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5"/>
  </p:normalViewPr>
  <p:slideViewPr>
    <p:cSldViewPr>
      <p:cViewPr varScale="1">
        <p:scale>
          <a:sx n="78" d="100"/>
          <a:sy n="78" d="100"/>
        </p:scale>
        <p:origin x="6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67.png"/><Relationship Id="rId3" Type="http://schemas.openxmlformats.org/officeDocument/2006/relationships/image" Target="../media/image133.png"/><Relationship Id="rId21" Type="http://schemas.openxmlformats.org/officeDocument/2006/relationships/image" Target="../media/image144.png"/><Relationship Id="rId7" Type="http://schemas.openxmlformats.org/officeDocument/2006/relationships/image" Target="../media/image37.png"/><Relationship Id="rId12" Type="http://schemas.openxmlformats.org/officeDocument/2006/relationships/image" Target="../media/image138.png"/><Relationship Id="rId17" Type="http://schemas.openxmlformats.org/officeDocument/2006/relationships/image" Target="../media/image97.png"/><Relationship Id="rId2" Type="http://schemas.openxmlformats.org/officeDocument/2006/relationships/image" Target="../media/image1.png"/><Relationship Id="rId16" Type="http://schemas.openxmlformats.org/officeDocument/2006/relationships/image" Target="../media/image142.png"/><Relationship Id="rId20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137.png"/><Relationship Id="rId24" Type="http://schemas.openxmlformats.org/officeDocument/2006/relationships/image" Target="../media/image147.png"/><Relationship Id="rId5" Type="http://schemas.openxmlformats.org/officeDocument/2006/relationships/image" Target="../media/image35.png"/><Relationship Id="rId15" Type="http://schemas.openxmlformats.org/officeDocument/2006/relationships/image" Target="../media/image141.png"/><Relationship Id="rId23" Type="http://schemas.openxmlformats.org/officeDocument/2006/relationships/image" Target="../media/image146.png"/><Relationship Id="rId10" Type="http://schemas.openxmlformats.org/officeDocument/2006/relationships/image" Target="../media/image136.png"/><Relationship Id="rId19" Type="http://schemas.openxmlformats.org/officeDocument/2006/relationships/image" Target="../media/image68.png"/><Relationship Id="rId4" Type="http://schemas.openxmlformats.org/officeDocument/2006/relationships/image" Target="../media/image31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9" Type="http://schemas.openxmlformats.org/officeDocument/2006/relationships/image" Target="../media/image177.png"/><Relationship Id="rId21" Type="http://schemas.openxmlformats.org/officeDocument/2006/relationships/image" Target="../media/image159.png"/><Relationship Id="rId34" Type="http://schemas.openxmlformats.org/officeDocument/2006/relationships/image" Target="../media/image172.png"/><Relationship Id="rId42" Type="http://schemas.openxmlformats.org/officeDocument/2006/relationships/image" Target="../media/image180.png"/><Relationship Id="rId7" Type="http://schemas.openxmlformats.org/officeDocument/2006/relationships/image" Target="../media/image148.png"/><Relationship Id="rId2" Type="http://schemas.openxmlformats.org/officeDocument/2006/relationships/image" Target="../media/image1.png"/><Relationship Id="rId16" Type="http://schemas.openxmlformats.org/officeDocument/2006/relationships/image" Target="../media/image154.pn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68.png"/><Relationship Id="rId24" Type="http://schemas.openxmlformats.org/officeDocument/2006/relationships/image" Target="../media/image162.png"/><Relationship Id="rId32" Type="http://schemas.openxmlformats.org/officeDocument/2006/relationships/image" Target="../media/image170.png"/><Relationship Id="rId37" Type="http://schemas.openxmlformats.org/officeDocument/2006/relationships/image" Target="../media/image175.png"/><Relationship Id="rId40" Type="http://schemas.openxmlformats.org/officeDocument/2006/relationships/image" Target="../media/image178.png"/><Relationship Id="rId45" Type="http://schemas.openxmlformats.org/officeDocument/2006/relationships/image" Target="../media/image183.png"/><Relationship Id="rId5" Type="http://schemas.openxmlformats.org/officeDocument/2006/relationships/image" Target="../media/image36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36" Type="http://schemas.openxmlformats.org/officeDocument/2006/relationships/image" Target="../media/image174.png"/><Relationship Id="rId10" Type="http://schemas.openxmlformats.org/officeDocument/2006/relationships/image" Target="../media/image67.png"/><Relationship Id="rId19" Type="http://schemas.openxmlformats.org/officeDocument/2006/relationships/image" Target="../media/image157.png"/><Relationship Id="rId31" Type="http://schemas.openxmlformats.org/officeDocument/2006/relationships/image" Target="../media/image169.png"/><Relationship Id="rId44" Type="http://schemas.openxmlformats.org/officeDocument/2006/relationships/image" Target="../media/image182.png"/><Relationship Id="rId4" Type="http://schemas.openxmlformats.org/officeDocument/2006/relationships/image" Target="../media/image35.png"/><Relationship Id="rId9" Type="http://schemas.openxmlformats.org/officeDocument/2006/relationships/image" Target="../media/image9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68.png"/><Relationship Id="rId35" Type="http://schemas.openxmlformats.org/officeDocument/2006/relationships/image" Target="../media/image173.png"/><Relationship Id="rId43" Type="http://schemas.openxmlformats.org/officeDocument/2006/relationships/image" Target="../media/image181.png"/><Relationship Id="rId8" Type="http://schemas.openxmlformats.org/officeDocument/2006/relationships/image" Target="../media/image149.png"/><Relationship Id="rId3" Type="http://schemas.openxmlformats.org/officeDocument/2006/relationships/image" Target="../media/image31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1.png"/><Relationship Id="rId38" Type="http://schemas.openxmlformats.org/officeDocument/2006/relationships/image" Target="../media/image176.png"/><Relationship Id="rId46" Type="http://schemas.openxmlformats.org/officeDocument/2006/relationships/image" Target="../media/image184.png"/><Relationship Id="rId20" Type="http://schemas.openxmlformats.org/officeDocument/2006/relationships/image" Target="../media/image158.png"/><Relationship Id="rId41" Type="http://schemas.openxmlformats.org/officeDocument/2006/relationships/image" Target="../media/image17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31.png"/><Relationship Id="rId7" Type="http://schemas.openxmlformats.org/officeDocument/2006/relationships/image" Target="../media/image1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186.png"/><Relationship Id="rId5" Type="http://schemas.openxmlformats.org/officeDocument/2006/relationships/image" Target="../media/image36.png"/><Relationship Id="rId10" Type="http://schemas.openxmlformats.org/officeDocument/2006/relationships/image" Target="../media/image68.png"/><Relationship Id="rId4" Type="http://schemas.openxmlformats.org/officeDocument/2006/relationships/image" Target="../media/image35.png"/><Relationship Id="rId9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16.png"/><Relationship Id="rId26" Type="http://schemas.openxmlformats.org/officeDocument/2006/relationships/image" Target="../media/image52.png"/><Relationship Id="rId39" Type="http://schemas.openxmlformats.org/officeDocument/2006/relationships/image" Target="../media/image65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42" Type="http://schemas.openxmlformats.org/officeDocument/2006/relationships/image" Target="../media/image68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43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41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image" Target="../media/image33.png"/><Relationship Id="rId15" Type="http://schemas.openxmlformats.org/officeDocument/2006/relationships/image" Target="../media/image17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image" Target="../media/image38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43" Type="http://schemas.openxmlformats.org/officeDocument/2006/relationships/image" Target="../media/image69.png"/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12" Type="http://schemas.openxmlformats.org/officeDocument/2006/relationships/image" Target="../media/image40.png"/><Relationship Id="rId17" Type="http://schemas.openxmlformats.org/officeDocument/2006/relationships/image" Target="../media/image44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4.png"/><Relationship Id="rId3" Type="http://schemas.openxmlformats.org/officeDocument/2006/relationships/image" Target="../media/image31.png"/><Relationship Id="rId7" Type="http://schemas.openxmlformats.org/officeDocument/2006/relationships/image" Target="../media/image70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1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68.png"/><Relationship Id="rId5" Type="http://schemas.openxmlformats.org/officeDocument/2006/relationships/image" Target="../media/image37.png"/><Relationship Id="rId15" Type="http://schemas.openxmlformats.org/officeDocument/2006/relationships/image" Target="../media/image76.png"/><Relationship Id="rId10" Type="http://schemas.openxmlformats.org/officeDocument/2006/relationships/image" Target="../media/image67.png"/><Relationship Id="rId4" Type="http://schemas.openxmlformats.org/officeDocument/2006/relationships/image" Target="../media/image35.png"/><Relationship Id="rId9" Type="http://schemas.openxmlformats.org/officeDocument/2006/relationships/image" Target="../media/image72.png"/><Relationship Id="rId1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31.png"/><Relationship Id="rId7" Type="http://schemas.openxmlformats.org/officeDocument/2006/relationships/image" Target="../media/image79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1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68.png"/><Relationship Id="rId5" Type="http://schemas.openxmlformats.org/officeDocument/2006/relationships/image" Target="../media/image37.png"/><Relationship Id="rId15" Type="http://schemas.openxmlformats.org/officeDocument/2006/relationships/image" Target="../media/image85.png"/><Relationship Id="rId10" Type="http://schemas.openxmlformats.org/officeDocument/2006/relationships/image" Target="../media/image67.png"/><Relationship Id="rId4" Type="http://schemas.openxmlformats.org/officeDocument/2006/relationships/image" Target="../media/image35.png"/><Relationship Id="rId9" Type="http://schemas.openxmlformats.org/officeDocument/2006/relationships/image" Target="../media/image81.png"/><Relationship Id="rId14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5.png"/><Relationship Id="rId3" Type="http://schemas.openxmlformats.org/officeDocument/2006/relationships/image" Target="../media/image31.png"/><Relationship Id="rId7" Type="http://schemas.openxmlformats.org/officeDocument/2006/relationships/image" Target="../media/image89.png"/><Relationship Id="rId12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90.png"/><Relationship Id="rId5" Type="http://schemas.openxmlformats.org/officeDocument/2006/relationships/image" Target="../media/image37.png"/><Relationship Id="rId15" Type="http://schemas.openxmlformats.org/officeDocument/2006/relationships/image" Target="../media/image93.png"/><Relationship Id="rId10" Type="http://schemas.openxmlformats.org/officeDocument/2006/relationships/image" Target="../media/image68.png"/><Relationship Id="rId4" Type="http://schemas.openxmlformats.org/officeDocument/2006/relationships/image" Target="../media/image35.png"/><Relationship Id="rId9" Type="http://schemas.openxmlformats.org/officeDocument/2006/relationships/image" Target="../media/image67.png"/><Relationship Id="rId14" Type="http://schemas.openxmlformats.org/officeDocument/2006/relationships/image" Target="../media/image9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8.png"/><Relationship Id="rId3" Type="http://schemas.openxmlformats.org/officeDocument/2006/relationships/image" Target="../media/image31.png"/><Relationship Id="rId7" Type="http://schemas.openxmlformats.org/officeDocument/2006/relationships/image" Target="../media/image94.png"/><Relationship Id="rId12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67.png"/><Relationship Id="rId5" Type="http://schemas.openxmlformats.org/officeDocument/2006/relationships/image" Target="../media/image37.png"/><Relationship Id="rId10" Type="http://schemas.openxmlformats.org/officeDocument/2006/relationships/image" Target="../media/image97.png"/><Relationship Id="rId4" Type="http://schemas.openxmlformats.org/officeDocument/2006/relationships/image" Target="../media/image35.png"/><Relationship Id="rId9" Type="http://schemas.openxmlformats.org/officeDocument/2006/relationships/image" Target="../media/image96.png"/><Relationship Id="rId14" Type="http://schemas.openxmlformats.org/officeDocument/2006/relationships/image" Target="../media/image9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6.png"/><Relationship Id="rId18" Type="http://schemas.openxmlformats.org/officeDocument/2006/relationships/image" Target="../media/image108.png"/><Relationship Id="rId3" Type="http://schemas.openxmlformats.org/officeDocument/2006/relationships/image" Target="../media/image100.png"/><Relationship Id="rId7" Type="http://schemas.openxmlformats.org/officeDocument/2006/relationships/image" Target="../media/image37.png"/><Relationship Id="rId12" Type="http://schemas.openxmlformats.org/officeDocument/2006/relationships/image" Target="../media/image105.png"/><Relationship Id="rId17" Type="http://schemas.openxmlformats.org/officeDocument/2006/relationships/image" Target="../media/image107.png"/><Relationship Id="rId2" Type="http://schemas.openxmlformats.org/officeDocument/2006/relationships/image" Target="../media/image1.png"/><Relationship Id="rId16" Type="http://schemas.openxmlformats.org/officeDocument/2006/relationships/image" Target="../media/image68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104.png"/><Relationship Id="rId5" Type="http://schemas.openxmlformats.org/officeDocument/2006/relationships/image" Target="../media/image31.png"/><Relationship Id="rId15" Type="http://schemas.openxmlformats.org/officeDocument/2006/relationships/image" Target="../media/image67.png"/><Relationship Id="rId10" Type="http://schemas.openxmlformats.org/officeDocument/2006/relationships/image" Target="../media/image103.png"/><Relationship Id="rId19" Type="http://schemas.openxmlformats.org/officeDocument/2006/relationships/image" Target="../media/image109.png"/><Relationship Id="rId4" Type="http://schemas.openxmlformats.org/officeDocument/2006/relationships/image" Target="../media/image101.png"/><Relationship Id="rId9" Type="http://schemas.openxmlformats.org/officeDocument/2006/relationships/image" Target="../media/image36.png"/><Relationship Id="rId14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0.png"/><Relationship Id="rId21" Type="http://schemas.openxmlformats.org/officeDocument/2006/relationships/image" Target="../media/image97.png"/><Relationship Id="rId7" Type="http://schemas.openxmlformats.org/officeDocument/2006/relationships/image" Target="../media/image113.png"/><Relationship Id="rId12" Type="http://schemas.openxmlformats.org/officeDocument/2006/relationships/image" Target="../media/image37.png"/><Relationship Id="rId17" Type="http://schemas.openxmlformats.org/officeDocument/2006/relationships/image" Target="../media/image120.png"/><Relationship Id="rId2" Type="http://schemas.openxmlformats.org/officeDocument/2006/relationships/image" Target="../media/image1.png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11" Type="http://schemas.openxmlformats.org/officeDocument/2006/relationships/image" Target="../media/image36.png"/><Relationship Id="rId24" Type="http://schemas.openxmlformats.org/officeDocument/2006/relationships/image" Target="../media/image124.png"/><Relationship Id="rId5" Type="http://schemas.openxmlformats.org/officeDocument/2006/relationships/image" Target="../media/image111.png"/><Relationship Id="rId15" Type="http://schemas.openxmlformats.org/officeDocument/2006/relationships/image" Target="../media/image118.png"/><Relationship Id="rId23" Type="http://schemas.openxmlformats.org/officeDocument/2006/relationships/image" Target="../media/image68.png"/><Relationship Id="rId10" Type="http://schemas.openxmlformats.org/officeDocument/2006/relationships/image" Target="../media/image35.png"/><Relationship Id="rId19" Type="http://schemas.openxmlformats.org/officeDocument/2006/relationships/image" Target="../media/image122.png"/><Relationship Id="rId4" Type="http://schemas.openxmlformats.org/officeDocument/2006/relationships/image" Target="../media/image31.png"/><Relationship Id="rId9" Type="http://schemas.openxmlformats.org/officeDocument/2006/relationships/image" Target="../media/image115.png"/><Relationship Id="rId14" Type="http://schemas.openxmlformats.org/officeDocument/2006/relationships/image" Target="../media/image117.png"/><Relationship Id="rId22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128.png"/><Relationship Id="rId3" Type="http://schemas.openxmlformats.org/officeDocument/2006/relationships/image" Target="../media/image31.png"/><Relationship Id="rId7" Type="http://schemas.openxmlformats.org/officeDocument/2006/relationships/image" Target="../media/image126.png"/><Relationship Id="rId12" Type="http://schemas.openxmlformats.org/officeDocument/2006/relationships/image" Target="../media/image68.png"/><Relationship Id="rId17" Type="http://schemas.openxmlformats.org/officeDocument/2006/relationships/image" Target="../media/image132.png"/><Relationship Id="rId2" Type="http://schemas.openxmlformats.org/officeDocument/2006/relationships/image" Target="../media/image1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67.png"/><Relationship Id="rId5" Type="http://schemas.openxmlformats.org/officeDocument/2006/relationships/image" Target="../media/image37.png"/><Relationship Id="rId15" Type="http://schemas.openxmlformats.org/officeDocument/2006/relationships/image" Target="../media/image130.png"/><Relationship Id="rId10" Type="http://schemas.openxmlformats.org/officeDocument/2006/relationships/image" Target="../media/image97.png"/><Relationship Id="rId4" Type="http://schemas.openxmlformats.org/officeDocument/2006/relationships/image" Target="../media/image35.png"/><Relationship Id="rId9" Type="http://schemas.openxmlformats.org/officeDocument/2006/relationships/image" Target="../media/image127.png"/><Relationship Id="rId14" Type="http://schemas.openxmlformats.org/officeDocument/2006/relationships/image" Target="../media/image1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3810" y="2328571"/>
            <a:ext cx="15238095" cy="6809524"/>
            <a:chOff x="1523810" y="2328571"/>
            <a:chExt cx="15238095" cy="68095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810" y="2328571"/>
              <a:ext cx="15238095" cy="680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00000" y="2328571"/>
            <a:ext cx="8857143" cy="3134271"/>
            <a:chOff x="7900000" y="2328571"/>
            <a:chExt cx="8857143" cy="31342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0000" y="2328571"/>
              <a:ext cx="8857143" cy="31342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34986" y="4416507"/>
            <a:ext cx="614605" cy="614605"/>
            <a:chOff x="8034986" y="4416507"/>
            <a:chExt cx="614605" cy="61460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4986" y="4416507"/>
              <a:ext cx="614605" cy="61460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04762" y="4723810"/>
            <a:ext cx="4909069" cy="753319"/>
            <a:chOff x="7904762" y="4723810"/>
            <a:chExt cx="4909069" cy="75331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04762" y="4723810"/>
              <a:ext cx="4909069" cy="75331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42402" y="4718579"/>
            <a:ext cx="4909069" cy="753319"/>
            <a:chOff x="11842402" y="4718579"/>
            <a:chExt cx="4909069" cy="7533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42402" y="4718579"/>
              <a:ext cx="4909069" cy="7533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904762" y="2328571"/>
            <a:ext cx="8857143" cy="3142857"/>
            <a:chOff x="7904762" y="2328571"/>
            <a:chExt cx="8857143" cy="31428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4762" y="2328571"/>
              <a:ext cx="8857143" cy="31428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23810" y="5462843"/>
            <a:ext cx="15238095" cy="9524"/>
            <a:chOff x="1523810" y="5462843"/>
            <a:chExt cx="15238095" cy="95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810" y="5462843"/>
              <a:ext cx="15238095" cy="9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23810" y="1142857"/>
            <a:ext cx="15238095" cy="571429"/>
            <a:chOff x="1523810" y="1142857"/>
            <a:chExt cx="15238095" cy="57142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810" y="1142857"/>
              <a:ext cx="15238095" cy="57142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3810" y="5448557"/>
            <a:ext cx="15238095" cy="14286"/>
            <a:chOff x="1523810" y="5448557"/>
            <a:chExt cx="15238095" cy="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810" y="5448557"/>
              <a:ext cx="15238095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23810" y="7937139"/>
            <a:ext cx="15238095" cy="14286"/>
            <a:chOff x="1523810" y="7937139"/>
            <a:chExt cx="15238095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810" y="7937139"/>
              <a:ext cx="15238095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438089" y="5128578"/>
            <a:ext cx="5614298" cy="14286"/>
            <a:chOff x="4438089" y="5128578"/>
            <a:chExt cx="5614298" cy="142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4438089" y="5128578"/>
              <a:ext cx="5614298" cy="1428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335714" y="3892857"/>
            <a:ext cx="3142857" cy="14286"/>
            <a:chOff x="6335714" y="3892857"/>
            <a:chExt cx="3142857" cy="14286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6335714" y="3892857"/>
              <a:ext cx="3142857" cy="1428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338571" y="6700476"/>
            <a:ext cx="2476190" cy="14286"/>
            <a:chOff x="5338571" y="6700476"/>
            <a:chExt cx="2476190" cy="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5338571" y="6700476"/>
              <a:ext cx="2476190" cy="1428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647433" y="4228385"/>
            <a:ext cx="990849" cy="495425"/>
            <a:chOff x="8647433" y="4228385"/>
            <a:chExt cx="990849" cy="49542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47433" y="4228385"/>
              <a:ext cx="990849" cy="49542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028951" y="4244985"/>
            <a:ext cx="990849" cy="495425"/>
            <a:chOff x="10028951" y="4244985"/>
            <a:chExt cx="990849" cy="49542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028951" y="4244985"/>
              <a:ext cx="990849" cy="49542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194217" y="4416507"/>
            <a:ext cx="330158" cy="330158"/>
            <a:chOff x="10194217" y="4416507"/>
            <a:chExt cx="330158" cy="330158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94217" y="4416507"/>
              <a:ext cx="330158" cy="330158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8742857" y="4361905"/>
            <a:ext cx="400000" cy="400000"/>
            <a:chOff x="8742857" y="4361905"/>
            <a:chExt cx="400000" cy="400000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42857" y="4361905"/>
              <a:ext cx="400000" cy="40000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9473511" y="2481389"/>
            <a:ext cx="885786" cy="885786"/>
            <a:chOff x="9473511" y="2481389"/>
            <a:chExt cx="885786" cy="88578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73511" y="2481389"/>
              <a:ext cx="885786" cy="88578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142857" y="3718901"/>
            <a:ext cx="1242830" cy="1242830"/>
            <a:chOff x="9142857" y="3718901"/>
            <a:chExt cx="1242830" cy="124283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142857" y="3718901"/>
              <a:ext cx="1242830" cy="124283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4368280" y="4228385"/>
            <a:ext cx="990849" cy="495425"/>
            <a:chOff x="14368280" y="4228385"/>
            <a:chExt cx="990849" cy="49542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68280" y="4228385"/>
              <a:ext cx="990849" cy="49542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4354762" y="3236493"/>
            <a:ext cx="1621116" cy="1621116"/>
            <a:chOff x="14354762" y="3236493"/>
            <a:chExt cx="1621116" cy="1621116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354762" y="3236493"/>
              <a:ext cx="1621116" cy="1621116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2747164" y="3207921"/>
            <a:ext cx="1621116" cy="1621116"/>
            <a:chOff x="12747164" y="3207921"/>
            <a:chExt cx="1621116" cy="1621116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47164" y="3207921"/>
              <a:ext cx="1621116" cy="1621116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3830966" y="3763810"/>
            <a:ext cx="800000" cy="960000"/>
            <a:chOff x="13830966" y="3763810"/>
            <a:chExt cx="800000" cy="960000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830966" y="3763810"/>
              <a:ext cx="800000" cy="96000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3249827" y="4395902"/>
            <a:ext cx="669967" cy="334983"/>
            <a:chOff x="13249827" y="4395902"/>
            <a:chExt cx="669967" cy="33498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249827" y="4395902"/>
              <a:ext cx="669967" cy="33498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2432878" y="4273205"/>
            <a:ext cx="283644" cy="472736"/>
            <a:chOff x="12432878" y="4273205"/>
            <a:chExt cx="283644" cy="472736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432878" y="4273205"/>
              <a:ext cx="283644" cy="472736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5114292" y="2590333"/>
            <a:ext cx="1647613" cy="2295232"/>
            <a:chOff x="15114292" y="2590333"/>
            <a:chExt cx="1647613" cy="2295232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114292" y="2590333"/>
              <a:ext cx="1647613" cy="2295232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1523810" y="5458081"/>
            <a:ext cx="5045714" cy="2495238"/>
            <a:chOff x="1523810" y="5458081"/>
            <a:chExt cx="5045714" cy="2495238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23810" y="5458081"/>
              <a:ext cx="5045714" cy="2495238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 rot="-5400000">
            <a:off x="5974438" y="3953625"/>
            <a:ext cx="3255928" cy="521404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761162" y="5377562"/>
            <a:ext cx="10989266" cy="2842980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 rot="-5400000">
            <a:off x="5497990" y="6670711"/>
            <a:ext cx="2914956" cy="559861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07251" y="8101584"/>
            <a:ext cx="13208645" cy="1219045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74086" y="2297048"/>
            <a:ext cx="7563885" cy="3565399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790355" y="6126878"/>
            <a:ext cx="2211677" cy="11847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3810" y="2959889"/>
            <a:ext cx="15238095" cy="7012370"/>
            <a:chOff x="1523810" y="2959889"/>
            <a:chExt cx="15238095" cy="70123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810" y="2959889"/>
              <a:ext cx="15238095" cy="70123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42857" y="4571429"/>
            <a:ext cx="4000000" cy="3809524"/>
            <a:chOff x="7142857" y="4571429"/>
            <a:chExt cx="4000000" cy="3809524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42857" y="4571429"/>
              <a:ext cx="4000000" cy="380952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145238" y="4571429"/>
            <a:ext cx="4000000" cy="3809524"/>
            <a:chOff x="7145238" y="4571429"/>
            <a:chExt cx="4000000" cy="380952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45238" y="4571429"/>
              <a:ext cx="4000000" cy="3809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23810" y="6461312"/>
            <a:ext cx="15238095" cy="9524"/>
            <a:chOff x="1523810" y="6461312"/>
            <a:chExt cx="15238095" cy="952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810" y="6461312"/>
              <a:ext cx="15238095" cy="952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636672" y="6461312"/>
            <a:ext cx="7012370" cy="9524"/>
            <a:chOff x="5636672" y="6461312"/>
            <a:chExt cx="7012370" cy="9524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5400000">
              <a:off x="5636672" y="6461312"/>
              <a:ext cx="7012370" cy="952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098413" y="6441229"/>
            <a:ext cx="3054045" cy="3506185"/>
            <a:chOff x="3098413" y="6441229"/>
            <a:chExt cx="3054045" cy="350618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8413" y="6441229"/>
              <a:ext cx="3054045" cy="350618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079874" y="2959889"/>
            <a:ext cx="3082851" cy="3448851"/>
            <a:chOff x="12079874" y="2959889"/>
            <a:chExt cx="3082851" cy="3448851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79874" y="2959889"/>
              <a:ext cx="3082851" cy="344885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170464" y="6437312"/>
            <a:ext cx="2901670" cy="3506185"/>
            <a:chOff x="12170464" y="6437312"/>
            <a:chExt cx="2901670" cy="350618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70464" y="6437312"/>
              <a:ext cx="2901670" cy="350618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098413" y="3023198"/>
            <a:ext cx="2930180" cy="3452992"/>
            <a:chOff x="3098413" y="3023198"/>
            <a:chExt cx="2930180" cy="3452992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98413" y="3023198"/>
              <a:ext cx="2930180" cy="345299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-2110090" y="1546234"/>
            <a:ext cx="18572815" cy="208693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23545" y="715710"/>
            <a:ext cx="739697" cy="706792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534868" y="6921852"/>
            <a:ext cx="1509293" cy="1057912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385936" y="6926519"/>
            <a:ext cx="1784846" cy="104543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9285746" y="5114707"/>
            <a:ext cx="1843122" cy="104810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386317" y="5114707"/>
            <a:ext cx="1785608" cy="1050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7749" y="3228571"/>
            <a:ext cx="15904762" cy="571429"/>
            <a:chOff x="1137749" y="3228571"/>
            <a:chExt cx="15904762" cy="57142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749" y="3228571"/>
              <a:ext cx="15904762" cy="57142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670756" y="1463063"/>
            <a:ext cx="17139349" cy="216844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23545" y="713168"/>
            <a:ext cx="690688" cy="708573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177668" y="3454954"/>
            <a:ext cx="1409491" cy="363824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3733" y="3237767"/>
            <a:ext cx="2338090" cy="74301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137715" y="4044942"/>
            <a:ext cx="15904795" cy="551733"/>
            <a:chOff x="1137715" y="4044942"/>
            <a:chExt cx="15904795" cy="5517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7715" y="4044942"/>
              <a:ext cx="15904795" cy="5517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18701" y="4047619"/>
            <a:ext cx="2666667" cy="552381"/>
            <a:chOff x="1118701" y="4047619"/>
            <a:chExt cx="2666667" cy="5523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8701" y="4047619"/>
              <a:ext cx="2666667" cy="5523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37715" y="8304699"/>
            <a:ext cx="15923843" cy="551733"/>
            <a:chOff x="1137715" y="8304699"/>
            <a:chExt cx="15923843" cy="55173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37715" y="8304699"/>
              <a:ext cx="15923843" cy="55173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37715" y="6185284"/>
            <a:ext cx="15904795" cy="551733"/>
            <a:chOff x="1137715" y="6185284"/>
            <a:chExt cx="15904795" cy="55173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7715" y="6185284"/>
              <a:ext cx="15904795" cy="55173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37749" y="5095238"/>
            <a:ext cx="15238095" cy="552381"/>
            <a:chOff x="1137749" y="5095238"/>
            <a:chExt cx="15238095" cy="55238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37749" y="5095238"/>
              <a:ext cx="15238095" cy="552381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109177" y="5100844"/>
            <a:ext cx="15933333" cy="551733"/>
            <a:chOff x="1109177" y="5100844"/>
            <a:chExt cx="15933333" cy="55173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09177" y="5100844"/>
              <a:ext cx="15933333" cy="5517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452035" y="6180952"/>
            <a:ext cx="2704762" cy="552381"/>
            <a:chOff x="6452035" y="6180952"/>
            <a:chExt cx="2704762" cy="55238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52035" y="6180952"/>
              <a:ext cx="2704762" cy="55238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37715" y="7229645"/>
            <a:ext cx="15904795" cy="551733"/>
            <a:chOff x="1137715" y="7229645"/>
            <a:chExt cx="15904795" cy="55173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7715" y="7229645"/>
              <a:ext cx="15904795" cy="55173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9156796" y="7226540"/>
            <a:ext cx="2628571" cy="552381"/>
            <a:chOff x="9156796" y="7226540"/>
            <a:chExt cx="2628571" cy="55238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56796" y="7226540"/>
              <a:ext cx="2628571" cy="55238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1785368" y="8302857"/>
            <a:ext cx="2647619" cy="552381"/>
            <a:chOff x="11785368" y="8302857"/>
            <a:chExt cx="2647619" cy="552381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785368" y="8302857"/>
              <a:ext cx="2647619" cy="55238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774177" y="5095238"/>
            <a:ext cx="2677857" cy="552381"/>
            <a:chOff x="3774177" y="5095238"/>
            <a:chExt cx="2677857" cy="55238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74177" y="5095238"/>
              <a:ext cx="2677857" cy="55238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28203" y="9321019"/>
            <a:ext cx="15876213" cy="551733"/>
            <a:chOff x="1128203" y="9321019"/>
            <a:chExt cx="15876213" cy="551733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28203" y="9321019"/>
              <a:ext cx="15876213" cy="55173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394892" y="9320371"/>
            <a:ext cx="2647619" cy="552381"/>
            <a:chOff x="14394892" y="9320371"/>
            <a:chExt cx="2647619" cy="552381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394892" y="9320371"/>
              <a:ext cx="2647619" cy="552381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250055" y="4066383"/>
            <a:ext cx="2463840" cy="658345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254849" y="4496049"/>
            <a:ext cx="2019272" cy="597719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3886487" y="5123526"/>
            <a:ext cx="1761593" cy="658346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3845325" y="5553192"/>
            <a:ext cx="2661500" cy="597719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551078" y="6209240"/>
            <a:ext cx="2450812" cy="658345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488887" y="6657954"/>
            <a:ext cx="3486243" cy="597719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253430" y="7254830"/>
            <a:ext cx="1725926" cy="658345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210268" y="7694020"/>
            <a:ext cx="2417376" cy="597719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881964" y="8331145"/>
            <a:ext cx="2001374" cy="658345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856373" y="8761458"/>
            <a:ext cx="2943491" cy="597719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7558620" y="3462839"/>
            <a:ext cx="1581386" cy="363824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5969023" y="3231306"/>
            <a:ext cx="2065585" cy="821814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4934020" y="3462839"/>
            <a:ext cx="1570614" cy="363824"/>
          </a:xfrm>
          <a:prstGeom prst="rect">
            <a:avLst/>
          </a:prstGeom>
        </p:spPr>
      </p:pic>
      <p:pic>
        <p:nvPicPr>
          <p:cNvPr id="82" name="Object 81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3341942" y="3231306"/>
            <a:ext cx="2070633" cy="821814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0320487" y="3462839"/>
            <a:ext cx="1458729" cy="363824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8722693" y="3236087"/>
            <a:ext cx="2076547" cy="79554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2920487" y="3462839"/>
            <a:ext cx="1496110" cy="363824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1328445" y="3231306"/>
            <a:ext cx="2070633" cy="821814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5491915" y="3470458"/>
            <a:ext cx="1474357" cy="363824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3952049" y="3238925"/>
            <a:ext cx="1966118" cy="821814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4640678" y="9318830"/>
            <a:ext cx="2059821" cy="658345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46" cstate="print"/>
          <a:stretch>
            <a:fillRect/>
          </a:stretch>
        </p:blipFill>
        <p:spPr>
          <a:xfrm>
            <a:off x="14500239" y="9784811"/>
            <a:ext cx="2533929" cy="5977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2831794" y="3840863"/>
            <a:ext cx="20263996" cy="416786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33354" y="722958"/>
            <a:ext cx="720897" cy="6682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8571" y="3428571"/>
            <a:ext cx="2485714" cy="6095238"/>
            <a:chOff x="1528571" y="3428571"/>
            <a:chExt cx="2485714" cy="609523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8571" y="3428571"/>
              <a:ext cx="2485714" cy="609523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080952" y="4571430"/>
            <a:ext cx="2485714" cy="4952381"/>
            <a:chOff x="4080952" y="4571430"/>
            <a:chExt cx="2485714" cy="49523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80952" y="4571430"/>
              <a:ext cx="2485714" cy="49523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19048" y="5712378"/>
            <a:ext cx="2485714" cy="3809524"/>
            <a:chOff x="6619048" y="5712378"/>
            <a:chExt cx="2485714" cy="38095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19048" y="5712378"/>
              <a:ext cx="2485714" cy="38095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76063" y="5711111"/>
            <a:ext cx="2485714" cy="3809524"/>
            <a:chOff x="9176063" y="5711111"/>
            <a:chExt cx="2485714" cy="380952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76063" y="5711111"/>
              <a:ext cx="2485714" cy="380952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723556" y="4571429"/>
            <a:ext cx="2485714" cy="4952381"/>
            <a:chOff x="11723556" y="4571429"/>
            <a:chExt cx="2485714" cy="49523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23556" y="4571429"/>
              <a:ext cx="2485714" cy="49523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279365" y="3428571"/>
            <a:ext cx="2485714" cy="6095238"/>
            <a:chOff x="14279365" y="3428571"/>
            <a:chExt cx="2485714" cy="609523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79365" y="3428571"/>
              <a:ext cx="2485714" cy="609523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488889" y="4042854"/>
            <a:ext cx="1138222" cy="1000000"/>
            <a:chOff x="9488889" y="4042854"/>
            <a:chExt cx="1138222" cy="100000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88889" y="4042854"/>
              <a:ext cx="1138222" cy="100000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7833333" y="3742857"/>
            <a:ext cx="1000000" cy="1000000"/>
            <a:chOff x="7833333" y="3742857"/>
            <a:chExt cx="1000000" cy="10000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33333" y="3742857"/>
              <a:ext cx="1000000" cy="100000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0971175" y="5160634"/>
            <a:ext cx="454601" cy="227300"/>
            <a:chOff x="10971175" y="5160634"/>
            <a:chExt cx="454601" cy="22730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971175" y="5160634"/>
              <a:ext cx="454601" cy="22730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614286" y="5321410"/>
            <a:ext cx="2476190" cy="381444"/>
            <a:chOff x="6614286" y="5321410"/>
            <a:chExt cx="2476190" cy="381444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4286" y="5321410"/>
              <a:ext cx="2476190" cy="38144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186796" y="5322598"/>
            <a:ext cx="2477971" cy="380256"/>
            <a:chOff x="9186796" y="5322598"/>
            <a:chExt cx="2477971" cy="380256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86796" y="5322598"/>
              <a:ext cx="2477971" cy="38025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6809452" y="1593019"/>
            <a:ext cx="885786" cy="885786"/>
            <a:chOff x="6809452" y="1593019"/>
            <a:chExt cx="885786" cy="88578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09452" y="1593019"/>
              <a:ext cx="885786" cy="88578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5685715" y="8525263"/>
            <a:ext cx="1266666" cy="1266666"/>
            <a:chOff x="15685715" y="8525263"/>
            <a:chExt cx="1266666" cy="126666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685715" y="8525263"/>
              <a:ext cx="1266666" cy="126666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6933333" y="5095874"/>
            <a:ext cx="454601" cy="227300"/>
            <a:chOff x="6933333" y="5095874"/>
            <a:chExt cx="454601" cy="22730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3333" y="5095874"/>
              <a:ext cx="454601" cy="227300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7378733" y="5123810"/>
            <a:ext cx="454601" cy="227300"/>
            <a:chOff x="7378733" y="5123810"/>
            <a:chExt cx="454601" cy="227300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78733" y="5123810"/>
              <a:ext cx="454601" cy="227300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7580952" y="4776190"/>
            <a:ext cx="561905" cy="561905"/>
            <a:chOff x="7580952" y="4776190"/>
            <a:chExt cx="561905" cy="561905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80952" y="4776190"/>
              <a:ext cx="561905" cy="561905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7080952" y="4942857"/>
            <a:ext cx="400000" cy="400000"/>
            <a:chOff x="7080952" y="4942857"/>
            <a:chExt cx="400000" cy="400000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80952" y="4942857"/>
              <a:ext cx="400000" cy="40000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144791" y="5097172"/>
            <a:ext cx="224703" cy="224703"/>
            <a:chOff x="8144791" y="5097172"/>
            <a:chExt cx="224703" cy="22470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144791" y="5097172"/>
              <a:ext cx="224703" cy="224703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400000" y="5104790"/>
            <a:ext cx="224703" cy="224703"/>
            <a:chOff x="8400000" y="5104790"/>
            <a:chExt cx="224703" cy="224703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00000" y="5104790"/>
              <a:ext cx="224703" cy="22470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0980159" y="4678238"/>
            <a:ext cx="681619" cy="681619"/>
            <a:chOff x="10980159" y="4678238"/>
            <a:chExt cx="681619" cy="681619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980159" y="4678238"/>
              <a:ext cx="681619" cy="681619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0445362" y="4678238"/>
            <a:ext cx="681619" cy="681619"/>
            <a:chOff x="10445362" y="4678238"/>
            <a:chExt cx="681619" cy="681619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45362" y="4678238"/>
              <a:ext cx="681619" cy="681619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9902048" y="4649808"/>
            <a:ext cx="681619" cy="681619"/>
            <a:chOff x="9902048" y="4649808"/>
            <a:chExt cx="681619" cy="681619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02048" y="4649808"/>
              <a:ext cx="681619" cy="681619"/>
            </a:xfrm>
            <a:prstGeom prst="rect">
              <a:avLst/>
            </a:prstGeom>
          </p:spPr>
        </p:pic>
      </p:grpSp>
      <p:pic>
        <p:nvPicPr>
          <p:cNvPr id="86" name="Object 8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71246" y="3284866"/>
            <a:ext cx="2152407" cy="2230454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75060" y="4380955"/>
            <a:ext cx="2182265" cy="1047608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91821" y="5817954"/>
            <a:ext cx="1612575" cy="1543365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017531" y="4416293"/>
            <a:ext cx="2252388" cy="2230455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083917" y="5558976"/>
            <a:ext cx="2551312" cy="1047608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238106" y="6939859"/>
            <a:ext cx="2070575" cy="1967937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547436" y="5554389"/>
            <a:ext cx="2256960" cy="2230455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6682003" y="6650479"/>
            <a:ext cx="2541122" cy="1047608"/>
          </a:xfrm>
          <a:prstGeom prst="rect">
            <a:avLst/>
          </a:prstGeom>
        </p:spPr>
      </p:pic>
      <p:pic>
        <p:nvPicPr>
          <p:cNvPr id="94" name="Object 93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768011" y="8109935"/>
            <a:ext cx="2075880" cy="649318"/>
          </a:xfrm>
          <a:prstGeom prst="rect">
            <a:avLst/>
          </a:prstGeom>
        </p:spPr>
      </p:pic>
      <p:pic>
        <p:nvPicPr>
          <p:cNvPr id="95" name="Object 94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112512" y="5554389"/>
            <a:ext cx="2303236" cy="2230455"/>
          </a:xfrm>
          <a:prstGeom prst="rect">
            <a:avLst/>
          </a:prstGeom>
        </p:spPr>
      </p:pic>
      <p:pic>
        <p:nvPicPr>
          <p:cNvPr id="96" name="Object 95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9306041" y="6635079"/>
            <a:ext cx="1713570" cy="1041141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333087" y="8109935"/>
            <a:ext cx="2135651" cy="1498451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1647627" y="4425817"/>
            <a:ext cx="2249531" cy="2230455"/>
          </a:xfrm>
          <a:prstGeom prst="rect">
            <a:avLst/>
          </a:prstGeom>
        </p:spPr>
      </p:pic>
      <p:pic>
        <p:nvPicPr>
          <p:cNvPr id="99" name="Object 98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1856384" y="5492889"/>
            <a:ext cx="1668265" cy="1075531"/>
          </a:xfrm>
          <a:prstGeom prst="rect">
            <a:avLst/>
          </a:prstGeom>
        </p:spPr>
      </p:pic>
      <p:pic>
        <p:nvPicPr>
          <p:cNvPr id="100" name="Object 99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1868202" y="6533125"/>
            <a:ext cx="2297099" cy="649318"/>
          </a:xfrm>
          <a:prstGeom prst="rect">
            <a:avLst/>
          </a:prstGeom>
        </p:spPr>
      </p:pic>
      <p:pic>
        <p:nvPicPr>
          <p:cNvPr id="101" name="Object 100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4214103" y="3275341"/>
            <a:ext cx="2252388" cy="2230455"/>
          </a:xfrm>
          <a:prstGeom prst="rect">
            <a:avLst/>
          </a:prstGeom>
        </p:spPr>
      </p:pic>
      <p:pic>
        <p:nvPicPr>
          <p:cNvPr id="102" name="Object 101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14422098" y="4334031"/>
            <a:ext cx="1423379" cy="1129617"/>
          </a:xfrm>
          <a:prstGeom prst="rect">
            <a:avLst/>
          </a:prstGeom>
        </p:spPr>
      </p:pic>
      <p:pic>
        <p:nvPicPr>
          <p:cNvPr id="103" name="Object 102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6570938" y="1452406"/>
            <a:ext cx="5170663" cy="2179091"/>
          </a:xfrm>
          <a:prstGeom prst="rect">
            <a:avLst/>
          </a:prstGeom>
        </p:spPr>
      </p:pic>
      <p:pic>
        <p:nvPicPr>
          <p:cNvPr id="104" name="Object 103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3584412" y="2777336"/>
            <a:ext cx="8823531" cy="1074008"/>
          </a:xfrm>
          <a:prstGeom prst="rect">
            <a:avLst/>
          </a:prstGeom>
        </p:spPr>
      </p:pic>
      <p:pic>
        <p:nvPicPr>
          <p:cNvPr id="105" name="Object 104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4307792" y="724726"/>
            <a:ext cx="2760897" cy="703735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108" name="Object 107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547021" y="723644"/>
            <a:ext cx="640069" cy="682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48016" y="3257358"/>
            <a:ext cx="3809307" cy="4952099"/>
            <a:chOff x="2048016" y="3257358"/>
            <a:chExt cx="3809307" cy="495209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8016" y="3257358"/>
              <a:ext cx="3809307" cy="4952099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887299" y="1555624"/>
            <a:ext cx="19382065" cy="206270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136278" y="740599"/>
            <a:ext cx="1489726" cy="70373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46897" y="715710"/>
            <a:ext cx="640945" cy="70679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809130" y="8258288"/>
            <a:ext cx="2561770" cy="140701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145615" y="4013501"/>
            <a:ext cx="9992996" cy="4443575"/>
            <a:chOff x="7145615" y="4013501"/>
            <a:chExt cx="9992996" cy="444357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5615" y="4013501"/>
              <a:ext cx="9992996" cy="4443575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328231" y="4148583"/>
            <a:ext cx="2721857" cy="117886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95138" y="5658795"/>
            <a:ext cx="9967183" cy="273846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93984" y="5043508"/>
            <a:ext cx="8974608" cy="11846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123810" y="3041099"/>
            <a:ext cx="3541176" cy="4527326"/>
            <a:chOff x="2123810" y="3041099"/>
            <a:chExt cx="3541176" cy="452732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23810" y="3041099"/>
              <a:ext cx="3541176" cy="452732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2498680" y="1546234"/>
            <a:ext cx="18954558" cy="20869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289211" y="740599"/>
            <a:ext cx="5749088" cy="703735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546897" y="715710"/>
            <a:ext cx="649830" cy="706792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994669" y="7713441"/>
            <a:ext cx="1643894" cy="105791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39421" y="8320992"/>
            <a:ext cx="5122003" cy="141829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7126568" y="4080168"/>
            <a:ext cx="9992996" cy="5081528"/>
            <a:chOff x="7126568" y="4080168"/>
            <a:chExt cx="9992996" cy="508152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26568" y="4080168"/>
              <a:ext cx="9992996" cy="508152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123810" y="1644151"/>
            <a:ext cx="2288619" cy="2288619"/>
            <a:chOff x="2123810" y="1644151"/>
            <a:chExt cx="2288619" cy="2288619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23810" y="1644151"/>
              <a:ext cx="2288619" cy="2288619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98669" y="4180136"/>
            <a:ext cx="1896219" cy="1209704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429037" y="5176951"/>
            <a:ext cx="9628385" cy="4059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3001728" y="1516425"/>
            <a:ext cx="19488606" cy="207615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136278" y="740599"/>
            <a:ext cx="1489726" cy="70373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46897" y="715710"/>
            <a:ext cx="636878" cy="706792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42355" y="7862489"/>
            <a:ext cx="3677455" cy="1086741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145615" y="4013501"/>
            <a:ext cx="9992996" cy="4443575"/>
            <a:chOff x="7145615" y="4013501"/>
            <a:chExt cx="9992996" cy="444357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45615" y="4013501"/>
              <a:ext cx="9992996" cy="444357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52486" y="4010405"/>
            <a:ext cx="6171429" cy="3735338"/>
            <a:chOff x="752486" y="4010405"/>
            <a:chExt cx="6171429" cy="373533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2486" y="4010405"/>
              <a:ext cx="6171429" cy="3735338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222738" y="4136890"/>
            <a:ext cx="10246288" cy="39080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16792" y="3238843"/>
            <a:ext cx="11052131" cy="5217867"/>
            <a:chOff x="3616792" y="3238843"/>
            <a:chExt cx="11052131" cy="521786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6792" y="3238843"/>
              <a:ext cx="11052131" cy="521786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222317" y="3181700"/>
            <a:ext cx="1298605" cy="1298605"/>
            <a:chOff x="13222317" y="3181700"/>
            <a:chExt cx="1298605" cy="129860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22317" y="3181700"/>
              <a:ext cx="1298605" cy="1298605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3001594" y="1504272"/>
            <a:ext cx="19488206" cy="211261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46897" y="715710"/>
            <a:ext cx="644250" cy="70679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23902" y="8281236"/>
            <a:ext cx="4078028" cy="2078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6190" y="3428571"/>
            <a:ext cx="15238095" cy="6095238"/>
            <a:chOff x="1526190" y="3428571"/>
            <a:chExt cx="15238095" cy="60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190" y="3428571"/>
              <a:ext cx="15238095" cy="60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6713929"/>
            <a:ext cx="15238095" cy="7143"/>
            <a:chOff x="1523810" y="6713929"/>
            <a:chExt cx="15238095" cy="7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6713929"/>
              <a:ext cx="15238095" cy="7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34340" y="5337089"/>
            <a:ext cx="3824177" cy="7143"/>
            <a:chOff x="7234340" y="5337089"/>
            <a:chExt cx="3824177" cy="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234340" y="5337089"/>
              <a:ext cx="3824177" cy="71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176190" y="3463026"/>
            <a:ext cx="5559622" cy="3255854"/>
            <a:chOff x="10176190" y="3463026"/>
            <a:chExt cx="5559622" cy="325585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76190" y="3463026"/>
              <a:ext cx="5559622" cy="325585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60397" y="3509419"/>
            <a:ext cx="5366532" cy="3266876"/>
            <a:chOff x="2560397" y="3509419"/>
            <a:chExt cx="5366532" cy="326687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60397" y="3509419"/>
              <a:ext cx="5366532" cy="326687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50476" y="7242488"/>
            <a:ext cx="15238095" cy="7143"/>
            <a:chOff x="1550476" y="7242488"/>
            <a:chExt cx="15238095" cy="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0476" y="7242488"/>
              <a:ext cx="15238095" cy="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71429" y="7373397"/>
            <a:ext cx="3708216" cy="2075059"/>
            <a:chOff x="4771429" y="7373397"/>
            <a:chExt cx="3708216" cy="207505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71429" y="7373397"/>
              <a:ext cx="3708216" cy="2075059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-3019252" y="1505758"/>
            <a:ext cx="19541178" cy="209750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46897" y="715710"/>
            <a:ext cx="638154" cy="706792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821323" y="6508622"/>
            <a:ext cx="2642827" cy="104114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1607434" y="6544726"/>
            <a:ext cx="2688161" cy="105791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607021" y="7548278"/>
            <a:ext cx="6765480" cy="18155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6190" y="3415873"/>
            <a:ext cx="15238095" cy="6095238"/>
            <a:chOff x="1526190" y="3415873"/>
            <a:chExt cx="15238095" cy="609523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6190" y="3415873"/>
              <a:ext cx="15238095" cy="609523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26190" y="3415873"/>
            <a:ext cx="904762" cy="6095238"/>
            <a:chOff x="1526190" y="3415873"/>
            <a:chExt cx="904762" cy="609523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6190" y="3415873"/>
              <a:ext cx="904762" cy="609523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698692" y="6461905"/>
            <a:ext cx="571429" cy="14286"/>
            <a:chOff x="4698692" y="6461905"/>
            <a:chExt cx="571429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98692" y="6461905"/>
              <a:ext cx="571429" cy="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055214" y="6390373"/>
            <a:ext cx="2409938" cy="14286"/>
            <a:chOff x="4055214" y="6390373"/>
            <a:chExt cx="2409938" cy="1428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4055214" y="6390373"/>
              <a:ext cx="2409938" cy="142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265079" y="5183470"/>
            <a:ext cx="714286" cy="14286"/>
            <a:chOff x="5265079" y="5183470"/>
            <a:chExt cx="714286" cy="1428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5079" y="5183470"/>
              <a:ext cx="714286" cy="142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70120" y="7611432"/>
            <a:ext cx="714286" cy="14286"/>
            <a:chOff x="5270120" y="7611432"/>
            <a:chExt cx="714286" cy="1428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0120" y="7611432"/>
              <a:ext cx="714286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549210" y="7595342"/>
            <a:ext cx="714286" cy="14286"/>
            <a:chOff x="7549210" y="7595342"/>
            <a:chExt cx="714286" cy="1428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49210" y="7595342"/>
              <a:ext cx="714286" cy="1428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82543" y="5215458"/>
            <a:ext cx="714286" cy="14286"/>
            <a:chOff x="7482543" y="5215458"/>
            <a:chExt cx="714286" cy="1428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2543" y="5215458"/>
              <a:ext cx="714286" cy="14286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8603416" y="6465873"/>
            <a:ext cx="6095238" cy="14286"/>
            <a:chOff x="8603416" y="6465873"/>
            <a:chExt cx="6095238" cy="1428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8603416" y="6465873"/>
              <a:ext cx="6095238" cy="1428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1966874" y="3660027"/>
            <a:ext cx="4512008" cy="5582085"/>
            <a:chOff x="11966874" y="3660027"/>
            <a:chExt cx="4512008" cy="558208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66874" y="3660027"/>
              <a:ext cx="4512008" cy="5582085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-2470490" y="1546234"/>
            <a:ext cx="18934110" cy="208693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73964" y="6127789"/>
            <a:ext cx="2277249" cy="801954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-5400000">
            <a:off x="-1185176" y="5412408"/>
            <a:ext cx="6827355" cy="174151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949516" y="4922980"/>
            <a:ext cx="1579973" cy="759316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256649" y="4829697"/>
            <a:ext cx="3251432" cy="92131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944716" y="7302864"/>
            <a:ext cx="1889411" cy="759316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259541" y="7239632"/>
            <a:ext cx="2728099" cy="92131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46897" y="715968"/>
            <a:ext cx="647040" cy="7062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CF9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466667" y="761905"/>
            <a:ext cx="13419048" cy="533333"/>
            <a:chOff x="3466667" y="761905"/>
            <a:chExt cx="13419048" cy="5333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667" y="761905"/>
              <a:ext cx="13419048" cy="5333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23810" y="761905"/>
            <a:ext cx="1574603" cy="533333"/>
            <a:chOff x="1523810" y="761905"/>
            <a:chExt cx="1574603" cy="5333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3810" y="761905"/>
              <a:ext cx="1574603" cy="5333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4444" y="1015476"/>
            <a:ext cx="514286" cy="7143"/>
            <a:chOff x="1794444" y="1015476"/>
            <a:chExt cx="514286" cy="714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794444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06825" y="1015476"/>
            <a:ext cx="514286" cy="7143"/>
            <a:chOff x="2306825" y="1015476"/>
            <a:chExt cx="514286" cy="7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306825" y="1015476"/>
              <a:ext cx="514286" cy="7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18702" y="4818923"/>
            <a:ext cx="15238095" cy="1928155"/>
            <a:chOff x="1518702" y="4818923"/>
            <a:chExt cx="15238095" cy="19281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8702" y="4818923"/>
              <a:ext cx="15238095" cy="19281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659042" y="5767690"/>
            <a:ext cx="1848013" cy="7143"/>
            <a:chOff x="3659042" y="5767690"/>
            <a:chExt cx="1848013" cy="714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659042" y="5767690"/>
              <a:ext cx="1848013" cy="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23810" y="761905"/>
            <a:ext cx="533333" cy="533333"/>
            <a:chOff x="1523810" y="761905"/>
            <a:chExt cx="533333" cy="53333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3810" y="761905"/>
              <a:ext cx="533333" cy="53333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-2069937" y="1558386"/>
            <a:ext cx="18577073" cy="2059626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2289088" y="740599"/>
            <a:ext cx="5760440" cy="70373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58459" y="715710"/>
            <a:ext cx="733878" cy="70348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136745" y="648234"/>
            <a:ext cx="514373" cy="753830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546897" y="715710"/>
            <a:ext cx="641450" cy="706792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153114" y="5012614"/>
            <a:ext cx="2088437" cy="170050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330763" y="5466068"/>
            <a:ext cx="7299603" cy="8922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523810" y="6742876"/>
            <a:ext cx="15238095" cy="1928155"/>
            <a:chOff x="1523810" y="6742876"/>
            <a:chExt cx="15238095" cy="192815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810" y="6742876"/>
              <a:ext cx="15238095" cy="192815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664150" y="7691643"/>
            <a:ext cx="1848013" cy="7143"/>
            <a:chOff x="3664150" y="7691643"/>
            <a:chExt cx="1848013" cy="71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664150" y="7691643"/>
              <a:ext cx="1848013" cy="714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101987" y="6897137"/>
            <a:ext cx="1966961" cy="1700952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340449" y="7105316"/>
            <a:ext cx="11184527" cy="1336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Macintosh PowerPoint</Application>
  <PresentationFormat>사용자 지정</PresentationFormat>
  <Paragraphs>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ParkJihyun</cp:lastModifiedBy>
  <cp:revision>1</cp:revision>
  <dcterms:created xsi:type="dcterms:W3CDTF">2023-11-01T17:06:36Z</dcterms:created>
  <dcterms:modified xsi:type="dcterms:W3CDTF">2024-10-20T21:58:17Z</dcterms:modified>
</cp:coreProperties>
</file>