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7/8/21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iantong/HPC.g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Lucida Sans Typewriter" panose="020B0509030504030204" pitchFamily="49" charset="0"/>
              </a:rPr>
              <a:t>Virtual HPC with </a:t>
            </a:r>
            <a:r>
              <a:rPr lang="en-AU" dirty="0" err="1">
                <a:latin typeface="Lucida Sans Typewriter" panose="020B0509030504030204" pitchFamily="49" charset="0"/>
              </a:rPr>
              <a:t>Virtualbox</a:t>
            </a:r>
            <a:r>
              <a:rPr lang="en-AU" dirty="0">
                <a:latin typeface="Lucida Sans Typewriter" panose="020B0509030504030204" pitchFamily="49" charset="0"/>
              </a:rPr>
              <a:t> with Vagrant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latin typeface="Lucida Sans Typewriter" panose="020B0509030504030204" pitchFamily="49" charset="0"/>
              </a:rPr>
              <a:t>CITS5507</a:t>
            </a: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a test and shut down the VM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98764" y="1770611"/>
            <a:ext cx="7686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Login to your virtual machine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% vagrant 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Download </a:t>
            </a:r>
            <a:r>
              <a:rPr lang="en-AU" dirty="0">
                <a:solidFill>
                  <a:srgbClr val="FF0000"/>
                </a:solidFill>
              </a:rPr>
              <a:t>test-omp-mpi.cpp</a:t>
            </a:r>
            <a:r>
              <a:rPr lang="en-AU" dirty="0"/>
              <a:t> from 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Copy </a:t>
            </a:r>
            <a:r>
              <a:rPr lang="en-AU" dirty="0">
                <a:solidFill>
                  <a:srgbClr val="FF0000"/>
                </a:solidFill>
              </a:rPr>
              <a:t>test-omp-mpi.cpp </a:t>
            </a:r>
            <a:r>
              <a:rPr lang="en-AU" dirty="0"/>
              <a:t>to </a:t>
            </a:r>
            <a:r>
              <a:rPr lang="en-AU" dirty="0">
                <a:solidFill>
                  <a:srgbClr val="92D050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cits5507/HPC/data/</a:t>
            </a:r>
            <a:endParaRPr lang="en-AU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 to the data folder in your virtual machine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dirty="0"/>
              <a:t>% cd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Compile and run the program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m</a:t>
            </a:r>
            <a:r>
              <a:rPr lang="en-AU" dirty="0"/>
              <a:t>pic</a:t>
            </a:r>
            <a:r>
              <a:rPr lang="en-US" altLang="zh-CN" dirty="0"/>
              <a:t>++</a:t>
            </a:r>
            <a:r>
              <a:rPr lang="en-AU" dirty="0"/>
              <a:t> </a:t>
            </a:r>
            <a:r>
              <a:rPr lang="en-US" altLang="zh-CN" dirty="0"/>
              <a:t>-</a:t>
            </a:r>
            <a:r>
              <a:rPr lang="en-AU" dirty="0" err="1"/>
              <a:t>fopenmp</a:t>
            </a:r>
            <a:r>
              <a:rPr lang="en-AU" dirty="0"/>
              <a:t> test-omp-mpi.cpp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AU" dirty="0" err="1"/>
              <a:t>mpirun</a:t>
            </a:r>
            <a:r>
              <a:rPr lang="en-AU" dirty="0"/>
              <a:t> </a:t>
            </a:r>
            <a:r>
              <a:rPr lang="en-US" altLang="zh-CN" dirty="0"/>
              <a:t>-</a:t>
            </a:r>
            <a:r>
              <a:rPr lang="en-AU" dirty="0"/>
              <a:t>n 2 </a:t>
            </a:r>
            <a:r>
              <a:rPr lang="en-AU" dirty="0" err="1"/>
              <a:t>a.out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should see results similar to the screenshot to the left.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[Optional]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worry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warnings.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warnings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away.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AU" altLang="zh-CN" dirty="0" err="1"/>
              <a:t>mpirun</a:t>
            </a:r>
            <a:r>
              <a:rPr lang="en-AU" altLang="zh-CN" dirty="0"/>
              <a:t> </a:t>
            </a:r>
            <a:r>
              <a:rPr lang="en-US" altLang="zh-CN" dirty="0"/>
              <a:t>-</a:t>
            </a:r>
            <a:r>
              <a:rPr lang="en-AU" altLang="zh-CN" dirty="0"/>
              <a:t>n 2 --</a:t>
            </a:r>
            <a:r>
              <a:rPr lang="en-AU" altLang="zh-CN" dirty="0" err="1"/>
              <a:t>mca</a:t>
            </a:r>
            <a:r>
              <a:rPr lang="en-AU" altLang="zh-CN" dirty="0"/>
              <a:t> </a:t>
            </a:r>
            <a:r>
              <a:rPr lang="en-AU" altLang="zh-CN" dirty="0" err="1"/>
              <a:t>btl_base_warn_component_unused</a:t>
            </a:r>
            <a:r>
              <a:rPr lang="en-AU" altLang="zh-CN" dirty="0"/>
              <a:t> 0</a:t>
            </a:r>
            <a:r>
              <a:rPr lang="zh-CN" altLang="en-US" dirty="0"/>
              <a:t> </a:t>
            </a:r>
            <a:r>
              <a:rPr lang="en-AU" altLang="zh-CN" dirty="0" err="1"/>
              <a:t>a.out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[Optional] To shut down your virtual machine, you can use the follow command.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AU" dirty="0"/>
              <a:t>% vagrant halt</a:t>
            </a:r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CC06A-E127-2A4F-92C0-AC1560E0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25" y="1854718"/>
            <a:ext cx="3200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/>
              <a:t>Software requirements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open source tools.  </a:t>
            </a:r>
          </a:p>
          <a:p>
            <a:r>
              <a:rPr lang="en-AU" sz="2400" dirty="0"/>
              <a:t>These 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test if you have correctly installed </a:t>
            </a:r>
            <a:r>
              <a:rPr lang="en-AU" dirty="0" err="1"/>
              <a:t>virtualbox</a:t>
            </a:r>
            <a:r>
              <a:rPr lang="en-AU" dirty="0"/>
              <a:t> and vagrant.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Enter the command “</a:t>
            </a:r>
            <a:r>
              <a:rPr lang="en-AU" dirty="0">
                <a:latin typeface="Lucida Sans" panose="020B0602030504020204" pitchFamily="34" charset="0"/>
              </a:rPr>
              <a:t>vagrant –v</a:t>
            </a:r>
            <a:r>
              <a:rPr lang="en-AU" dirty="0"/>
              <a:t>”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it returns the version number as shown above you are good to go! </a:t>
            </a:r>
          </a:p>
          <a:p>
            <a:r>
              <a:rPr lang="en-AU" dirty="0"/>
              <a:t>NOTE 2.2.</a:t>
            </a:r>
            <a:r>
              <a:rPr lang="en-US" altLang="zh-CN" dirty="0"/>
              <a:t>18</a:t>
            </a:r>
            <a:r>
              <a:rPr lang="en-AU" dirty="0"/>
              <a:t> is the latest and everything will work with it as well.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git on Windows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Setup VM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up a Virtual Machine or VM that will run locally on your laptop.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 Windows using the Command Prompt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 cits5507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 cits5507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To make cits5507 directory the working directory, use the command “cd”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cd cits5507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NOTE the % is the prompt and not part of the command!!</a:t>
            </a:r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Setup VM - continued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 2: clone the vagrant file repository from </a:t>
            </a:r>
            <a:r>
              <a:rPr lang="en-AU" dirty="0" err="1"/>
              <a:t>github</a:t>
            </a:r>
            <a:endParaRPr lang="en-AU" dirty="0"/>
          </a:p>
          <a:p>
            <a:r>
              <a:rPr lang="en-AU" dirty="0"/>
              <a:t>For Windows and Macs this step the command is identical.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https://github.com/jjiantong/HPC.git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/>
              <a:t>Verify the command worked</a:t>
            </a:r>
          </a:p>
          <a:p>
            <a:r>
              <a:rPr lang="en-AU" dirty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/>
              <a:t>   --- this shows all the files and sub-directories in the current folder</a:t>
            </a:r>
          </a:p>
          <a:p>
            <a:r>
              <a:rPr lang="en-AU" dirty="0"/>
              <a:t>On </a:t>
            </a:r>
            <a:r>
              <a:rPr lang="en-AU" dirty="0" err="1"/>
              <a:t>Macbooks</a:t>
            </a:r>
            <a:r>
              <a:rPr lang="en-AU" dirty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/>
              <a:t> -- LIST so that is lower case L not capital I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37" y="0"/>
            <a:ext cx="10364451" cy="1596177"/>
          </a:xfrm>
        </p:spPr>
        <p:txBody>
          <a:bodyPr/>
          <a:lstStyle/>
          <a:p>
            <a:r>
              <a:rPr lang="en-AU" dirty="0"/>
              <a:t>Setup VM - continued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cits5507/HPC directory</a:t>
            </a:r>
          </a:p>
          <a:p>
            <a:pPr lvl="2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cd HPC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directory and you MUST be in the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directory as that is where the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</a:p>
          <a:p>
            <a:pPr lvl="2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Break:</a:t>
            </a:r>
          </a:p>
          <a:p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dirty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Install the HPC environment in the 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4a: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packages.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US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sudo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apt-get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&amp;&amp;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sudo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apt-get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g++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-bin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-common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-doc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libopenmpi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-dev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b="1" dirty="0">
                <a:solidFill>
                  <a:srgbClr val="FF0000"/>
                </a:solidFill>
              </a:rPr>
              <a:t>COFFEE BREAK:</a:t>
            </a:r>
          </a:p>
          <a:p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 complete! Depending on your laptop processor speed.  </a:t>
            </a:r>
          </a:p>
          <a:p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get a coffee!  If you do work on your laptop or surf the net it will just take longer!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  <a:r>
              <a:rPr lang="en-AU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you only need to do this ONCE when you first create the VM.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4b: To ensure that you correctly pickup all the changes to your environment the simplest thing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is log out and log back in to the VM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exit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Log back in to the VM.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Lucida Sans Typewriter" panose="020B0509030504030204" pitchFamily="49" charset="0"/>
              </a:rPr>
              <a:t>Summary of commands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118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cits5507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cd cits5507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altLang="zh-CN" dirty="0">
                <a:latin typeface="Lucida Sans Typewriter" panose="020B0509030504030204" pitchFamily="49" charset="0"/>
                <a:cs typeface="Arial" panose="020B0604020202020204" pitchFamily="34" charset="0"/>
              </a:rPr>
              <a:t>https://github.com/jjiantong/HPC.git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cd HPC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4a  - run the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sudo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apt-get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&amp;&amp;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sudo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apt-get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g++</a:t>
            </a:r>
            <a:r>
              <a:rPr lang="zh-CN" altLang="en-US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-bin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-common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-doc </a:t>
            </a:r>
            <a:r>
              <a:rPr lang="en" altLang="zh-CN" dirty="0" err="1">
                <a:latin typeface="Lucida Sans" panose="020B0602030504020204" pitchFamily="34" charset="0"/>
                <a:cs typeface="Arial" panose="020B0604020202020204" pitchFamily="34" charset="0"/>
              </a:rPr>
              <a:t>libopenmpi</a:t>
            </a:r>
            <a:r>
              <a:rPr lang="en" altLang="zh-CN" dirty="0">
                <a:latin typeface="Lucida Sans" panose="020B0602030504020204" pitchFamily="34" charset="0"/>
                <a:cs typeface="Arial" panose="020B0604020202020204" pitchFamily="34" charset="0"/>
              </a:rPr>
              <a:t>-dev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4b – initialize the environment permanently.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Exit  (or ctrl-d)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CE541-9384-4F78-A2DC-081CEDD5EAE8}">
  <ds:schemaRefs>
    <ds:schemaRef ds:uri="http://purl.org/dc/dcmitype/"/>
    <ds:schemaRef ds:uri="http://schemas.microsoft.com/office/2006/metadata/properties"/>
    <ds:schemaRef ds:uri="http://purl.org/dc/elements/1.1/"/>
    <ds:schemaRef ds:uri="c0477a94-a81b-4865-9707-6c9300ae147f"/>
    <ds:schemaRef ds:uri="45fda36c-df07-4f55-9922-29409b58d9d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7681</TotalTime>
  <Words>875</Words>
  <Application>Microsoft Macintosh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Lucida Sans</vt:lpstr>
      <vt:lpstr>Lucida Sans Typewriter</vt:lpstr>
      <vt:lpstr>Tw Cen MT</vt:lpstr>
      <vt:lpstr>Wingdings</vt:lpstr>
      <vt:lpstr>Droplet</vt:lpstr>
      <vt:lpstr>Virtual HPC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HPC environment in the VM</vt:lpstr>
      <vt:lpstr>Summary of commands </vt:lpstr>
      <vt:lpstr>Run a test and shut down the VM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Jiantong Jiang</cp:lastModifiedBy>
  <cp:revision>56</cp:revision>
  <dcterms:created xsi:type="dcterms:W3CDTF">2020-03-26T05:26:43Z</dcterms:created>
  <dcterms:modified xsi:type="dcterms:W3CDTF">2021-08-07T05:33:59Z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