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8" r:id="rId5"/>
    <p:sldId id="259" r:id="rId6"/>
    <p:sldId id="270" r:id="rId7"/>
    <p:sldId id="271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자료구조와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게임 캐릭터 선택 도우미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20141001 </a:t>
            </a:r>
            <a:r>
              <a:rPr lang="ko-KR" altLang="en-US" dirty="0" smtClean="0"/>
              <a:t>이지호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3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74810" y="2666999"/>
            <a:ext cx="10018713" cy="37528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한정화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r>
              <a:rPr lang="en-US" altLang="ko-KR" dirty="0" smtClean="0"/>
              <a:t>GUI(</a:t>
            </a:r>
            <a:r>
              <a:rPr lang="en-US" altLang="ko-KR" dirty="0" err="1" smtClean="0"/>
              <a:t>mfc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  <a:p>
            <a:r>
              <a:rPr lang="ko-KR" altLang="en-US" dirty="0" smtClean="0"/>
              <a:t>부족했던 점</a:t>
            </a:r>
            <a:endParaRPr lang="en-US" altLang="ko-KR" dirty="0" smtClean="0"/>
          </a:p>
          <a:p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351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772179" y="2658533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Language : C++</a:t>
            </a:r>
            <a:endParaRPr lang="ko-KR" alt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6880487" y="2667000"/>
            <a:ext cx="4622537" cy="5762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Program : Visual Studio 2017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78" y="3429793"/>
            <a:ext cx="2456921" cy="27582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67" y="3471863"/>
            <a:ext cx="5123657" cy="27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한정화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484311" y="2438399"/>
            <a:ext cx="4987923" cy="704852"/>
          </a:xfrm>
        </p:spPr>
        <p:txBody>
          <a:bodyPr/>
          <a:lstStyle/>
          <a:p>
            <a:r>
              <a:rPr lang="ko-KR" altLang="en-US" dirty="0" smtClean="0"/>
              <a:t>텍스트 형식의 파일을 </a:t>
            </a:r>
            <a:r>
              <a:rPr lang="en-US" altLang="ko-KR" dirty="0" smtClean="0"/>
              <a:t>read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558455" y="3325118"/>
            <a:ext cx="5304929" cy="3141464"/>
          </a:xfrm>
        </p:spPr>
        <p:txBody>
          <a:bodyPr/>
          <a:lstStyle/>
          <a:p>
            <a:r>
              <a:rPr lang="ko-KR" altLang="en-US" sz="2400" dirty="0" err="1" smtClean="0"/>
              <a:t>데이터셋을</a:t>
            </a:r>
            <a:r>
              <a:rPr lang="ko-KR" altLang="en-US" sz="2400" dirty="0" smtClean="0"/>
              <a:t> 파일 형식으로 받지 못해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일일이 타이핑해 시간이 많이 필요</a:t>
            </a:r>
            <a:endParaRPr lang="en-US" altLang="ko-KR" sz="2400" dirty="0" smtClean="0"/>
          </a:p>
          <a:p>
            <a:r>
              <a:rPr lang="ko-KR" altLang="en-US" sz="2400" dirty="0" smtClean="0"/>
              <a:t>이에 한 포지션의 챔피언들만을 가지고 구현을 해 프로그램이 작동하는지 확인</a:t>
            </a:r>
            <a:endParaRPr lang="en-US" altLang="ko-KR" sz="24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3325118"/>
            <a:ext cx="4554539" cy="31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37140"/>
              </p:ext>
            </p:extLst>
          </p:nvPr>
        </p:nvGraphicFramePr>
        <p:xfrm>
          <a:off x="2665411" y="2615564"/>
          <a:ext cx="1544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23">
                  <a:extLst>
                    <a:ext uri="{9D8B030D-6E8A-4147-A177-3AD203B41FA5}">
                      <a16:colId xmlns:a16="http://schemas.microsoft.com/office/drawing/2014/main" val="1235495987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4102928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4163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Champ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03946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484311" y="4819650"/>
            <a:ext cx="10018713" cy="1428750"/>
          </a:xfrm>
        </p:spPr>
        <p:txBody>
          <a:bodyPr/>
          <a:lstStyle/>
          <a:p>
            <a:r>
              <a:rPr lang="ko-KR" altLang="en-US" sz="2000" dirty="0" smtClean="0"/>
              <a:t>사용자가 선택한 챔피언들을 </a:t>
            </a:r>
            <a:r>
              <a:rPr lang="en-US" altLang="ko-KR" sz="2000" dirty="0" smtClean="0"/>
              <a:t>Queue</a:t>
            </a:r>
            <a:r>
              <a:rPr lang="ko-KR" altLang="en-US" sz="2000" dirty="0" smtClean="0"/>
              <a:t>에 저장한 후 </a:t>
            </a:r>
            <a:r>
              <a:rPr lang="en-US" altLang="ko-KR" sz="2000" dirty="0" smtClean="0"/>
              <a:t>target </a:t>
            </a:r>
            <a:r>
              <a:rPr lang="ko-KR" altLang="en-US" sz="2000" dirty="0" smtClean="0"/>
              <a:t>챔피언에 대한 </a:t>
            </a:r>
            <a:r>
              <a:rPr lang="en-US" altLang="ko-KR" sz="2000" dirty="0" err="1" smtClean="0"/>
              <a:t>winrate</a:t>
            </a:r>
            <a:r>
              <a:rPr lang="ko-KR" altLang="en-US" sz="2000" dirty="0" smtClean="0"/>
              <a:t>를 더한다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챔피언을 번갈아 </a:t>
            </a:r>
            <a:r>
              <a:rPr lang="en-US" altLang="ko-KR" sz="2000" dirty="0" smtClean="0"/>
              <a:t>target</a:t>
            </a:r>
            <a:r>
              <a:rPr lang="ko-KR" altLang="en-US" sz="2000" dirty="0" smtClean="0"/>
              <a:t>으로 지정해 가장 큰 값을 가진 </a:t>
            </a:r>
            <a:r>
              <a:rPr lang="en-US" altLang="ko-KR" sz="2000" dirty="0" smtClean="0"/>
              <a:t>target</a:t>
            </a:r>
            <a:r>
              <a:rPr lang="ko-KR" altLang="en-US" sz="2000" dirty="0" smtClean="0"/>
              <a:t>을 반환한다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177"/>
              </p:ext>
            </p:extLst>
          </p:nvPr>
        </p:nvGraphicFramePr>
        <p:xfrm>
          <a:off x="4684711" y="2615564"/>
          <a:ext cx="1544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23">
                  <a:extLst>
                    <a:ext uri="{9D8B030D-6E8A-4147-A177-3AD203B41FA5}">
                      <a16:colId xmlns:a16="http://schemas.microsoft.com/office/drawing/2014/main" val="1235495987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4102928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4163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Champ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0394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75131"/>
              </p:ext>
            </p:extLst>
          </p:nvPr>
        </p:nvGraphicFramePr>
        <p:xfrm>
          <a:off x="6704011" y="2615564"/>
          <a:ext cx="1544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23">
                  <a:extLst>
                    <a:ext uri="{9D8B030D-6E8A-4147-A177-3AD203B41FA5}">
                      <a16:colId xmlns:a16="http://schemas.microsoft.com/office/drawing/2014/main" val="1235495987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4102928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4163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Champ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0394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01591"/>
              </p:ext>
            </p:extLst>
          </p:nvPr>
        </p:nvGraphicFramePr>
        <p:xfrm>
          <a:off x="8723311" y="2615564"/>
          <a:ext cx="1544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23">
                  <a:extLst>
                    <a:ext uri="{9D8B030D-6E8A-4147-A177-3AD203B41FA5}">
                      <a16:colId xmlns:a16="http://schemas.microsoft.com/office/drawing/2014/main" val="1235495987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4102928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4163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Champ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03946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5780880" y="3752850"/>
            <a:ext cx="1439070" cy="51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endCxn id="11" idx="1"/>
          </p:cNvCxnSpPr>
          <p:nvPr/>
        </p:nvCxnSpPr>
        <p:spPr>
          <a:xfrm>
            <a:off x="3437730" y="2986404"/>
            <a:ext cx="2553897" cy="84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1" idx="0"/>
          </p:cNvCxnSpPr>
          <p:nvPr/>
        </p:nvCxnSpPr>
        <p:spPr>
          <a:xfrm>
            <a:off x="5457030" y="2986404"/>
            <a:ext cx="1043385" cy="7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1" idx="0"/>
          </p:cNvCxnSpPr>
          <p:nvPr/>
        </p:nvCxnSpPr>
        <p:spPr>
          <a:xfrm flipH="1">
            <a:off x="6500415" y="2986404"/>
            <a:ext cx="975915" cy="7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1" idx="7"/>
          </p:cNvCxnSpPr>
          <p:nvPr/>
        </p:nvCxnSpPr>
        <p:spPr>
          <a:xfrm flipH="1">
            <a:off x="7009203" y="2986404"/>
            <a:ext cx="2486428" cy="84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48649" y="3407614"/>
            <a:ext cx="10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winrate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GUI(</a:t>
            </a:r>
            <a:r>
              <a:rPr lang="en-US" altLang="ko-KR" dirty="0" err="1" smtClean="0"/>
              <a:t>mfc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438399"/>
            <a:ext cx="50673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부족했던 점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484311" y="2438398"/>
            <a:ext cx="10018713" cy="3429001"/>
          </a:xfrm>
        </p:spPr>
        <p:txBody>
          <a:bodyPr/>
          <a:lstStyle/>
          <a:p>
            <a:r>
              <a:rPr lang="en-US" altLang="ko-KR" dirty="0" smtClean="0"/>
              <a:t>Ban </a:t>
            </a:r>
            <a:r>
              <a:rPr lang="ko-KR" altLang="en-US" dirty="0" smtClean="0"/>
              <a:t>시스템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특정 챔피언을 상대방이 사용하지 못하도록 막는 것</a:t>
            </a:r>
            <a:r>
              <a:rPr lang="en-US" altLang="ko-KR" sz="2000" dirty="0" smtClean="0"/>
              <a:t>) </a:t>
            </a:r>
            <a:r>
              <a:rPr lang="ko-KR" altLang="en-US" dirty="0" smtClean="0"/>
              <a:t>의 구현 실패</a:t>
            </a:r>
            <a:endParaRPr lang="en-US" altLang="ko-KR" dirty="0" smtClean="0"/>
          </a:p>
          <a:p>
            <a:r>
              <a:rPr lang="ko-KR" altLang="en-US" dirty="0" err="1" smtClean="0"/>
              <a:t>데이터셋의</a:t>
            </a:r>
            <a:r>
              <a:rPr lang="ko-KR" altLang="en-US" dirty="0" smtClean="0"/>
              <a:t> 부족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기회가 된다면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이용해 프로젝트 보완</a:t>
            </a:r>
            <a:r>
              <a:rPr lang="en-US" altLang="ko-KR" dirty="0"/>
              <a:t> </a:t>
            </a:r>
            <a:r>
              <a:rPr lang="ko-KR" altLang="en-US" dirty="0" smtClean="0"/>
              <a:t>및 완성</a:t>
            </a:r>
            <a:endParaRPr lang="en-US" altLang="ko-KR" dirty="0" smtClean="0"/>
          </a:p>
          <a:p>
            <a:r>
              <a:rPr lang="ko-KR" altLang="en-US" dirty="0" smtClean="0"/>
              <a:t>프로그램 구상 및 설계에 할애한 노력 부족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계속해서 첨삭해가며 코딩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지저분한 코드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63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69327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16600" dirty="0" smtClean="0"/>
              <a:t>Q &amp; 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913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6261</TotalTime>
  <Words>137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HY엽서L</vt:lpstr>
      <vt:lpstr>Arial</vt:lpstr>
      <vt:lpstr>Corbel</vt:lpstr>
      <vt:lpstr>시차</vt:lpstr>
      <vt:lpstr>자료구조와 설계  게임 캐릭터 선택 도우미</vt:lpstr>
      <vt:lpstr>목차</vt:lpstr>
      <vt:lpstr>개발 환경</vt:lpstr>
      <vt:lpstr>데이터 한정화</vt:lpstr>
      <vt:lpstr>Algorithm</vt:lpstr>
      <vt:lpstr>GUI(mfc)</vt:lpstr>
      <vt:lpstr>시연</vt:lpstr>
      <vt:lpstr>부족했던 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주차장 안내 프로그램</dc:title>
  <dc:creator>js</dc:creator>
  <cp:lastModifiedBy>js</cp:lastModifiedBy>
  <cp:revision>50</cp:revision>
  <dcterms:created xsi:type="dcterms:W3CDTF">2018-03-02T05:31:47Z</dcterms:created>
  <dcterms:modified xsi:type="dcterms:W3CDTF">2018-10-17T19:53:05Z</dcterms:modified>
</cp:coreProperties>
</file>