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자료구조와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</a:t>
            </a:r>
            <a:r>
              <a:rPr lang="ko-KR" altLang="en-US" dirty="0" smtClean="0"/>
              <a:t>캐릭터 선택 도우미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20141001 </a:t>
            </a:r>
            <a:r>
              <a:rPr lang="ko-KR" altLang="en-US" dirty="0" smtClean="0"/>
              <a:t>이지호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수요 및 목적</a:t>
            </a:r>
            <a:endParaRPr lang="en-US" altLang="ko-KR" dirty="0" smtClean="0"/>
          </a:p>
          <a:p>
            <a:r>
              <a:rPr lang="ko-KR" altLang="en-US" dirty="0" smtClean="0"/>
              <a:t>사용 자료</a:t>
            </a:r>
            <a:endParaRPr lang="en-US" altLang="ko-KR" dirty="0" smtClean="0"/>
          </a:p>
          <a:p>
            <a:r>
              <a:rPr lang="ko-KR" altLang="en-US" dirty="0" smtClean="0"/>
              <a:t>그래프 모델의 </a:t>
            </a:r>
            <a:r>
              <a:rPr lang="ko-KR" altLang="en-US" dirty="0" smtClean="0"/>
              <a:t>일부 예시</a:t>
            </a:r>
            <a:endParaRPr lang="en-US" altLang="ko-KR" dirty="0" smtClean="0"/>
          </a:p>
          <a:p>
            <a:r>
              <a:rPr lang="en-US" altLang="ko-KR" dirty="0" smtClean="0"/>
              <a:t>Dynamic Graph</a:t>
            </a:r>
            <a:r>
              <a:rPr lang="ko-KR" altLang="en-US" dirty="0" smtClean="0"/>
              <a:t>를 이용한 목적</a:t>
            </a:r>
            <a:endParaRPr lang="en-US" altLang="ko-KR" dirty="0" smtClean="0"/>
          </a:p>
          <a:p>
            <a:r>
              <a:rPr lang="ko-KR" altLang="en-US" dirty="0" smtClean="0"/>
              <a:t>예상되는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프로젝트의 확장 가능성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수요 및 목적</a:t>
            </a:r>
            <a:endParaRPr lang="ko-KR" altLang="en-US" dirty="0"/>
          </a:p>
        </p:txBody>
      </p:sp>
      <p:pic>
        <p:nvPicPr>
          <p:cNvPr id="1028" name="Picture 4" descr="https://blogfiles.pstatic.net/MjAxODA4MzBfNzQg/MDAxNTM1NTYyOTMwOTY5.twz13GSnpIrwMvIQC24VOye92dpB1ATw-hnMyQP41B8g.8Q4dVWzk3u_a8P6c93xtwdi2nPpFf3Rc9Unf3tc6nv4g.JPEG.sjh9331a/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5" y="1904921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18" y="2134913"/>
            <a:ext cx="4351941" cy="2437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6543" y="7096077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기준 통상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만명의 유저</a:t>
            </a:r>
            <a:endParaRPr lang="en-US" altLang="ko-KR" dirty="0" smtClean="0"/>
          </a:p>
          <a:p>
            <a:r>
              <a:rPr lang="ko-KR" altLang="en-US" dirty="0" smtClean="0"/>
              <a:t>아시안게임 </a:t>
            </a:r>
            <a:r>
              <a:rPr lang="en-US" altLang="ko-KR" dirty="0" smtClean="0"/>
              <a:t>e-sport </a:t>
            </a:r>
            <a:r>
              <a:rPr lang="ko-KR" altLang="en-US" dirty="0" err="1" smtClean="0"/>
              <a:t>시험종목</a:t>
            </a:r>
            <a:r>
              <a:rPr lang="ko-KR" altLang="en-US" dirty="0" smtClean="0"/>
              <a:t> 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3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자료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25935" y="6248402"/>
            <a:ext cx="4004807" cy="362093"/>
          </a:xfrm>
        </p:spPr>
        <p:txBody>
          <a:bodyPr/>
          <a:lstStyle/>
          <a:p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http</a:t>
            </a:r>
            <a:r>
              <a:rPr lang="en-US" altLang="ko-KR" sz="2000" dirty="0"/>
              <a:t>://exption.tistory.com/123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952625"/>
            <a:ext cx="6191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그래프의 일부 예시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022271" y="2285999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가렌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737210" y="3713018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티모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10399" y="3948545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애쉬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37158" y="5306292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아리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059382" y="3048000"/>
            <a:ext cx="803563" cy="51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150373" y="3158836"/>
            <a:ext cx="767991" cy="4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2346" y="2865705"/>
            <a:ext cx="8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4868" y="3402566"/>
            <a:ext cx="8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0.8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791732" y="2497279"/>
            <a:ext cx="1856509" cy="127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자이라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2184975">
            <a:off x="9130146" y="4774689"/>
            <a:ext cx="1579419" cy="775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44082" y="5237017"/>
            <a:ext cx="96827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1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Graph</a:t>
            </a:r>
            <a:r>
              <a:rPr lang="ko-KR" altLang="en-US" dirty="0" smtClean="0"/>
              <a:t>를 이용하는 목적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35610" y="2438399"/>
            <a:ext cx="96827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155179" y="2857664"/>
            <a:ext cx="2244436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://i.imgur.com/NBe62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3"/>
          <a:stretch/>
        </p:blipFill>
        <p:spPr bwMode="auto">
          <a:xfrm>
            <a:off x="5750914" y="2634342"/>
            <a:ext cx="6182673" cy="32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예상되는 문제점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에 대해 서로 연결된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있어야 한다</a:t>
            </a:r>
            <a:r>
              <a:rPr lang="en-US" altLang="ko-KR" dirty="0"/>
              <a:t> </a:t>
            </a:r>
            <a:r>
              <a:rPr lang="en-US" altLang="ko-KR" dirty="0" smtClean="0"/>
              <a:t>(n*(n-1) / 2)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실시간 정보를 적용하기 어렵다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패치일 기준으로 정보를 갱신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가능성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ko-KR" altLang="en-US" dirty="0" smtClean="0"/>
              <a:t>관련 통계가 방대하게 존재한다</a:t>
            </a:r>
            <a:r>
              <a:rPr lang="en-US" altLang="ko-KR" dirty="0" smtClean="0"/>
              <a:t>. </a:t>
            </a:r>
            <a:r>
              <a:rPr lang="en-US" altLang="ko-KR" sz="2000" dirty="0" smtClean="0"/>
              <a:t>(ex </a:t>
            </a:r>
            <a:r>
              <a:rPr lang="ko-KR" altLang="en-US" sz="2000" dirty="0" smtClean="0"/>
              <a:t>아이템 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특성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본인의 숙련도</a:t>
            </a:r>
            <a:r>
              <a:rPr lang="en-US" altLang="ko-KR" sz="2000" dirty="0" smtClean="0"/>
              <a:t>…)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영상처리를</a:t>
            </a:r>
            <a:r>
              <a:rPr lang="ko-KR" altLang="en-US" dirty="0" smtClean="0"/>
              <a:t> 통해 어플리케이션화해서 이용 가능</a:t>
            </a:r>
            <a:endParaRPr lang="en-US" altLang="ko-KR" dirty="0" smtClean="0"/>
          </a:p>
          <a:p>
            <a:r>
              <a:rPr lang="ko-KR" altLang="en-US" dirty="0" smtClean="0"/>
              <a:t>다른 스포츠와의 접목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33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3747</TotalTime>
  <Words>118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HY엽서L</vt:lpstr>
      <vt:lpstr>Arial</vt:lpstr>
      <vt:lpstr>Corbel</vt:lpstr>
      <vt:lpstr>시차</vt:lpstr>
      <vt:lpstr>자료구조와 설계  게임 캐릭터 선택 도우미</vt:lpstr>
      <vt:lpstr>목차</vt:lpstr>
      <vt:lpstr>수요 및 목적</vt:lpstr>
      <vt:lpstr>사용 자료</vt:lpstr>
      <vt:lpstr>그래프의 일부 예시</vt:lpstr>
      <vt:lpstr>Dynamic Graph를 이용하는 목적</vt:lpstr>
      <vt:lpstr>예상되는 문제점</vt:lpstr>
      <vt:lpstr>프로젝트의 가능성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14</cp:revision>
  <dcterms:created xsi:type="dcterms:W3CDTF">2018-03-02T05:31:47Z</dcterms:created>
  <dcterms:modified xsi:type="dcterms:W3CDTF">2018-09-12T05:09:05Z</dcterms:modified>
</cp:coreProperties>
</file>