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자료구조와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캐릭터 선택 도우미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20141001 </a:t>
            </a:r>
            <a:r>
              <a:rPr lang="ko-KR" altLang="en-US" dirty="0" smtClean="0"/>
              <a:t>이지호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예상되는 문제점</a:t>
            </a:r>
            <a:endParaRPr lang="en-US" altLang="ko-KR" dirty="0" smtClean="0"/>
          </a:p>
          <a:p>
            <a:r>
              <a:rPr lang="ko-KR" altLang="en-US" dirty="0" smtClean="0"/>
              <a:t>개선방안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r>
              <a:rPr lang="en-US" altLang="ko-KR" dirty="0" smtClean="0"/>
              <a:t>Centrality </a:t>
            </a:r>
            <a:r>
              <a:rPr lang="ko-KR" altLang="en-US" dirty="0" smtClean="0"/>
              <a:t>구하는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예상되는 문제점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대해 서로 연결된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있어야 한다</a:t>
            </a:r>
            <a:r>
              <a:rPr lang="en-US" altLang="ko-KR" dirty="0"/>
              <a:t> </a:t>
            </a:r>
            <a:r>
              <a:rPr lang="en-US" altLang="ko-KR" dirty="0" smtClean="0"/>
              <a:t>(n*(n-1) / 2)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실시간 정보를 적용하기 어렵다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패치일 기준으로 정보를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51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개선방안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15101" y="2438399"/>
            <a:ext cx="4987923" cy="3124201"/>
          </a:xfrm>
        </p:spPr>
        <p:txBody>
          <a:bodyPr/>
          <a:lstStyle/>
          <a:p>
            <a:r>
              <a:rPr lang="ko-KR" altLang="en-US" dirty="0" smtClean="0"/>
              <a:t>모든 챔피언이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탑 </a:t>
            </a:r>
            <a:r>
              <a:rPr lang="ko-KR" altLang="en-US" dirty="0" err="1" smtClean="0"/>
              <a:t>라이너의</a:t>
            </a:r>
            <a:r>
              <a:rPr lang="ko-KR" altLang="en-US" dirty="0" smtClean="0"/>
              <a:t> 역할을 수행하는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캐릭터들과 상대가 고른 캐릭터들로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를 구성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543049"/>
            <a:ext cx="270668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Language : C++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Program : Visual Studio 2017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Vertex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952625"/>
            <a:ext cx="3762838" cy="29813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7888"/>
              </p:ext>
            </p:extLst>
          </p:nvPr>
        </p:nvGraphicFramePr>
        <p:xfrm>
          <a:off x="1484311" y="5459095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59468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47468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9648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15152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26423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74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챔피언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상대전적 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096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400801" y="1924049"/>
            <a:ext cx="4987923" cy="312420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배열을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36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Centrality </a:t>
            </a:r>
            <a:r>
              <a:rPr lang="ko-KR" altLang="en-US" dirty="0" smtClean="0"/>
              <a:t>계산법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236244" y="2162058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가렌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451394" y="3101982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티모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697536" y="4872856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애쉬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41923" y="4861510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아리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796641" y="2980175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4843</TotalTime>
  <Words>100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HY엽서L</vt:lpstr>
      <vt:lpstr>Arial</vt:lpstr>
      <vt:lpstr>Corbel</vt:lpstr>
      <vt:lpstr>시차</vt:lpstr>
      <vt:lpstr>자료구조와 설계  게임 캐릭터 선택 도우미</vt:lpstr>
      <vt:lpstr>목차</vt:lpstr>
      <vt:lpstr>예상되는 문제점</vt:lpstr>
      <vt:lpstr>개선방안</vt:lpstr>
      <vt:lpstr>개발 환경</vt:lpstr>
      <vt:lpstr>Vertex의 구현</vt:lpstr>
      <vt:lpstr>Centrality 계산법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27</cp:revision>
  <dcterms:created xsi:type="dcterms:W3CDTF">2018-03-02T05:31:47Z</dcterms:created>
  <dcterms:modified xsi:type="dcterms:W3CDTF">2018-09-20T10:14:54Z</dcterms:modified>
</cp:coreProperties>
</file>