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59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900" dirty="0" smtClean="0"/>
              <a:t>객체지향 프로그래밍</a:t>
            </a:r>
            <a:r>
              <a:rPr lang="en-US" altLang="ko-KR" sz="4900" dirty="0" smtClean="0"/>
              <a:t/>
            </a:r>
            <a:br>
              <a:rPr lang="en-US" altLang="ko-KR" sz="49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1.</a:t>
            </a:r>
            <a:br>
              <a:rPr lang="en-US" altLang="ko-KR" dirty="0" smtClean="0"/>
            </a:br>
            <a:r>
              <a:rPr lang="en-US" altLang="ko-KR" dirty="0" smtClean="0"/>
              <a:t>Basic Program with 3 Classes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20141001 </a:t>
            </a:r>
            <a:r>
              <a:rPr lang="ko-KR" altLang="en-US" dirty="0" smtClean="0"/>
              <a:t>이지호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부족했던 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객체지향의 특성을 살리지 못하고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형식을 많이 띄었다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Ex) member</a:t>
            </a:r>
            <a:r>
              <a:rPr lang="ko-KR" altLang="en-US" dirty="0" smtClean="0"/>
              <a:t>함수로 구현</a:t>
            </a:r>
            <a:r>
              <a:rPr lang="ko-KR" altLang="en-US" dirty="0" smtClean="0"/>
              <a:t>하지 못하고</a:t>
            </a:r>
            <a:r>
              <a:rPr lang="en-US" altLang="ko-KR" dirty="0" smtClean="0"/>
              <a:t>, main</a:t>
            </a:r>
            <a:r>
              <a:rPr lang="ko-KR" altLang="en-US" dirty="0" smtClean="0"/>
              <a:t>안에서 선언</a:t>
            </a:r>
            <a:endParaRPr lang="en-US" altLang="ko-KR" dirty="0" smtClean="0"/>
          </a:p>
          <a:p>
            <a:r>
              <a:rPr lang="ko-KR" altLang="en-US" dirty="0" err="1" smtClean="0"/>
              <a:t>예외처리가</a:t>
            </a:r>
            <a:r>
              <a:rPr lang="ko-KR" altLang="en-US" dirty="0" smtClean="0"/>
              <a:t> 완벽하지 못하다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33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 smtClean="0"/>
              <a:t>End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소개</a:t>
            </a:r>
            <a:endParaRPr lang="en-US" altLang="ko-KR" dirty="0" smtClean="0"/>
          </a:p>
          <a:p>
            <a:r>
              <a:rPr lang="en-US" altLang="ko-KR" dirty="0" smtClean="0"/>
              <a:t>Rulebook</a:t>
            </a:r>
            <a:endParaRPr lang="en-US" altLang="ko-KR" dirty="0" smtClean="0"/>
          </a:p>
          <a:p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ko-KR" altLang="en-US" dirty="0" smtClean="0"/>
              <a:t>부족한 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6543" y="7096077"/>
            <a:ext cx="4201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올해는 무더위가 극심해 덜 했을지도 모르지만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 전후로 전 항상 모기에게 스트레스를 많이 받습니다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거기에서 착안한 게임으로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를 구현하지 않아 퀄리티가 낮지만 감안하고 봐주시면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90" y="4096242"/>
            <a:ext cx="2257425" cy="2028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42" y="3771875"/>
            <a:ext cx="22574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528145"/>
          </a:xfrm>
        </p:spPr>
        <p:txBody>
          <a:bodyPr/>
          <a:lstStyle/>
          <a:p>
            <a:r>
              <a:rPr lang="en-US" altLang="ko-KR" dirty="0" smtClean="0"/>
              <a:t>Survive </a:t>
            </a:r>
            <a:r>
              <a:rPr lang="en-US" altLang="ko-KR" dirty="0"/>
              <a:t>f</a:t>
            </a:r>
            <a:r>
              <a:rPr lang="en-US" altLang="ko-KR" dirty="0" smtClean="0"/>
              <a:t>rom Mosquitos!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2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Rule Book!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191001"/>
          </a:xfrm>
        </p:spPr>
        <p:txBody>
          <a:bodyPr/>
          <a:lstStyle/>
          <a:p>
            <a:r>
              <a:rPr lang="ko-KR" altLang="en-US" sz="2400" dirty="0" err="1" smtClean="0"/>
              <a:t>모기들에게</a:t>
            </a:r>
            <a:r>
              <a:rPr lang="ko-KR" altLang="en-US" sz="2400" dirty="0" smtClean="0"/>
              <a:t> 받는 스트레스를 줄여 일주일을 버텨라</a:t>
            </a:r>
            <a:r>
              <a:rPr lang="en-US" altLang="ko-KR" sz="2400" dirty="0" smtClean="0"/>
              <a:t>!</a:t>
            </a:r>
          </a:p>
          <a:p>
            <a:r>
              <a:rPr lang="ko-KR" altLang="en-US" sz="2400" dirty="0" smtClean="0"/>
              <a:t>모기는 매일 두 마리씩 추가된다</a:t>
            </a:r>
            <a:endParaRPr lang="en-US" altLang="ko-KR" sz="2400" dirty="0" smtClean="0"/>
          </a:p>
          <a:p>
            <a:r>
              <a:rPr lang="en-US" altLang="ko-KR" sz="2400" dirty="0" smtClean="0"/>
              <a:t>Player</a:t>
            </a:r>
            <a:r>
              <a:rPr lang="ko-KR" altLang="en-US" sz="2400" dirty="0" smtClean="0"/>
              <a:t>는 모기에게 공격을 받을 때 두 가지 선택을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모기를 무시하고 계속 수면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스트레스 </a:t>
            </a:r>
            <a:r>
              <a:rPr lang="en-US" altLang="ko-KR" sz="2400" dirty="0" smtClean="0"/>
              <a:t>+ 10)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모기를 공격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모기의 </a:t>
            </a:r>
            <a:r>
              <a:rPr lang="en-US" altLang="ko-KR" sz="2400" dirty="0" smtClean="0"/>
              <a:t>speed, player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attack </a:t>
            </a:r>
            <a:r>
              <a:rPr lang="ko-KR" altLang="en-US" sz="2400" dirty="0" smtClean="0"/>
              <a:t>수치에 따라 모기를 죽일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모기를 못 잡을 시 스트레스 </a:t>
            </a:r>
            <a:r>
              <a:rPr lang="en-US" altLang="ko-KR" sz="2400" dirty="0" smtClean="0"/>
              <a:t>+20)</a:t>
            </a:r>
            <a:endParaRPr lang="en-US" altLang="ko-KR" sz="2400" dirty="0"/>
          </a:p>
          <a:p>
            <a:r>
              <a:rPr lang="en-US" altLang="ko-KR" sz="2400" dirty="0" smtClean="0"/>
              <a:t>Stress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을 넘으면 </a:t>
            </a:r>
            <a:r>
              <a:rPr lang="en-US" altLang="ko-KR" sz="2400" dirty="0" smtClean="0"/>
              <a:t>player</a:t>
            </a:r>
            <a:r>
              <a:rPr lang="ko-KR" altLang="en-US" sz="2400" dirty="0" smtClean="0"/>
              <a:t>의 패배</a:t>
            </a:r>
            <a:endParaRPr lang="en-US" altLang="ko-KR" sz="2400" dirty="0"/>
          </a:p>
          <a:p>
            <a:r>
              <a:rPr lang="ko-KR" altLang="en-US" sz="2400" dirty="0" smtClean="0"/>
              <a:t>상점에서 도움이 되는 </a:t>
            </a:r>
            <a:r>
              <a:rPr lang="en-US" altLang="ko-KR" sz="2400" dirty="0" smtClean="0"/>
              <a:t>item</a:t>
            </a:r>
            <a:r>
              <a:rPr lang="ko-KR" altLang="en-US" sz="2400" dirty="0" smtClean="0"/>
              <a:t>들을 </a:t>
            </a:r>
            <a:r>
              <a:rPr lang="en-US" altLang="ko-KR" sz="2400" dirty="0" smtClean="0"/>
              <a:t>money</a:t>
            </a:r>
            <a:r>
              <a:rPr lang="ko-KR" altLang="en-US" sz="2400" dirty="0" smtClean="0"/>
              <a:t>로 살 수 있다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236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Player.h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629400" y="2438399"/>
            <a:ext cx="4873623" cy="4191001"/>
          </a:xfrm>
        </p:spPr>
        <p:txBody>
          <a:bodyPr/>
          <a:lstStyle/>
          <a:p>
            <a:r>
              <a:rPr lang="en-US" altLang="ko-KR" sz="2400" dirty="0" smtClean="0"/>
              <a:t>name : </a:t>
            </a:r>
            <a:r>
              <a:rPr lang="ko-KR" altLang="en-US" sz="2400" dirty="0" smtClean="0"/>
              <a:t>플레이어 이름</a:t>
            </a:r>
            <a:endParaRPr lang="en-US" altLang="ko-KR" sz="2400" dirty="0" smtClean="0"/>
          </a:p>
          <a:p>
            <a:r>
              <a:rPr lang="en-US" altLang="ko-KR" sz="2400" dirty="0" smtClean="0"/>
              <a:t>Money : </a:t>
            </a:r>
            <a:r>
              <a:rPr lang="ko-KR" altLang="en-US" sz="2400" dirty="0" smtClean="0"/>
              <a:t>보유한 금액</a:t>
            </a:r>
            <a:r>
              <a:rPr lang="en-US" altLang="ko-KR" sz="2400" dirty="0" smtClean="0"/>
              <a:t>(+2000/</a:t>
            </a:r>
            <a:r>
              <a:rPr lang="en-US" altLang="ko-KR" sz="2400" dirty="0" smtClean="0"/>
              <a:t>day)</a:t>
            </a:r>
          </a:p>
          <a:p>
            <a:r>
              <a:rPr lang="en-US" altLang="ko-KR" sz="2400" dirty="0" smtClean="0"/>
              <a:t>Stress : </a:t>
            </a:r>
            <a:r>
              <a:rPr lang="ko-KR" altLang="en-US" sz="2400" dirty="0" smtClean="0"/>
              <a:t>현재 스트레스 수치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438399"/>
            <a:ext cx="4567568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Mosquito.h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15000" y="2438399"/>
            <a:ext cx="5788023" cy="4191001"/>
          </a:xfrm>
        </p:spPr>
        <p:txBody>
          <a:bodyPr/>
          <a:lstStyle/>
          <a:p>
            <a:r>
              <a:rPr lang="en-US" altLang="ko-KR" sz="2400" dirty="0" smtClean="0"/>
              <a:t>Index : </a:t>
            </a:r>
            <a:r>
              <a:rPr lang="ko-KR" altLang="en-US" sz="2400" dirty="0" smtClean="0"/>
              <a:t>모기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들을 구분</a:t>
            </a:r>
            <a:endParaRPr lang="en-US" altLang="ko-KR" sz="2400" dirty="0" smtClean="0"/>
          </a:p>
          <a:p>
            <a:r>
              <a:rPr lang="en-US" altLang="ko-KR" sz="2400" dirty="0" smtClean="0"/>
              <a:t>Speed : </a:t>
            </a:r>
            <a:r>
              <a:rPr lang="ko-KR" altLang="en-US" sz="2400" dirty="0" smtClean="0"/>
              <a:t>모기의 생존 가능성</a:t>
            </a:r>
            <a:endParaRPr lang="en-US" altLang="ko-KR" sz="2400" dirty="0" smtClean="0"/>
          </a:p>
          <a:p>
            <a:r>
              <a:rPr lang="en-US" altLang="ko-KR" sz="2400" dirty="0" smtClean="0"/>
              <a:t>Aggressive : </a:t>
            </a:r>
            <a:r>
              <a:rPr lang="ko-KR" altLang="en-US" sz="2400" dirty="0" smtClean="0"/>
              <a:t>모기가 공격 할 확률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IsAlive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생존여부 판단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*Class </a:t>
            </a:r>
            <a:r>
              <a:rPr lang="ko-KR" altLang="en-US" sz="2400" dirty="0" smtClean="0"/>
              <a:t>안에서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만들어 </a:t>
            </a:r>
            <a:r>
              <a:rPr lang="en-US" altLang="ko-KR" sz="2400" dirty="0" smtClean="0"/>
              <a:t>main</a:t>
            </a:r>
            <a:r>
              <a:rPr lang="ko-KR" altLang="en-US" sz="2400" dirty="0" smtClean="0"/>
              <a:t>함수에서 사용하기 쉽게 구현했다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438399"/>
            <a:ext cx="3468690" cy="40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Item.h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15000" y="2438399"/>
            <a:ext cx="5788023" cy="4191001"/>
          </a:xfrm>
        </p:spPr>
        <p:txBody>
          <a:bodyPr/>
          <a:lstStyle/>
          <a:p>
            <a:r>
              <a:rPr lang="en-US" altLang="ko-KR" sz="2400" dirty="0" smtClean="0"/>
              <a:t>Index : </a:t>
            </a:r>
            <a:r>
              <a:rPr lang="ko-KR" altLang="en-US" sz="2400" dirty="0" smtClean="0"/>
              <a:t>아이템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들을 구분</a:t>
            </a:r>
            <a:endParaRPr lang="en-US" altLang="ko-KR" sz="2400" dirty="0" smtClean="0"/>
          </a:p>
          <a:p>
            <a:r>
              <a:rPr lang="en-US" altLang="ko-KR" sz="2400" dirty="0" smtClean="0"/>
              <a:t>Price : </a:t>
            </a:r>
            <a:r>
              <a:rPr lang="ko-KR" altLang="en-US" sz="2400" dirty="0" smtClean="0"/>
              <a:t>아이템의 가격</a:t>
            </a:r>
            <a:endParaRPr lang="en-US" altLang="ko-KR" sz="2400" dirty="0" smtClean="0"/>
          </a:p>
          <a:p>
            <a:r>
              <a:rPr lang="en-US" altLang="ko-KR" sz="2400" dirty="0" smtClean="0"/>
              <a:t>Have : </a:t>
            </a:r>
            <a:r>
              <a:rPr lang="ko-KR" altLang="en-US" sz="2400" dirty="0" smtClean="0"/>
              <a:t>아이템의 소지 여부 확인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38399"/>
            <a:ext cx="352425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514349"/>
            <a:ext cx="8840789" cy="59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38399"/>
            <a:ext cx="4772025" cy="223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4676774"/>
            <a:ext cx="4772025" cy="223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35" y="2438399"/>
            <a:ext cx="580231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4635</TotalTime>
  <Words>226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HY엽서L</vt:lpstr>
      <vt:lpstr>Arial</vt:lpstr>
      <vt:lpstr>Corbel</vt:lpstr>
      <vt:lpstr>시차</vt:lpstr>
      <vt:lpstr>객체지향 프로그래밍  Project 1. Basic Program with 3 Classes</vt:lpstr>
      <vt:lpstr>목차</vt:lpstr>
      <vt:lpstr>프로그램 소개</vt:lpstr>
      <vt:lpstr>Rule Book!</vt:lpstr>
      <vt:lpstr>Player.h</vt:lpstr>
      <vt:lpstr>Mosquito.h</vt:lpstr>
      <vt:lpstr>Item.h</vt:lpstr>
      <vt:lpstr>PowerPoint 프레젠테이션</vt:lpstr>
      <vt:lpstr>시연</vt:lpstr>
      <vt:lpstr>부족했던 점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25</cp:revision>
  <dcterms:created xsi:type="dcterms:W3CDTF">2018-03-02T05:31:47Z</dcterms:created>
  <dcterms:modified xsi:type="dcterms:W3CDTF">2018-10-16T06:41:57Z</dcterms:modified>
</cp:coreProperties>
</file>