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59" r:id="rId9"/>
    <p:sldId id="26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자료구조와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게임 캐릭터 선택 도우미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20141001 </a:t>
            </a:r>
            <a:r>
              <a:rPr lang="ko-KR" altLang="en-US" dirty="0" smtClean="0"/>
              <a:t>이지호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3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2693270"/>
            <a:ext cx="10018713" cy="1752599"/>
          </a:xfrm>
        </p:spPr>
        <p:txBody>
          <a:bodyPr>
            <a:noAutofit/>
          </a:bodyPr>
          <a:lstStyle/>
          <a:p>
            <a:r>
              <a:rPr lang="en-US" altLang="ko-KR" sz="16600" dirty="0" smtClean="0"/>
              <a:t>Q &amp; 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2913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74810" y="2666999"/>
            <a:ext cx="10018713" cy="375285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r>
              <a:rPr lang="ko-KR" altLang="en-US" dirty="0" smtClean="0"/>
              <a:t>개발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r>
              <a:rPr lang="ko-KR" altLang="en-US" dirty="0" smtClean="0"/>
              <a:t>자료구조</a:t>
            </a:r>
            <a:endParaRPr lang="en-US" altLang="ko-KR" dirty="0" smtClean="0"/>
          </a:p>
          <a:p>
            <a:r>
              <a:rPr lang="ko-KR" altLang="en-US" dirty="0" smtClean="0"/>
              <a:t>프로그램 구조</a:t>
            </a:r>
            <a:endParaRPr lang="en-US" altLang="ko-KR" dirty="0" smtClean="0"/>
          </a:p>
          <a:p>
            <a:r>
              <a:rPr lang="ko-KR" altLang="en-US" dirty="0" smtClean="0"/>
              <a:t>파일 입출력</a:t>
            </a:r>
            <a:endParaRPr lang="en-US" altLang="ko-KR" dirty="0" smtClean="0"/>
          </a:p>
          <a:p>
            <a:r>
              <a:rPr lang="ko-KR" altLang="en-US" dirty="0" smtClean="0"/>
              <a:t>알고리즘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51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1772179" y="2658533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Language : C++</a:t>
            </a:r>
            <a:endParaRPr lang="ko-KR" alt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6880487" y="2667000"/>
            <a:ext cx="4622537" cy="57626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Program : Visual Studio 2017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78" y="3429793"/>
            <a:ext cx="2456921" cy="275824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67" y="3471863"/>
            <a:ext cx="5123657" cy="27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484311" y="2438399"/>
            <a:ext cx="4987923" cy="704852"/>
          </a:xfrm>
        </p:spPr>
        <p:txBody>
          <a:bodyPr/>
          <a:lstStyle/>
          <a:p>
            <a:r>
              <a:rPr lang="ko-KR" altLang="en-US" dirty="0" smtClean="0"/>
              <a:t>인접 리스트를 이용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3486146"/>
            <a:ext cx="5581650" cy="3076575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7065961" y="2438399"/>
            <a:ext cx="4987923" cy="4124322"/>
          </a:xfrm>
        </p:spPr>
        <p:txBody>
          <a:bodyPr/>
          <a:lstStyle/>
          <a:p>
            <a:r>
              <a:rPr lang="en-US" altLang="ko-KR" dirty="0" smtClean="0"/>
              <a:t>Vector&lt;pair&lt;</a:t>
            </a:r>
            <a:r>
              <a:rPr lang="en-US" altLang="ko-KR" dirty="0" err="1" smtClean="0"/>
              <a:t>int,int</a:t>
            </a:r>
            <a:r>
              <a:rPr lang="en-US" altLang="ko-KR" dirty="0" smtClean="0"/>
              <a:t>&gt;&gt;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Vertex</a:t>
            </a:r>
            <a:r>
              <a:rPr lang="ko-KR" altLang="en-US" sz="2400" dirty="0" smtClean="0"/>
              <a:t>의 수정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추가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삭제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 용이</a:t>
            </a:r>
            <a:endParaRPr lang="en-US" altLang="ko-KR" sz="2400" dirty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6439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679573" y="0"/>
            <a:ext cx="10018713" cy="1752599"/>
          </a:xfrm>
        </p:spPr>
        <p:txBody>
          <a:bodyPr/>
          <a:lstStyle/>
          <a:p>
            <a:pPr algn="l"/>
            <a:r>
              <a:rPr lang="ko-KR" altLang="en-US" dirty="0" smtClean="0"/>
              <a:t>프로그램 구조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423" y="1752599"/>
            <a:ext cx="8016877" cy="4731272"/>
          </a:xfrm>
          <a:prstGeom prst="rect">
            <a:avLst/>
          </a:prstGeom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679573" y="7410449"/>
            <a:ext cx="10018713" cy="375285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챔피언의 정보를 저장하기 위한 </a:t>
            </a:r>
            <a:r>
              <a:rPr lang="en-US" altLang="ko-KR" dirty="0" smtClean="0"/>
              <a:t>Champ </a:t>
            </a:r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23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679573" y="0"/>
            <a:ext cx="10018713" cy="1752599"/>
          </a:xfrm>
        </p:spPr>
        <p:txBody>
          <a:bodyPr/>
          <a:lstStyle/>
          <a:p>
            <a:pPr algn="l"/>
            <a:r>
              <a:rPr lang="ko-KR" altLang="en-US" dirty="0" smtClean="0"/>
              <a:t>프로그램 구조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72" y="1752599"/>
            <a:ext cx="8121480" cy="4552951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679573" y="7410449"/>
            <a:ext cx="10018713" cy="375285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 전체를 관리하기 용이하게 하기 위한 </a:t>
            </a:r>
            <a:r>
              <a:rPr lang="en-US" altLang="ko-KR" dirty="0" smtClean="0"/>
              <a:t>Champions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r>
              <a:rPr lang="ko-KR" altLang="en-US" dirty="0" smtClean="0"/>
              <a:t>멤버 변수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46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484311" y="2438399"/>
            <a:ext cx="4987923" cy="704852"/>
          </a:xfrm>
        </p:spPr>
        <p:txBody>
          <a:bodyPr/>
          <a:lstStyle/>
          <a:p>
            <a:r>
              <a:rPr lang="ko-KR" altLang="en-US" dirty="0" smtClean="0"/>
              <a:t>텍스트 형식의 파일을 </a:t>
            </a:r>
            <a:r>
              <a:rPr lang="en-US" altLang="ko-KR" dirty="0" smtClean="0"/>
              <a:t>read</a:t>
            </a:r>
            <a:endParaRPr lang="en-US" altLang="ko-KR" dirty="0" smtClean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875461" y="3325118"/>
            <a:ext cx="4987923" cy="2181221"/>
          </a:xfrm>
        </p:spPr>
        <p:txBody>
          <a:bodyPr/>
          <a:lstStyle/>
          <a:p>
            <a:r>
              <a:rPr lang="ko-KR" altLang="en-US" dirty="0" smtClean="0"/>
              <a:t>프로그램이 실행될 때 </a:t>
            </a:r>
            <a:r>
              <a:rPr lang="en-US" altLang="ko-KR" dirty="0" smtClean="0"/>
              <a:t>data.txt </a:t>
            </a:r>
            <a:r>
              <a:rPr lang="ko-KR" altLang="en-US" dirty="0" smtClean="0"/>
              <a:t>파일에서 챔피언들간의 상대전적을 한 줄씩 읽어 </a:t>
            </a:r>
            <a:r>
              <a:rPr lang="en-US" altLang="ko-KR" dirty="0" smtClean="0"/>
              <a:t>Champions </a:t>
            </a:r>
            <a:r>
              <a:rPr lang="ko-KR" altLang="en-US" dirty="0" smtClean="0"/>
              <a:t>클래스에 추가한다</a:t>
            </a:r>
            <a:r>
              <a:rPr lang="en-US" altLang="ko-KR" dirty="0" smtClean="0"/>
              <a:t>.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3325118"/>
            <a:ext cx="4554539" cy="31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Algorithm!?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942" y="2438399"/>
            <a:ext cx="70294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do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484311" y="2438398"/>
            <a:ext cx="4987923" cy="3429001"/>
          </a:xfrm>
        </p:spPr>
        <p:txBody>
          <a:bodyPr/>
          <a:lstStyle/>
          <a:p>
            <a:r>
              <a:rPr lang="ko-KR" altLang="en-US" dirty="0" smtClean="0"/>
              <a:t>알고리즘의 마무리</a:t>
            </a:r>
            <a:endParaRPr lang="en-US" altLang="ko-KR" dirty="0" smtClean="0"/>
          </a:p>
          <a:p>
            <a:r>
              <a:rPr lang="en-US" altLang="ko-KR" dirty="0" smtClean="0"/>
              <a:t>GUI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63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5745</TotalTime>
  <Words>92</Words>
  <Application>Microsoft Office PowerPoint</Application>
  <PresentationFormat>와이드스크린</PresentationFormat>
  <Paragraphs>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HY엽서L</vt:lpstr>
      <vt:lpstr>Arial</vt:lpstr>
      <vt:lpstr>Corbel</vt:lpstr>
      <vt:lpstr>시차</vt:lpstr>
      <vt:lpstr>자료구조와 설계  게임 캐릭터 선택 도우미</vt:lpstr>
      <vt:lpstr>목차</vt:lpstr>
      <vt:lpstr>개발 환경</vt:lpstr>
      <vt:lpstr>자료구조</vt:lpstr>
      <vt:lpstr>프로그램 구조</vt:lpstr>
      <vt:lpstr>프로그램 구조</vt:lpstr>
      <vt:lpstr>파일 입출력</vt:lpstr>
      <vt:lpstr>Algorithm!?</vt:lpstr>
      <vt:lpstr>To do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주차장 안내 프로그램</dc:title>
  <dc:creator>js</dc:creator>
  <cp:lastModifiedBy>js</cp:lastModifiedBy>
  <cp:revision>41</cp:revision>
  <dcterms:created xsi:type="dcterms:W3CDTF">2018-03-02T05:31:47Z</dcterms:created>
  <dcterms:modified xsi:type="dcterms:W3CDTF">2018-10-10T04:07:00Z</dcterms:modified>
</cp:coreProperties>
</file>