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F578E-1B8B-4A04-39E9-8992C916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1BD7C8-2653-0368-61D5-64428C753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62775-D6F9-D3AD-B84E-4F2F0953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A5CA1-8187-D448-1450-B5E84388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54BE3-2EE5-1A92-2F91-D50667BF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9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935D-8510-C669-2E9E-787AA3F0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CBADA-5BA4-EA98-090B-063389C6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A359F-80CB-2C17-CB0F-962702EE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D8835-8B7A-8586-B56C-32899204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2636E-0761-E55B-D467-FA2616F3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8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FB773B-BFD0-47F1-8C3D-4BC6E21B8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F16777-6A48-A8D7-5963-69332B1D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7A38C-89C5-7F27-DB89-9C0FAA67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B6506-7870-CABF-AB60-A21048B1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10DF2-40FC-C635-C983-C16BEC2E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9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9A7D0-3594-CDC4-2FB7-D929479C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0CABE-6E13-C347-1944-5CE810D9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A737A-5E24-4F06-C54B-0771A5C5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21CC5-10AF-4831-37D2-B62779BB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1872B-C2DF-A4D0-E332-CA4C960F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3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7F60-276E-CF27-E864-2A861610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DBA42-758B-E9F9-5907-54049F45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4EACF-1AA2-CAB7-63E7-181E6380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66764-EC2C-89CD-4465-964A1AF1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551D7-8A6B-FE8A-73E2-41B2A306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8C2B-FFE7-53DD-384D-D1E59C0A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C2CE4-7751-79A6-D4C8-9383EE6FA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CD55F7-7274-1258-4A30-F9789C8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7C291-4753-3184-EF76-C304C747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AF52F-19FC-9940-455A-2711575E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2B031-F023-12A7-6E54-F044B755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6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B4FE-1522-C2B5-2137-8851FD34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E90A6-70DF-8A43-D3B2-C056CE52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01EDD-442F-4076-046E-4C2249246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CDD58-18F2-2B77-88B7-7D359E991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305202-50C4-1D7C-7F0C-EDE392D8D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164B4-9E06-2056-5E4B-1C82B856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AF775-56A8-A76A-D1C2-9A73E22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5735A0-07AC-B839-8923-033A1306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5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ACDC-0D75-29E7-CA88-7CF0A81E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0B5C0B-55C1-999D-D8A1-A5D2AC31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F9B0F3-1CB6-0D17-D5F8-2337AE14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BE5DC5-6CC2-F781-3BC5-38319647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8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AA60C-E8ED-92E2-334C-28BE0AE0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5AFBB8-3FA4-F984-F682-EE5C44AD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78D5C-2949-AB95-DEE3-DEFE6538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AFA5A-6A07-E19B-EA54-61D69428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F5780-C58D-475D-FBB8-50AFED8B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85402-F952-F01D-71D4-A267B43E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66EEA-2AA5-D146-250A-6FBF108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537E7-FDC0-18DE-4898-3DBCC598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9927B-DE14-A422-765B-03BDBED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0943-1A9E-5E5D-E531-31EE8DCD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A552C3-0E52-EDE9-73F7-881FF3BB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EADC3A-DC5F-2BF5-883B-13F1CA393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DDBF1-C707-93D0-2F51-D8E9D170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71EAB-661B-886C-7CCD-73A4307E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99B3E-F275-5E70-DA2E-6071DD15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65DB82-D26D-4450-EC21-A49BB426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A6E5A-227F-1E28-05CC-7E4D41F5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80804-5D04-9133-EDA4-41101305D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B61A-73E4-454C-8CBF-162202654F9B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E71DF-3DF7-1077-FAC9-F5D7D1D3A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E93F4-D45B-4D82-0278-F8D566035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3BCE-B030-4807-BAE7-1CDADC4C5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1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47C597-9205-19C8-5676-99B18700DD67}"/>
              </a:ext>
            </a:extLst>
          </p:cNvPr>
          <p:cNvSpPr/>
          <p:nvPr/>
        </p:nvSpPr>
        <p:spPr>
          <a:xfrm>
            <a:off x="4682455" y="3002210"/>
            <a:ext cx="2827090" cy="853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 관리 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Java report 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0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ECFA77-8AE3-07D3-B6B9-B753236ADB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84C8A-F5C1-A019-3BB3-A522AB429BC1}"/>
              </a:ext>
            </a:extLst>
          </p:cNvPr>
          <p:cNvSpPr txBox="1"/>
          <p:nvPr/>
        </p:nvSpPr>
        <p:spPr>
          <a:xfrm>
            <a:off x="335280" y="975359"/>
            <a:ext cx="1152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Run book </a:t>
            </a:r>
            <a:r>
              <a:rPr lang="en-US" altLang="ko-KR" dirty="0" err="1"/>
              <a:t>mgr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0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ECFA77-8AE3-07D3-B6B9-B753236ADB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D6170-381E-6992-57BA-FE413C4F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01" y="766797"/>
            <a:ext cx="8403198" cy="56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2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ECFA77-8AE3-07D3-B6B9-B753236ADB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book </a:t>
            </a:r>
            <a:r>
              <a:rPr lang="en-US" altLang="ko-KR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</a:t>
            </a:r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list 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6FF435-E865-24B3-FA25-EDCD63B4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04" y="2697922"/>
            <a:ext cx="10669392" cy="14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4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ECFA77-8AE3-07D3-B6B9-B753236ADB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book </a:t>
            </a:r>
            <a:r>
              <a:rPr lang="en-US" altLang="ko-KR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</a:t>
            </a:r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Register 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7F0AC4-80D1-E9F0-59A4-E18E61AD5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52" y="2100216"/>
            <a:ext cx="8569695" cy="26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9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ECFA77-8AE3-07D3-B6B9-B753236ADB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book </a:t>
            </a:r>
            <a:r>
              <a:rPr lang="en-US" altLang="ko-KR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</a:t>
            </a:r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Edit 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8118AC-DE93-121E-9E17-CA4F3444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46" y="2821755"/>
            <a:ext cx="7649708" cy="12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6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ECFA77-8AE3-07D3-B6B9-B753236ADB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book </a:t>
            </a:r>
            <a:r>
              <a:rPr lang="en-US" altLang="ko-KR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</a:t>
            </a:r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Delete 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F691F-5194-71AD-8D0E-920093CD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986" y="2183543"/>
            <a:ext cx="5878028" cy="24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ECFA77-8AE3-07D3-B6B9-B753236ADB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book </a:t>
            </a:r>
            <a:r>
              <a:rPr lang="en-US" altLang="ko-KR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</a:t>
            </a:r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Search 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9FFF8-FAB3-866F-2C78-C9C552B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45" y="2857471"/>
            <a:ext cx="9529909" cy="11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5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Jiho</dc:creator>
  <cp:lastModifiedBy>Jung Jiho</cp:lastModifiedBy>
  <cp:revision>3</cp:revision>
  <dcterms:created xsi:type="dcterms:W3CDTF">2022-06-27T14:23:10Z</dcterms:created>
  <dcterms:modified xsi:type="dcterms:W3CDTF">2022-07-03T13:48:07Z</dcterms:modified>
</cp:coreProperties>
</file>