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59" r:id="rId6"/>
    <p:sldId id="270" r:id="rId7"/>
    <p:sldId id="269" r:id="rId8"/>
    <p:sldId id="261" r:id="rId9"/>
    <p:sldId id="260" r:id="rId10"/>
    <p:sldId id="272" r:id="rId11"/>
    <p:sldId id="273" r:id="rId12"/>
    <p:sldId id="274" r:id="rId13"/>
    <p:sldId id="275" r:id="rId14"/>
    <p:sldId id="271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 남녀 비율</a:t>
            </a:r>
          </a:p>
        </c:rich>
      </c:tx>
      <c:layout>
        <c:manualLayout>
          <c:xMode val="edge"/>
          <c:yMode val="edge"/>
          <c:x val="0.34063254909612389"/>
          <c:y val="1.7636929230085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남여비율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022-4466-A390-FAED988996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323-491E-A826-D6E7F323FC8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64%</a:t>
                    </a:r>
                  </a:p>
                  <a:p>
                    <a:pPr>
                      <a:defRPr sz="1800" b="1"/>
                    </a:pPr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(</a:t>
                    </a:r>
                    <a:fld id="{F7DCFE57-6C86-4046-A960-9F47C96D0784}" type="VALUE">
                      <a:rPr lang="en-US" altLang="ko-KR" sz="1800" b="1" smtClean="0">
                        <a:solidFill>
                          <a:schemeClr val="bg1"/>
                        </a:solidFill>
                      </a:rPr>
                      <a:pPr>
                        <a:defRPr sz="1800" b="1"/>
                      </a:pPr>
                      <a:t>[값]</a:t>
                    </a:fld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89761647901949"/>
                      <c:h val="0.208121794789404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022-4466-A390-FAED9889969C}"/>
                </c:ext>
              </c:extLst>
            </c:dLbl>
            <c:dLbl>
              <c:idx val="1"/>
              <c:layout>
                <c:manualLayout>
                  <c:x val="0.11441275137554138"/>
                  <c:y val="8.941171934244181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36%</a:t>
                    </a:r>
                  </a:p>
                  <a:p>
                    <a:pPr>
                      <a:defRPr sz="1800" b="1"/>
                    </a:pPr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(</a:t>
                    </a:r>
                    <a:fld id="{A7B60306-E2FF-4D83-A559-2159848F9E91}" type="VALUE">
                      <a:rPr lang="en-US" altLang="ko-KR" sz="1800" b="1" smtClean="0">
                        <a:solidFill>
                          <a:schemeClr val="bg1"/>
                        </a:solidFill>
                      </a:rPr>
                      <a:pPr>
                        <a:defRPr sz="1800" b="1"/>
                      </a:pPr>
                      <a:t>[값]</a:t>
                    </a:fld>
                    <a:r>
                      <a:rPr lang="en-US" altLang="ko-KR" sz="1800" b="1" dirty="0">
                        <a:solidFill>
                          <a:schemeClr val="bg1"/>
                        </a:solidFill>
                      </a:rPr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1823146932368"/>
                      <c:h val="0.306061462925594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23-491E-A826-D6E7F323FC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여자</c:v>
                </c:pt>
                <c:pt idx="1">
                  <c:v>남자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3776</c:v>
                </c:pt>
                <c:pt idx="1">
                  <c:v>2127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91E-A826-D6E7F323F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학년별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학년별비율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53-424D-9175-438C0E15DF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53-424D-9175-438C0E15DF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553-460D-8B0D-3B18B6F17A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553-460D-8B0D-3B18B6F17A1B}"/>
              </c:ext>
            </c:extLst>
          </c:dPt>
          <c:dLbls>
            <c:dLbl>
              <c:idx val="0"/>
              <c:layout>
                <c:manualLayout>
                  <c:x val="-0.17102404917039593"/>
                  <c:y val="0.10864201894528487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0767420333463"/>
                      <c:h val="0.207632096448723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553-424D-9175-438C0E15DF0C}"/>
                </c:ext>
              </c:extLst>
            </c:dLbl>
            <c:dLbl>
              <c:idx val="1"/>
              <c:layout>
                <c:manualLayout>
                  <c:x val="-0.12156339877524454"/>
                  <c:y val="-0.1721148284770510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508104601954475"/>
                      <c:h val="0.20812179478940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553-424D-9175-438C0E15DF0C}"/>
                </c:ext>
              </c:extLst>
            </c:dLbl>
            <c:dLbl>
              <c:idx val="2"/>
              <c:layout>
                <c:manualLayout>
                  <c:x val="0.1001110342854955"/>
                  <c:y val="-0.17431461511766899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508104601954475"/>
                      <c:h val="0.20812179478940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553-460D-8B0D-3B18B6F17A1B}"/>
                </c:ext>
              </c:extLst>
            </c:dLbl>
            <c:dLbl>
              <c:idx val="3"/>
              <c:layout>
                <c:manualLayout>
                  <c:x val="0.14429840070088984"/>
                  <c:y val="0.13217372723416834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823228012170981"/>
                      <c:h val="0.207632096448723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553-460D-8B0D-3B18B6F17A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1학년</c:v>
                </c:pt>
                <c:pt idx="1">
                  <c:v>2학년</c:v>
                </c:pt>
                <c:pt idx="2">
                  <c:v>3학년</c:v>
                </c:pt>
                <c:pt idx="3">
                  <c:v>4학년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1413</c:v>
                </c:pt>
                <c:pt idx="1">
                  <c:v>1456</c:v>
                </c:pt>
                <c:pt idx="2">
                  <c:v>1524</c:v>
                </c:pt>
                <c:pt idx="3">
                  <c:v>1510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53-424D-9175-438C0E15D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3D40E-6DD0-4305-808E-A4E95AFD0B1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45E8FCB-285C-4829-B387-98676118FF91}">
      <dgm:prSet phldrT="[텍스트]"/>
      <dgm:spPr/>
      <dgm:t>
        <a:bodyPr/>
        <a:lstStyle/>
        <a:p>
          <a:pPr latinLnBrk="1"/>
          <a:r>
            <a:rPr lang="ko-KR" altLang="en-US" dirty="0"/>
            <a:t>영화관 이용 행태</a:t>
          </a:r>
        </a:p>
      </dgm:t>
    </dgm:pt>
    <dgm:pt modelId="{FCB836E2-9160-4FE1-BFF4-DBD4E373B172}" type="parTrans" cxnId="{4249403B-F857-4250-9C37-339E4B992261}">
      <dgm:prSet/>
      <dgm:spPr/>
      <dgm:t>
        <a:bodyPr/>
        <a:lstStyle/>
        <a:p>
          <a:pPr latinLnBrk="1"/>
          <a:endParaRPr lang="ko-KR" altLang="en-US"/>
        </a:p>
      </dgm:t>
    </dgm:pt>
    <dgm:pt modelId="{33FF1A9D-91F3-4E65-9AFF-371D2CD00921}" type="sibTrans" cxnId="{4249403B-F857-4250-9C37-339E4B992261}">
      <dgm:prSet/>
      <dgm:spPr/>
      <dgm:t>
        <a:bodyPr/>
        <a:lstStyle/>
        <a:p>
          <a:pPr latinLnBrk="1"/>
          <a:endParaRPr lang="ko-KR" altLang="en-US"/>
        </a:p>
      </dgm:t>
    </dgm:pt>
    <dgm:pt modelId="{F763DB48-861D-4EA7-ABC8-2AFF12B167D8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영화관</a:t>
          </a:r>
          <a:endParaRPr lang="en-US" altLang="ko-KR" sz="1800" dirty="0"/>
        </a:p>
        <a:p>
          <a:pPr latinLnBrk="1"/>
          <a:r>
            <a:rPr lang="ko-KR" altLang="en-US" sz="1800" dirty="0"/>
            <a:t>이용 여부</a:t>
          </a:r>
        </a:p>
      </dgm:t>
    </dgm:pt>
    <dgm:pt modelId="{715600F9-3A3A-45B6-B492-FA49A64941C1}" type="parTrans" cxnId="{A631AF61-9D3E-4FB7-8789-AC4EE41B74DA}">
      <dgm:prSet/>
      <dgm:spPr/>
      <dgm:t>
        <a:bodyPr/>
        <a:lstStyle/>
        <a:p>
          <a:pPr latinLnBrk="1"/>
          <a:endParaRPr lang="ko-KR" altLang="en-US"/>
        </a:p>
      </dgm:t>
    </dgm:pt>
    <dgm:pt modelId="{48FFD164-87A0-40E1-A2CF-B619FF18F3C7}" type="sibTrans" cxnId="{A631AF61-9D3E-4FB7-8789-AC4EE41B74DA}">
      <dgm:prSet/>
      <dgm:spPr/>
      <dgm:t>
        <a:bodyPr/>
        <a:lstStyle/>
        <a:p>
          <a:pPr latinLnBrk="1"/>
          <a:endParaRPr lang="ko-KR" altLang="en-US"/>
        </a:p>
      </dgm:t>
    </dgm:pt>
    <dgm:pt modelId="{A23BCA61-2C84-4DB7-AB89-09C030E924C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2164022F-6EC4-426E-8471-2B959B8EFA63}" type="parTrans" cxnId="{50DF6826-26E4-472A-A5CA-4A57A6D29474}">
      <dgm:prSet/>
      <dgm:spPr/>
      <dgm:t>
        <a:bodyPr/>
        <a:lstStyle/>
        <a:p>
          <a:pPr latinLnBrk="1"/>
          <a:endParaRPr lang="ko-KR" altLang="en-US"/>
        </a:p>
      </dgm:t>
    </dgm:pt>
    <dgm:pt modelId="{D7975D66-46AF-4919-A196-1D297B870213}" type="sibTrans" cxnId="{50DF6826-26E4-472A-A5CA-4A57A6D29474}">
      <dgm:prSet/>
      <dgm:spPr/>
      <dgm:t>
        <a:bodyPr/>
        <a:lstStyle/>
        <a:p>
          <a:pPr latinLnBrk="1"/>
          <a:endParaRPr lang="ko-KR" altLang="en-US"/>
        </a:p>
      </dgm:t>
    </dgm:pt>
    <dgm:pt modelId="{C26668B2-A252-4043-A93D-F429FF2E225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영화관 </a:t>
          </a:r>
          <a:endParaRPr lang="en-US" altLang="ko-KR" sz="1800" dirty="0"/>
        </a:p>
        <a:p>
          <a:pPr latinLnBrk="1"/>
          <a:r>
            <a:rPr lang="ko-KR" altLang="en-US" sz="1800" dirty="0"/>
            <a:t>이용 실태</a:t>
          </a:r>
        </a:p>
      </dgm:t>
    </dgm:pt>
    <dgm:pt modelId="{82D1396C-5783-43FB-9494-7C217015585A}" type="parTrans" cxnId="{84D66ADB-180A-450A-8CFD-D6114509AB31}">
      <dgm:prSet/>
      <dgm:spPr/>
      <dgm:t>
        <a:bodyPr/>
        <a:lstStyle/>
        <a:p>
          <a:pPr latinLnBrk="1"/>
          <a:endParaRPr lang="ko-KR" altLang="en-US"/>
        </a:p>
      </dgm:t>
    </dgm:pt>
    <dgm:pt modelId="{3BC27C1E-5E14-4C6E-A56E-EAB90D488428}" type="sibTrans" cxnId="{84D66ADB-180A-450A-8CFD-D6114509AB31}">
      <dgm:prSet/>
      <dgm:spPr/>
      <dgm:t>
        <a:bodyPr/>
        <a:lstStyle/>
        <a:p>
          <a:pPr latinLnBrk="1"/>
          <a:endParaRPr lang="ko-KR" altLang="en-US"/>
        </a:p>
      </dgm:t>
    </dgm:pt>
    <dgm:pt modelId="{D649D90C-4531-46B7-8001-2BB2F4B74675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1A803DE3-C52C-4FE5-97BA-2D9EFAD17B73}" type="parTrans" cxnId="{EBCBFA0B-F491-491A-8254-EC37FE28CE71}">
      <dgm:prSet/>
      <dgm:spPr/>
      <dgm:t>
        <a:bodyPr/>
        <a:lstStyle/>
        <a:p>
          <a:pPr latinLnBrk="1"/>
          <a:endParaRPr lang="ko-KR" altLang="en-US"/>
        </a:p>
      </dgm:t>
    </dgm:pt>
    <dgm:pt modelId="{53967637-A111-4A10-81E4-B32A4BD27679}" type="sibTrans" cxnId="{EBCBFA0B-F491-491A-8254-EC37FE28CE71}">
      <dgm:prSet/>
      <dgm:spPr/>
      <dgm:t>
        <a:bodyPr/>
        <a:lstStyle/>
        <a:p>
          <a:pPr latinLnBrk="1"/>
          <a:endParaRPr lang="ko-KR" altLang="en-US"/>
        </a:p>
      </dgm:t>
    </dgm:pt>
    <dgm:pt modelId="{733A43F4-322F-4488-BAE7-9EF0FDBA2A2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영화관 </a:t>
          </a:r>
          <a:endParaRPr lang="en-US" altLang="ko-KR" sz="1800" dirty="0"/>
        </a:p>
        <a:p>
          <a:pPr latinLnBrk="1"/>
          <a:r>
            <a:rPr lang="ko-KR" altLang="en-US" sz="1800" dirty="0"/>
            <a:t>이용 만족도</a:t>
          </a:r>
        </a:p>
      </dgm:t>
    </dgm:pt>
    <dgm:pt modelId="{71527105-AD85-4097-8C9F-B5835D7E97DB}" type="parTrans" cxnId="{1F4739C5-08EE-4F5C-9AB1-541C09F57EC2}">
      <dgm:prSet/>
      <dgm:spPr/>
      <dgm:t>
        <a:bodyPr/>
        <a:lstStyle/>
        <a:p>
          <a:pPr latinLnBrk="1"/>
          <a:endParaRPr lang="ko-KR" altLang="en-US"/>
        </a:p>
      </dgm:t>
    </dgm:pt>
    <dgm:pt modelId="{59B5DFD9-45D8-4E19-95AA-020A2643BAFD}" type="sibTrans" cxnId="{1F4739C5-08EE-4F5C-9AB1-541C09F57EC2}">
      <dgm:prSet/>
      <dgm:spPr/>
      <dgm:t>
        <a:bodyPr/>
        <a:lstStyle/>
        <a:p>
          <a:pPr latinLnBrk="1"/>
          <a:endParaRPr lang="ko-KR" altLang="en-US"/>
        </a:p>
      </dgm:t>
    </dgm:pt>
    <dgm:pt modelId="{B07A2E99-59D0-4509-83BE-F450BCB0FF68}">
      <dgm:prSet/>
      <dgm:spPr/>
      <dgm:t>
        <a:bodyPr/>
        <a:lstStyle/>
        <a:p>
          <a:pPr latinLnBrk="1"/>
          <a:endParaRPr lang="ko-KR" altLang="en-US"/>
        </a:p>
      </dgm:t>
    </dgm:pt>
    <dgm:pt modelId="{3B636B78-D236-4C03-B1FD-8E3414245F18}" type="parTrans" cxnId="{683B3732-0A6D-488C-900E-1FFD09BB8167}">
      <dgm:prSet/>
      <dgm:spPr/>
      <dgm:t>
        <a:bodyPr/>
        <a:lstStyle/>
        <a:p>
          <a:pPr latinLnBrk="1"/>
          <a:endParaRPr lang="ko-KR" altLang="en-US"/>
        </a:p>
      </dgm:t>
    </dgm:pt>
    <dgm:pt modelId="{67480241-62FD-414C-B9A1-C6205A3F8D45}" type="sibTrans" cxnId="{683B3732-0A6D-488C-900E-1FFD09BB8167}">
      <dgm:prSet/>
      <dgm:spPr/>
      <dgm:t>
        <a:bodyPr/>
        <a:lstStyle/>
        <a:p>
          <a:pPr latinLnBrk="1"/>
          <a:endParaRPr lang="ko-KR" altLang="en-US"/>
        </a:p>
      </dgm:t>
    </dgm:pt>
    <dgm:pt modelId="{88343A18-C988-4525-ACA4-40CF2D3C8DA2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인적사항</a:t>
          </a:r>
        </a:p>
      </dgm:t>
    </dgm:pt>
    <dgm:pt modelId="{FB725CE7-029B-489F-923C-2152CFB93CE8}" type="parTrans" cxnId="{7AC2C775-4E89-4DFF-B11F-2DC2E0E0B23D}">
      <dgm:prSet/>
      <dgm:spPr/>
      <dgm:t>
        <a:bodyPr/>
        <a:lstStyle/>
        <a:p>
          <a:pPr latinLnBrk="1"/>
          <a:endParaRPr lang="ko-KR" altLang="en-US"/>
        </a:p>
      </dgm:t>
    </dgm:pt>
    <dgm:pt modelId="{11604C66-4C89-440F-94D3-F7F0787FF7C8}" type="sibTrans" cxnId="{7AC2C775-4E89-4DFF-B11F-2DC2E0E0B23D}">
      <dgm:prSet/>
      <dgm:spPr/>
      <dgm:t>
        <a:bodyPr/>
        <a:lstStyle/>
        <a:p>
          <a:pPr latinLnBrk="1"/>
          <a:endParaRPr lang="ko-KR" altLang="en-US"/>
        </a:p>
      </dgm:t>
    </dgm:pt>
    <dgm:pt modelId="{06ADDBE0-C0DA-4344-A585-E4FB77B42FA4}">
      <dgm:prSet/>
      <dgm:spPr/>
      <dgm:t>
        <a:bodyPr/>
        <a:lstStyle/>
        <a:p>
          <a:pPr latinLnBrk="1"/>
          <a:endParaRPr lang="ko-KR" altLang="en-US"/>
        </a:p>
      </dgm:t>
    </dgm:pt>
    <dgm:pt modelId="{F14B4FB9-FC54-4E37-929B-D25429BD5239}" type="sibTrans" cxnId="{B476E7E3-73E6-4733-A944-BF352D97A1C5}">
      <dgm:prSet/>
      <dgm:spPr/>
      <dgm:t>
        <a:bodyPr/>
        <a:lstStyle/>
        <a:p>
          <a:pPr latinLnBrk="1"/>
          <a:endParaRPr lang="ko-KR" altLang="en-US"/>
        </a:p>
      </dgm:t>
    </dgm:pt>
    <dgm:pt modelId="{BCF793F6-F170-434A-BA61-F5281800254E}" type="parTrans" cxnId="{B476E7E3-73E6-4733-A944-BF352D97A1C5}">
      <dgm:prSet/>
      <dgm:spPr/>
      <dgm:t>
        <a:bodyPr/>
        <a:lstStyle/>
        <a:p>
          <a:pPr latinLnBrk="1"/>
          <a:endParaRPr lang="ko-KR" altLang="en-US"/>
        </a:p>
      </dgm:t>
    </dgm:pt>
    <dgm:pt modelId="{E0DC50AF-BFAF-4E3E-AF99-E7EA5D540010}" type="pres">
      <dgm:prSet presAssocID="{0CB3D40E-6DD0-4305-808E-A4E95AFD0B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B89F86-AF32-42E2-A553-FEF8DF4CF03C}" type="pres">
      <dgm:prSet presAssocID="{0CB3D40E-6DD0-4305-808E-A4E95AFD0B14}" presName="hierFlow" presStyleCnt="0"/>
      <dgm:spPr/>
    </dgm:pt>
    <dgm:pt modelId="{DD185C7A-17D0-4C19-84A0-FA8FFA3DBB41}" type="pres">
      <dgm:prSet presAssocID="{0CB3D40E-6DD0-4305-808E-A4E95AFD0B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470C9F-EF8B-47C4-94A5-4DAAAD6C01A7}" type="pres">
      <dgm:prSet presAssocID="{445E8FCB-285C-4829-B387-98676118FF91}" presName="Name14" presStyleCnt="0"/>
      <dgm:spPr/>
    </dgm:pt>
    <dgm:pt modelId="{86D8DF80-3A53-46A8-9F1D-55069F389CAF}" type="pres">
      <dgm:prSet presAssocID="{445E8FCB-285C-4829-B387-98676118FF91}" presName="level1Shape" presStyleLbl="node0" presStyleIdx="0" presStyleCnt="1" custScaleX="191227" custScaleY="50647" custLinFactNeighborY="-67230">
        <dgm:presLayoutVars>
          <dgm:chPref val="3"/>
        </dgm:presLayoutVars>
      </dgm:prSet>
      <dgm:spPr/>
    </dgm:pt>
    <dgm:pt modelId="{1394EF2C-9C8C-4684-9DA9-2EFF2EE0A8F9}" type="pres">
      <dgm:prSet presAssocID="{445E8FCB-285C-4829-B387-98676118FF91}" presName="hierChild2" presStyleCnt="0"/>
      <dgm:spPr/>
    </dgm:pt>
    <dgm:pt modelId="{EC6C9D30-7377-466B-BFAC-06DB5CF28DCB}" type="pres">
      <dgm:prSet presAssocID="{715600F9-3A3A-45B6-B492-FA49A64941C1}" presName="Name19" presStyleLbl="parChTrans1D2" presStyleIdx="0" presStyleCnt="4"/>
      <dgm:spPr/>
    </dgm:pt>
    <dgm:pt modelId="{D008A8A5-901F-4E2E-838E-DD6BFE0DF4EF}" type="pres">
      <dgm:prSet presAssocID="{F763DB48-861D-4EA7-ABC8-2AFF12B167D8}" presName="Name21" presStyleCnt="0"/>
      <dgm:spPr/>
    </dgm:pt>
    <dgm:pt modelId="{2777C4B5-BBCD-43B7-BF50-25AE8F081551}" type="pres">
      <dgm:prSet presAssocID="{F763DB48-861D-4EA7-ABC8-2AFF12B167D8}" presName="level2Shape" presStyleLbl="node2" presStyleIdx="0" presStyleCnt="4" custScaleY="82579" custLinFactNeighborY="-28290"/>
      <dgm:spPr/>
    </dgm:pt>
    <dgm:pt modelId="{979E4C5E-EA4F-4C3C-8059-ABF2F4E3489C}" type="pres">
      <dgm:prSet presAssocID="{F763DB48-861D-4EA7-ABC8-2AFF12B167D8}" presName="hierChild3" presStyleCnt="0"/>
      <dgm:spPr/>
    </dgm:pt>
    <dgm:pt modelId="{3E004E1D-3BC1-48E3-9B87-A0FE10D46E15}" type="pres">
      <dgm:prSet presAssocID="{2164022F-6EC4-426E-8471-2B959B8EFA63}" presName="Name19" presStyleLbl="parChTrans1D3" presStyleIdx="0" presStyleCnt="4"/>
      <dgm:spPr/>
    </dgm:pt>
    <dgm:pt modelId="{0D652DEB-898C-46C9-B584-F25CA11B20E4}" type="pres">
      <dgm:prSet presAssocID="{A23BCA61-2C84-4DB7-AB89-09C030E924C4}" presName="Name21" presStyleCnt="0"/>
      <dgm:spPr/>
    </dgm:pt>
    <dgm:pt modelId="{1BBF681A-0629-4D80-B5C3-18D3DAEE58C4}" type="pres">
      <dgm:prSet presAssocID="{A23BCA61-2C84-4DB7-AB89-09C030E924C4}" presName="level2Shape" presStyleLbl="node3" presStyleIdx="0" presStyleCnt="4" custScaleX="92803" custScaleY="49729" custLinFactNeighborX="-584" custLinFactNeighborY="-36956"/>
      <dgm:spPr/>
    </dgm:pt>
    <dgm:pt modelId="{39670B28-4D82-4EC3-85BA-1A8759D5E54E}" type="pres">
      <dgm:prSet presAssocID="{A23BCA61-2C84-4DB7-AB89-09C030E924C4}" presName="hierChild3" presStyleCnt="0"/>
      <dgm:spPr/>
    </dgm:pt>
    <dgm:pt modelId="{7112BA32-54A4-4FFA-9EC5-380E05EF00AF}" type="pres">
      <dgm:prSet presAssocID="{82D1396C-5783-43FB-9494-7C217015585A}" presName="Name19" presStyleLbl="parChTrans1D2" presStyleIdx="1" presStyleCnt="4"/>
      <dgm:spPr/>
    </dgm:pt>
    <dgm:pt modelId="{6D791AFD-A1DC-4AFF-9772-119EBBE09CD9}" type="pres">
      <dgm:prSet presAssocID="{C26668B2-A252-4043-A93D-F429FF2E225C}" presName="Name21" presStyleCnt="0"/>
      <dgm:spPr/>
    </dgm:pt>
    <dgm:pt modelId="{573F3FC7-9D2B-4D48-B5B2-0672F9CC12DD}" type="pres">
      <dgm:prSet presAssocID="{C26668B2-A252-4043-A93D-F429FF2E225C}" presName="level2Shape" presStyleLbl="node2" presStyleIdx="1" presStyleCnt="4" custScaleY="82579" custLinFactNeighborY="-28290"/>
      <dgm:spPr/>
    </dgm:pt>
    <dgm:pt modelId="{315ADF18-1A78-4DC0-B1B4-F24FED61FEB0}" type="pres">
      <dgm:prSet presAssocID="{C26668B2-A252-4043-A93D-F429FF2E225C}" presName="hierChild3" presStyleCnt="0"/>
      <dgm:spPr/>
    </dgm:pt>
    <dgm:pt modelId="{9ABCDC76-E307-49AD-BA66-A89A4403364C}" type="pres">
      <dgm:prSet presAssocID="{1A803DE3-C52C-4FE5-97BA-2D9EFAD17B73}" presName="Name19" presStyleLbl="parChTrans1D3" presStyleIdx="1" presStyleCnt="4"/>
      <dgm:spPr/>
    </dgm:pt>
    <dgm:pt modelId="{2F637EAD-4A1E-4489-8F9E-9424637377FB}" type="pres">
      <dgm:prSet presAssocID="{D649D90C-4531-46B7-8001-2BB2F4B74675}" presName="Name21" presStyleCnt="0"/>
      <dgm:spPr/>
    </dgm:pt>
    <dgm:pt modelId="{C18BD787-0B03-4B21-94D7-5862CA1BFE49}" type="pres">
      <dgm:prSet presAssocID="{D649D90C-4531-46B7-8001-2BB2F4B74675}" presName="level2Shape" presStyleLbl="node3" presStyleIdx="1" presStyleCnt="4" custScaleX="134500" custScaleY="234316" custLinFactNeighborX="4" custLinFactNeighborY="-36882"/>
      <dgm:spPr/>
    </dgm:pt>
    <dgm:pt modelId="{21254A53-C851-4293-8F5F-61A17A7F438B}" type="pres">
      <dgm:prSet presAssocID="{D649D90C-4531-46B7-8001-2BB2F4B74675}" presName="hierChild3" presStyleCnt="0"/>
      <dgm:spPr/>
    </dgm:pt>
    <dgm:pt modelId="{595C8DA3-1852-4ACF-B372-DAED6C249475}" type="pres">
      <dgm:prSet presAssocID="{71527105-AD85-4097-8C9F-B5835D7E97DB}" presName="Name19" presStyleLbl="parChTrans1D2" presStyleIdx="2" presStyleCnt="4"/>
      <dgm:spPr/>
    </dgm:pt>
    <dgm:pt modelId="{433715D7-85B9-469F-850F-3E46AF12DC5F}" type="pres">
      <dgm:prSet presAssocID="{733A43F4-322F-4488-BAE7-9EF0FDBA2A25}" presName="Name21" presStyleCnt="0"/>
      <dgm:spPr/>
    </dgm:pt>
    <dgm:pt modelId="{7BD5D68C-1414-4018-82EB-6796FDA8DEA9}" type="pres">
      <dgm:prSet presAssocID="{733A43F4-322F-4488-BAE7-9EF0FDBA2A25}" presName="level2Shape" presStyleLbl="node2" presStyleIdx="2" presStyleCnt="4" custScaleY="82579" custLinFactNeighborY="-28290"/>
      <dgm:spPr/>
    </dgm:pt>
    <dgm:pt modelId="{3221634D-CCE0-44BC-A8A0-C7B34B0EB61E}" type="pres">
      <dgm:prSet presAssocID="{733A43F4-322F-4488-BAE7-9EF0FDBA2A25}" presName="hierChild3" presStyleCnt="0"/>
      <dgm:spPr/>
    </dgm:pt>
    <dgm:pt modelId="{BEE03D6E-E1EE-44DB-9530-A79901B481D3}" type="pres">
      <dgm:prSet presAssocID="{3B636B78-D236-4C03-B1FD-8E3414245F18}" presName="Name19" presStyleLbl="parChTrans1D3" presStyleIdx="2" presStyleCnt="4"/>
      <dgm:spPr/>
    </dgm:pt>
    <dgm:pt modelId="{7EA5C764-D62F-4A03-BD79-4017B8ADBE1B}" type="pres">
      <dgm:prSet presAssocID="{B07A2E99-59D0-4509-83BE-F450BCB0FF68}" presName="Name21" presStyleCnt="0"/>
      <dgm:spPr/>
    </dgm:pt>
    <dgm:pt modelId="{4DF1600B-9AD0-4135-87E4-B03A70FA9040}" type="pres">
      <dgm:prSet presAssocID="{B07A2E99-59D0-4509-83BE-F450BCB0FF68}" presName="level2Shape" presStyleLbl="node3" presStyleIdx="2" presStyleCnt="4" custScaleX="79103" custScaleY="80302" custLinFactNeighborX="-863" custLinFactNeighborY="-37112"/>
      <dgm:spPr/>
    </dgm:pt>
    <dgm:pt modelId="{C6D3E79C-3C17-43A3-8839-0171B991565A}" type="pres">
      <dgm:prSet presAssocID="{B07A2E99-59D0-4509-83BE-F450BCB0FF68}" presName="hierChild3" presStyleCnt="0"/>
      <dgm:spPr/>
    </dgm:pt>
    <dgm:pt modelId="{5C6D2DA5-61AC-42BF-A22A-BE31BAFCEF5D}" type="pres">
      <dgm:prSet presAssocID="{FB725CE7-029B-489F-923C-2152CFB93CE8}" presName="Name19" presStyleLbl="parChTrans1D2" presStyleIdx="3" presStyleCnt="4"/>
      <dgm:spPr/>
    </dgm:pt>
    <dgm:pt modelId="{99DE3BDE-03BA-4AF2-8520-6DA63632E556}" type="pres">
      <dgm:prSet presAssocID="{88343A18-C988-4525-ACA4-40CF2D3C8DA2}" presName="Name21" presStyleCnt="0"/>
      <dgm:spPr/>
    </dgm:pt>
    <dgm:pt modelId="{5413A31D-9EC7-4CCE-967B-CBE6FF357B4E}" type="pres">
      <dgm:prSet presAssocID="{88343A18-C988-4525-ACA4-40CF2D3C8DA2}" presName="level2Shape" presStyleLbl="node2" presStyleIdx="3" presStyleCnt="4" custScaleY="82579" custLinFactNeighborX="-1793" custLinFactNeighborY="-28290"/>
      <dgm:spPr/>
    </dgm:pt>
    <dgm:pt modelId="{F3426539-8AF8-41C1-A3C3-4F1CAD1BA273}" type="pres">
      <dgm:prSet presAssocID="{88343A18-C988-4525-ACA4-40CF2D3C8DA2}" presName="hierChild3" presStyleCnt="0"/>
      <dgm:spPr/>
    </dgm:pt>
    <dgm:pt modelId="{358A11E7-6472-42A6-9D90-F596F8E5AFCB}" type="pres">
      <dgm:prSet presAssocID="{BCF793F6-F170-434A-BA61-F5281800254E}" presName="Name19" presStyleLbl="parChTrans1D3" presStyleIdx="3" presStyleCnt="4"/>
      <dgm:spPr/>
    </dgm:pt>
    <dgm:pt modelId="{EC71942F-37BA-44F3-832E-82A9989AE33B}" type="pres">
      <dgm:prSet presAssocID="{06ADDBE0-C0DA-4344-A585-E4FB77B42FA4}" presName="Name21" presStyleCnt="0"/>
      <dgm:spPr/>
    </dgm:pt>
    <dgm:pt modelId="{CCCA8F8B-4E13-4CA9-AA5D-5418CCB9CDE7}" type="pres">
      <dgm:prSet presAssocID="{06ADDBE0-C0DA-4344-A585-E4FB77B42FA4}" presName="level2Shape" presStyleLbl="node3" presStyleIdx="3" presStyleCnt="4" custLinFactNeighborX="-4606" custLinFactNeighborY="-37112"/>
      <dgm:spPr/>
    </dgm:pt>
    <dgm:pt modelId="{97C57524-B492-44C0-8B89-EAED7FC093E2}" type="pres">
      <dgm:prSet presAssocID="{06ADDBE0-C0DA-4344-A585-E4FB77B42FA4}" presName="hierChild3" presStyleCnt="0"/>
      <dgm:spPr/>
    </dgm:pt>
    <dgm:pt modelId="{E93383BA-C2B9-406E-9AD1-94ED4826D4D3}" type="pres">
      <dgm:prSet presAssocID="{0CB3D40E-6DD0-4305-808E-A4E95AFD0B14}" presName="bgShapesFlow" presStyleCnt="0"/>
      <dgm:spPr/>
    </dgm:pt>
  </dgm:ptLst>
  <dgm:cxnLst>
    <dgm:cxn modelId="{6B089203-2E4A-4236-B2AE-1C27839227EE}" type="presOf" srcId="{06ADDBE0-C0DA-4344-A585-E4FB77B42FA4}" destId="{CCCA8F8B-4E13-4CA9-AA5D-5418CCB9CDE7}" srcOrd="0" destOrd="0" presId="urn:microsoft.com/office/officeart/2005/8/layout/hierarchy6"/>
    <dgm:cxn modelId="{EBCBFA0B-F491-491A-8254-EC37FE28CE71}" srcId="{C26668B2-A252-4043-A93D-F429FF2E225C}" destId="{D649D90C-4531-46B7-8001-2BB2F4B74675}" srcOrd="0" destOrd="0" parTransId="{1A803DE3-C52C-4FE5-97BA-2D9EFAD17B73}" sibTransId="{53967637-A111-4A10-81E4-B32A4BD27679}"/>
    <dgm:cxn modelId="{12272025-0D42-4DCC-A19D-C1E8206E9892}" type="presOf" srcId="{3B636B78-D236-4C03-B1FD-8E3414245F18}" destId="{BEE03D6E-E1EE-44DB-9530-A79901B481D3}" srcOrd="0" destOrd="0" presId="urn:microsoft.com/office/officeart/2005/8/layout/hierarchy6"/>
    <dgm:cxn modelId="{50DF6826-26E4-472A-A5CA-4A57A6D29474}" srcId="{F763DB48-861D-4EA7-ABC8-2AFF12B167D8}" destId="{A23BCA61-2C84-4DB7-AB89-09C030E924C4}" srcOrd="0" destOrd="0" parTransId="{2164022F-6EC4-426E-8471-2B959B8EFA63}" sibTransId="{D7975D66-46AF-4919-A196-1D297B870213}"/>
    <dgm:cxn modelId="{683B3732-0A6D-488C-900E-1FFD09BB8167}" srcId="{733A43F4-322F-4488-BAE7-9EF0FDBA2A25}" destId="{B07A2E99-59D0-4509-83BE-F450BCB0FF68}" srcOrd="0" destOrd="0" parTransId="{3B636B78-D236-4C03-B1FD-8E3414245F18}" sibTransId="{67480241-62FD-414C-B9A1-C6205A3F8D45}"/>
    <dgm:cxn modelId="{4249403B-F857-4250-9C37-339E4B992261}" srcId="{0CB3D40E-6DD0-4305-808E-A4E95AFD0B14}" destId="{445E8FCB-285C-4829-B387-98676118FF91}" srcOrd="0" destOrd="0" parTransId="{FCB836E2-9160-4FE1-BFF4-DBD4E373B172}" sibTransId="{33FF1A9D-91F3-4E65-9AFF-371D2CD00921}"/>
    <dgm:cxn modelId="{A631AF61-9D3E-4FB7-8789-AC4EE41B74DA}" srcId="{445E8FCB-285C-4829-B387-98676118FF91}" destId="{F763DB48-861D-4EA7-ABC8-2AFF12B167D8}" srcOrd="0" destOrd="0" parTransId="{715600F9-3A3A-45B6-B492-FA49A64941C1}" sibTransId="{48FFD164-87A0-40E1-A2CF-B619FF18F3C7}"/>
    <dgm:cxn modelId="{0E88596C-2526-43CC-A409-A4E44296CC1A}" type="presOf" srcId="{2164022F-6EC4-426E-8471-2B959B8EFA63}" destId="{3E004E1D-3BC1-48E3-9B87-A0FE10D46E15}" srcOrd="0" destOrd="0" presId="urn:microsoft.com/office/officeart/2005/8/layout/hierarchy6"/>
    <dgm:cxn modelId="{3321E972-04A7-42B6-938D-979B21E2FC39}" type="presOf" srcId="{B07A2E99-59D0-4509-83BE-F450BCB0FF68}" destId="{4DF1600B-9AD0-4135-87E4-B03A70FA9040}" srcOrd="0" destOrd="0" presId="urn:microsoft.com/office/officeart/2005/8/layout/hierarchy6"/>
    <dgm:cxn modelId="{FDE32D54-267E-49DA-963B-395D259A1E56}" type="presOf" srcId="{0CB3D40E-6DD0-4305-808E-A4E95AFD0B14}" destId="{E0DC50AF-BFAF-4E3E-AF99-E7EA5D540010}" srcOrd="0" destOrd="0" presId="urn:microsoft.com/office/officeart/2005/8/layout/hierarchy6"/>
    <dgm:cxn modelId="{7AC2C775-4E89-4DFF-B11F-2DC2E0E0B23D}" srcId="{445E8FCB-285C-4829-B387-98676118FF91}" destId="{88343A18-C988-4525-ACA4-40CF2D3C8DA2}" srcOrd="3" destOrd="0" parTransId="{FB725CE7-029B-489F-923C-2152CFB93CE8}" sibTransId="{11604C66-4C89-440F-94D3-F7F0787FF7C8}"/>
    <dgm:cxn modelId="{2A04ED75-FB94-430D-92EE-1765F95F8D4E}" type="presOf" srcId="{82D1396C-5783-43FB-9494-7C217015585A}" destId="{7112BA32-54A4-4FFA-9EC5-380E05EF00AF}" srcOrd="0" destOrd="0" presId="urn:microsoft.com/office/officeart/2005/8/layout/hierarchy6"/>
    <dgm:cxn modelId="{97D02257-A96B-42FD-AA39-7286749A4CB6}" type="presOf" srcId="{FB725CE7-029B-489F-923C-2152CFB93CE8}" destId="{5C6D2DA5-61AC-42BF-A22A-BE31BAFCEF5D}" srcOrd="0" destOrd="0" presId="urn:microsoft.com/office/officeart/2005/8/layout/hierarchy6"/>
    <dgm:cxn modelId="{1B0AA678-D822-47EF-B2A7-EB6786967874}" type="presOf" srcId="{88343A18-C988-4525-ACA4-40CF2D3C8DA2}" destId="{5413A31D-9EC7-4CCE-967B-CBE6FF357B4E}" srcOrd="0" destOrd="0" presId="urn:microsoft.com/office/officeart/2005/8/layout/hierarchy6"/>
    <dgm:cxn modelId="{A2A84895-D5E3-46E1-9801-5136783B4072}" type="presOf" srcId="{1A803DE3-C52C-4FE5-97BA-2D9EFAD17B73}" destId="{9ABCDC76-E307-49AD-BA66-A89A4403364C}" srcOrd="0" destOrd="0" presId="urn:microsoft.com/office/officeart/2005/8/layout/hierarchy6"/>
    <dgm:cxn modelId="{0F933D98-28B6-4284-AF33-C5909EA19CDA}" type="presOf" srcId="{D649D90C-4531-46B7-8001-2BB2F4B74675}" destId="{C18BD787-0B03-4B21-94D7-5862CA1BFE49}" srcOrd="0" destOrd="0" presId="urn:microsoft.com/office/officeart/2005/8/layout/hierarchy6"/>
    <dgm:cxn modelId="{A7A2449D-FD24-46D0-A331-B7EA1118798B}" type="presOf" srcId="{733A43F4-322F-4488-BAE7-9EF0FDBA2A25}" destId="{7BD5D68C-1414-4018-82EB-6796FDA8DEA9}" srcOrd="0" destOrd="0" presId="urn:microsoft.com/office/officeart/2005/8/layout/hierarchy6"/>
    <dgm:cxn modelId="{2F975FA4-72ED-42CF-8862-E2D01EFD0D27}" type="presOf" srcId="{A23BCA61-2C84-4DB7-AB89-09C030E924C4}" destId="{1BBF681A-0629-4D80-B5C3-18D3DAEE58C4}" srcOrd="0" destOrd="0" presId="urn:microsoft.com/office/officeart/2005/8/layout/hierarchy6"/>
    <dgm:cxn modelId="{6119B2BD-2010-477E-8FC0-78B7AE7051DB}" type="presOf" srcId="{715600F9-3A3A-45B6-B492-FA49A64941C1}" destId="{EC6C9D30-7377-466B-BFAC-06DB5CF28DCB}" srcOrd="0" destOrd="0" presId="urn:microsoft.com/office/officeart/2005/8/layout/hierarchy6"/>
    <dgm:cxn modelId="{1F4739C5-08EE-4F5C-9AB1-541C09F57EC2}" srcId="{445E8FCB-285C-4829-B387-98676118FF91}" destId="{733A43F4-322F-4488-BAE7-9EF0FDBA2A25}" srcOrd="2" destOrd="0" parTransId="{71527105-AD85-4097-8C9F-B5835D7E97DB}" sibTransId="{59B5DFD9-45D8-4E19-95AA-020A2643BAFD}"/>
    <dgm:cxn modelId="{892B8FD8-7D2D-4345-A0F1-2F3D2ACA196F}" type="presOf" srcId="{C26668B2-A252-4043-A93D-F429FF2E225C}" destId="{573F3FC7-9D2B-4D48-B5B2-0672F9CC12DD}" srcOrd="0" destOrd="0" presId="urn:microsoft.com/office/officeart/2005/8/layout/hierarchy6"/>
    <dgm:cxn modelId="{84D66ADB-180A-450A-8CFD-D6114509AB31}" srcId="{445E8FCB-285C-4829-B387-98676118FF91}" destId="{C26668B2-A252-4043-A93D-F429FF2E225C}" srcOrd="1" destOrd="0" parTransId="{82D1396C-5783-43FB-9494-7C217015585A}" sibTransId="{3BC27C1E-5E14-4C6E-A56E-EAB90D488428}"/>
    <dgm:cxn modelId="{B476E7E3-73E6-4733-A944-BF352D97A1C5}" srcId="{88343A18-C988-4525-ACA4-40CF2D3C8DA2}" destId="{06ADDBE0-C0DA-4344-A585-E4FB77B42FA4}" srcOrd="0" destOrd="0" parTransId="{BCF793F6-F170-434A-BA61-F5281800254E}" sibTransId="{F14B4FB9-FC54-4E37-929B-D25429BD5239}"/>
    <dgm:cxn modelId="{89D915E5-88A4-476F-AE05-5771A8114FA4}" type="presOf" srcId="{71527105-AD85-4097-8C9F-B5835D7E97DB}" destId="{595C8DA3-1852-4ACF-B372-DAED6C249475}" srcOrd="0" destOrd="0" presId="urn:microsoft.com/office/officeart/2005/8/layout/hierarchy6"/>
    <dgm:cxn modelId="{223BBBE9-5A3F-4F3A-84E0-EBA39293AD42}" type="presOf" srcId="{445E8FCB-285C-4829-B387-98676118FF91}" destId="{86D8DF80-3A53-46A8-9F1D-55069F389CAF}" srcOrd="0" destOrd="0" presId="urn:microsoft.com/office/officeart/2005/8/layout/hierarchy6"/>
    <dgm:cxn modelId="{B76353F2-DD3B-4B70-91C5-AAABADD1816D}" type="presOf" srcId="{BCF793F6-F170-434A-BA61-F5281800254E}" destId="{358A11E7-6472-42A6-9D90-F596F8E5AFCB}" srcOrd="0" destOrd="0" presId="urn:microsoft.com/office/officeart/2005/8/layout/hierarchy6"/>
    <dgm:cxn modelId="{D55C84F8-3AA9-4644-A7B9-B9ECE79C8599}" type="presOf" srcId="{F763DB48-861D-4EA7-ABC8-2AFF12B167D8}" destId="{2777C4B5-BBCD-43B7-BF50-25AE8F081551}" srcOrd="0" destOrd="0" presId="urn:microsoft.com/office/officeart/2005/8/layout/hierarchy6"/>
    <dgm:cxn modelId="{AC67B15B-2BF9-412B-A631-47A8099A2DD2}" type="presParOf" srcId="{E0DC50AF-BFAF-4E3E-AF99-E7EA5D540010}" destId="{1FB89F86-AF32-42E2-A553-FEF8DF4CF03C}" srcOrd="0" destOrd="0" presId="urn:microsoft.com/office/officeart/2005/8/layout/hierarchy6"/>
    <dgm:cxn modelId="{4E419A3A-59AF-4DCE-A256-27E86DF4F480}" type="presParOf" srcId="{1FB89F86-AF32-42E2-A553-FEF8DF4CF03C}" destId="{DD185C7A-17D0-4C19-84A0-FA8FFA3DBB41}" srcOrd="0" destOrd="0" presId="urn:microsoft.com/office/officeart/2005/8/layout/hierarchy6"/>
    <dgm:cxn modelId="{44BDC3EA-FC47-4588-B6D7-8C1430F3D6EF}" type="presParOf" srcId="{DD185C7A-17D0-4C19-84A0-FA8FFA3DBB41}" destId="{38470C9F-EF8B-47C4-94A5-4DAAAD6C01A7}" srcOrd="0" destOrd="0" presId="urn:microsoft.com/office/officeart/2005/8/layout/hierarchy6"/>
    <dgm:cxn modelId="{CB2E128A-AE83-41CB-908A-03BBB6B27712}" type="presParOf" srcId="{38470C9F-EF8B-47C4-94A5-4DAAAD6C01A7}" destId="{86D8DF80-3A53-46A8-9F1D-55069F389CAF}" srcOrd="0" destOrd="0" presId="urn:microsoft.com/office/officeart/2005/8/layout/hierarchy6"/>
    <dgm:cxn modelId="{D2FDC9C2-C614-484F-8493-D5B758F7A7C8}" type="presParOf" srcId="{38470C9F-EF8B-47C4-94A5-4DAAAD6C01A7}" destId="{1394EF2C-9C8C-4684-9DA9-2EFF2EE0A8F9}" srcOrd="1" destOrd="0" presId="urn:microsoft.com/office/officeart/2005/8/layout/hierarchy6"/>
    <dgm:cxn modelId="{C0DDC407-46E7-452C-B86A-1F6EA522D041}" type="presParOf" srcId="{1394EF2C-9C8C-4684-9DA9-2EFF2EE0A8F9}" destId="{EC6C9D30-7377-466B-BFAC-06DB5CF28DCB}" srcOrd="0" destOrd="0" presId="urn:microsoft.com/office/officeart/2005/8/layout/hierarchy6"/>
    <dgm:cxn modelId="{2D9FE390-10D1-4AEA-BD30-604D04D7D4A1}" type="presParOf" srcId="{1394EF2C-9C8C-4684-9DA9-2EFF2EE0A8F9}" destId="{D008A8A5-901F-4E2E-838E-DD6BFE0DF4EF}" srcOrd="1" destOrd="0" presId="urn:microsoft.com/office/officeart/2005/8/layout/hierarchy6"/>
    <dgm:cxn modelId="{6E1D6A9F-4DEF-46DE-B467-B5CC5CC0E6E4}" type="presParOf" srcId="{D008A8A5-901F-4E2E-838E-DD6BFE0DF4EF}" destId="{2777C4B5-BBCD-43B7-BF50-25AE8F081551}" srcOrd="0" destOrd="0" presId="urn:microsoft.com/office/officeart/2005/8/layout/hierarchy6"/>
    <dgm:cxn modelId="{358C63C5-5000-4E4B-A1EF-575BBB54254F}" type="presParOf" srcId="{D008A8A5-901F-4E2E-838E-DD6BFE0DF4EF}" destId="{979E4C5E-EA4F-4C3C-8059-ABF2F4E3489C}" srcOrd="1" destOrd="0" presId="urn:microsoft.com/office/officeart/2005/8/layout/hierarchy6"/>
    <dgm:cxn modelId="{5D42521B-94E7-4031-937E-9C690DE5BD14}" type="presParOf" srcId="{979E4C5E-EA4F-4C3C-8059-ABF2F4E3489C}" destId="{3E004E1D-3BC1-48E3-9B87-A0FE10D46E15}" srcOrd="0" destOrd="0" presId="urn:microsoft.com/office/officeart/2005/8/layout/hierarchy6"/>
    <dgm:cxn modelId="{A2997386-76AF-4ECE-AD6C-C87ED4BE873B}" type="presParOf" srcId="{979E4C5E-EA4F-4C3C-8059-ABF2F4E3489C}" destId="{0D652DEB-898C-46C9-B584-F25CA11B20E4}" srcOrd="1" destOrd="0" presId="urn:microsoft.com/office/officeart/2005/8/layout/hierarchy6"/>
    <dgm:cxn modelId="{4539A8DE-040F-41DA-8F45-85316B97EAEB}" type="presParOf" srcId="{0D652DEB-898C-46C9-B584-F25CA11B20E4}" destId="{1BBF681A-0629-4D80-B5C3-18D3DAEE58C4}" srcOrd="0" destOrd="0" presId="urn:microsoft.com/office/officeart/2005/8/layout/hierarchy6"/>
    <dgm:cxn modelId="{3EB1DF34-A57B-45EC-9A1E-A470A2EADE35}" type="presParOf" srcId="{0D652DEB-898C-46C9-B584-F25CA11B20E4}" destId="{39670B28-4D82-4EC3-85BA-1A8759D5E54E}" srcOrd="1" destOrd="0" presId="urn:microsoft.com/office/officeart/2005/8/layout/hierarchy6"/>
    <dgm:cxn modelId="{7CD14312-37B6-4A4D-928B-20D74480A9F5}" type="presParOf" srcId="{1394EF2C-9C8C-4684-9DA9-2EFF2EE0A8F9}" destId="{7112BA32-54A4-4FFA-9EC5-380E05EF00AF}" srcOrd="2" destOrd="0" presId="urn:microsoft.com/office/officeart/2005/8/layout/hierarchy6"/>
    <dgm:cxn modelId="{7127E624-0324-4E2D-BE7F-ECAE635A3ADC}" type="presParOf" srcId="{1394EF2C-9C8C-4684-9DA9-2EFF2EE0A8F9}" destId="{6D791AFD-A1DC-4AFF-9772-119EBBE09CD9}" srcOrd="3" destOrd="0" presId="urn:microsoft.com/office/officeart/2005/8/layout/hierarchy6"/>
    <dgm:cxn modelId="{2EE37376-B15F-4B5C-AE0F-2B1337253AD6}" type="presParOf" srcId="{6D791AFD-A1DC-4AFF-9772-119EBBE09CD9}" destId="{573F3FC7-9D2B-4D48-B5B2-0672F9CC12DD}" srcOrd="0" destOrd="0" presId="urn:microsoft.com/office/officeart/2005/8/layout/hierarchy6"/>
    <dgm:cxn modelId="{A0FB2893-4979-4BE1-A923-6501BBA15E6F}" type="presParOf" srcId="{6D791AFD-A1DC-4AFF-9772-119EBBE09CD9}" destId="{315ADF18-1A78-4DC0-B1B4-F24FED61FEB0}" srcOrd="1" destOrd="0" presId="urn:microsoft.com/office/officeart/2005/8/layout/hierarchy6"/>
    <dgm:cxn modelId="{C77F75EA-B3E9-4B7A-AC60-2508CD9F563D}" type="presParOf" srcId="{315ADF18-1A78-4DC0-B1B4-F24FED61FEB0}" destId="{9ABCDC76-E307-49AD-BA66-A89A4403364C}" srcOrd="0" destOrd="0" presId="urn:microsoft.com/office/officeart/2005/8/layout/hierarchy6"/>
    <dgm:cxn modelId="{835634CA-A9BF-451F-BBE4-FC9D29685B6B}" type="presParOf" srcId="{315ADF18-1A78-4DC0-B1B4-F24FED61FEB0}" destId="{2F637EAD-4A1E-4489-8F9E-9424637377FB}" srcOrd="1" destOrd="0" presId="urn:microsoft.com/office/officeart/2005/8/layout/hierarchy6"/>
    <dgm:cxn modelId="{6D0566B2-61E6-4957-9A86-E2E65D34BEA6}" type="presParOf" srcId="{2F637EAD-4A1E-4489-8F9E-9424637377FB}" destId="{C18BD787-0B03-4B21-94D7-5862CA1BFE49}" srcOrd="0" destOrd="0" presId="urn:microsoft.com/office/officeart/2005/8/layout/hierarchy6"/>
    <dgm:cxn modelId="{6155AE98-B2BA-4612-A7CD-E4C1C72264A8}" type="presParOf" srcId="{2F637EAD-4A1E-4489-8F9E-9424637377FB}" destId="{21254A53-C851-4293-8F5F-61A17A7F438B}" srcOrd="1" destOrd="0" presId="urn:microsoft.com/office/officeart/2005/8/layout/hierarchy6"/>
    <dgm:cxn modelId="{336FB45A-04B6-4111-8597-053B41442551}" type="presParOf" srcId="{1394EF2C-9C8C-4684-9DA9-2EFF2EE0A8F9}" destId="{595C8DA3-1852-4ACF-B372-DAED6C249475}" srcOrd="4" destOrd="0" presId="urn:microsoft.com/office/officeart/2005/8/layout/hierarchy6"/>
    <dgm:cxn modelId="{363A21E1-821E-4D06-83D2-F3B86176878A}" type="presParOf" srcId="{1394EF2C-9C8C-4684-9DA9-2EFF2EE0A8F9}" destId="{433715D7-85B9-469F-850F-3E46AF12DC5F}" srcOrd="5" destOrd="0" presId="urn:microsoft.com/office/officeart/2005/8/layout/hierarchy6"/>
    <dgm:cxn modelId="{C3C11C69-EA1F-450E-B85A-A0F5C7603F31}" type="presParOf" srcId="{433715D7-85B9-469F-850F-3E46AF12DC5F}" destId="{7BD5D68C-1414-4018-82EB-6796FDA8DEA9}" srcOrd="0" destOrd="0" presId="urn:microsoft.com/office/officeart/2005/8/layout/hierarchy6"/>
    <dgm:cxn modelId="{2D571B7F-D43F-4E49-B04C-E7C53A784F49}" type="presParOf" srcId="{433715D7-85B9-469F-850F-3E46AF12DC5F}" destId="{3221634D-CCE0-44BC-A8A0-C7B34B0EB61E}" srcOrd="1" destOrd="0" presId="urn:microsoft.com/office/officeart/2005/8/layout/hierarchy6"/>
    <dgm:cxn modelId="{219C30AE-8DD4-4F84-B1F3-E599782A9ADB}" type="presParOf" srcId="{3221634D-CCE0-44BC-A8A0-C7B34B0EB61E}" destId="{BEE03D6E-E1EE-44DB-9530-A79901B481D3}" srcOrd="0" destOrd="0" presId="urn:microsoft.com/office/officeart/2005/8/layout/hierarchy6"/>
    <dgm:cxn modelId="{E39C504F-3F94-4176-975F-32F31693F343}" type="presParOf" srcId="{3221634D-CCE0-44BC-A8A0-C7B34B0EB61E}" destId="{7EA5C764-D62F-4A03-BD79-4017B8ADBE1B}" srcOrd="1" destOrd="0" presId="urn:microsoft.com/office/officeart/2005/8/layout/hierarchy6"/>
    <dgm:cxn modelId="{7728C4A9-F4E8-4B47-A3C5-C26E73CBDA51}" type="presParOf" srcId="{7EA5C764-D62F-4A03-BD79-4017B8ADBE1B}" destId="{4DF1600B-9AD0-4135-87E4-B03A70FA9040}" srcOrd="0" destOrd="0" presId="urn:microsoft.com/office/officeart/2005/8/layout/hierarchy6"/>
    <dgm:cxn modelId="{2617FFD1-B8EE-4710-B11B-FD796B78EA71}" type="presParOf" srcId="{7EA5C764-D62F-4A03-BD79-4017B8ADBE1B}" destId="{C6D3E79C-3C17-43A3-8839-0171B991565A}" srcOrd="1" destOrd="0" presId="urn:microsoft.com/office/officeart/2005/8/layout/hierarchy6"/>
    <dgm:cxn modelId="{351B27DE-D4AA-47A5-8C6E-A80F573C191F}" type="presParOf" srcId="{1394EF2C-9C8C-4684-9DA9-2EFF2EE0A8F9}" destId="{5C6D2DA5-61AC-42BF-A22A-BE31BAFCEF5D}" srcOrd="6" destOrd="0" presId="urn:microsoft.com/office/officeart/2005/8/layout/hierarchy6"/>
    <dgm:cxn modelId="{BE709473-9899-40E0-92D1-E87DCA82A45A}" type="presParOf" srcId="{1394EF2C-9C8C-4684-9DA9-2EFF2EE0A8F9}" destId="{99DE3BDE-03BA-4AF2-8520-6DA63632E556}" srcOrd="7" destOrd="0" presId="urn:microsoft.com/office/officeart/2005/8/layout/hierarchy6"/>
    <dgm:cxn modelId="{EFC02F4D-3418-427E-8DB6-9F765D5C17F7}" type="presParOf" srcId="{99DE3BDE-03BA-4AF2-8520-6DA63632E556}" destId="{5413A31D-9EC7-4CCE-967B-CBE6FF357B4E}" srcOrd="0" destOrd="0" presId="urn:microsoft.com/office/officeart/2005/8/layout/hierarchy6"/>
    <dgm:cxn modelId="{511797C3-C894-4AA4-98F5-6CA7BBF5727A}" type="presParOf" srcId="{99DE3BDE-03BA-4AF2-8520-6DA63632E556}" destId="{F3426539-8AF8-41C1-A3C3-4F1CAD1BA273}" srcOrd="1" destOrd="0" presId="urn:microsoft.com/office/officeart/2005/8/layout/hierarchy6"/>
    <dgm:cxn modelId="{32F8DECE-4E5D-4212-9C37-29132A7D859E}" type="presParOf" srcId="{F3426539-8AF8-41C1-A3C3-4F1CAD1BA273}" destId="{358A11E7-6472-42A6-9D90-F596F8E5AFCB}" srcOrd="0" destOrd="0" presId="urn:microsoft.com/office/officeart/2005/8/layout/hierarchy6"/>
    <dgm:cxn modelId="{60A8C136-9684-4E04-A0FF-988B7418F663}" type="presParOf" srcId="{F3426539-8AF8-41C1-A3C3-4F1CAD1BA273}" destId="{EC71942F-37BA-44F3-832E-82A9989AE33B}" srcOrd="1" destOrd="0" presId="urn:microsoft.com/office/officeart/2005/8/layout/hierarchy6"/>
    <dgm:cxn modelId="{7E54C397-2911-49BA-AD53-2BA6A18D8132}" type="presParOf" srcId="{EC71942F-37BA-44F3-832E-82A9989AE33B}" destId="{CCCA8F8B-4E13-4CA9-AA5D-5418CCB9CDE7}" srcOrd="0" destOrd="0" presId="urn:microsoft.com/office/officeart/2005/8/layout/hierarchy6"/>
    <dgm:cxn modelId="{CA9CD887-7C78-4173-A3FF-47CD1687AA62}" type="presParOf" srcId="{EC71942F-37BA-44F3-832E-82A9989AE33B}" destId="{97C57524-B492-44C0-8B89-EAED7FC093E2}" srcOrd="1" destOrd="0" presId="urn:microsoft.com/office/officeart/2005/8/layout/hierarchy6"/>
    <dgm:cxn modelId="{B6043663-238A-4AE8-886C-10304B928D97}" type="presParOf" srcId="{E0DC50AF-BFAF-4E3E-AF99-E7EA5D540010}" destId="{E93383BA-C2B9-406E-9AD1-94ED4826D4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583A8-1A73-47BE-9FFA-D5635BB071A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3D08B02C-06DD-4B85-AE40-EF7822B80263}" type="pres">
      <dgm:prSet presAssocID="{8E8583A8-1A73-47BE-9FFA-D5635BB071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EE6199-CEA6-44A5-9842-443313CD9B39}" type="pres">
      <dgm:prSet presAssocID="{8E8583A8-1A73-47BE-9FFA-D5635BB071A7}" presName="hierFlow" presStyleCnt="0"/>
      <dgm:spPr/>
    </dgm:pt>
    <dgm:pt modelId="{0DDB4B8A-BA4E-498B-8D4C-549A03C6FEFE}" type="pres">
      <dgm:prSet presAssocID="{8E8583A8-1A73-47BE-9FFA-D5635BB071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EE9E9D-2E4B-45BB-804B-F81437AA5CC6}" type="pres">
      <dgm:prSet presAssocID="{8E8583A8-1A73-47BE-9FFA-D5635BB071A7}" presName="bgShapesFlow" presStyleCnt="0"/>
      <dgm:spPr/>
    </dgm:pt>
  </dgm:ptLst>
  <dgm:cxnLst>
    <dgm:cxn modelId="{B2C4F0AA-C8F8-4870-A2E0-9D9208A5DB4E}" type="presOf" srcId="{8E8583A8-1A73-47BE-9FFA-D5635BB071A7}" destId="{3D08B02C-06DD-4B85-AE40-EF7822B80263}" srcOrd="0" destOrd="0" presId="urn:microsoft.com/office/officeart/2005/8/layout/hierarchy6"/>
    <dgm:cxn modelId="{3BF6FC01-41C0-4779-93D6-7A61783B4D8C}" type="presParOf" srcId="{3D08B02C-06DD-4B85-AE40-EF7822B80263}" destId="{81EE6199-CEA6-44A5-9842-443313CD9B39}" srcOrd="0" destOrd="0" presId="urn:microsoft.com/office/officeart/2005/8/layout/hierarchy6"/>
    <dgm:cxn modelId="{B80F3418-C0FB-4CDF-9E8E-9984AA8F723B}" type="presParOf" srcId="{81EE6199-CEA6-44A5-9842-443313CD9B39}" destId="{0DDB4B8A-BA4E-498B-8D4C-549A03C6FEFE}" srcOrd="0" destOrd="0" presId="urn:microsoft.com/office/officeart/2005/8/layout/hierarchy6"/>
    <dgm:cxn modelId="{4709C38B-91CC-4D1F-A672-1F62745C229E}" type="presParOf" srcId="{3D08B02C-06DD-4B85-AE40-EF7822B80263}" destId="{76EE9E9D-2E4B-45BB-804B-F81437AA5C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8DF80-3A53-46A8-9F1D-55069F389CAF}">
      <dsp:nvSpPr>
        <dsp:cNvPr id="0" name=""/>
        <dsp:cNvSpPr/>
      </dsp:nvSpPr>
      <dsp:spPr>
        <a:xfrm>
          <a:off x="2657742" y="0"/>
          <a:ext cx="3181459" cy="5617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영화관 이용 행태</a:t>
          </a:r>
        </a:p>
      </dsp:txBody>
      <dsp:txXfrm>
        <a:off x="2674195" y="16453"/>
        <a:ext cx="3148553" cy="528839"/>
      </dsp:txXfrm>
    </dsp:sp>
    <dsp:sp modelId="{EC6C9D30-7377-466B-BFAC-06DB5CF28DCB}">
      <dsp:nvSpPr>
        <dsp:cNvPr id="0" name=""/>
        <dsp:cNvSpPr/>
      </dsp:nvSpPr>
      <dsp:spPr>
        <a:xfrm>
          <a:off x="834101" y="561745"/>
          <a:ext cx="3414370" cy="320133"/>
        </a:xfrm>
        <a:custGeom>
          <a:avLst/>
          <a:gdLst/>
          <a:ahLst/>
          <a:cxnLst/>
          <a:rect l="0" t="0" r="0" b="0"/>
          <a:pathLst>
            <a:path>
              <a:moveTo>
                <a:pt x="3414370" y="0"/>
              </a:moveTo>
              <a:lnTo>
                <a:pt x="3414370" y="160066"/>
              </a:lnTo>
              <a:lnTo>
                <a:pt x="0" y="160066"/>
              </a:lnTo>
              <a:lnTo>
                <a:pt x="0" y="3201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7C4B5-BBCD-43B7-BF50-25AE8F081551}">
      <dsp:nvSpPr>
        <dsp:cNvPr id="0" name=""/>
        <dsp:cNvSpPr/>
      </dsp:nvSpPr>
      <dsp:spPr>
        <a:xfrm>
          <a:off x="2247" y="881878"/>
          <a:ext cx="1663708" cy="915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영화관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이용 여부</a:t>
          </a:r>
        </a:p>
      </dsp:txBody>
      <dsp:txXfrm>
        <a:off x="29073" y="908704"/>
        <a:ext cx="1610056" cy="862263"/>
      </dsp:txXfrm>
    </dsp:sp>
    <dsp:sp modelId="{3E004E1D-3BC1-48E3-9B87-A0FE10D46E15}">
      <dsp:nvSpPr>
        <dsp:cNvPr id="0" name=""/>
        <dsp:cNvSpPr/>
      </dsp:nvSpPr>
      <dsp:spPr>
        <a:xfrm>
          <a:off x="778665" y="1797794"/>
          <a:ext cx="91440" cy="347537"/>
        </a:xfrm>
        <a:custGeom>
          <a:avLst/>
          <a:gdLst/>
          <a:ahLst/>
          <a:cxnLst/>
          <a:rect l="0" t="0" r="0" b="0"/>
          <a:pathLst>
            <a:path>
              <a:moveTo>
                <a:pt x="55436" y="0"/>
              </a:moveTo>
              <a:lnTo>
                <a:pt x="55436" y="173768"/>
              </a:lnTo>
              <a:lnTo>
                <a:pt x="45720" y="173768"/>
              </a:lnTo>
              <a:lnTo>
                <a:pt x="45720" y="3475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F681A-0629-4D80-B5C3-18D3DAEE58C4}">
      <dsp:nvSpPr>
        <dsp:cNvPr id="0" name=""/>
        <dsp:cNvSpPr/>
      </dsp:nvSpPr>
      <dsp:spPr>
        <a:xfrm>
          <a:off x="52400" y="2145331"/>
          <a:ext cx="1543971" cy="5515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68555" y="2161486"/>
        <a:ext cx="1511661" cy="519253"/>
      </dsp:txXfrm>
    </dsp:sp>
    <dsp:sp modelId="{7112BA32-54A4-4FFA-9EC5-380E05EF00AF}">
      <dsp:nvSpPr>
        <dsp:cNvPr id="0" name=""/>
        <dsp:cNvSpPr/>
      </dsp:nvSpPr>
      <dsp:spPr>
        <a:xfrm>
          <a:off x="3224043" y="561745"/>
          <a:ext cx="1024428" cy="320133"/>
        </a:xfrm>
        <a:custGeom>
          <a:avLst/>
          <a:gdLst/>
          <a:ahLst/>
          <a:cxnLst/>
          <a:rect l="0" t="0" r="0" b="0"/>
          <a:pathLst>
            <a:path>
              <a:moveTo>
                <a:pt x="1024428" y="0"/>
              </a:moveTo>
              <a:lnTo>
                <a:pt x="1024428" y="160066"/>
              </a:lnTo>
              <a:lnTo>
                <a:pt x="0" y="160066"/>
              </a:lnTo>
              <a:lnTo>
                <a:pt x="0" y="3201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F3FC7-9D2B-4D48-B5B2-0672F9CC12DD}">
      <dsp:nvSpPr>
        <dsp:cNvPr id="0" name=""/>
        <dsp:cNvSpPr/>
      </dsp:nvSpPr>
      <dsp:spPr>
        <a:xfrm>
          <a:off x="2392189" y="881878"/>
          <a:ext cx="1663708" cy="915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영화관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이용 실태</a:t>
          </a:r>
        </a:p>
      </dsp:txBody>
      <dsp:txXfrm>
        <a:off x="2419015" y="908704"/>
        <a:ext cx="1610056" cy="862263"/>
      </dsp:txXfrm>
    </dsp:sp>
    <dsp:sp modelId="{9ABCDC76-E307-49AD-BA66-A89A4403364C}">
      <dsp:nvSpPr>
        <dsp:cNvPr id="0" name=""/>
        <dsp:cNvSpPr/>
      </dsp:nvSpPr>
      <dsp:spPr>
        <a:xfrm>
          <a:off x="3178323" y="1797794"/>
          <a:ext cx="91440" cy="3483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79"/>
              </a:lnTo>
              <a:lnTo>
                <a:pt x="45786" y="174179"/>
              </a:lnTo>
              <a:lnTo>
                <a:pt x="45786" y="3483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BD787-0B03-4B21-94D7-5862CA1BFE49}">
      <dsp:nvSpPr>
        <dsp:cNvPr id="0" name=""/>
        <dsp:cNvSpPr/>
      </dsp:nvSpPr>
      <dsp:spPr>
        <a:xfrm>
          <a:off x="2105266" y="2146152"/>
          <a:ext cx="2237687" cy="25988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 dirty="0"/>
        </a:p>
      </dsp:txBody>
      <dsp:txXfrm>
        <a:off x="2170806" y="2211692"/>
        <a:ext cx="2106607" cy="2467809"/>
      </dsp:txXfrm>
    </dsp:sp>
    <dsp:sp modelId="{595C8DA3-1852-4ACF-B372-DAED6C249475}">
      <dsp:nvSpPr>
        <dsp:cNvPr id="0" name=""/>
        <dsp:cNvSpPr/>
      </dsp:nvSpPr>
      <dsp:spPr>
        <a:xfrm>
          <a:off x="4248472" y="561745"/>
          <a:ext cx="1251549" cy="32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66"/>
              </a:lnTo>
              <a:lnTo>
                <a:pt x="1251549" y="160066"/>
              </a:lnTo>
              <a:lnTo>
                <a:pt x="1251549" y="3201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5D68C-1414-4018-82EB-6796FDA8DEA9}">
      <dsp:nvSpPr>
        <dsp:cNvPr id="0" name=""/>
        <dsp:cNvSpPr/>
      </dsp:nvSpPr>
      <dsp:spPr>
        <a:xfrm>
          <a:off x="4668167" y="881878"/>
          <a:ext cx="1663708" cy="915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영화관 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이용 만족도</a:t>
          </a:r>
        </a:p>
      </dsp:txBody>
      <dsp:txXfrm>
        <a:off x="4694993" y="908704"/>
        <a:ext cx="1610056" cy="862263"/>
      </dsp:txXfrm>
    </dsp:sp>
    <dsp:sp modelId="{BEE03D6E-E1EE-44DB-9530-A79901B481D3}">
      <dsp:nvSpPr>
        <dsp:cNvPr id="0" name=""/>
        <dsp:cNvSpPr/>
      </dsp:nvSpPr>
      <dsp:spPr>
        <a:xfrm>
          <a:off x="5439943" y="1797794"/>
          <a:ext cx="91440" cy="345807"/>
        </a:xfrm>
        <a:custGeom>
          <a:avLst/>
          <a:gdLst/>
          <a:ahLst/>
          <a:cxnLst/>
          <a:rect l="0" t="0" r="0" b="0"/>
          <a:pathLst>
            <a:path>
              <a:moveTo>
                <a:pt x="60077" y="0"/>
              </a:moveTo>
              <a:lnTo>
                <a:pt x="60077" y="172903"/>
              </a:lnTo>
              <a:lnTo>
                <a:pt x="45720" y="172903"/>
              </a:lnTo>
              <a:lnTo>
                <a:pt x="45720" y="3458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1600B-9AD0-4135-87E4-B03A70FA9040}">
      <dsp:nvSpPr>
        <dsp:cNvPr id="0" name=""/>
        <dsp:cNvSpPr/>
      </dsp:nvSpPr>
      <dsp:spPr>
        <a:xfrm>
          <a:off x="4827642" y="2143601"/>
          <a:ext cx="1316043" cy="890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4853729" y="2169688"/>
        <a:ext cx="1263869" cy="838486"/>
      </dsp:txXfrm>
    </dsp:sp>
    <dsp:sp modelId="{5C6D2DA5-61AC-42BF-A22A-BE31BAFCEF5D}">
      <dsp:nvSpPr>
        <dsp:cNvPr id="0" name=""/>
        <dsp:cNvSpPr/>
      </dsp:nvSpPr>
      <dsp:spPr>
        <a:xfrm>
          <a:off x="4248472" y="561745"/>
          <a:ext cx="3384539" cy="32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66"/>
              </a:lnTo>
              <a:lnTo>
                <a:pt x="3384539" y="160066"/>
              </a:lnTo>
              <a:lnTo>
                <a:pt x="3384539" y="3201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3A31D-9EC7-4CCE-967B-CBE6FF357B4E}">
      <dsp:nvSpPr>
        <dsp:cNvPr id="0" name=""/>
        <dsp:cNvSpPr/>
      </dsp:nvSpPr>
      <dsp:spPr>
        <a:xfrm>
          <a:off x="6801157" y="881878"/>
          <a:ext cx="1663708" cy="9159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인적사항</a:t>
          </a:r>
        </a:p>
      </dsp:txBody>
      <dsp:txXfrm>
        <a:off x="6827983" y="908704"/>
        <a:ext cx="1610056" cy="862263"/>
      </dsp:txXfrm>
    </dsp:sp>
    <dsp:sp modelId="{358A11E7-6472-42A6-9D90-F596F8E5AFCB}">
      <dsp:nvSpPr>
        <dsp:cNvPr id="0" name=""/>
        <dsp:cNvSpPr/>
      </dsp:nvSpPr>
      <dsp:spPr>
        <a:xfrm>
          <a:off x="7540491" y="1797794"/>
          <a:ext cx="91440" cy="345807"/>
        </a:xfrm>
        <a:custGeom>
          <a:avLst/>
          <a:gdLst/>
          <a:ahLst/>
          <a:cxnLst/>
          <a:rect l="0" t="0" r="0" b="0"/>
          <a:pathLst>
            <a:path>
              <a:moveTo>
                <a:pt x="92520" y="0"/>
              </a:moveTo>
              <a:lnTo>
                <a:pt x="92520" y="172903"/>
              </a:lnTo>
              <a:lnTo>
                <a:pt x="45720" y="172903"/>
              </a:lnTo>
              <a:lnTo>
                <a:pt x="45720" y="3458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A8F8B-4E13-4CA9-AA5D-5418CCB9CDE7}">
      <dsp:nvSpPr>
        <dsp:cNvPr id="0" name=""/>
        <dsp:cNvSpPr/>
      </dsp:nvSpPr>
      <dsp:spPr>
        <a:xfrm>
          <a:off x="6754357" y="2143601"/>
          <a:ext cx="1663708" cy="11091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786843" y="2176087"/>
        <a:ext cx="1598736" cy="1044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BCD1-CECE-47FC-BEC8-7890A496DE5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9C70-CF85-4976-9479-E10434F5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2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약학대학은 학년체계가 다르고</a:t>
            </a:r>
            <a:r>
              <a:rPr lang="en-US" altLang="ko-KR" dirty="0"/>
              <a:t>, </a:t>
            </a:r>
            <a:r>
              <a:rPr lang="ko-KR" altLang="en-US" dirty="0"/>
              <a:t>인원수가 적기에 조사대상에서 제외합니다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여자 </a:t>
            </a:r>
            <a:r>
              <a:rPr lang="en-US" altLang="ko-KR" dirty="0"/>
              <a:t>: 36</a:t>
            </a:r>
            <a:r>
              <a:rPr lang="ko-KR" altLang="en-US" dirty="0"/>
              <a:t>퍼센트 </a:t>
            </a:r>
            <a:r>
              <a:rPr lang="en-US" altLang="ko-KR" dirty="0"/>
              <a:t>/</a:t>
            </a:r>
            <a:r>
              <a:rPr lang="ko-KR" altLang="en-US" dirty="0"/>
              <a:t>남자 </a:t>
            </a:r>
            <a:r>
              <a:rPr lang="en-US" altLang="ko-KR" dirty="0"/>
              <a:t>: 64</a:t>
            </a:r>
            <a:r>
              <a:rPr lang="ko-KR" altLang="en-US" dirty="0"/>
              <a:t>퍼센트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****퍼센트</a:t>
            </a:r>
            <a:r>
              <a:rPr lang="en-US" altLang="ko-KR" dirty="0"/>
              <a:t>, </a:t>
            </a:r>
            <a:r>
              <a:rPr lang="ko-KR" altLang="en-US" dirty="0" err="1"/>
              <a:t>실제학생수</a:t>
            </a:r>
            <a:r>
              <a:rPr lang="ko-KR" altLang="en-US" dirty="0"/>
              <a:t> 둘다 보이게 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9C70-CF85-4976-9479-E10434F5BB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1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약학대학은 학년체계가 다르고</a:t>
            </a:r>
            <a:r>
              <a:rPr lang="en-US" altLang="ko-KR" dirty="0"/>
              <a:t>, </a:t>
            </a:r>
            <a:r>
              <a:rPr lang="ko-KR" altLang="en-US" dirty="0"/>
              <a:t>인원수가 적기에 조사대상에서 제외합니다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9C70-CF85-4976-9479-E10434F5BB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8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약학대학은 학년체계가 다르고</a:t>
            </a:r>
            <a:r>
              <a:rPr lang="en-US" altLang="ko-KR" dirty="0"/>
              <a:t>, </a:t>
            </a:r>
            <a:r>
              <a:rPr lang="ko-KR" altLang="en-US" dirty="0"/>
              <a:t>인원수가 적기에 조사대상에서 제외합니다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B9C70-CF85-4976-9479-E10434F5BB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3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2_shape2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spc="-15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  <a:prstGeom prst="rect">
            <a:avLst/>
          </a:prstGeom>
        </p:spPr>
        <p:txBody>
          <a:bodyPr/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11/5/2018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11/5/2018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11/5/2018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251520" y="76502"/>
            <a:ext cx="5328592" cy="477995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2800" spc="-150" dirty="0">
                <a:solidFill>
                  <a:schemeClr val="bg1"/>
                </a:solidFill>
                <a:latin typeface="+mj-ea"/>
              </a:rPr>
              <a:t>   </a:t>
            </a:r>
            <a:r>
              <a:rPr lang="en-US" altLang="ko-KR" sz="24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sz="24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대학생들의</a:t>
            </a:r>
            <a:endParaRPr lang="en-US" altLang="ko-KR" sz="24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24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영화관 이용 행태    </a:t>
            </a:r>
            <a:endParaRPr sz="2400" kern="1200" dirty="0">
              <a:solidFill>
                <a:schemeClr val="accent2">
                  <a:lumMod val="7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7308304" y="4365104"/>
            <a:ext cx="1080120" cy="144016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spcBef>
                <a:spcPct val="20000"/>
              </a:spcBef>
              <a:buNone/>
            </a:pPr>
            <a:r>
              <a:rPr lang="ko-KR" altLang="en-US"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김은지</a:t>
            </a:r>
            <a:r>
              <a:rPr lang="en-US" altLang="ko-KR"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marL="0" lvl="0" indent="0" algn="l" defTabSz="914400" latinLnBrk="1">
              <a:spcBef>
                <a:spcPct val="20000"/>
              </a:spcBef>
              <a:buNone/>
            </a:pPr>
            <a:r>
              <a:rPr lang="ko-KR" altLang="en-US" sz="2400" b="1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김지원최유림</a:t>
            </a:r>
            <a:endParaRPr lang="en-US" altLang="ko-KR" sz="2400" b="1" spc="-30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slide1_shape4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5182344" cy="147002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영화관 이용</a:t>
            </a:r>
            <a:br>
              <a:rPr lang="en-US" altLang="ko-KR" sz="40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40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행태 조사</a:t>
            </a:r>
            <a:endParaRPr sz="4000" kern="12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10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영화관 이용 실태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538793-22EC-493C-86DD-5E7009A51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2001" r="38188" b="13600"/>
          <a:stretch/>
        </p:blipFill>
        <p:spPr>
          <a:xfrm>
            <a:off x="730771" y="2233362"/>
            <a:ext cx="3312368" cy="3312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D9179C-6616-4477-89AB-867ED1475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12266" r="30313" b="38799"/>
          <a:stretch/>
        </p:blipFill>
        <p:spPr>
          <a:xfrm>
            <a:off x="4283968" y="2417946"/>
            <a:ext cx="4125812" cy="29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11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영화관 이용 실태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6893E-EDF0-44E1-91B3-A3F646974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27600" r="31888" b="26200"/>
          <a:stretch/>
        </p:blipFill>
        <p:spPr>
          <a:xfrm>
            <a:off x="611560" y="1620314"/>
            <a:ext cx="4032448" cy="2957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CEA9D5-8A66-4685-8434-458476088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88" t="50000" r="40550" b="30400"/>
          <a:stretch/>
        </p:blipFill>
        <p:spPr>
          <a:xfrm>
            <a:off x="611560" y="4655365"/>
            <a:ext cx="3258616" cy="1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12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영화관에 대한 만족도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3CB6D6-9776-4FC9-93E2-3AA163CBE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1" t="15178" r="29525" b="10800"/>
          <a:stretch/>
        </p:blipFill>
        <p:spPr>
          <a:xfrm>
            <a:off x="299998" y="1844824"/>
            <a:ext cx="4017600" cy="42484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DEE57A-D768-4685-A93E-C649718FE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99" t="10978" r="7476" b="12201"/>
          <a:stretch/>
        </p:blipFill>
        <p:spPr>
          <a:xfrm>
            <a:off x="4572000" y="1655114"/>
            <a:ext cx="4104456" cy="48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7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13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인적사항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63D23-21A2-4854-BBD5-F2BB4831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8" t="43399" r="31100" b="16002"/>
          <a:stretch/>
        </p:blipFill>
        <p:spPr>
          <a:xfrm>
            <a:off x="539552" y="2024844"/>
            <a:ext cx="455140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14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방법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5_shape3">
            <a:extLst>
              <a:ext uri="{FF2B5EF4-FFF2-40B4-BE49-F238E27FC236}">
                <a16:creationId xmlns:a16="http://schemas.microsoft.com/office/drawing/2014/main" id="{06597CA5-FE29-460F-A7B6-C6F8A3CACD24}"/>
              </a:ext>
            </a:extLst>
          </p:cNvPr>
          <p:cNvSpPr/>
          <p:nvPr/>
        </p:nvSpPr>
        <p:spPr>
          <a:xfrm>
            <a:off x="802387" y="2097367"/>
            <a:ext cx="3608639" cy="68958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spcBef>
                <a:spcPct val="0"/>
              </a:spcBef>
            </a:pPr>
            <a:r>
              <a:rPr lang="ko-KR" altLang="en-US"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신뢰도</a:t>
            </a:r>
          </a:p>
        </p:txBody>
      </p:sp>
      <p:sp>
        <p:nvSpPr>
          <p:cNvPr id="7" name="slide5_shape4">
            <a:extLst>
              <a:ext uri="{FF2B5EF4-FFF2-40B4-BE49-F238E27FC236}">
                <a16:creationId xmlns:a16="http://schemas.microsoft.com/office/drawing/2014/main" id="{B9290565-D8A8-45C4-A8C8-695EB0053854}"/>
              </a:ext>
            </a:extLst>
          </p:cNvPr>
          <p:cNvSpPr/>
          <p:nvPr/>
        </p:nvSpPr>
        <p:spPr>
          <a:xfrm>
            <a:off x="809353" y="2900659"/>
            <a:ext cx="3601673" cy="23407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42900" indent="-342900" defTabSz="914400" latinLnBrk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내적 일관성</a:t>
            </a:r>
            <a:endParaRPr lang="en-US" altLang="ko-KR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42900" indent="-342900" defTabSz="914400" latinLnBrk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재현가능성</a:t>
            </a:r>
            <a:endParaRPr lang="en-US" altLang="ko-KR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defTabSz="914400" latinLnBrk="1">
              <a:lnSpc>
                <a:spcPct val="150000"/>
              </a:lnSpc>
              <a:buSzPct val="70000"/>
            </a:pPr>
            <a:r>
              <a:rPr lang="en-US" altLang="ko-KR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 -&gt; </a:t>
            </a: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Cronbach-a </a:t>
            </a: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계수를 계산하여 </a:t>
            </a:r>
            <a:r>
              <a:rPr lang="en-US" altLang="ko-KR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0.7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 이상이면 신뢰도가 높다고 판단</a:t>
            </a:r>
            <a:endParaRPr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5_shape5">
            <a:extLst>
              <a:ext uri="{FF2B5EF4-FFF2-40B4-BE49-F238E27FC236}">
                <a16:creationId xmlns:a16="http://schemas.microsoft.com/office/drawing/2014/main" id="{49BF3D26-2833-43FE-B07B-B527CEB2B53B}"/>
              </a:ext>
            </a:extLst>
          </p:cNvPr>
          <p:cNvSpPr/>
          <p:nvPr/>
        </p:nvSpPr>
        <p:spPr>
          <a:xfrm>
            <a:off x="4732974" y="2097367"/>
            <a:ext cx="3608638" cy="68958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spcBef>
                <a:spcPct val="0"/>
              </a:spcBef>
            </a:pPr>
            <a:r>
              <a:rPr lang="ko-KR" altLang="en-US"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타당도</a:t>
            </a:r>
            <a:endParaRPr sz="15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5_shape6">
            <a:extLst>
              <a:ext uri="{FF2B5EF4-FFF2-40B4-BE49-F238E27FC236}">
                <a16:creationId xmlns:a16="http://schemas.microsoft.com/office/drawing/2014/main" id="{73C75ABB-EDA0-43B8-A8E2-BE9E89163AB1}"/>
              </a:ext>
            </a:extLst>
          </p:cNvPr>
          <p:cNvSpPr/>
          <p:nvPr/>
        </p:nvSpPr>
        <p:spPr>
          <a:xfrm>
            <a:off x="4739940" y="2900659"/>
            <a:ext cx="3601672" cy="23407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342900" indent="-34290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내용타당도</a:t>
            </a:r>
            <a:endParaRPr lang="en-US" altLang="ko-KR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342900" indent="-34290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구성타당도</a:t>
            </a:r>
            <a:endParaRPr lang="en-US" altLang="ko-KR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>
              <a:lnSpc>
                <a:spcPct val="150000"/>
              </a:lnSpc>
              <a:buSzPct val="70000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   -&gt; K&lt;&lt;p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경우에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내용타당도가 있다고 말할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655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3"/>
          <p:cNvSpPr>
            <a:spLocks noGrp="1"/>
          </p:cNvSpPr>
          <p:nvPr>
            <p:ph type="ctrTitle"/>
          </p:nvPr>
        </p:nvSpPr>
        <p:spPr>
          <a:xfrm>
            <a:off x="394965" y="2806762"/>
            <a:ext cx="4753669" cy="124447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4000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.</a:t>
            </a:r>
            <a:br>
              <a:rPr lang="en-US" altLang="ko-KR" sz="4000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br>
              <a:rPr lang="en-US" altLang="ko-KR" sz="4000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4000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Q&amp;A</a:t>
            </a:r>
            <a:endParaRPr sz="4000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2483768" y="2010111"/>
            <a:ext cx="6660232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조사 목표</a:t>
            </a:r>
            <a:endParaRPr sz="1800" b="1" kern="12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조사 방식</a:t>
            </a:r>
            <a:endParaRPr sz="1800" b="1" kern="12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표본 추출 방법</a:t>
            </a:r>
            <a:endParaRPr sz="1800" b="1" kern="12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설문도구</a:t>
            </a:r>
            <a:endParaRPr lang="en-US" altLang="ko-KR" sz="1800" b="1" kern="12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설문지 </a:t>
            </a:r>
            <a:endParaRPr sz="1800" b="1" kern="1200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" name="slide2_shape3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목차</a:t>
            </a:r>
            <a:endParaRPr sz="2400" kern="12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3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조사 목표</a:t>
            </a:r>
            <a:endParaRPr sz="2400" kern="12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slide5_shape3">
            <a:extLst>
              <a:ext uri="{FF2B5EF4-FFF2-40B4-BE49-F238E27FC236}">
                <a16:creationId xmlns:a16="http://schemas.microsoft.com/office/drawing/2014/main" id="{BD609AA5-C8FE-43E9-ACA0-69C3CAE8E574}"/>
              </a:ext>
            </a:extLst>
          </p:cNvPr>
          <p:cNvSpPr/>
          <p:nvPr/>
        </p:nvSpPr>
        <p:spPr>
          <a:xfrm>
            <a:off x="802387" y="2097367"/>
            <a:ext cx="3608639" cy="68958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spcBef>
                <a:spcPct val="0"/>
              </a:spcBef>
            </a:pPr>
            <a:r>
              <a:rPr lang="ko-KR" altLang="en-US"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목표</a:t>
            </a:r>
          </a:p>
        </p:txBody>
      </p:sp>
      <p:sp>
        <p:nvSpPr>
          <p:cNvPr id="12" name="slide5_shape4">
            <a:extLst>
              <a:ext uri="{FF2B5EF4-FFF2-40B4-BE49-F238E27FC236}">
                <a16:creationId xmlns:a16="http://schemas.microsoft.com/office/drawing/2014/main" id="{721EEFCC-90F8-428A-A756-BA3837D7178E}"/>
              </a:ext>
            </a:extLst>
          </p:cNvPr>
          <p:cNvSpPr/>
          <p:nvPr/>
        </p:nvSpPr>
        <p:spPr>
          <a:xfrm>
            <a:off x="802388" y="2900659"/>
            <a:ext cx="3601673" cy="23407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defTabSz="914400" latinLnBrk="1"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목표 </a:t>
            </a:r>
            <a:r>
              <a:rPr lang="en-US" altLang="ko-KR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: </a:t>
            </a: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대학생들의 영화관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</a:endParaRPr>
          </a:p>
          <a:p>
            <a:pPr marL="0" defTabSz="914400" latinLnBrk="1">
              <a:lnSpc>
                <a:spcPct val="150000"/>
              </a:lnSpc>
              <a:buSzPct val="70000"/>
            </a:pPr>
            <a:r>
              <a:rPr lang="ko-KR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rPr>
              <a:t>이용 행태와 만족도 조사 및  인구 특성 별 상호관련성 규명</a:t>
            </a:r>
            <a:endParaRPr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5">
            <a:extLst>
              <a:ext uri="{FF2B5EF4-FFF2-40B4-BE49-F238E27FC236}">
                <a16:creationId xmlns:a16="http://schemas.microsoft.com/office/drawing/2014/main" id="{FA7F7C66-1D63-403E-B7ED-93F8A0220D5E}"/>
              </a:ext>
            </a:extLst>
          </p:cNvPr>
          <p:cNvSpPr/>
          <p:nvPr/>
        </p:nvSpPr>
        <p:spPr>
          <a:xfrm>
            <a:off x="4732974" y="2097367"/>
            <a:ext cx="3608638" cy="68958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spcBef>
                <a:spcPct val="0"/>
              </a:spcBef>
            </a:pPr>
            <a:r>
              <a:rPr lang="en-US" altLang="ko-KR"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</a:t>
            </a:r>
            <a:r>
              <a:rPr lang="ko-KR" altLang="en-US"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차 목표</a:t>
            </a:r>
            <a:endParaRPr sz="1500" b="1" kern="1200" spc="-5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5_shape6">
            <a:extLst>
              <a:ext uri="{FF2B5EF4-FFF2-40B4-BE49-F238E27FC236}">
                <a16:creationId xmlns:a16="http://schemas.microsoft.com/office/drawing/2014/main" id="{4B3F82F9-728D-4297-90A6-D49CD908B7E4}"/>
              </a:ext>
            </a:extLst>
          </p:cNvPr>
          <p:cNvSpPr/>
          <p:nvPr/>
        </p:nvSpPr>
        <p:spPr>
          <a:xfrm>
            <a:off x="4739940" y="2900659"/>
            <a:ext cx="3601672" cy="23407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u"/>
            </a:pPr>
            <a:r>
              <a:rPr lang="ko-KR" altLang="en-US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대학생들의 영화관   </a:t>
            </a:r>
            <a:endParaRPr lang="en-US" altLang="ko-KR" sz="2000" spc="-3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SzPct val="70000"/>
            </a:pPr>
            <a:r>
              <a:rPr lang="ko-KR" altLang="en-US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 행태와 선호하는 </a:t>
            </a:r>
            <a:endParaRPr lang="en-US" altLang="ko-KR" sz="2000" spc="-3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SzPct val="70000"/>
            </a:pPr>
            <a:r>
              <a:rPr lang="ko-KR" altLang="en-US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영화관의 특성을 알아보고</a:t>
            </a:r>
            <a:r>
              <a:rPr lang="en-US" altLang="ko-KR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</a:t>
            </a:r>
            <a:r>
              <a:rPr lang="ko-KR" altLang="en-US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가격 시설 서비스 만족도를  파악한다</a:t>
            </a:r>
            <a:r>
              <a:rPr lang="en-US" altLang="ko-KR" sz="2000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sz="200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조사 근거</a:t>
            </a:r>
            <a:endParaRPr sz="2400" kern="1200" spc="-150" dirty="0">
              <a:solidFill>
                <a:schemeClr val="bg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9" name="slide5_group4">
            <a:extLst>
              <a:ext uri="{FF2B5EF4-FFF2-40B4-BE49-F238E27FC236}">
                <a16:creationId xmlns:a16="http://schemas.microsoft.com/office/drawing/2014/main" id="{4BA955F2-51D1-4737-A9D8-F958198163CE}"/>
              </a:ext>
            </a:extLst>
          </p:cNvPr>
          <p:cNvGrpSpPr>
            <a:grpSpLocks/>
          </p:cNvGrpSpPr>
          <p:nvPr/>
        </p:nvGrpSpPr>
        <p:grpSpPr>
          <a:xfrm>
            <a:off x="683568" y="1556793"/>
            <a:ext cx="7704856" cy="4536504"/>
            <a:chOff x="2554489" y="2307530"/>
            <a:chExt cx="2028269" cy="3772933"/>
          </a:xfrm>
        </p:grpSpPr>
        <p:sp>
          <p:nvSpPr>
            <p:cNvPr id="10" name="slide5_shape1">
              <a:extLst>
                <a:ext uri="{FF2B5EF4-FFF2-40B4-BE49-F238E27FC236}">
                  <a16:creationId xmlns:a16="http://schemas.microsoft.com/office/drawing/2014/main" id="{49801F69-1B9F-41FC-81FC-FA4D86677969}"/>
                </a:ext>
              </a:extLst>
            </p:cNvPr>
            <p:cNvSpPr/>
            <p:nvPr/>
          </p:nvSpPr>
          <p:spPr>
            <a:xfrm>
              <a:off x="2554489" y="2307530"/>
              <a:ext cx="2028269" cy="4791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algn="ctr" defTabSz="914400" latinLnBrk="1"/>
              <a:r>
                <a:rPr lang="ko-KR" altLang="en-US" sz="1500" b="1" kern="1200" spc="-50" dirty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논리적 근거</a:t>
              </a:r>
              <a:endParaRPr sz="15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1" name="slide5_shape2">
              <a:extLst>
                <a:ext uri="{FF2B5EF4-FFF2-40B4-BE49-F238E27FC236}">
                  <a16:creationId xmlns:a16="http://schemas.microsoft.com/office/drawing/2014/main" id="{871E1296-6385-45D3-A33B-1582762F2C5C}"/>
                </a:ext>
              </a:extLst>
            </p:cNvPr>
            <p:cNvSpPr/>
            <p:nvPr/>
          </p:nvSpPr>
          <p:spPr>
            <a:xfrm>
              <a:off x="2554489" y="2942532"/>
              <a:ext cx="2028269" cy="31379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0" algn="l" defTabSz="914400" latinLnBrk="1">
                <a:lnSpc>
                  <a:spcPct val="150000"/>
                </a:lnSpc>
                <a:buSzPct val="70000"/>
                <a:buFont typeface="Wingdings" pitchFamily="2" charset="2"/>
                <a:buChar char="u"/>
              </a:pPr>
              <a:endParaRPr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285750" indent="-285750" algn="l" defTabSz="914400" latinLnBrk="1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누가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: K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캘럽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 전원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(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김은지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김지원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,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최유림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)</a:t>
              </a:r>
              <a:endParaRPr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285750" indent="-285750" algn="l" defTabSz="914400" latinLnBrk="1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ko-KR" alt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무엇을 </a:t>
              </a:r>
              <a:r>
                <a:rPr lang="en-US" altLang="ko-KR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: </a:t>
              </a:r>
              <a:r>
                <a:rPr lang="ko-KR" alt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영화관에 대한 설문조사</a:t>
              </a:r>
              <a:endParaRPr lang="en-US" altLang="ko-KR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285750" indent="-285750" algn="l" defTabSz="914400" latinLnBrk="1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어디서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: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고려대학교 세종캠퍼스 내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285750" indent="-285750" algn="l" defTabSz="914400" latinLnBrk="1">
                <a:buSzPct val="70000"/>
                <a:buFont typeface="Arial" panose="020B0604020202020204" pitchFamily="34" charset="0"/>
                <a:buChar char="•"/>
              </a:pPr>
              <a:r>
                <a:rPr lang="ko-KR" alt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왜 </a:t>
              </a:r>
              <a:r>
                <a:rPr lang="en-US" altLang="ko-KR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: </a:t>
              </a:r>
              <a:r>
                <a:rPr lang="ko-KR" alt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대학생들이 영화관을 얼마나 어떻게 이용하는지 알아보고</a:t>
              </a:r>
              <a:r>
                <a:rPr lang="en-US" altLang="ko-KR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, </a:t>
              </a:r>
            </a:p>
            <a:p>
              <a:pPr algn="l" defTabSz="914400" latinLnBrk="1">
                <a:buSzPct val="70000"/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           </a:t>
              </a:r>
              <a:r>
                <a:rPr lang="ko-KR" altLang="en-US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가격 시설 서비스 만족도를 파악하기 위해</a:t>
              </a:r>
              <a:endParaRPr lang="en-US" altLang="ko-KR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285750" indent="-285750" algn="l" defTabSz="914400" latinLnBrk="1">
                <a:lnSpc>
                  <a:spcPct val="15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어떻게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: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표본추출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: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할당추출법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성별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(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남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+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학년 별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(1,2,3,4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학년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4_shape3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고려대학교 인구 특성</a:t>
            </a:r>
            <a:endParaRPr sz="2400" kern="1200" spc="-15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57012F1E-0B64-453B-B729-1A71A503B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98308"/>
              </p:ext>
            </p:extLst>
          </p:nvPr>
        </p:nvGraphicFramePr>
        <p:xfrm>
          <a:off x="619994" y="1772816"/>
          <a:ext cx="3807989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04DF765-2684-4554-AF27-FF69BD704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47728"/>
              </p:ext>
            </p:extLst>
          </p:nvPr>
        </p:nvGraphicFramePr>
        <p:xfrm>
          <a:off x="4572000" y="1772815"/>
          <a:ext cx="4104453" cy="428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0106DBA-D7B6-49A4-AF14-C38F98407D0A}"/>
              </a:ext>
            </a:extLst>
          </p:cNvPr>
          <p:cNvSpPr txBox="1"/>
          <p:nvPr/>
        </p:nvSpPr>
        <p:spPr>
          <a:xfrm>
            <a:off x="4913809" y="6208389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고려대학교 세종캠퍼스 학사지원본부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4_shape3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표본 크기 결정</a:t>
            </a:r>
            <a:endParaRPr sz="2400" kern="1200" spc="-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2F35C-4C10-47EB-98BA-745C5A5C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8" y="2171700"/>
            <a:ext cx="84776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948054-AC14-4562-BB13-E9A60660C580}"/>
              </a:ext>
            </a:extLst>
          </p:cNvPr>
          <p:cNvGrpSpPr/>
          <p:nvPr/>
        </p:nvGrpSpPr>
        <p:grpSpPr>
          <a:xfrm>
            <a:off x="539552" y="2134632"/>
            <a:ext cx="6997960" cy="3478123"/>
            <a:chOff x="1534480" y="2134632"/>
            <a:chExt cx="6997960" cy="3478123"/>
          </a:xfrm>
        </p:grpSpPr>
        <p:pic>
          <p:nvPicPr>
            <p:cNvPr id="2049" name="picture">
              <a:extLst>
                <a:ext uri="{FF2B5EF4-FFF2-40B4-BE49-F238E27FC236}">
                  <a16:creationId xmlns:a16="http://schemas.microsoft.com/office/drawing/2014/main" id="{92CCFC52-64CB-4CD6-B0B7-54D4951B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870745"/>
              <a:ext cx="4736538" cy="14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A30A7-9C00-4688-9172-C6E6373DDEA5}"/>
                </a:ext>
              </a:extLst>
            </p:cNvPr>
            <p:cNvSpPr txBox="1"/>
            <p:nvPr/>
          </p:nvSpPr>
          <p:spPr>
            <a:xfrm>
              <a:off x="1534480" y="2134632"/>
              <a:ext cx="406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신뢰도 </a:t>
              </a:r>
              <a:r>
                <a:rPr lang="en-US" altLang="ko-KR" dirty="0"/>
                <a:t>90%, </a:t>
              </a:r>
              <a:r>
                <a:rPr lang="ko-KR" altLang="en-US" dirty="0"/>
                <a:t>오차한계 </a:t>
              </a:r>
              <a:r>
                <a:rPr lang="en-US" altLang="ko-KR" dirty="0"/>
                <a:t>0.06</a:t>
              </a:r>
              <a:r>
                <a:rPr lang="ko-KR" altLang="en-US" dirty="0"/>
                <a:t>에 의하여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0D46D4-2F5B-45C8-B303-6D4E21D47C48}"/>
                </a:ext>
              </a:extLst>
            </p:cNvPr>
            <p:cNvSpPr txBox="1"/>
            <p:nvPr/>
          </p:nvSpPr>
          <p:spPr>
            <a:xfrm>
              <a:off x="1547664" y="4535537"/>
              <a:ext cx="69847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표본의 크기를 계산 한 결과</a:t>
              </a:r>
              <a:r>
                <a:rPr lang="en-US" altLang="ko-KR" dirty="0"/>
                <a:t>, </a:t>
              </a:r>
            </a:p>
            <a:p>
              <a:endParaRPr lang="en-US" altLang="ko-KR" dirty="0"/>
            </a:p>
            <a:p>
              <a:r>
                <a:rPr lang="en-US" altLang="ko-KR" sz="2800" dirty="0"/>
                <a:t>187.918403</a:t>
              </a:r>
              <a:r>
                <a:rPr lang="ko-KR" altLang="en-US" sz="2800" dirty="0"/>
                <a:t>명 </a:t>
              </a:r>
              <a:r>
                <a:rPr lang="en-US" altLang="ko-KR" sz="2800" dirty="0"/>
                <a:t>- &gt; 200</a:t>
              </a:r>
              <a:r>
                <a:rPr lang="ko-KR" altLang="en-US" sz="2800" dirty="0"/>
                <a:t>명 결정</a:t>
              </a:r>
              <a:endParaRPr lang="en-US" altLang="ko-K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7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7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4_shape3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추출 방법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할당추출법</a:t>
            </a:r>
            <a:endParaRPr sz="2400" kern="1200" spc="-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05E77-9E71-4643-8CAE-9F0C65F56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24955"/>
              </p:ext>
            </p:extLst>
          </p:nvPr>
        </p:nvGraphicFramePr>
        <p:xfrm>
          <a:off x="422132" y="3293938"/>
          <a:ext cx="3861837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1">
                  <a:extLst>
                    <a:ext uri="{9D8B030D-6E8A-4147-A177-3AD203B41FA5}">
                      <a16:colId xmlns:a16="http://schemas.microsoft.com/office/drawing/2014/main" val="664859818"/>
                    </a:ext>
                  </a:extLst>
                </a:gridCol>
                <a:gridCol w="871154">
                  <a:extLst>
                    <a:ext uri="{9D8B030D-6E8A-4147-A177-3AD203B41FA5}">
                      <a16:colId xmlns:a16="http://schemas.microsoft.com/office/drawing/2014/main" val="1295741854"/>
                    </a:ext>
                  </a:extLst>
                </a:gridCol>
                <a:gridCol w="871154">
                  <a:extLst>
                    <a:ext uri="{9D8B030D-6E8A-4147-A177-3AD203B41FA5}">
                      <a16:colId xmlns:a16="http://schemas.microsoft.com/office/drawing/2014/main" val="1817293269"/>
                    </a:ext>
                  </a:extLst>
                </a:gridCol>
                <a:gridCol w="1156238">
                  <a:extLst>
                    <a:ext uri="{9D8B030D-6E8A-4147-A177-3AD203B41FA5}">
                      <a16:colId xmlns:a16="http://schemas.microsoft.com/office/drawing/2014/main" val="402296002"/>
                    </a:ext>
                  </a:extLst>
                </a:gridCol>
              </a:tblGrid>
              <a:tr h="3561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0443896"/>
                  </a:ext>
                </a:extLst>
              </a:tr>
              <a:tr h="35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28219"/>
                  </a:ext>
                </a:extLst>
              </a:tr>
              <a:tr h="35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8152"/>
                  </a:ext>
                </a:extLst>
              </a:tr>
              <a:tr h="35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38466"/>
                  </a:ext>
                </a:extLst>
              </a:tr>
              <a:tr h="35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56184"/>
                  </a:ext>
                </a:extLst>
              </a:tr>
              <a:tr h="356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3776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2127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5903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79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E633C9-958F-4576-BCBA-AEC79DCFA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68338"/>
              </p:ext>
            </p:extLst>
          </p:nvPr>
        </p:nvGraphicFramePr>
        <p:xfrm>
          <a:off x="4543424" y="3293938"/>
          <a:ext cx="3989016" cy="21945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13244">
                  <a:extLst>
                    <a:ext uri="{9D8B030D-6E8A-4147-A177-3AD203B41FA5}">
                      <a16:colId xmlns:a16="http://schemas.microsoft.com/office/drawing/2014/main" val="1199966187"/>
                    </a:ext>
                  </a:extLst>
                </a:gridCol>
                <a:gridCol w="1249284">
                  <a:extLst>
                    <a:ext uri="{9D8B030D-6E8A-4147-A177-3AD203B41FA5}">
                      <a16:colId xmlns:a16="http://schemas.microsoft.com/office/drawing/2014/main" val="3014058422"/>
                    </a:ext>
                  </a:extLst>
                </a:gridCol>
                <a:gridCol w="913244">
                  <a:extLst>
                    <a:ext uri="{9D8B030D-6E8A-4147-A177-3AD203B41FA5}">
                      <a16:colId xmlns:a16="http://schemas.microsoft.com/office/drawing/2014/main" val="3483035324"/>
                    </a:ext>
                  </a:extLst>
                </a:gridCol>
                <a:gridCol w="913244">
                  <a:extLst>
                    <a:ext uri="{9D8B030D-6E8A-4147-A177-3AD203B41FA5}">
                      <a16:colId xmlns:a16="http://schemas.microsoft.com/office/drawing/2014/main" val="2025188391"/>
                    </a:ext>
                  </a:extLst>
                </a:gridCol>
              </a:tblGrid>
              <a:tr h="29911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남</a:t>
                      </a:r>
                      <a:endParaRPr lang="ko-KR" altLang="en-US" sz="1800" b="1" i="0" u="none" strike="noStrike">
                        <a:solidFill>
                          <a:srgbClr val="FFFFFF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여</a:t>
                      </a:r>
                      <a:endParaRPr lang="ko-KR" altLang="en-US" sz="1800" b="1" i="0" u="none" strike="noStrike">
                        <a:solidFill>
                          <a:srgbClr val="FFFFFF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합계</a:t>
                      </a:r>
                      <a:endParaRPr lang="ko-KR" altLang="en-US" sz="1800" b="1" i="0" u="none" strike="noStrike">
                        <a:solidFill>
                          <a:srgbClr val="FFFFFF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526100"/>
                  </a:ext>
                </a:extLst>
              </a:tr>
              <a:tr h="3790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</a:t>
                      </a:r>
                      <a:r>
                        <a:rPr lang="ko-KR" altLang="en-US" sz="1800" u="none" strike="noStrike">
                          <a:effectLst/>
                        </a:rPr>
                        <a:t>학년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30.6284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17.25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47.87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9105165"/>
                  </a:ext>
                </a:extLst>
              </a:tr>
              <a:tr h="3790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2</a:t>
                      </a:r>
                      <a:r>
                        <a:rPr lang="ko-KR" altLang="en-US" sz="1800" u="none" strike="noStrike">
                          <a:effectLst/>
                        </a:rPr>
                        <a:t>학년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31.5433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17.79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49.33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3058194"/>
                  </a:ext>
                </a:extLst>
              </a:tr>
              <a:tr h="3790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3</a:t>
                      </a:r>
                      <a:r>
                        <a:rPr lang="ko-KR" altLang="en-US" sz="1800" u="none" strike="noStrike">
                          <a:effectLst/>
                        </a:rPr>
                        <a:t>학년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33.0341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18.6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51.63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64945"/>
                  </a:ext>
                </a:extLst>
              </a:tr>
              <a:tr h="37908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r>
                        <a:rPr lang="ko-KR" altLang="en-US" sz="1800" u="none" strike="noStrike" dirty="0">
                          <a:effectLst/>
                        </a:rPr>
                        <a:t>학년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32.7291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18.43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51.16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7429116"/>
                  </a:ext>
                </a:extLst>
              </a:tr>
              <a:tr h="3790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합계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127.9349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72.07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200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명조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9969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7DD53A-8EB9-4F53-A4BE-8BD34D17F530}"/>
              </a:ext>
            </a:extLst>
          </p:cNvPr>
          <p:cNvSpPr txBox="1"/>
          <p:nvPr/>
        </p:nvSpPr>
        <p:spPr>
          <a:xfrm>
            <a:off x="539552" y="2420888"/>
            <a:ext cx="37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TARGET POPULATION</a:t>
            </a:r>
            <a:endParaRPr lang="ko-KR" alt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A7993-6967-4494-A794-86F580EFB44E}"/>
              </a:ext>
            </a:extLst>
          </p:cNvPr>
          <p:cNvSpPr txBox="1"/>
          <p:nvPr/>
        </p:nvSpPr>
        <p:spPr>
          <a:xfrm>
            <a:off x="4602811" y="2442187"/>
            <a:ext cx="37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SAMPLED POPULATION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585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E684C98C-E841-4A00-B58B-42D498374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213898"/>
              </p:ext>
            </p:extLst>
          </p:nvPr>
        </p:nvGraphicFramePr>
        <p:xfrm>
          <a:off x="323528" y="1397000"/>
          <a:ext cx="8496944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6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7342633" y="6423645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8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6_shape3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구성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70E5E98-45C8-4147-96B8-C4F710B2A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43063"/>
              </p:ext>
            </p:extLst>
          </p:nvPr>
        </p:nvGraphicFramePr>
        <p:xfrm>
          <a:off x="457200" y="1772816"/>
          <a:ext cx="8496944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E762A61-64E2-48E5-9248-15C5B18D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47855"/>
              </p:ext>
            </p:extLst>
          </p:nvPr>
        </p:nvGraphicFramePr>
        <p:xfrm>
          <a:off x="221785" y="3495153"/>
          <a:ext cx="1749614" cy="64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6">
                  <a:extLst>
                    <a:ext uri="{9D8B030D-6E8A-4147-A177-3AD203B41FA5}">
                      <a16:colId xmlns:a16="http://schemas.microsoft.com/office/drawing/2014/main" val="174020604"/>
                    </a:ext>
                  </a:extLst>
                </a:gridCol>
                <a:gridCol w="910088">
                  <a:extLst>
                    <a:ext uri="{9D8B030D-6E8A-4147-A177-3AD203B41FA5}">
                      <a16:colId xmlns:a16="http://schemas.microsoft.com/office/drawing/2014/main" val="205815859"/>
                    </a:ext>
                  </a:extLst>
                </a:gridCol>
              </a:tblGrid>
              <a:tr h="640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아니요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7537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3A79688-998A-4338-AE75-68A6A9E1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00570"/>
              </p:ext>
            </p:extLst>
          </p:nvPr>
        </p:nvGraphicFramePr>
        <p:xfrm>
          <a:off x="5076055" y="3518084"/>
          <a:ext cx="1470629" cy="105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10">
                  <a:extLst>
                    <a:ext uri="{9D8B030D-6E8A-4147-A177-3AD203B41FA5}">
                      <a16:colId xmlns:a16="http://schemas.microsoft.com/office/drawing/2014/main" val="978698174"/>
                    </a:ext>
                  </a:extLst>
                </a:gridCol>
                <a:gridCol w="493540">
                  <a:extLst>
                    <a:ext uri="{9D8B030D-6E8A-4147-A177-3AD203B41FA5}">
                      <a16:colId xmlns:a16="http://schemas.microsoft.com/office/drawing/2014/main" val="448845945"/>
                    </a:ext>
                  </a:extLst>
                </a:gridCol>
                <a:gridCol w="486879">
                  <a:extLst>
                    <a:ext uri="{9D8B030D-6E8A-4147-A177-3AD203B41FA5}">
                      <a16:colId xmlns:a16="http://schemas.microsoft.com/office/drawing/2014/main" val="2832882103"/>
                    </a:ext>
                  </a:extLst>
                </a:gridCol>
              </a:tblGrid>
              <a:tr h="105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서비스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가격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680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9E693AF-1BCB-43CB-83E2-F23186C1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0222"/>
              </p:ext>
            </p:extLst>
          </p:nvPr>
        </p:nvGraphicFramePr>
        <p:xfrm>
          <a:off x="2423354" y="3597692"/>
          <a:ext cx="2226710" cy="24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55">
                  <a:extLst>
                    <a:ext uri="{9D8B030D-6E8A-4147-A177-3AD203B41FA5}">
                      <a16:colId xmlns:a16="http://schemas.microsoft.com/office/drawing/2014/main" val="379604378"/>
                    </a:ext>
                  </a:extLst>
                </a:gridCol>
                <a:gridCol w="1113355">
                  <a:extLst>
                    <a:ext uri="{9D8B030D-6E8A-4147-A177-3AD203B41FA5}">
                      <a16:colId xmlns:a16="http://schemas.microsoft.com/office/drawing/2014/main" val="1226161991"/>
                    </a:ext>
                  </a:extLst>
                </a:gridCol>
              </a:tblGrid>
              <a:tr h="57582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이용 빈도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상영관에 입장하는 시간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73526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브랜드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이용하는 상영관의 유형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48075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브랜드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</a:rPr>
                        <a:t>선택계기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선호 좌석 위치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573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누구와 함께 보는지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선화 영화 장르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24572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예매 방법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해당 영화를 보게 된 계기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75398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73E322-E1A8-4644-BBB5-555E6442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86169"/>
              </p:ext>
            </p:extLst>
          </p:nvPr>
        </p:nvGraphicFramePr>
        <p:xfrm>
          <a:off x="7020272" y="3525569"/>
          <a:ext cx="1749615" cy="121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1">
                  <a:extLst>
                    <a:ext uri="{9D8B030D-6E8A-4147-A177-3AD203B41FA5}">
                      <a16:colId xmlns:a16="http://schemas.microsoft.com/office/drawing/2014/main" val="2182862197"/>
                    </a:ext>
                  </a:extLst>
                </a:gridCol>
                <a:gridCol w="323395">
                  <a:extLst>
                    <a:ext uri="{9D8B030D-6E8A-4147-A177-3AD203B41FA5}">
                      <a16:colId xmlns:a16="http://schemas.microsoft.com/office/drawing/2014/main" val="2865996591"/>
                    </a:ext>
                  </a:extLst>
                </a:gridCol>
                <a:gridCol w="349923">
                  <a:extLst>
                    <a:ext uri="{9D8B030D-6E8A-4147-A177-3AD203B41FA5}">
                      <a16:colId xmlns:a16="http://schemas.microsoft.com/office/drawing/2014/main" val="749933876"/>
                    </a:ext>
                  </a:extLst>
                </a:gridCol>
                <a:gridCol w="349923">
                  <a:extLst>
                    <a:ext uri="{9D8B030D-6E8A-4147-A177-3AD203B41FA5}">
                      <a16:colId xmlns:a16="http://schemas.microsoft.com/office/drawing/2014/main" val="1799226111"/>
                    </a:ext>
                  </a:extLst>
                </a:gridCol>
                <a:gridCol w="349923">
                  <a:extLst>
                    <a:ext uri="{9D8B030D-6E8A-4147-A177-3AD203B41FA5}">
                      <a16:colId xmlns:a16="http://schemas.microsoft.com/office/drawing/2014/main" val="3292206535"/>
                    </a:ext>
                  </a:extLst>
                </a:gridCol>
              </a:tblGrid>
              <a:tr h="1219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성별</a:t>
                      </a:r>
                    </a:p>
                  </a:txBody>
                  <a:tcPr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학년</a:t>
                      </a:r>
                    </a:p>
                  </a:txBody>
                  <a:tcPr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거주지</a:t>
                      </a:r>
                    </a:p>
                  </a:txBody>
                  <a:tcPr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소속대학</a:t>
                      </a:r>
                    </a:p>
                  </a:txBody>
                  <a:tcPr vert="ea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한달용돈</a:t>
                      </a:r>
                    </a:p>
                  </a:txBody>
                  <a:tcPr vert="ea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371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5_shape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8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800" kern="12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+mn-cs"/>
              </a:rPr>
              <a:t> / 12</a:t>
            </a:r>
            <a:endParaRPr sz="800" kern="12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9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설문지 </a:t>
            </a:r>
            <a:r>
              <a:rPr lang="en-US" altLang="ko-KR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영화관 이용 실태</a:t>
            </a:r>
            <a:endParaRPr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538793-22EC-493C-86DD-5E7009A51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2001" r="38188" b="13600"/>
          <a:stretch/>
        </p:blipFill>
        <p:spPr>
          <a:xfrm>
            <a:off x="730771" y="2233362"/>
            <a:ext cx="3312368" cy="3312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D9179C-6616-4477-89AB-867ED1475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12266" r="30313" b="38799"/>
          <a:stretch/>
        </p:blipFill>
        <p:spPr>
          <a:xfrm>
            <a:off x="4283968" y="2417946"/>
            <a:ext cx="4125812" cy="2943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428</Words>
  <Application>Microsoft Office PowerPoint</Application>
  <PresentationFormat>화면 슬라이드 쇼(4:3)</PresentationFormat>
  <Paragraphs>161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HY신명조</vt:lpstr>
      <vt:lpstr>나눔고딕</vt:lpstr>
      <vt:lpstr>나눔명조</vt:lpstr>
      <vt:lpstr>맑은 고딕</vt:lpstr>
      <vt:lpstr>바탕</vt:lpstr>
      <vt:lpstr>한컴 고딕</vt:lpstr>
      <vt:lpstr>Arial</vt:lpstr>
      <vt:lpstr>Wingdings</vt:lpstr>
      <vt:lpstr/>
      <vt:lpstr>영화관 이용 행태 조사</vt:lpstr>
      <vt:lpstr>목차</vt:lpstr>
      <vt:lpstr>조사 목표</vt:lpstr>
      <vt:lpstr>조사 근거</vt:lpstr>
      <vt:lpstr>고려대학교 인구 특성</vt:lpstr>
      <vt:lpstr>표본 크기 결정</vt:lpstr>
      <vt:lpstr>추출 방법 - 할당추출법</vt:lpstr>
      <vt:lpstr>설문지 구성</vt:lpstr>
      <vt:lpstr>설문지 – 영화관 이용 실태</vt:lpstr>
      <vt:lpstr>설문지 – 영화관 이용 실태</vt:lpstr>
      <vt:lpstr>설문지 – 영화관 이용 실태</vt:lpstr>
      <vt:lpstr>설문지 – 영화관에 대한 만족도</vt:lpstr>
      <vt:lpstr>설문지 – 인적사항</vt:lpstr>
      <vt:lpstr>분석 방법</vt:lpstr>
      <vt:lpstr>감사합니다.  Q&amp;A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은지 김</cp:lastModifiedBy>
  <cp:revision>27</cp:revision>
  <dcterms:modified xsi:type="dcterms:W3CDTF">2018-11-05T15:44:01Z</dcterms:modified>
</cp:coreProperties>
</file>