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2550F-C65C-9F4F-816C-6A93ED3C0766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DDD2-9F39-D14C-92D1-B75BABD4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7FE44-466E-2E4D-ADD8-70B49949B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5A22-79A3-B34A-A6EB-FCFAE75FDD4F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D782-86D8-3A43-B448-420A7535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vt_fund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3" r="-3673"/>
          <a:stretch>
            <a:fillRect/>
          </a:stretch>
        </p:blipFill>
        <p:spPr>
          <a:xfrm>
            <a:off x="761999" y="1600200"/>
            <a:ext cx="7621133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Federal Funding of Research and Development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715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5791200"/>
            <a:ext cx="7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2209800"/>
            <a:ext cx="105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Down 0.03%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7510" y="3124200"/>
            <a:ext cx="105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Down 0.24%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5356" y="4572000"/>
            <a:ext cx="105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Down 1.39%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6799" y="1752600"/>
            <a:ext cx="105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Down 1.40%</a:t>
            </a:r>
          </a:p>
        </p:txBody>
      </p:sp>
    </p:spTree>
    <p:extLst>
      <p:ext uri="{BB962C8B-B14F-4D97-AF65-F5344CB8AC3E}">
        <p14:creationId xmlns:p14="http://schemas.microsoft.com/office/powerpoint/2010/main" val="303395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ency_fundin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9" r="-3669"/>
          <a:stretch>
            <a:fillRect/>
          </a:stretch>
        </p:blipFill>
        <p:spPr>
          <a:xfrm>
            <a:off x="685800" y="1481138"/>
            <a:ext cx="7696200" cy="43100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By agency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715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5791200"/>
            <a:ext cx="7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4648200"/>
            <a:ext cx="84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Down 8%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3400" y="4953000"/>
            <a:ext cx="92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Down 22%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1853" y="2006024"/>
            <a:ext cx="5134739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Total Funding Down 15%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94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Federal Funding of Research and Development</vt:lpstr>
      <vt:lpstr>Funding By agency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Funding of Research and Development</dc:title>
  <dc:creator>Jose Jimenez</dc:creator>
  <cp:lastModifiedBy>Jose Jimenez</cp:lastModifiedBy>
  <cp:revision>1</cp:revision>
  <dcterms:created xsi:type="dcterms:W3CDTF">2014-10-20T19:23:00Z</dcterms:created>
  <dcterms:modified xsi:type="dcterms:W3CDTF">2014-10-20T19:25:48Z</dcterms:modified>
</cp:coreProperties>
</file>