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8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D0F4-84FA-47FE-9FDE-DCF8332EAFBE}" type="datetimeFigureOut">
              <a:rPr lang="en-US" smtClean="0"/>
              <a:pPr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4BE8A-8F58-424B-9A90-A8D5B61A6B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3843 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Prof. </a:t>
            </a:r>
            <a:r>
              <a:rPr lang="en-US" dirty="0" err="1" smtClean="0">
                <a:solidFill>
                  <a:schemeClr val="tx1"/>
                </a:solidFill>
              </a:rPr>
              <a:t>Qi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000" dirty="0" smtClean="0">
                <a:solidFill>
                  <a:schemeClr val="tx1"/>
                </a:solidFill>
              </a:rPr>
              <a:t>http://www.cs.utsa.edu/~qitian/CS3843/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Fall </a:t>
            </a:r>
            <a:r>
              <a:rPr lang="en-US" dirty="0" smtClean="0">
                <a:solidFill>
                  <a:schemeClr val="tx1"/>
                </a:solidFill>
              </a:rPr>
              <a:t>2013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to cover?</a:t>
            </a:r>
          </a:p>
          <a:p>
            <a:pPr lvl="1"/>
            <a:r>
              <a:rPr lang="en-US" dirty="0" smtClean="0"/>
              <a:t>All lectures up to today (Chapter 2)</a:t>
            </a:r>
          </a:p>
          <a:p>
            <a:r>
              <a:rPr lang="en-US" dirty="0" smtClean="0"/>
              <a:t>What is allowed?</a:t>
            </a:r>
          </a:p>
          <a:p>
            <a:pPr lvl="1"/>
            <a:r>
              <a:rPr lang="en-US" dirty="0" smtClean="0"/>
              <a:t>Scientific calculator</a:t>
            </a:r>
          </a:p>
          <a:p>
            <a:pPr lvl="1"/>
            <a:r>
              <a:rPr lang="en-US" dirty="0" smtClean="0"/>
              <a:t>One sheet of note (both sides, standard 11’×8.5’ letter size)</a:t>
            </a:r>
          </a:p>
          <a:p>
            <a:r>
              <a:rPr lang="en-US" dirty="0" smtClean="0"/>
              <a:t>What is not allowed?</a:t>
            </a:r>
          </a:p>
          <a:p>
            <a:pPr lvl="1"/>
            <a:r>
              <a:rPr lang="en-US" dirty="0" smtClean="0"/>
              <a:t>Talking to each other</a:t>
            </a:r>
          </a:p>
          <a:p>
            <a:pPr lvl="1"/>
            <a:r>
              <a:rPr lang="en-US" dirty="0" smtClean="0"/>
              <a:t>Other notes and book materials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Assignments 1-3</a:t>
            </a:r>
          </a:p>
          <a:p>
            <a:pPr lvl="1"/>
            <a:r>
              <a:rPr lang="en-US" dirty="0" smtClean="0"/>
              <a:t>Quiz 1 and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Review Questions </a:t>
            </a:r>
          </a:p>
          <a:p>
            <a:pPr lvl="1"/>
            <a:r>
              <a:rPr lang="en-US" smtClean="0"/>
              <a:t>Previous Midterms</a:t>
            </a:r>
            <a:endParaRPr lang="en-US" dirty="0" smtClean="0"/>
          </a:p>
          <a:p>
            <a:pPr lvl="1"/>
            <a:r>
              <a:rPr lang="en-US" dirty="0" smtClean="0"/>
              <a:t>Lecture notes </a:t>
            </a:r>
          </a:p>
          <a:p>
            <a:pPr lvl="1"/>
            <a:r>
              <a:rPr lang="en-US" dirty="0" smtClean="0"/>
              <a:t>Recitation and its practice problems</a:t>
            </a:r>
          </a:p>
          <a:p>
            <a:r>
              <a:rPr lang="en-US" dirty="0" smtClean="0"/>
              <a:t>Solutions are available under</a:t>
            </a:r>
          </a:p>
          <a:p>
            <a:pPr lvl="1"/>
            <a:r>
              <a:rPr lang="en-US" dirty="0" smtClean="0"/>
              <a:t>http://www.cs.utsa.edu/~qitian/CS3843/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CS 3843 Midterm Review</vt:lpstr>
      <vt:lpstr>Topics</vt:lpstr>
      <vt:lpstr>Tips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3843 Midterm Review</dc:title>
  <dc:creator>qitian</dc:creator>
  <cp:lastModifiedBy>qitian</cp:lastModifiedBy>
  <cp:revision>6</cp:revision>
  <dcterms:created xsi:type="dcterms:W3CDTF">2012-10-11T20:49:44Z</dcterms:created>
  <dcterms:modified xsi:type="dcterms:W3CDTF">2013-10-04T04:52:01Z</dcterms:modified>
</cp:coreProperties>
</file>