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61300-CDAF-4B5C-8129-276E1A88000A}" type="datetimeFigureOut">
              <a:rPr lang="en-US" smtClean="0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3D21-7E21-4A8A-8259-C6DC7C969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3843 Midterm </a:t>
            </a:r>
            <a:r>
              <a:rPr lang="en-US" dirty="0" smtClean="0"/>
              <a:t>Two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Fall </a:t>
            </a:r>
            <a:r>
              <a:rPr lang="en-US" dirty="0" smtClean="0">
                <a:solidFill>
                  <a:schemeClr val="tx1"/>
                </a:solidFill>
              </a:rPr>
              <a:t>2013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Prof. </a:t>
            </a:r>
            <a:r>
              <a:rPr lang="en-US" dirty="0" err="1" smtClean="0">
                <a:solidFill>
                  <a:schemeClr val="tx1"/>
                </a:solidFill>
              </a:rPr>
              <a:t>Qi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Tian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to cover?</a:t>
            </a:r>
          </a:p>
          <a:p>
            <a:pPr lvl="1"/>
            <a:r>
              <a:rPr lang="en-US" dirty="0" smtClean="0"/>
              <a:t>All lectures for Chapter 3</a:t>
            </a:r>
          </a:p>
          <a:p>
            <a:pPr lvl="1"/>
            <a:r>
              <a:rPr lang="en-US" dirty="0" smtClean="0"/>
              <a:t>Check the Chapter 3 slides online</a:t>
            </a:r>
          </a:p>
          <a:p>
            <a:r>
              <a:rPr lang="en-US" dirty="0" smtClean="0"/>
              <a:t>What is allowed?</a:t>
            </a:r>
          </a:p>
          <a:p>
            <a:pPr lvl="1"/>
            <a:r>
              <a:rPr lang="en-US" dirty="0" smtClean="0"/>
              <a:t>Scientific calculator</a:t>
            </a:r>
          </a:p>
          <a:p>
            <a:pPr lvl="1"/>
            <a:r>
              <a:rPr lang="en-US" dirty="0" smtClean="0"/>
              <a:t>One sheet of note (both sides, standard 11’×8.5’ letter size)</a:t>
            </a:r>
          </a:p>
          <a:p>
            <a:r>
              <a:rPr lang="en-US" dirty="0" smtClean="0"/>
              <a:t>What is not allowed?</a:t>
            </a:r>
          </a:p>
          <a:p>
            <a:pPr lvl="1"/>
            <a:r>
              <a:rPr lang="en-US" dirty="0" smtClean="0"/>
              <a:t>Talking to each other</a:t>
            </a:r>
          </a:p>
          <a:p>
            <a:pPr lvl="1"/>
            <a:r>
              <a:rPr lang="en-US" dirty="0" smtClean="0"/>
              <a:t>Other notes and book materials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Lecture Slides </a:t>
            </a:r>
          </a:p>
          <a:p>
            <a:pPr lvl="1"/>
            <a:r>
              <a:rPr lang="en-US" dirty="0" smtClean="0"/>
              <a:t>Chapter 3 and its practice problems</a:t>
            </a:r>
          </a:p>
          <a:p>
            <a:pPr lvl="1"/>
            <a:r>
              <a:rPr lang="en-US" dirty="0" smtClean="0"/>
              <a:t>Assignments </a:t>
            </a:r>
            <a:r>
              <a:rPr lang="en-US" dirty="0"/>
              <a:t>4</a:t>
            </a:r>
            <a:r>
              <a:rPr lang="en-US" dirty="0" smtClean="0"/>
              <a:t> and 5</a:t>
            </a:r>
          </a:p>
          <a:p>
            <a:pPr lvl="1"/>
            <a:r>
              <a:rPr lang="en-US" dirty="0" smtClean="0"/>
              <a:t>Sections 3.7.4 and 3.7.5 Procedure Problems</a:t>
            </a:r>
          </a:p>
          <a:p>
            <a:pPr lvl="1"/>
            <a:r>
              <a:rPr lang="en-US" dirty="0" smtClean="0"/>
              <a:t>Quiz 3 and 4</a:t>
            </a:r>
          </a:p>
          <a:p>
            <a:pPr lvl="1"/>
            <a:r>
              <a:rPr lang="en-US" dirty="0" smtClean="0"/>
              <a:t>Recitation and practice problems</a:t>
            </a:r>
          </a:p>
          <a:p>
            <a:r>
              <a:rPr lang="en-US" dirty="0" smtClean="0"/>
              <a:t>Solutions are available under</a:t>
            </a:r>
          </a:p>
          <a:p>
            <a:pPr lvl="1"/>
            <a:r>
              <a:rPr lang="en-US" dirty="0" smtClean="0"/>
              <a:t>http://www.cs.utsa.edu/~qitian/CS3843/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Understand all the IA32 assembly instructions, different operands and memory addressing modes;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Examples in Quiz 3 and examples on lecture slides </a:t>
            </a:r>
          </a:p>
          <a:p>
            <a:pPr marL="514350" indent="-514350">
              <a:buAutoNum type="arabicParenR"/>
            </a:pPr>
            <a:r>
              <a:rPr lang="en-US" dirty="0" smtClean="0"/>
              <a:t>Understand Assembly Codes and Write Correct Comments</a:t>
            </a:r>
          </a:p>
          <a:p>
            <a:pPr marL="914400" lvl="1" indent="-341313">
              <a:buFont typeface="Arial" pitchFamily="34" charset="0"/>
              <a:buChar char="•"/>
            </a:pPr>
            <a:r>
              <a:rPr lang="en-US" dirty="0" smtClean="0"/>
              <a:t>Examples in Chapter 3 lecture slide and Assignment 4</a:t>
            </a:r>
          </a:p>
          <a:p>
            <a:pPr marL="914400" lvl="1" indent="-341313">
              <a:buFont typeface="Arial" pitchFamily="34" charset="0"/>
              <a:buChar char="•"/>
            </a:pPr>
            <a:r>
              <a:rPr lang="en-US" dirty="0" smtClean="0"/>
              <a:t>Quiz 4</a:t>
            </a:r>
          </a:p>
          <a:p>
            <a:pPr marL="514350" indent="-514350">
              <a:buAutoNum type="arabicParenR"/>
            </a:pPr>
            <a:r>
              <a:rPr lang="en-US" dirty="0" smtClean="0"/>
              <a:t>Understand Conditional Codes (ZF, SF, OF, and CF)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Examples in Problem 1 in Assignment 5 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Write C codes from the given assembly codes and vice versa;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Examples in Problem 2 and 3 Assignment 5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dirty="0" smtClean="0"/>
              <a:t>Problem 2 in Quiz 4</a:t>
            </a:r>
          </a:p>
          <a:p>
            <a:pPr marL="514350" indent="-514350">
              <a:buAutoNum type="arabicParenR" startAt="4"/>
            </a:pPr>
            <a:r>
              <a:rPr lang="en-US" dirty="0" smtClean="0"/>
              <a:t>Trace the register values in given assembly procedure</a:t>
            </a:r>
          </a:p>
          <a:p>
            <a:pPr marL="914400" lvl="1" indent="-341313">
              <a:buFont typeface="Arial" pitchFamily="34" charset="0"/>
              <a:buChar char="•"/>
            </a:pPr>
            <a:r>
              <a:rPr lang="en-US" dirty="0" smtClean="0"/>
              <a:t>Examples in Practice Problem 3.7.4 and Problem 3.7.5</a:t>
            </a:r>
          </a:p>
          <a:p>
            <a:pPr marL="517525" indent="-517525">
              <a:buFont typeface="+mj-lt"/>
              <a:buAutoNum type="arabicParenR" startAt="6"/>
            </a:pPr>
            <a:r>
              <a:rPr lang="en-US" dirty="0" smtClean="0"/>
              <a:t>Identify and correct any mistakes in given assembly instructions</a:t>
            </a:r>
          </a:p>
          <a:p>
            <a:pPr marL="917575" lvl="1" indent="-455613">
              <a:buFont typeface="Arial" pitchFamily="34" charset="0"/>
              <a:buChar char="•"/>
            </a:pPr>
            <a:r>
              <a:rPr lang="en-US" dirty="0" smtClean="0"/>
              <a:t>Problem 1 in Quiz 4 </a:t>
            </a:r>
          </a:p>
          <a:p>
            <a:pPr marL="687387" indent="-514350">
              <a:buFont typeface="+mj-lt"/>
              <a:buAutoNum type="arabicParenR" startAt="6"/>
            </a:pPr>
            <a:endParaRPr lang="en-US" dirty="0" smtClean="0"/>
          </a:p>
          <a:p>
            <a:pPr marL="914400" lvl="1" indent="-341313">
              <a:buNone/>
            </a:pPr>
            <a:endParaRPr lang="en-US" dirty="0" smtClean="0"/>
          </a:p>
          <a:p>
            <a:pPr marL="514350" indent="-514350">
              <a:buAutoNum type="arabicParenR" startAt="4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221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 3843 Midterm Two Review</vt:lpstr>
      <vt:lpstr>Topics</vt:lpstr>
      <vt:lpstr>Tips</vt:lpstr>
      <vt:lpstr>Sample Problems</vt:lpstr>
      <vt:lpstr>Example Problems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3843 Midterm 2 Review</dc:title>
  <dc:creator>qitian</dc:creator>
  <cp:lastModifiedBy>qitian</cp:lastModifiedBy>
  <cp:revision>51</cp:revision>
  <dcterms:created xsi:type="dcterms:W3CDTF">2012-11-21T00:23:54Z</dcterms:created>
  <dcterms:modified xsi:type="dcterms:W3CDTF">2013-11-12T21:11:35Z</dcterms:modified>
</cp:coreProperties>
</file>