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32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5" y="72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7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6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8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9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7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76BD-2073-44B5-BD3B-BC8BB4DF161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91E4-62DA-4B8B-BAB2-7C01DE14D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F71B44C-C066-4548-8B48-139AF25DF51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78" y="3752816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633509-70A6-415A-90E2-073FD7C8EE0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23" y="3735079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B6B73A-D0AC-444A-AB17-9682704010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18" y="3752816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FEE5FD-EC21-4012-8C5E-FA99B25D3A5D}"/>
              </a:ext>
            </a:extLst>
          </p:cNvPr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18" y="3727758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37D5A2-E5A3-4700-B043-EB7C29943462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14" y="316550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9537D5-8F7A-4020-8F0A-5299F1AB8B55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11" y="338147"/>
            <a:ext cx="3158314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4ACB14-1A76-4C15-878C-EFC804203516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576" y="341232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050B6-EFC8-49CA-A794-97359C21F9BC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62" y="301042"/>
            <a:ext cx="3162456" cy="31624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타원 14"/>
          <p:cNvSpPr/>
          <p:nvPr/>
        </p:nvSpPr>
        <p:spPr>
          <a:xfrm>
            <a:off x="7010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H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1048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H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5086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H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19124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7200" b="1" dirty="0">
              <a:solidFill>
                <a:schemeClr val="bg1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H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010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Be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1048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B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15086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C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19124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Hydrogen #1                    Hydrogen #2                     Hydrogen #3                    Hydrogen #4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34328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Beryllium #1                       Boron #1                          Carbon #1                      Nitrogen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29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926E88-0C21-4011-9F92-90C8739C2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t="6723" r="41890" b="22389"/>
          <a:stretch/>
        </p:blipFill>
        <p:spPr>
          <a:xfrm>
            <a:off x="2993610" y="245798"/>
            <a:ext cx="3164400" cy="32640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3E6074E-0DD5-4AC4-8A66-76043FCD6BD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50" y="3716375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957D882-0ECB-4954-AFF5-D819887D6D3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57" y="3738268"/>
            <a:ext cx="3164400" cy="31583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23BF373-2CA9-4E36-B29F-A7F9FCF7516E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05" y="3734268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529684-AF09-46B9-8BF5-D268BD044BD1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68" y="3714506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2F8570-5F60-41DA-8C92-81BE84E878B2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09" y="333634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52EA86-906A-446A-9B92-F00CBCA8AA13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03" y="320842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A3288ED-2F12-4637-ACE9-440144ACD0C5}"/>
              </a:ext>
            </a:extLst>
          </p:cNvPr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68" y="310202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타원 14"/>
          <p:cNvSpPr/>
          <p:nvPr/>
        </p:nvSpPr>
        <p:spPr>
          <a:xfrm>
            <a:off x="7010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1048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O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5086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O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19124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F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010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F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1048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Cl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15086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Cl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19124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Cl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Nitrogen #2                       Oxygen #1                        Oxygen #2                       Fluorine #1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34328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Fluorine #2                        Chlorine #1                       Chlorine #2                      Chlorine 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39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C35E320-1E2C-4AE3-9934-686F499C5C1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30" y="3737475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5EFB17D-16A7-4964-95DE-1DA43D83EAE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90" y="3749918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A32D95-CA97-4DF4-8A0F-E6F670DADDB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36" y="329040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ED7332-7F42-4B78-AB80-1AC0A85B78EF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56" y="3749918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B9EE2A-0BDE-4452-A590-2212335C9FBF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76" y="3735609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0219AC-E440-47CD-A287-A59F4F32D003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76" y="307996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0FD95A-93DA-497F-8D0A-84C9746F2AE9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28" y="272881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DE7C1D-7254-44D7-A785-482C29CDC636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68" y="327033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타원 14"/>
          <p:cNvSpPr/>
          <p:nvPr/>
        </p:nvSpPr>
        <p:spPr>
          <a:xfrm>
            <a:off x="7010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7200" b="1" dirty="0">
              <a:solidFill>
                <a:schemeClr val="bg1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C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1048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O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5086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O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19124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F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010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F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1048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Cl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15086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altLang="ko-KR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H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ko-KR" altLang="ko-KR" sz="6000" dirty="0"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191244" y="3825723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altLang="ko-KR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H</a:t>
            </a: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endParaRPr lang="ko-KR" altLang="ko-KR" sz="6000" dirty="0"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Carbon #2                         Oxygen #3                        Oxygen #4                       Fluorine #3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34328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Fluorine #4                        Chlorine #4                       Hydrogen #5                     Hydrogen #6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17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83910485-42F7-4321-A6EE-C6D0C91FB3E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56" y="3745232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2AFF8B-4B22-4FEE-8B4E-64A008114BA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00" y="323939"/>
            <a:ext cx="3164400" cy="31583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8DB44D-206B-4A7E-A0C9-E0C997F9EC2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00" y="309067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3CD540-027F-450C-8C79-280AC8D80B2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16" y="323942"/>
            <a:ext cx="3186000" cy="31799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46E5C1-4518-483C-8B50-62E4886392E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" t="-365" r="-209" b="31591"/>
          <a:stretch/>
        </p:blipFill>
        <p:spPr>
          <a:xfrm>
            <a:off x="-21336" y="316948"/>
            <a:ext cx="3164400" cy="316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타원 14"/>
          <p:cNvSpPr/>
          <p:nvPr/>
        </p:nvSpPr>
        <p:spPr>
          <a:xfrm>
            <a:off x="7010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7200" b="1" dirty="0">
              <a:solidFill>
                <a:schemeClr val="bg1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Li</a:t>
            </a: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10484" y="411480"/>
            <a:ext cx="2930652" cy="300228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Li</a:t>
            </a: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50864" y="411480"/>
            <a:ext cx="293065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Na</a:t>
            </a: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178984" y="411480"/>
            <a:ext cx="294291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Na</a:t>
            </a: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0104" y="3825723"/>
            <a:ext cx="2942912" cy="296758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sz="6000" dirty="0">
              <a:solidFill>
                <a:srgbClr val="000000"/>
              </a:solidFill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r>
              <a:rPr lang="en-US" sz="7200" b="1" dirty="0">
                <a:solidFill>
                  <a:schemeClr val="bg1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Mg</a:t>
            </a:r>
            <a:endParaRPr lang="en-US" sz="7200" b="1" dirty="0">
              <a:solidFill>
                <a:schemeClr val="bg1"/>
              </a:solidFill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en-US" altLang="ko-KR" sz="6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6000"/>
              </a:lnSpc>
              <a:spcAft>
                <a:spcPts val="800"/>
              </a:spcAft>
            </a:pPr>
            <a:endParaRPr lang="ko-KR" sz="60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Lithium#1                        Lithium#2                         Sodium#1                           Sodium #2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34328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Magnesium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47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118</Words>
  <Application>Microsoft Office PowerPoint</Application>
  <PresentationFormat>와이드스크린</PresentationFormat>
  <Paragraphs>101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smarthong-5</dc:creator>
  <cp:lastModifiedBy>smarthong-5</cp:lastModifiedBy>
  <cp:revision>46</cp:revision>
  <dcterms:created xsi:type="dcterms:W3CDTF">2020-03-07T00:17:30Z</dcterms:created>
  <dcterms:modified xsi:type="dcterms:W3CDTF">2023-11-24T21:55:25Z</dcterms:modified>
</cp:coreProperties>
</file>