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186E-9A91-46FF-8B57-998B21654BD8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>
                <a:solidFill>
                  <a:prstClr val="white">
                    <a:lumMod val="75000"/>
                  </a:prstClr>
                </a:solidFill>
              </a:rPr>
              <a:t>Delta Networks, Inc. – Confidential</a:t>
            </a:r>
            <a:endParaRPr lang="en-US" altLang="zh-TW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0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zh-TW" altLang="en-US" noProof="0" smtClean="0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8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1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15" imgW="1343212" imgH="1409897" progId="">
                  <p:embed/>
                </p:oleObj>
              </mc:Choice>
              <mc:Fallback>
                <p:oleObj name="Photo Editor Photo" r:id="rId15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75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C3G Flowchart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</a:t>
            </a:r>
            <a:r>
              <a:rPr lang="en-US" altLang="zh-TW" dirty="0" err="1" smtClean="0"/>
              <a:t>ChiaLien,Hsu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Manual Flowchart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7056784" cy="5292588"/>
          </a:xfrm>
        </p:spPr>
      </p:pic>
    </p:spTree>
    <p:extLst>
      <p:ext uri="{BB962C8B-B14F-4D97-AF65-F5344CB8AC3E}">
        <p14:creationId xmlns:p14="http://schemas.microsoft.com/office/powerpoint/2010/main" val="335037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FlowChart</a:t>
            </a:r>
            <a:endParaRPr lang="zh-TW" altLang="en-US" dirty="0"/>
          </a:p>
        </p:txBody>
      </p:sp>
      <p:sp>
        <p:nvSpPr>
          <p:cNvPr id="4" name="流程圖: 決策 3"/>
          <p:cNvSpPr/>
          <p:nvPr/>
        </p:nvSpPr>
        <p:spPr bwMode="auto">
          <a:xfrm>
            <a:off x="3707904" y="1183747"/>
            <a:ext cx="1656184" cy="792088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PPP0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" name="肘形接點 5"/>
          <p:cNvCxnSpPr>
            <a:stCxn id="4" idx="3"/>
            <a:endCxn id="20" idx="0"/>
          </p:cNvCxnSpPr>
          <p:nvPr/>
        </p:nvCxnSpPr>
        <p:spPr bwMode="auto">
          <a:xfrm>
            <a:off x="5364088" y="1579791"/>
            <a:ext cx="2592288" cy="335765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肘形接點 8"/>
          <p:cNvCxnSpPr>
            <a:stCxn id="4" idx="1"/>
            <a:endCxn id="22" idx="0"/>
          </p:cNvCxnSpPr>
          <p:nvPr/>
        </p:nvCxnSpPr>
        <p:spPr bwMode="auto">
          <a:xfrm rot="10800000" flipV="1">
            <a:off x="1102712" y="1579790"/>
            <a:ext cx="2605192" cy="360817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流程圖: 程序 19"/>
          <p:cNvSpPr/>
          <p:nvPr/>
        </p:nvSpPr>
        <p:spPr bwMode="auto">
          <a:xfrm>
            <a:off x="6876256" y="1915556"/>
            <a:ext cx="2160240" cy="10801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自行斷線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(Clean)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決策 21"/>
          <p:cNvSpPr/>
          <p:nvPr/>
        </p:nvSpPr>
        <p:spPr bwMode="auto">
          <a:xfrm>
            <a:off x="130604" y="1940608"/>
            <a:ext cx="1944216" cy="108012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COUNT</a:t>
            </a:r>
            <a:r>
              <a:rPr kumimoji="1"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≧ 10</a:t>
            </a:r>
            <a:r>
              <a:rPr kumimoji="1" lang="en-US" altLang="zh-TW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替代處理程序 25"/>
          <p:cNvSpPr/>
          <p:nvPr/>
        </p:nvSpPr>
        <p:spPr bwMode="auto">
          <a:xfrm>
            <a:off x="202612" y="3501008"/>
            <a:ext cx="1800200" cy="151216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流量 </a:t>
            </a:r>
            <a:r>
              <a:rPr kumimoji="1" lang="en-US" altLang="zh-TW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Check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DNS</a:t>
            </a:r>
            <a:r>
              <a:rPr kumimoji="1" lang="en-US" altLang="zh-TW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Check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流程圖: 替代處理程序 26"/>
          <p:cNvSpPr/>
          <p:nvPr/>
        </p:nvSpPr>
        <p:spPr bwMode="auto">
          <a:xfrm>
            <a:off x="7056276" y="3706924"/>
            <a:ext cx="1800200" cy="151216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錯誤次數 </a:t>
            </a:r>
            <a:r>
              <a:rPr kumimoji="1" lang="zh-TW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Check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流程圖: 結束點 27"/>
          <p:cNvSpPr/>
          <p:nvPr/>
        </p:nvSpPr>
        <p:spPr bwMode="auto">
          <a:xfrm>
            <a:off x="94599" y="5661248"/>
            <a:ext cx="2016224" cy="864096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Sleep 30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Count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+  1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>
            <a:stCxn id="22" idx="2"/>
            <a:endCxn id="26" idx="0"/>
          </p:cNvCxnSpPr>
          <p:nvPr/>
        </p:nvCxnSpPr>
        <p:spPr bwMode="auto">
          <a:xfrm>
            <a:off x="1102712" y="3020728"/>
            <a:ext cx="0" cy="48028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肘形接點 34"/>
          <p:cNvCxnSpPr>
            <a:stCxn id="22" idx="3"/>
          </p:cNvCxnSpPr>
          <p:nvPr/>
        </p:nvCxnSpPr>
        <p:spPr bwMode="auto">
          <a:xfrm>
            <a:off x="2074820" y="2480668"/>
            <a:ext cx="2929228" cy="3828652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線單箭頭接點 37"/>
          <p:cNvCxnSpPr/>
          <p:nvPr/>
        </p:nvCxnSpPr>
        <p:spPr bwMode="auto">
          <a:xfrm flipH="1">
            <a:off x="2047251" y="6309320"/>
            <a:ext cx="2956797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流程圖: 程序 43"/>
          <p:cNvSpPr/>
          <p:nvPr/>
        </p:nvSpPr>
        <p:spPr bwMode="auto">
          <a:xfrm>
            <a:off x="2627784" y="3706924"/>
            <a:ext cx="2160240" cy="10801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自行斷線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(Clean)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>
            <a:stCxn id="26" idx="3"/>
            <a:endCxn id="44" idx="1"/>
          </p:cNvCxnSpPr>
          <p:nvPr/>
        </p:nvCxnSpPr>
        <p:spPr bwMode="auto">
          <a:xfrm flipV="1">
            <a:off x="2002812" y="4246984"/>
            <a:ext cx="624972" cy="10108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線單箭頭接點 56"/>
          <p:cNvCxnSpPr>
            <a:stCxn id="26" idx="2"/>
            <a:endCxn id="28" idx="0"/>
          </p:cNvCxnSpPr>
          <p:nvPr/>
        </p:nvCxnSpPr>
        <p:spPr bwMode="auto">
          <a:xfrm flipH="1">
            <a:off x="1102711" y="5013176"/>
            <a:ext cx="1" cy="648072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文字方塊 59"/>
          <p:cNvSpPr txBox="1"/>
          <p:nvPr/>
        </p:nvSpPr>
        <p:spPr>
          <a:xfrm>
            <a:off x="1696777" y="1183747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PPP0 exist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17935" y="1210459"/>
            <a:ext cx="17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PPP0 missing</a:t>
            </a:r>
            <a:endParaRPr lang="zh-TW" altLang="en-US" dirty="0"/>
          </a:p>
        </p:txBody>
      </p:sp>
      <p:sp>
        <p:nvSpPr>
          <p:cNvPr id="67" name="流程圖: 結束點 66"/>
          <p:cNvSpPr/>
          <p:nvPr/>
        </p:nvSpPr>
        <p:spPr bwMode="auto">
          <a:xfrm>
            <a:off x="5210996" y="5337212"/>
            <a:ext cx="1800200" cy="118813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連線</a:t>
            </a:r>
            <a:endParaRPr kumimoji="1" lang="en-US" altLang="zh-TW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Fail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Pre_rx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=</a:t>
            </a:r>
            <a:r>
              <a:rPr kumimoji="1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get_rx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/>
          <p:cNvCxnSpPr>
            <a:stCxn id="20" idx="2"/>
            <a:endCxn id="27" idx="0"/>
          </p:cNvCxnSpPr>
          <p:nvPr/>
        </p:nvCxnSpPr>
        <p:spPr bwMode="auto">
          <a:xfrm>
            <a:off x="7956376" y="2995676"/>
            <a:ext cx="0" cy="711248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肘形接點 71"/>
          <p:cNvCxnSpPr>
            <a:stCxn id="27" idx="2"/>
            <a:endCxn id="67" idx="3"/>
          </p:cNvCxnSpPr>
          <p:nvPr/>
        </p:nvCxnSpPr>
        <p:spPr bwMode="auto">
          <a:xfrm rot="5400000">
            <a:off x="7127693" y="5102595"/>
            <a:ext cx="712186" cy="945180"/>
          </a:xfrm>
          <a:prstGeom prst="bentConnector2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3269404" y="215413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104321" y="299567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811241" y="3708471"/>
            <a:ext cx="130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194330" y="5152546"/>
            <a:ext cx="12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0</a:t>
            </a:r>
            <a:endParaRPr lang="zh-TW" altLang="en-US" dirty="0"/>
          </a:p>
        </p:txBody>
      </p:sp>
      <p:cxnSp>
        <p:nvCxnSpPr>
          <p:cNvPr id="80" name="肘形接點 79"/>
          <p:cNvCxnSpPr>
            <a:stCxn id="44" idx="2"/>
          </p:cNvCxnSpPr>
          <p:nvPr/>
        </p:nvCxnSpPr>
        <p:spPr bwMode="auto">
          <a:xfrm rot="5400000">
            <a:off x="2305461" y="4528835"/>
            <a:ext cx="1144234" cy="1660653"/>
          </a:xfrm>
          <a:prstGeom prst="bentConnector2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流量 </a:t>
            </a:r>
            <a:r>
              <a:rPr lang="en-US" altLang="zh-TW" dirty="0" smtClean="0"/>
              <a:t>Check + DNS Check</a:t>
            </a:r>
            <a:endParaRPr lang="zh-TW" altLang="en-US" dirty="0"/>
          </a:p>
        </p:txBody>
      </p:sp>
      <p:sp>
        <p:nvSpPr>
          <p:cNvPr id="4" name="流程圖: 決策 3"/>
          <p:cNvSpPr/>
          <p:nvPr/>
        </p:nvSpPr>
        <p:spPr bwMode="auto">
          <a:xfrm>
            <a:off x="683568" y="1196752"/>
            <a:ext cx="2016224" cy="108012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Enable=?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流程圖: 結束點 4"/>
          <p:cNvSpPr/>
          <p:nvPr/>
        </p:nvSpPr>
        <p:spPr bwMode="auto">
          <a:xfrm>
            <a:off x="7092280" y="5737756"/>
            <a:ext cx="1296144" cy="639071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Return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0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流程圖: 決策 5"/>
          <p:cNvSpPr/>
          <p:nvPr/>
        </p:nvSpPr>
        <p:spPr bwMode="auto">
          <a:xfrm>
            <a:off x="683568" y="2564904"/>
            <a:ext cx="2016224" cy="108012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流量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Check?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流程圖: 決策 6"/>
          <p:cNvSpPr/>
          <p:nvPr/>
        </p:nvSpPr>
        <p:spPr bwMode="auto">
          <a:xfrm>
            <a:off x="683568" y="4005064"/>
            <a:ext cx="2016224" cy="108012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DNS Check?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1051372" y="5688251"/>
            <a:ext cx="1280616" cy="73808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Return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1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 bwMode="auto">
          <a:xfrm>
            <a:off x="1691680" y="2276872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肘形接點 13"/>
          <p:cNvCxnSpPr>
            <a:stCxn id="4" idx="3"/>
          </p:cNvCxnSpPr>
          <p:nvPr/>
        </p:nvCxnSpPr>
        <p:spPr bwMode="auto">
          <a:xfrm>
            <a:off x="2699792" y="1736812"/>
            <a:ext cx="5328592" cy="4000944"/>
          </a:xfrm>
          <a:prstGeom prst="bentConnector3">
            <a:avLst>
              <a:gd name="adj1" fmla="val 1000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>
            <a:stCxn id="6" idx="2"/>
            <a:endCxn id="7" idx="0"/>
          </p:cNvCxnSpPr>
          <p:nvPr/>
        </p:nvCxnSpPr>
        <p:spPr bwMode="auto">
          <a:xfrm>
            <a:off x="1691680" y="3645024"/>
            <a:ext cx="0" cy="36004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7" idx="2"/>
            <a:endCxn id="8" idx="0"/>
          </p:cNvCxnSpPr>
          <p:nvPr/>
        </p:nvCxnSpPr>
        <p:spPr bwMode="auto">
          <a:xfrm>
            <a:off x="1691680" y="5085184"/>
            <a:ext cx="0" cy="60306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流程圖: 程序 31"/>
          <p:cNvSpPr/>
          <p:nvPr/>
        </p:nvSpPr>
        <p:spPr bwMode="auto">
          <a:xfrm>
            <a:off x="4067944" y="3429000"/>
            <a:ext cx="2088232" cy="79208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Pre Rx = Cur Rx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肘形接點 35"/>
          <p:cNvCxnSpPr>
            <a:stCxn id="32" idx="3"/>
          </p:cNvCxnSpPr>
          <p:nvPr/>
        </p:nvCxnSpPr>
        <p:spPr bwMode="auto">
          <a:xfrm>
            <a:off x="6156176" y="3825044"/>
            <a:ext cx="1296144" cy="1912712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接點 44"/>
          <p:cNvCxnSpPr>
            <a:stCxn id="7" idx="3"/>
            <a:endCxn id="32" idx="2"/>
          </p:cNvCxnSpPr>
          <p:nvPr/>
        </p:nvCxnSpPr>
        <p:spPr bwMode="auto">
          <a:xfrm flipV="1">
            <a:off x="2699792" y="4221088"/>
            <a:ext cx="2412268" cy="324036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肘形接點 49"/>
          <p:cNvCxnSpPr>
            <a:stCxn id="6" idx="3"/>
            <a:endCxn id="32" idx="0"/>
          </p:cNvCxnSpPr>
          <p:nvPr/>
        </p:nvCxnSpPr>
        <p:spPr bwMode="auto">
          <a:xfrm>
            <a:off x="2699792" y="3104964"/>
            <a:ext cx="2412268" cy="324036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文字方塊 54"/>
          <p:cNvSpPr txBox="1"/>
          <p:nvPr/>
        </p:nvSpPr>
        <p:spPr>
          <a:xfrm>
            <a:off x="4572000" y="136602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= 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691680" y="222635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= 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302859" y="2740514"/>
            <a:ext cx="12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流量有變動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691680" y="3645024"/>
            <a:ext cx="12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流量沒變動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379367" y="4525924"/>
            <a:ext cx="1053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OK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718683" y="5217440"/>
            <a:ext cx="1053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NG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2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</a:t>
            </a:r>
            <a:r>
              <a:rPr lang="zh-TW" altLang="en-US" dirty="0" smtClean="0"/>
              <a:t>次數 </a:t>
            </a:r>
            <a:r>
              <a:rPr lang="en-US" altLang="zh-TW" dirty="0" smtClean="0"/>
              <a:t>Check</a:t>
            </a:r>
            <a:endParaRPr lang="zh-TW" altLang="en-US" dirty="0"/>
          </a:p>
        </p:txBody>
      </p:sp>
      <p:sp>
        <p:nvSpPr>
          <p:cNvPr id="4" name="流程圖: 決策 3"/>
          <p:cNvSpPr/>
          <p:nvPr/>
        </p:nvSpPr>
        <p:spPr bwMode="auto">
          <a:xfrm>
            <a:off x="3563888" y="932756"/>
            <a:ext cx="1728192" cy="1152128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Enable=?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流程圖: 決策 4"/>
          <p:cNvSpPr/>
          <p:nvPr/>
        </p:nvSpPr>
        <p:spPr bwMode="auto">
          <a:xfrm>
            <a:off x="6997848" y="2384388"/>
            <a:ext cx="2016224" cy="792088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Fail 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≧ 3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流程圖: 決策 5"/>
          <p:cNvSpPr/>
          <p:nvPr/>
        </p:nvSpPr>
        <p:spPr bwMode="auto">
          <a:xfrm>
            <a:off x="-89291" y="2432577"/>
            <a:ext cx="2409811" cy="755589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Fails</a:t>
            </a:r>
            <a:r>
              <a:rPr kumimoji="1"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 ≧ 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肘形接點 7"/>
          <p:cNvCxnSpPr>
            <a:stCxn id="4" idx="3"/>
            <a:endCxn id="5" idx="0"/>
          </p:cNvCxnSpPr>
          <p:nvPr/>
        </p:nvCxnSpPr>
        <p:spPr bwMode="auto">
          <a:xfrm>
            <a:off x="5292080" y="1508820"/>
            <a:ext cx="2713880" cy="875568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肘形接點 9"/>
          <p:cNvCxnSpPr>
            <a:stCxn id="4" idx="1"/>
            <a:endCxn id="6" idx="0"/>
          </p:cNvCxnSpPr>
          <p:nvPr/>
        </p:nvCxnSpPr>
        <p:spPr bwMode="auto">
          <a:xfrm rot="10800000" flipV="1">
            <a:off x="1115616" y="1508819"/>
            <a:ext cx="2448273" cy="923757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圖: 結束點 10"/>
          <p:cNvSpPr/>
          <p:nvPr/>
        </p:nvSpPr>
        <p:spPr bwMode="auto">
          <a:xfrm>
            <a:off x="3707905" y="5711824"/>
            <a:ext cx="1440160" cy="504056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END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" name="肘形接點 14"/>
          <p:cNvCxnSpPr>
            <a:stCxn id="5" idx="2"/>
            <a:endCxn id="11" idx="3"/>
          </p:cNvCxnSpPr>
          <p:nvPr/>
        </p:nvCxnSpPr>
        <p:spPr bwMode="auto">
          <a:xfrm rot="5400000">
            <a:off x="5183325" y="3141217"/>
            <a:ext cx="2787376" cy="2857895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流程圖: 程序 15"/>
          <p:cNvSpPr/>
          <p:nvPr/>
        </p:nvSpPr>
        <p:spPr bwMode="auto">
          <a:xfrm>
            <a:off x="5404544" y="4208326"/>
            <a:ext cx="1572964" cy="6483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Fail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 = 0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Reset Module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肘形接點 17"/>
          <p:cNvCxnSpPr>
            <a:stCxn id="5" idx="1"/>
            <a:endCxn id="16" idx="0"/>
          </p:cNvCxnSpPr>
          <p:nvPr/>
        </p:nvCxnSpPr>
        <p:spPr bwMode="auto">
          <a:xfrm rot="10800000" flipV="1">
            <a:off x="6191026" y="2780432"/>
            <a:ext cx="806822" cy="1427894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流程圖: 程序 18"/>
          <p:cNvSpPr/>
          <p:nvPr/>
        </p:nvSpPr>
        <p:spPr bwMode="auto">
          <a:xfrm>
            <a:off x="3635897" y="4678898"/>
            <a:ext cx="1584176" cy="44373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Reset Module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流程圖: 程序 19"/>
          <p:cNvSpPr/>
          <p:nvPr/>
        </p:nvSpPr>
        <p:spPr bwMode="auto">
          <a:xfrm>
            <a:off x="506004" y="4394398"/>
            <a:ext cx="1224136" cy="35311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REBOOT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單箭頭接點 21"/>
          <p:cNvCxnSpPr>
            <a:stCxn id="6" idx="2"/>
            <a:endCxn id="20" idx="0"/>
          </p:cNvCxnSpPr>
          <p:nvPr/>
        </p:nvCxnSpPr>
        <p:spPr bwMode="auto">
          <a:xfrm>
            <a:off x="1115615" y="3188166"/>
            <a:ext cx="2457" cy="1206232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>
            <a:stCxn id="20" idx="2"/>
            <a:endCxn id="11" idx="1"/>
          </p:cNvCxnSpPr>
          <p:nvPr/>
        </p:nvCxnSpPr>
        <p:spPr bwMode="auto">
          <a:xfrm rot="16200000" flipH="1">
            <a:off x="1804821" y="4060767"/>
            <a:ext cx="1216335" cy="2589833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接點 27"/>
          <p:cNvCxnSpPr>
            <a:stCxn id="16" idx="2"/>
          </p:cNvCxnSpPr>
          <p:nvPr/>
        </p:nvCxnSpPr>
        <p:spPr bwMode="auto">
          <a:xfrm>
            <a:off x="6191026" y="4856646"/>
            <a:ext cx="0" cy="110879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6292277" y="2441040"/>
            <a:ext cx="68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/>
              <a:t>Ture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005960" y="3873909"/>
            <a:ext cx="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115615" y="3507051"/>
            <a:ext cx="7200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/>
              <a:t>Ture</a:t>
            </a:r>
            <a:endParaRPr lang="zh-TW" altLang="en-US" dirty="0"/>
          </a:p>
        </p:txBody>
      </p:sp>
      <p:sp>
        <p:nvSpPr>
          <p:cNvPr id="64" name="流程圖: 決策 63"/>
          <p:cNvSpPr/>
          <p:nvPr/>
        </p:nvSpPr>
        <p:spPr bwMode="auto">
          <a:xfrm>
            <a:off x="3095836" y="3189902"/>
            <a:ext cx="2664296" cy="1053339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Fails 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≠ 0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1" lang="zh-TW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且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3</a:t>
            </a:r>
            <a:r>
              <a:rPr kumimoji="1" lang="zh-TW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Arial Unicode MS"/>
                <a:cs typeface="Arial Unicode MS"/>
              </a:rPr>
              <a:t>的倍數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2" name="肘形接點 71"/>
          <p:cNvCxnSpPr>
            <a:stCxn id="6" idx="3"/>
            <a:endCxn id="64" idx="0"/>
          </p:cNvCxnSpPr>
          <p:nvPr/>
        </p:nvCxnSpPr>
        <p:spPr bwMode="auto">
          <a:xfrm>
            <a:off x="2320520" y="2810372"/>
            <a:ext cx="2107464" cy="379530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線單箭頭接點 73"/>
          <p:cNvCxnSpPr>
            <a:stCxn id="64" idx="2"/>
            <a:endCxn id="19" idx="0"/>
          </p:cNvCxnSpPr>
          <p:nvPr/>
        </p:nvCxnSpPr>
        <p:spPr bwMode="auto">
          <a:xfrm>
            <a:off x="4427984" y="4243241"/>
            <a:ext cx="1" cy="43565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線單箭頭接點 75"/>
          <p:cNvCxnSpPr>
            <a:stCxn id="19" idx="2"/>
            <a:endCxn id="11" idx="0"/>
          </p:cNvCxnSpPr>
          <p:nvPr/>
        </p:nvCxnSpPr>
        <p:spPr bwMode="auto">
          <a:xfrm>
            <a:off x="4427985" y="5122629"/>
            <a:ext cx="0" cy="589195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肘形接點 77"/>
          <p:cNvCxnSpPr>
            <a:stCxn id="64" idx="1"/>
          </p:cNvCxnSpPr>
          <p:nvPr/>
        </p:nvCxnSpPr>
        <p:spPr bwMode="auto">
          <a:xfrm rot="10800000" flipV="1">
            <a:off x="2339752" y="3716572"/>
            <a:ext cx="756084" cy="2248868"/>
          </a:xfrm>
          <a:prstGeom prst="bentConnector2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2991006" y="2441039"/>
            <a:ext cx="7664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320520" y="3322385"/>
            <a:ext cx="7664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740077" y="4243241"/>
            <a:ext cx="7200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/>
              <a:t>Ture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676134" y="1124744"/>
            <a:ext cx="14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Enable = 1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898038" y="1119188"/>
            <a:ext cx="14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Enable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review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42484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191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review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" y="1052736"/>
            <a:ext cx="324014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3605"/>
            <a:ext cx="3203054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0" y="1053605"/>
            <a:ext cx="2665090" cy="6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351123"/>
      </p:ext>
    </p:extLst>
  </p:cSld>
  <p:clrMapOvr>
    <a:masterClrMapping/>
  </p:clrMapOvr>
</p:sld>
</file>

<file path=ppt/theme/theme1.xml><?xml version="1.0" encoding="utf-8"?>
<a:theme xmlns:a="http://schemas.openxmlformats.org/drawingml/2006/main" name="DNI forma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DNI format 2</Template>
  <TotalTime>327</TotalTime>
  <Words>131</Words>
  <Application>Microsoft Office PowerPoint</Application>
  <PresentationFormat>如螢幕大小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DNI format 2</vt:lpstr>
      <vt:lpstr>Photo Editor Photo</vt:lpstr>
      <vt:lpstr>C3G Flowchart</vt:lpstr>
      <vt:lpstr>Manual Flowchart</vt:lpstr>
      <vt:lpstr>FlowChart</vt:lpstr>
      <vt:lpstr>流量 Check + DNS Check</vt:lpstr>
      <vt:lpstr>錯誤次數 Check</vt:lpstr>
      <vt:lpstr>Code review</vt:lpstr>
      <vt:lpstr>Code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issue of C3G</dc:title>
  <dc:creator>CHIALIEN.HSU 許鎵薕</dc:creator>
  <cp:lastModifiedBy>CHIALIEN.HSU 許鎵薕</cp:lastModifiedBy>
  <cp:revision>17</cp:revision>
  <dcterms:created xsi:type="dcterms:W3CDTF">2016-03-14T05:18:34Z</dcterms:created>
  <dcterms:modified xsi:type="dcterms:W3CDTF">2016-03-14T10:57:09Z</dcterms:modified>
</cp:coreProperties>
</file>