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179388" y="115888"/>
          <a:ext cx="7477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Photo Editor Photo" r:id="rId3" imgW="1343212" imgH="1409897" progId="">
                  <p:embed/>
                </p:oleObj>
              </mc:Choice>
              <mc:Fallback>
                <p:oleObj name="Photo Editor Photo" r:id="rId3" imgW="1343212" imgH="14098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5888"/>
                        <a:ext cx="7477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F186E-9A91-46FF-8B57-998B21654BD8}" type="slidenum">
              <a:rPr lang="en-US" altLang="zh-TW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6643688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2B41C7"/>
              </a:gs>
              <a:gs pos="50000">
                <a:srgbClr val="2E6EBC"/>
              </a:gs>
              <a:gs pos="100000">
                <a:srgbClr val="2B41C7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3347864" y="6646127"/>
            <a:ext cx="2448272" cy="211873"/>
          </a:xfrm>
          <a:prstGeom prst="rect">
            <a:avLst/>
          </a:prstGeom>
        </p:spPr>
        <p:txBody>
          <a:bodyPr/>
          <a:lstStyle>
            <a:lvl1pPr algn="ctr">
              <a:defRPr sz="900" i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 dirty="0">
                <a:solidFill>
                  <a:prstClr val="white">
                    <a:lumMod val="75000"/>
                  </a:prstClr>
                </a:solidFill>
              </a:rPr>
              <a:t>Delta Networks, Inc. – Confidential</a:t>
            </a:r>
            <a:endParaRPr lang="en-US" altLang="zh-TW" sz="10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82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179388" y="115888"/>
          <a:ext cx="7477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Photo Editor Photo" r:id="rId3" imgW="1343212" imgH="1409897" progId="">
                  <p:embed/>
                </p:oleObj>
              </mc:Choice>
              <mc:Fallback>
                <p:oleObj name="Photo Editor Photo" r:id="rId3" imgW="1343212" imgH="14098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5888"/>
                        <a:ext cx="7477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6643688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2B41C7"/>
              </a:gs>
              <a:gs pos="50000">
                <a:srgbClr val="2E6EBC"/>
              </a:gs>
              <a:gs pos="100000">
                <a:srgbClr val="2B41C7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3347864" y="6646127"/>
            <a:ext cx="2448272" cy="211873"/>
          </a:xfrm>
          <a:prstGeom prst="rect">
            <a:avLst/>
          </a:prstGeom>
        </p:spPr>
        <p:txBody>
          <a:bodyPr/>
          <a:lstStyle>
            <a:lvl1pPr algn="ctr">
              <a:defRPr sz="900" i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6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179388" y="115888"/>
          <a:ext cx="7477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Photo Editor Photo" r:id="rId3" imgW="1343212" imgH="1409897" progId="">
                  <p:embed/>
                </p:oleObj>
              </mc:Choice>
              <mc:Fallback>
                <p:oleObj name="Photo Editor Photo" r:id="rId3" imgW="1343212" imgH="14098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5888"/>
                        <a:ext cx="7477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6643688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2B41C7"/>
              </a:gs>
              <a:gs pos="50000">
                <a:srgbClr val="2E6EBC"/>
              </a:gs>
              <a:gs pos="100000">
                <a:srgbClr val="2B41C7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3347864" y="6646127"/>
            <a:ext cx="2448272" cy="211873"/>
          </a:xfrm>
          <a:prstGeom prst="rect">
            <a:avLst/>
          </a:prstGeom>
        </p:spPr>
        <p:txBody>
          <a:bodyPr/>
          <a:lstStyle>
            <a:lvl1pPr algn="ctr">
              <a:defRPr sz="900" i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808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179388" y="115888"/>
          <a:ext cx="7477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Photo Editor Photo" r:id="rId3" imgW="1343212" imgH="1409897" progId="">
                  <p:embed/>
                </p:oleObj>
              </mc:Choice>
              <mc:Fallback>
                <p:oleObj name="Photo Editor Photo" r:id="rId3" imgW="1343212" imgH="14098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5888"/>
                        <a:ext cx="7477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按一下圖示以新增圖表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6643688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2B41C7"/>
              </a:gs>
              <a:gs pos="50000">
                <a:srgbClr val="2E6EBC"/>
              </a:gs>
              <a:gs pos="100000">
                <a:srgbClr val="2B41C7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3347864" y="6646127"/>
            <a:ext cx="2448272" cy="211873"/>
          </a:xfrm>
          <a:prstGeom prst="rect">
            <a:avLst/>
          </a:prstGeom>
        </p:spPr>
        <p:txBody>
          <a:bodyPr/>
          <a:lstStyle>
            <a:lvl1pPr algn="ctr">
              <a:defRPr sz="900" i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03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179388" y="115888"/>
          <a:ext cx="7477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Photo Editor Photo" r:id="rId3" imgW="1343212" imgH="1409897" progId="">
                  <p:embed/>
                </p:oleObj>
              </mc:Choice>
              <mc:Fallback>
                <p:oleObj name="Photo Editor Photo" r:id="rId3" imgW="1343212" imgH="14098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5888"/>
                        <a:ext cx="7477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0"/>
            <a:ext cx="7772400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6643688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2B41C7"/>
              </a:gs>
              <a:gs pos="50000">
                <a:srgbClr val="2E6EBC"/>
              </a:gs>
              <a:gs pos="100000">
                <a:srgbClr val="2B41C7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3347864" y="6646127"/>
            <a:ext cx="2448272" cy="211873"/>
          </a:xfrm>
          <a:prstGeom prst="rect">
            <a:avLst/>
          </a:prstGeom>
        </p:spPr>
        <p:txBody>
          <a:bodyPr/>
          <a:lstStyle>
            <a:lvl1pPr algn="ctr">
              <a:defRPr sz="900" i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52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179388" y="115888"/>
          <a:ext cx="7477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Photo Editor Photo" r:id="rId3" imgW="1343212" imgH="1409897" progId="">
                  <p:embed/>
                </p:oleObj>
              </mc:Choice>
              <mc:Fallback>
                <p:oleObj name="Photo Editor Photo" r:id="rId3" imgW="1343212" imgH="14098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5888"/>
                        <a:ext cx="7477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6643688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2B41C7"/>
              </a:gs>
              <a:gs pos="50000">
                <a:srgbClr val="2E6EBC"/>
              </a:gs>
              <a:gs pos="100000">
                <a:srgbClr val="2B41C7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3347864" y="6646127"/>
            <a:ext cx="2448272" cy="211873"/>
          </a:xfrm>
          <a:prstGeom prst="rect">
            <a:avLst/>
          </a:prstGeom>
        </p:spPr>
        <p:txBody>
          <a:bodyPr/>
          <a:lstStyle>
            <a:lvl1pPr algn="ctr">
              <a:defRPr sz="900" i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02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179388" y="115888"/>
          <a:ext cx="7477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Photo Editor Photo" r:id="rId3" imgW="1343212" imgH="1409897" progId="">
                  <p:embed/>
                </p:oleObj>
              </mc:Choice>
              <mc:Fallback>
                <p:oleObj name="Photo Editor Photo" r:id="rId3" imgW="1343212" imgH="14098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5888"/>
                        <a:ext cx="7477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0"/>
            <a:ext cx="7772400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6643688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2B41C7"/>
              </a:gs>
              <a:gs pos="50000">
                <a:srgbClr val="2E6EBC"/>
              </a:gs>
              <a:gs pos="100000">
                <a:srgbClr val="2B41C7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3347864" y="6646127"/>
            <a:ext cx="2448272" cy="211873"/>
          </a:xfrm>
          <a:prstGeom prst="rect">
            <a:avLst/>
          </a:prstGeom>
        </p:spPr>
        <p:txBody>
          <a:bodyPr/>
          <a:lstStyle>
            <a:lvl1pPr algn="ctr">
              <a:defRPr sz="900" i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60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179388" y="115888"/>
          <a:ext cx="7477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Photo Editor Photo" r:id="rId3" imgW="1343212" imgH="1409897" progId="">
                  <p:embed/>
                </p:oleObj>
              </mc:Choice>
              <mc:Fallback>
                <p:oleObj name="Photo Editor Photo" r:id="rId3" imgW="1343212" imgH="14098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5888"/>
                        <a:ext cx="7477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9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0" y="6643688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2B41C7"/>
              </a:gs>
              <a:gs pos="50000">
                <a:srgbClr val="2E6EBC"/>
              </a:gs>
              <a:gs pos="100000">
                <a:srgbClr val="2B41C7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3347864" y="6646127"/>
            <a:ext cx="2448272" cy="211873"/>
          </a:xfrm>
          <a:prstGeom prst="rect">
            <a:avLst/>
          </a:prstGeom>
        </p:spPr>
        <p:txBody>
          <a:bodyPr/>
          <a:lstStyle>
            <a:lvl1pPr algn="ctr">
              <a:defRPr sz="900" i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58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179388" y="115888"/>
          <a:ext cx="7477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Photo Editor Photo" r:id="rId3" imgW="1343212" imgH="1409897" progId="">
                  <p:embed/>
                </p:oleObj>
              </mc:Choice>
              <mc:Fallback>
                <p:oleObj name="Photo Editor Photo" r:id="rId3" imgW="1343212" imgH="14098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5888"/>
                        <a:ext cx="7477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0"/>
            <a:ext cx="7772400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643688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2B41C7"/>
              </a:gs>
              <a:gs pos="50000">
                <a:srgbClr val="2E6EBC"/>
              </a:gs>
              <a:gs pos="100000">
                <a:srgbClr val="2B41C7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3347864" y="6646127"/>
            <a:ext cx="2448272" cy="211873"/>
          </a:xfrm>
          <a:prstGeom prst="rect">
            <a:avLst/>
          </a:prstGeom>
        </p:spPr>
        <p:txBody>
          <a:bodyPr/>
          <a:lstStyle>
            <a:lvl1pPr algn="ctr">
              <a:defRPr sz="900" i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4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6643688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2B41C7"/>
              </a:gs>
              <a:gs pos="50000">
                <a:srgbClr val="2E6EBC"/>
              </a:gs>
              <a:gs pos="100000">
                <a:srgbClr val="2B41C7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179388" y="115888"/>
          <a:ext cx="7477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Photo Editor Photo" r:id="rId3" imgW="1343212" imgH="1409897" progId="">
                  <p:embed/>
                </p:oleObj>
              </mc:Choice>
              <mc:Fallback>
                <p:oleObj name="Photo Editor Photo" r:id="rId3" imgW="1343212" imgH="14098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5888"/>
                        <a:ext cx="7477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47864" y="6646127"/>
            <a:ext cx="2448272" cy="211873"/>
          </a:xfrm>
          <a:prstGeom prst="rect">
            <a:avLst/>
          </a:prstGeom>
        </p:spPr>
        <p:txBody>
          <a:bodyPr/>
          <a:lstStyle>
            <a:lvl1pPr algn="ctr">
              <a:defRPr sz="900" i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18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179388" y="115888"/>
          <a:ext cx="7477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Photo Editor Photo" r:id="rId3" imgW="1343212" imgH="1409897" progId="">
                  <p:embed/>
                </p:oleObj>
              </mc:Choice>
              <mc:Fallback>
                <p:oleObj name="Photo Editor Photo" r:id="rId3" imgW="1343212" imgH="14098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5888"/>
                        <a:ext cx="7477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643688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2B41C7"/>
              </a:gs>
              <a:gs pos="50000">
                <a:srgbClr val="2E6EBC"/>
              </a:gs>
              <a:gs pos="100000">
                <a:srgbClr val="2B41C7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3347864" y="6646127"/>
            <a:ext cx="2448272" cy="211873"/>
          </a:xfrm>
          <a:prstGeom prst="rect">
            <a:avLst/>
          </a:prstGeom>
        </p:spPr>
        <p:txBody>
          <a:bodyPr/>
          <a:lstStyle>
            <a:lvl1pPr algn="ctr">
              <a:defRPr sz="900" i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19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179388" y="115888"/>
          <a:ext cx="7477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Photo Editor Photo" r:id="rId3" imgW="1343212" imgH="1409897" progId="">
                  <p:embed/>
                </p:oleObj>
              </mc:Choice>
              <mc:Fallback>
                <p:oleObj name="Photo Editor Photo" r:id="rId3" imgW="1343212" imgH="14098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5888"/>
                        <a:ext cx="7477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643688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2B41C7"/>
              </a:gs>
              <a:gs pos="50000">
                <a:srgbClr val="2E6EBC"/>
              </a:gs>
              <a:gs pos="100000">
                <a:srgbClr val="2B41C7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3347864" y="6646127"/>
            <a:ext cx="2448272" cy="211873"/>
          </a:xfrm>
          <a:prstGeom prst="rect">
            <a:avLst/>
          </a:prstGeom>
        </p:spPr>
        <p:txBody>
          <a:bodyPr/>
          <a:lstStyle>
            <a:lvl1pPr algn="ctr">
              <a:defRPr sz="900" i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19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graphicFrame>
        <p:nvGraphicFramePr>
          <p:cNvPr id="1026" name="Object 10"/>
          <p:cNvGraphicFramePr>
            <a:graphicFrameLocks noChangeAspect="1"/>
          </p:cNvGraphicFramePr>
          <p:nvPr/>
        </p:nvGraphicFramePr>
        <p:xfrm>
          <a:off x="179388" y="115888"/>
          <a:ext cx="7477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Photo Editor Photo" r:id="rId15" imgW="1343212" imgH="1409897" progId="">
                  <p:embed/>
                </p:oleObj>
              </mc:Choice>
              <mc:Fallback>
                <p:oleObj name="Photo Editor Photo" r:id="rId15" imgW="1343212" imgH="14098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5888"/>
                        <a:ext cx="7477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</a:defRPr>
            </a:lvl1pPr>
          </a:lstStyle>
          <a:p>
            <a:fld id="{5BBEAD13-0566-4C6C-97E7-55F17F24B09F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70875" y="6324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itchFamily="18" charset="-120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6643688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2B41C7"/>
              </a:gs>
              <a:gs pos="50000">
                <a:srgbClr val="2E6EBC"/>
              </a:gs>
              <a:gs pos="100000">
                <a:srgbClr val="2B41C7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347864" y="6646127"/>
            <a:ext cx="2448272" cy="211873"/>
          </a:xfrm>
          <a:prstGeom prst="rect">
            <a:avLst/>
          </a:prstGeom>
        </p:spPr>
        <p:txBody>
          <a:bodyPr/>
          <a:lstStyle>
            <a:lvl1pPr algn="ctr">
              <a:defRPr sz="900" i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03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Verdana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Verdana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Verdana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Verdana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3300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TI Platform tutorial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Author: </a:t>
            </a:r>
            <a:r>
              <a:rPr lang="en-US" altLang="zh-TW" dirty="0" err="1" smtClean="0"/>
              <a:t>ChiaLien,Hsu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290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O</a:t>
            </a:r>
            <a:r>
              <a:rPr lang="en-US" altLang="zh-TW" dirty="0" smtClean="0"/>
              <a:t>verview</a:t>
            </a:r>
          </a:p>
          <a:p>
            <a:r>
              <a:rPr lang="en-US" altLang="zh-TW" dirty="0" smtClean="0"/>
              <a:t>Building flow on </a:t>
            </a:r>
            <a:r>
              <a:rPr lang="en-US" altLang="zh-TW" dirty="0" err="1" smtClean="0"/>
              <a:t>itsdk</a:t>
            </a:r>
            <a:r>
              <a:rPr lang="en-US" altLang="zh-TW" dirty="0" smtClean="0"/>
              <a:t> for am335x-evm</a:t>
            </a:r>
          </a:p>
          <a:p>
            <a:r>
              <a:rPr lang="en-US" altLang="zh-TW" dirty="0" err="1" smtClean="0"/>
              <a:t>Tisdk</a:t>
            </a:r>
            <a:r>
              <a:rPr lang="en-US" altLang="zh-TW" dirty="0" smtClean="0"/>
              <a:t> boot from </a:t>
            </a:r>
            <a:r>
              <a:rPr lang="en-US" altLang="zh-TW" dirty="0" err="1" smtClean="0"/>
              <a:t>sdcard</a:t>
            </a:r>
            <a:endParaRPr lang="en-US" altLang="zh-TW" dirty="0" smtClean="0"/>
          </a:p>
          <a:p>
            <a:r>
              <a:rPr lang="en-US" altLang="zh-TW" dirty="0" err="1" smtClean="0"/>
              <a:t>Tisdk</a:t>
            </a:r>
            <a:r>
              <a:rPr lang="en-US" altLang="zh-TW" dirty="0" smtClean="0"/>
              <a:t> boot from </a:t>
            </a:r>
            <a:r>
              <a:rPr lang="en-US" altLang="zh-TW" dirty="0" err="1" smtClean="0"/>
              <a:t>tftp</a:t>
            </a:r>
            <a:endParaRPr lang="en-US" altLang="zh-TW" dirty="0" smtClean="0"/>
          </a:p>
          <a:p>
            <a:r>
              <a:rPr lang="en-US" altLang="zh-TW" dirty="0" smtClean="0"/>
              <a:t>Building flow on </a:t>
            </a:r>
            <a:r>
              <a:rPr lang="en-US" altLang="zh-TW" dirty="0" err="1" smtClean="0"/>
              <a:t>ubuntu</a:t>
            </a:r>
            <a:r>
              <a:rPr lang="en-US" altLang="zh-TW" dirty="0" smtClean="0"/>
              <a:t> for </a:t>
            </a:r>
            <a:r>
              <a:rPr lang="en-US" altLang="zh-TW" dirty="0" err="1" smtClean="0"/>
              <a:t>beaglebone</a:t>
            </a:r>
            <a:r>
              <a:rPr lang="en-US" altLang="zh-TW" dirty="0" smtClean="0"/>
              <a:t> black</a:t>
            </a:r>
          </a:p>
          <a:p>
            <a:r>
              <a:rPr lang="en-US" altLang="zh-TW" dirty="0" smtClean="0"/>
              <a:t>BBB boot from </a:t>
            </a:r>
            <a:r>
              <a:rPr lang="en-US" altLang="zh-TW" dirty="0" err="1" smtClean="0"/>
              <a:t>sdcard</a:t>
            </a:r>
            <a:endParaRPr lang="en-US" altLang="zh-TW" dirty="0" smtClean="0"/>
          </a:p>
          <a:p>
            <a:r>
              <a:rPr lang="en-US" altLang="zh-TW" dirty="0" smtClean="0"/>
              <a:t>BBB boot from </a:t>
            </a:r>
            <a:r>
              <a:rPr lang="en-US" altLang="zh-TW" dirty="0" err="1" smtClean="0"/>
              <a:t>tftp</a:t>
            </a:r>
            <a:endParaRPr lang="en-US" altLang="zh-TW" dirty="0" smtClean="0"/>
          </a:p>
          <a:p>
            <a:r>
              <a:rPr lang="en-US" altLang="zh-TW" dirty="0" smtClean="0"/>
              <a:t>Conclusion</a:t>
            </a:r>
          </a:p>
          <a:p>
            <a:r>
              <a:rPr lang="en-US" altLang="zh-TW" dirty="0" smtClean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76482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</a:t>
            </a:r>
            <a:r>
              <a:rPr lang="en-US" altLang="zh-TW" dirty="0" smtClean="0"/>
              <a:t>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124744"/>
            <a:ext cx="7772400" cy="4114800"/>
          </a:xfrm>
        </p:spPr>
        <p:txBody>
          <a:bodyPr/>
          <a:lstStyle/>
          <a:p>
            <a:r>
              <a:rPr lang="en-US" altLang="zh-TW" sz="1800" dirty="0" smtClean="0"/>
              <a:t>The difference between TI am335x and STM spear series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shows on partition table shows follows</a:t>
            </a:r>
          </a:p>
          <a:p>
            <a:endParaRPr lang="en-US" altLang="zh-TW" sz="18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349433"/>
              </p:ext>
            </p:extLst>
          </p:nvPr>
        </p:nvGraphicFramePr>
        <p:xfrm>
          <a:off x="1475656" y="2204864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TI am335x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STM spear series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MLO</a:t>
                      </a:r>
                      <a:r>
                        <a:rPr lang="en-US" altLang="zh-TW" baseline="0" dirty="0" smtClean="0"/>
                        <a:t> , u-boot-</a:t>
                      </a:r>
                      <a:r>
                        <a:rPr lang="en-US" altLang="zh-TW" baseline="0" dirty="0" err="1" smtClean="0"/>
                        <a:t>spl.bin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Xloader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U-</a:t>
                      </a:r>
                      <a:r>
                        <a:rPr lang="en-US" altLang="zh-TW" dirty="0" err="1" smtClean="0"/>
                        <a:t>boot.img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uboot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Uboot-spl-os</a:t>
                      </a:r>
                      <a:r>
                        <a:rPr lang="en-US" altLang="zh-TW" dirty="0" smtClean="0"/>
                        <a:t>, uEnv.txt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Ubootenv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Kernel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Linux kernel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Filesystem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Root file system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? Or user space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User data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55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Building flow on </a:t>
            </a:r>
            <a:r>
              <a:rPr lang="en-US" altLang="zh-TW" dirty="0" err="1" smtClean="0"/>
              <a:t>tisdk</a:t>
            </a:r>
            <a:r>
              <a:rPr lang="en-US" altLang="zh-TW" dirty="0" smtClean="0"/>
              <a:t> for am335x-evm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268760"/>
            <a:ext cx="7772400" cy="482724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26556611"/>
      </p:ext>
    </p:extLst>
  </p:cSld>
  <p:clrMapOvr>
    <a:masterClrMapping/>
  </p:clrMapOvr>
</p:sld>
</file>

<file path=ppt/theme/theme1.xml><?xml version="1.0" encoding="utf-8"?>
<a:theme xmlns:a="http://schemas.openxmlformats.org/drawingml/2006/main" name="DNI format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Verdana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DNI format 2</Template>
  <TotalTime>367</TotalTime>
  <Words>89</Words>
  <Application>Microsoft Office PowerPoint</Application>
  <PresentationFormat>如螢幕大小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DNI format 2</vt:lpstr>
      <vt:lpstr>Photo Editor Photo</vt:lpstr>
      <vt:lpstr>TI Platform tutorial</vt:lpstr>
      <vt:lpstr>outline</vt:lpstr>
      <vt:lpstr>Overview</vt:lpstr>
      <vt:lpstr>Building flow on tisdk for am335x-evm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issue of C3G</dc:title>
  <dc:creator>CHIALIEN.HSU 許鎵薕</dc:creator>
  <cp:lastModifiedBy>CHIALIEN.HSU 許鎵薕</cp:lastModifiedBy>
  <cp:revision>20</cp:revision>
  <dcterms:created xsi:type="dcterms:W3CDTF">2016-03-14T05:18:34Z</dcterms:created>
  <dcterms:modified xsi:type="dcterms:W3CDTF">2016-06-23T01:38:23Z</dcterms:modified>
</cp:coreProperties>
</file>