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F186E-9A91-46FF-8B57-998B21654BD8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>
                <a:solidFill>
                  <a:prstClr val="white">
                    <a:lumMod val="75000"/>
                  </a:prstClr>
                </a:solidFill>
              </a:rPr>
              <a:t>Delta Networks, Inc. – Confidential</a:t>
            </a:r>
            <a:endParaRPr lang="en-US" altLang="zh-TW" sz="1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2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0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 preserve="1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表版面配置區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0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52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0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0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日期版面配置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58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4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19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Photo Editor Photo" r:id="rId3" imgW="1343212" imgH="1409897" progId="">
                  <p:embed/>
                </p:oleObj>
              </mc:Choice>
              <mc:Fallback>
                <p:oleObj name="Photo Editor Photo" r:id="rId3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1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79388" y="115888"/>
          <a:ext cx="7477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hoto Editor Photo" r:id="rId15" imgW="1343212" imgH="1409897" progId="">
                  <p:embed/>
                </p:oleObj>
              </mc:Choice>
              <mc:Fallback>
                <p:oleObj name="Photo Editor Photo" r:id="rId15" imgW="1343212" imgH="140989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5888"/>
                        <a:ext cx="7477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t>2016/6/23</a:t>
            </a:fld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70875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6643688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2B41C7"/>
              </a:gs>
              <a:gs pos="50000">
                <a:srgbClr val="2E6EBC"/>
              </a:gs>
              <a:gs pos="100000">
                <a:srgbClr val="2B41C7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47864" y="6646127"/>
            <a:ext cx="2448272" cy="211873"/>
          </a:xfrm>
          <a:prstGeom prst="rect">
            <a:avLst/>
          </a:prstGeom>
        </p:spPr>
        <p:txBody>
          <a:bodyPr/>
          <a:lstStyle>
            <a:lvl1pPr algn="ctr">
              <a:defRPr sz="900" i="1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3300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Linux_Core_U-Boot_User's_Guide" TargetMode="External"/><Relationship Id="rId2" Type="http://schemas.openxmlformats.org/officeDocument/2006/relationships/hyperlink" Target="http://processors.wiki.ti.com/index.php/Processor_SDK_Linux_Software_Developer%E2%80%99s_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cessors.wiki.ti.com/index.php/Put_CRAMFS_Image_to_Flash#NAND_Flash" TargetMode="External"/><Relationship Id="rId5" Type="http://schemas.openxmlformats.org/officeDocument/2006/relationships/hyperlink" Target="http://www.linux-mtd.infradead.org/faq/ubifs.html" TargetMode="External"/><Relationship Id="rId4" Type="http://schemas.openxmlformats.org/officeDocument/2006/relationships/hyperlink" Target="http://processors.wiki.ti.com/index.php?title=Linux_Kernel_Users_Guide&amp;oldid=214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TI Platform tutorial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Author: </a:t>
            </a:r>
            <a:r>
              <a:rPr lang="en-US" altLang="zh-TW" dirty="0" err="1" smtClean="0"/>
              <a:t>ChiaLien,Hsu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9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</a:p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itsdk</a:t>
            </a:r>
            <a:r>
              <a:rPr lang="en-US" altLang="zh-TW" dirty="0" smtClean="0"/>
              <a:t> for am335x-evm</a:t>
            </a:r>
          </a:p>
          <a:p>
            <a:pPr lvl="1"/>
            <a:r>
              <a:rPr lang="en-US" altLang="zh-TW" dirty="0" err="1" smtClean="0"/>
              <a:t>Tisdk</a:t>
            </a:r>
            <a:r>
              <a:rPr lang="en-US" altLang="zh-TW" dirty="0" smtClean="0"/>
              <a:t> boot from </a:t>
            </a:r>
            <a:r>
              <a:rPr lang="en-US" altLang="zh-TW" dirty="0" err="1" smtClean="0"/>
              <a:t>sdcard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Tisdk</a:t>
            </a:r>
            <a:r>
              <a:rPr lang="en-US" altLang="zh-TW" dirty="0" smtClean="0"/>
              <a:t> boot from </a:t>
            </a:r>
            <a:r>
              <a:rPr lang="en-US" altLang="zh-TW" dirty="0" err="1" smtClean="0"/>
              <a:t>tftp</a:t>
            </a:r>
            <a:endParaRPr lang="en-US" altLang="zh-TW" dirty="0" smtClean="0"/>
          </a:p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ubuntu</a:t>
            </a:r>
            <a:r>
              <a:rPr lang="en-US" altLang="zh-TW" dirty="0" smtClean="0"/>
              <a:t> for </a:t>
            </a:r>
            <a:r>
              <a:rPr lang="en-US" altLang="zh-TW" dirty="0" err="1" smtClean="0"/>
              <a:t>beaglebone</a:t>
            </a:r>
            <a:r>
              <a:rPr lang="en-US" altLang="zh-TW" dirty="0" smtClean="0"/>
              <a:t> black</a:t>
            </a:r>
          </a:p>
          <a:p>
            <a:pPr lvl="1"/>
            <a:r>
              <a:rPr lang="en-US" altLang="zh-TW" dirty="0" smtClean="0"/>
              <a:t>BBB boot from </a:t>
            </a:r>
            <a:r>
              <a:rPr lang="en-US" altLang="zh-TW" dirty="0" err="1" smtClean="0"/>
              <a:t>sdcard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BBB boot from </a:t>
            </a:r>
            <a:r>
              <a:rPr lang="en-US" altLang="zh-TW" dirty="0" err="1" smtClean="0"/>
              <a:t>tftp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r>
              <a:rPr lang="en-US" altLang="zh-TW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76482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</a:t>
            </a:r>
            <a:r>
              <a:rPr lang="en-US" altLang="zh-TW" dirty="0" smtClean="0"/>
              <a:t>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124744"/>
            <a:ext cx="7772400" cy="4114800"/>
          </a:xfrm>
        </p:spPr>
        <p:txBody>
          <a:bodyPr/>
          <a:lstStyle/>
          <a:p>
            <a:r>
              <a:rPr lang="en-US" altLang="zh-TW" sz="1800" dirty="0" smtClean="0"/>
              <a:t>The difference between TI am335x and STM spear series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shows on partition table shows follows</a:t>
            </a:r>
          </a:p>
          <a:p>
            <a:endParaRPr lang="en-US" altLang="zh-TW" sz="1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49433"/>
              </p:ext>
            </p:extLst>
          </p:nvPr>
        </p:nvGraphicFramePr>
        <p:xfrm>
          <a:off x="1475656" y="2204864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TI am335x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STM spear series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MLO</a:t>
                      </a:r>
                      <a:r>
                        <a:rPr lang="en-US" altLang="zh-TW" baseline="0" dirty="0" smtClean="0"/>
                        <a:t> , u-boot-</a:t>
                      </a:r>
                      <a:r>
                        <a:rPr lang="en-US" altLang="zh-TW" baseline="0" dirty="0" err="1" smtClean="0"/>
                        <a:t>spl.bin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Xloader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U-</a:t>
                      </a:r>
                      <a:r>
                        <a:rPr lang="en-US" altLang="zh-TW" dirty="0" err="1" smtClean="0"/>
                        <a:t>boot.img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Uboot-spl-os</a:t>
                      </a:r>
                      <a:r>
                        <a:rPr lang="en-US" altLang="zh-TW" dirty="0" smtClean="0"/>
                        <a:t>, uEnv.txt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Ubootenv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Kernel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Linux kernel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Filesystem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Root file system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? Or user 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User data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5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tisdk</a:t>
            </a:r>
            <a:r>
              <a:rPr lang="en-US" altLang="zh-TW" dirty="0" smtClean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Before building process</a:t>
            </a:r>
          </a:p>
          <a:p>
            <a:pPr marL="0" indent="0">
              <a:buNone/>
            </a:pPr>
            <a:r>
              <a:rPr lang="en-US" altLang="zh-TW" sz="2000" dirty="0" smtClean="0"/>
              <a:t>Pre-Install on </a:t>
            </a:r>
            <a:r>
              <a:rPr lang="en-US" altLang="zh-TW" sz="2000" dirty="0" err="1" smtClean="0"/>
              <a:t>ubuntu</a:t>
            </a:r>
            <a:r>
              <a:rPr lang="en-US" altLang="zh-TW" sz="2000" dirty="0" smtClean="0"/>
              <a:t> 14.04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TW" sz="2000" dirty="0" smtClean="0"/>
              <a:t> Download the package from website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7504" y="2174528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apt-get install </a:t>
            </a:r>
            <a:r>
              <a:rPr lang="en-US" altLang="zh-TW" dirty="0" err="1"/>
              <a:t>git</a:t>
            </a:r>
            <a:r>
              <a:rPr lang="en-US" altLang="zh-TW" dirty="0"/>
              <a:t> build-essential </a:t>
            </a:r>
            <a:r>
              <a:rPr lang="en-US" altLang="zh-TW" dirty="0" err="1"/>
              <a:t>diffstat</a:t>
            </a:r>
            <a:r>
              <a:rPr lang="en-US" altLang="zh-TW" dirty="0"/>
              <a:t> </a:t>
            </a:r>
            <a:r>
              <a:rPr lang="en-US" altLang="zh-TW" dirty="0" err="1"/>
              <a:t>texinfo</a:t>
            </a:r>
            <a:r>
              <a:rPr lang="en-US" altLang="zh-TW" dirty="0"/>
              <a:t> gawk </a:t>
            </a:r>
            <a:r>
              <a:rPr lang="en-US" altLang="zh-TW" dirty="0" err="1" smtClean="0"/>
              <a:t>chrpath</a:t>
            </a:r>
            <a:r>
              <a:rPr lang="en-US" altLang="zh-TW" dirty="0" smtClean="0"/>
              <a:t> dos2unix </a:t>
            </a:r>
            <a:r>
              <a:rPr lang="en-US" altLang="zh-TW" dirty="0" err="1"/>
              <a:t>wget</a:t>
            </a:r>
            <a:r>
              <a:rPr lang="en-US" altLang="zh-TW" dirty="0"/>
              <a:t> unzip g++-</a:t>
            </a:r>
            <a:r>
              <a:rPr lang="en-US" altLang="zh-TW" dirty="0" err="1"/>
              <a:t>multilib</a:t>
            </a:r>
            <a:r>
              <a:rPr lang="en-US" altLang="zh-TW" dirty="0"/>
              <a:t> </a:t>
            </a:r>
            <a:r>
              <a:rPr lang="en-US" altLang="zh-TW" dirty="0" err="1"/>
              <a:t>socat</a:t>
            </a:r>
            <a:r>
              <a:rPr lang="en-US" altLang="zh-TW" dirty="0"/>
              <a:t> libsdl1.2-dev </a:t>
            </a:r>
            <a:r>
              <a:rPr lang="en-US" altLang="zh-TW" dirty="0" err="1"/>
              <a:t>xterm</a:t>
            </a:r>
            <a:r>
              <a:rPr lang="en-US" altLang="zh-TW" dirty="0"/>
              <a:t> </a:t>
            </a:r>
            <a:r>
              <a:rPr lang="en-US" altLang="zh-TW" dirty="0" err="1" smtClean="0"/>
              <a:t>doxygen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2956302"/>
            <a:ext cx="89289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dpkg</a:t>
            </a:r>
            <a:r>
              <a:rPr lang="en-US" altLang="zh-TW" dirty="0"/>
              <a:t>-reconfigure dash (Select "no" when prompted)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4924" y="3861048"/>
            <a:ext cx="892899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software-dl.ti.com/processor-</a:t>
            </a:r>
            <a:r>
              <a:rPr lang="en-US" altLang="zh-TW" dirty="0" err="1" smtClean="0"/>
              <a:t>sdk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esd</a:t>
            </a:r>
            <a:r>
              <a:rPr lang="en-US" altLang="zh-TW" dirty="0" smtClean="0"/>
              <a:t>/AM335X/latest/index_FDS.html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err="1" smtClean="0"/>
              <a:t>Lastest</a:t>
            </a:r>
            <a:r>
              <a:rPr lang="en-US" altLang="zh-TW" dirty="0" smtClean="0"/>
              <a:t> version 02_00_02_11)</a:t>
            </a:r>
            <a:endParaRPr lang="zh-TW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96" y="4581128"/>
            <a:ext cx="8208912" cy="161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55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tisdk</a:t>
            </a:r>
            <a:r>
              <a:rPr lang="en-US" altLang="zh-TW" dirty="0" smtClean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TW" sz="2000" dirty="0" smtClean="0"/>
              <a:t>Install on </a:t>
            </a:r>
            <a:r>
              <a:rPr lang="en-US" altLang="zh-TW" sz="2000" dirty="0" err="1" smtClean="0"/>
              <a:t>ubuntu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17" name="文字方塊 16"/>
          <p:cNvSpPr txBox="1"/>
          <p:nvPr/>
        </p:nvSpPr>
        <p:spPr>
          <a:xfrm>
            <a:off x="123280" y="1844824"/>
            <a:ext cx="89289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 ./ti-processor-sdk-linux-am335x-evm-02.00.01.07-linux-x86-Install.bin</a:t>
            </a:r>
            <a:endParaRPr lang="zh-TW" altLang="en-US" sz="1400" dirty="0"/>
          </a:p>
        </p:txBody>
      </p:sp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42939"/>
            <a:ext cx="57340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347" y="4725144"/>
            <a:ext cx="62579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545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Building flow on </a:t>
            </a:r>
            <a:r>
              <a:rPr lang="en-US" altLang="zh-TW" dirty="0" err="1"/>
              <a:t>tisdk</a:t>
            </a:r>
            <a:r>
              <a:rPr lang="en-US" altLang="zh-TW" dirty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4. install compiler-tool</a:t>
            </a:r>
          </a:p>
          <a:p>
            <a:pPr marL="0" indent="0">
              <a:buNone/>
            </a:pPr>
            <a:r>
              <a:rPr lang="en-US" altLang="zh-TW" sz="2000" dirty="0" err="1" smtClean="0"/>
              <a:t>Mothod</a:t>
            </a:r>
            <a:r>
              <a:rPr lang="en-US" altLang="zh-TW" sz="2000" dirty="0" smtClean="0"/>
              <a:t> one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0956" y="2966452"/>
            <a:ext cx="892899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 </a:t>
            </a:r>
            <a:r>
              <a:rPr lang="en-US" altLang="zh-TW" sz="1400" dirty="0" err="1" smtClean="0"/>
              <a:t>wget</a:t>
            </a:r>
            <a:r>
              <a:rPr lang="en-US" altLang="zh-TW" sz="1400" dirty="0" smtClean="0"/>
              <a:t> http://releases.linaro.org/15.05/components/toolchain/binaries/arm-linux-gnueabihf/gcc-linaro-4.9-2015.05-x86_64_arm-linux-gnueabihf.tar.xz </a:t>
            </a:r>
          </a:p>
          <a:p>
            <a:r>
              <a:rPr lang="en-US" altLang="zh-TW" sz="1400" dirty="0" smtClean="0"/>
              <a:t>$ tar -</a:t>
            </a:r>
            <a:r>
              <a:rPr lang="en-US" altLang="zh-TW" sz="1400" dirty="0" err="1" smtClean="0"/>
              <a:t>Jxvf</a:t>
            </a:r>
            <a:r>
              <a:rPr lang="en-US" altLang="zh-TW" sz="1400" dirty="0" smtClean="0"/>
              <a:t> gcc-linaro-4.9-2015.05-x86_64_arm-linux-gnueabihf.tar.xz -C $HOME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0956" y="3861048"/>
            <a:ext cx="89289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export PATH=$HOME/gcc-linaro-4.9-2015.05-x86_64_arm-linux-gnueabihf/bin:$PATH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931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Building flow on </a:t>
            </a:r>
            <a:r>
              <a:rPr lang="en-US" altLang="zh-TW" dirty="0" err="1" smtClean="0"/>
              <a:t>tisdk</a:t>
            </a:r>
            <a:r>
              <a:rPr lang="en-US" altLang="zh-TW" dirty="0" smtClean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/>
              <a:t>Method two:</a:t>
            </a:r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2420888"/>
            <a:ext cx="89289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$ cd </a:t>
            </a:r>
            <a:r>
              <a:rPr lang="en-US" altLang="zh-TW" sz="1400" dirty="0" err="1" smtClean="0"/>
              <a:t>linux-devkit</a:t>
            </a:r>
            <a:r>
              <a:rPr lang="en-US" altLang="zh-TW" sz="1400" dirty="0" smtClean="0"/>
              <a:t>/</a:t>
            </a:r>
            <a:r>
              <a:rPr lang="en-US" altLang="zh-TW" sz="1400" dirty="0" err="1" smtClean="0"/>
              <a:t>sysroots</a:t>
            </a:r>
            <a:r>
              <a:rPr lang="en-US" altLang="zh-TW" sz="1400" dirty="0" smtClean="0"/>
              <a:t>/x86_64-arago-linux/</a:t>
            </a:r>
            <a:r>
              <a:rPr lang="en-US" altLang="zh-TW" sz="1400" dirty="0" err="1" smtClean="0"/>
              <a:t>usr</a:t>
            </a:r>
            <a:r>
              <a:rPr lang="en-US" altLang="zh-TW" sz="1400" dirty="0" smtClean="0"/>
              <a:t>/bin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7504" y="5445224"/>
            <a:ext cx="89289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export PATH=$HOME/gcc-linaro-4.9-2015.05-x86_64_arm-linux-gnueabihf/bin:$PATH</a:t>
            </a:r>
            <a:endParaRPr lang="zh-TW" altLang="en-US" sz="14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18859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693258" cy="220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Building flow on </a:t>
            </a:r>
            <a:r>
              <a:rPr lang="en-US" altLang="zh-TW" dirty="0" err="1"/>
              <a:t>tisdk</a:t>
            </a:r>
            <a:r>
              <a:rPr lang="en-US" altLang="zh-TW" dirty="0"/>
              <a:t> for am335x-evm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556792"/>
            <a:ext cx="7772400" cy="41148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sz="2000" dirty="0" smtClean="0"/>
              <a:t>quick build on </a:t>
            </a:r>
            <a:r>
              <a:rPr lang="en-US" altLang="zh-TW" sz="2000" dirty="0" err="1" smtClean="0"/>
              <a:t>sd</a:t>
            </a:r>
            <a:r>
              <a:rPr lang="en-US" altLang="zh-TW" sz="2000" dirty="0" smtClean="0"/>
              <a:t> card</a:t>
            </a:r>
          </a:p>
          <a:p>
            <a:pPr marL="0" indent="0">
              <a:buNone/>
            </a:pPr>
            <a:r>
              <a:rPr lang="en-US" altLang="zh-TW" sz="2000" dirty="0" smtClean="0"/>
              <a:t>At {</a:t>
            </a:r>
            <a:r>
              <a:rPr lang="en-US" altLang="zh-TW" sz="2000" dirty="0" err="1" smtClean="0"/>
              <a:t>Install_PATH</a:t>
            </a:r>
            <a:r>
              <a:rPr lang="en-US" altLang="zh-TW" sz="2000" dirty="0" smtClean="0"/>
              <a:t>}/bin/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3375"/>
            <a:ext cx="8640960" cy="43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55576" y="2917170"/>
            <a:ext cx="46085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 ./setup-sdcard.sh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779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processors.wiki.ti.com/index.php/Processor_SDK_Linux_Software_Developer%E2%80%99s_Guide</a:t>
            </a:r>
            <a:endParaRPr lang="en-US" altLang="zh-TW" sz="1800" dirty="0" smtClean="0"/>
          </a:p>
          <a:p>
            <a:r>
              <a:rPr lang="en-US" altLang="zh-TW" sz="1800" dirty="0" smtClean="0">
                <a:hlinkClick r:id="rId3"/>
              </a:rPr>
              <a:t>http</a:t>
            </a:r>
            <a:r>
              <a:rPr lang="en-US" altLang="zh-TW" sz="1800" dirty="0">
                <a:hlinkClick r:id="rId3"/>
              </a:rPr>
              <a:t>://</a:t>
            </a:r>
            <a:r>
              <a:rPr lang="en-US" altLang="zh-TW" sz="1800" dirty="0" smtClean="0">
                <a:hlinkClick r:id="rId3"/>
              </a:rPr>
              <a:t>processors.wiki.ti.com/index.php/Linux_Core_U-Boot_User%27s_Guide</a:t>
            </a:r>
            <a:endParaRPr lang="en-US" altLang="zh-TW" sz="1800" dirty="0" smtClean="0"/>
          </a:p>
          <a:p>
            <a:r>
              <a:rPr lang="en-US" altLang="zh-TW" sz="1800" dirty="0">
                <a:hlinkClick r:id="rId4"/>
              </a:rPr>
              <a:t>http://</a:t>
            </a:r>
            <a:r>
              <a:rPr lang="en-US" altLang="zh-TW" sz="1800" dirty="0" smtClean="0">
                <a:hlinkClick r:id="rId4"/>
              </a:rPr>
              <a:t>processors.wiki.ti.com/index.php?title=Linux_Kernel_Users_Guide&amp;oldid=214181</a:t>
            </a:r>
            <a:endParaRPr lang="en-US" altLang="zh-TW" sz="1800" dirty="0" smtClean="0"/>
          </a:p>
          <a:p>
            <a:r>
              <a:rPr lang="en-US" altLang="zh-TW" sz="1800" dirty="0" smtClean="0">
                <a:hlinkClick r:id="rId5"/>
              </a:rPr>
              <a:t>http</a:t>
            </a:r>
            <a:r>
              <a:rPr lang="en-US" altLang="zh-TW" sz="1800" dirty="0">
                <a:hlinkClick r:id="rId5"/>
              </a:rPr>
              <a:t>://</a:t>
            </a:r>
            <a:r>
              <a:rPr lang="en-US" altLang="zh-TW" sz="1800" dirty="0" smtClean="0">
                <a:hlinkClick r:id="rId5"/>
              </a:rPr>
              <a:t>www.linux-mtd.infradead.org/faq/ubifs.html</a:t>
            </a:r>
            <a:endParaRPr lang="en-US" altLang="zh-TW" sz="1800" dirty="0" smtClean="0"/>
          </a:p>
          <a:p>
            <a:r>
              <a:rPr lang="en-US" altLang="zh-TW" sz="1800" dirty="0">
                <a:hlinkClick r:id="rId6"/>
              </a:rPr>
              <a:t>http</a:t>
            </a:r>
            <a:r>
              <a:rPr lang="en-US" altLang="zh-TW" sz="1800">
                <a:hlinkClick r:id="rId6"/>
              </a:rPr>
              <a:t>://</a:t>
            </a:r>
            <a:r>
              <a:rPr lang="en-US" altLang="zh-TW" sz="1800" smtClean="0">
                <a:hlinkClick r:id="rId6"/>
              </a:rPr>
              <a:t>processors.wiki.ti.com/index.php/Put_CRAMFS_Image_to_Flash#NAND_Flash</a:t>
            </a:r>
            <a:endParaRPr lang="en-US" altLang="zh-TW" sz="180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en-US" altLang="zh-TW" sz="1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51122"/>
      </p:ext>
    </p:extLst>
  </p:cSld>
  <p:clrMapOvr>
    <a:masterClrMapping/>
  </p:clrMapOvr>
</p:sld>
</file>

<file path=ppt/theme/theme1.xml><?xml version="1.0" encoding="utf-8"?>
<a:theme xmlns:a="http://schemas.openxmlformats.org/drawingml/2006/main" name="DNI format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DNI format 2</Template>
  <TotalTime>695</TotalTime>
  <Words>233</Words>
  <Application>Microsoft Office PowerPoint</Application>
  <PresentationFormat>如螢幕大小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DNI format 2</vt:lpstr>
      <vt:lpstr>Photo Editor Photo</vt:lpstr>
      <vt:lpstr>TI Platform tutorial</vt:lpstr>
      <vt:lpstr>outline</vt:lpstr>
      <vt:lpstr>Overview</vt:lpstr>
      <vt:lpstr>Building flow on tisdk for am335x-evm</vt:lpstr>
      <vt:lpstr>Building flow on tisdk for am335x-evm</vt:lpstr>
      <vt:lpstr>Building flow on tisdk for am335x-evm</vt:lpstr>
      <vt:lpstr>Building flow on tisdk for am335x-evm</vt:lpstr>
      <vt:lpstr>Building flow on tisdk for am335x-evm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issue of C3G</dc:title>
  <dc:creator>CHIALIEN.HSU 許鎵薕</dc:creator>
  <cp:lastModifiedBy>CHIALIEN.HSU 許鎵薕</cp:lastModifiedBy>
  <cp:revision>28</cp:revision>
  <dcterms:created xsi:type="dcterms:W3CDTF">2016-03-14T05:18:34Z</dcterms:created>
  <dcterms:modified xsi:type="dcterms:W3CDTF">2016-06-23T07:10:39Z</dcterms:modified>
</cp:coreProperties>
</file>