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7D1F-48C0-4D65-B28D-FA4211B6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009FF-1CDF-4CF8-A4AE-A49D89D0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1D6B-C732-48A6-A513-D0473154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1B5D0-2C12-44F6-AF5D-3911815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12170-AF08-45AE-810F-6671EC27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E2E7-9B02-4F2D-95DC-B62CA928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807F1-E931-4C09-B586-CE865218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24772-CE4B-460F-BA81-44B3029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9571F-C3EF-4680-9FAF-A55B06A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F5C76-FD12-4AF3-8F0E-96C88A9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665C-9564-44DA-B3DD-E43167B1C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7911D-3A50-4A35-9FE5-E0315104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D9C49-D0D5-49E8-A138-18C7CD4F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4FAD6-0DAA-4DD8-919E-D9002727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B3565-675D-4581-AF8F-9D9464D9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7A0F6-E4AA-490F-891F-4E402BE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87428-AFC2-4A32-A838-973A140C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7EBBD-C6A2-45A3-94AE-0330697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281DF-5286-41DF-9BE6-EA76C8B5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3711E-1754-4777-A577-48F3D1B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6CCDC-2B3A-475C-8A14-C24863B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83303-87A0-4E18-9FC7-C3996AA2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1E242-493D-4C83-8B76-BF52BFE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13352-CFF1-4C7D-97BC-F032BC3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B440-751B-4D3E-B178-C7A4A257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B5312-1C3C-4C7C-BA73-41AA041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D446-E807-47EF-B7FA-B12300E3F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7568A-BCFD-4E06-9F6E-21498BD8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16C0F-6194-475F-8127-CBC2E0C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579A6-677B-4407-AD56-5F22EDE1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4CE3D-ED31-4C11-90E2-46E8D506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A2D4-19AE-4CE1-AAE2-B02117CB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7EF23-AA3F-4BA4-A8AA-73866DCB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3A479-7554-4377-8A3A-599F4749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6AB407-FEFA-4998-B655-D629A082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9272F-2CEA-473C-90BA-644706185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2A2E7-7030-46F2-9A86-25088F71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E766F-DF35-47C8-83E6-FDC9A933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9B2509-D9DF-4B32-B824-418D1D1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920E-22FF-4631-8C0A-9B03078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B27328-243B-4577-B453-DBBF14E5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31F3E-96BA-4143-93CF-C894E1E5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D90979-05D5-4E97-B922-A7AF95B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0A415-D1C6-4F43-AC87-E7E4B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B183D-5F2F-49BC-B86C-18F59A7E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54BDD-A856-48D7-8812-380E04F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B6695-6626-4006-A6AA-D3F45955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478CB-3601-4205-BF4E-390CC509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198CD-F0B4-4018-A2D0-E0D2E11B8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9704F-5B00-45F5-8AF8-E15ACB5D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CC759-7268-4AAF-BD79-B8F37C4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1855B-7CB0-49CF-8F86-344710BC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7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F7C8-A231-4129-A61B-C4B10FB8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C3C1B-E397-4643-9593-F1FAB4AB8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21E41-855D-432F-8C1A-39114372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B2566-D0D1-4808-B2CB-4CFA498E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8CFA5-E57F-4D44-80E3-76C2736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0CE76-AACB-43BB-B201-7D944BBF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A19C4-44B3-4D3A-AFCE-423B70A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7BAE-AF60-4266-A507-E4BF5843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CDB87-B186-4DCB-AC1A-3FBB9227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AB79-80D8-4B74-B2C8-E8A72438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B9D1F-3597-4DDE-B9AE-148BFA6B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6123FA-E265-48D3-A290-ED845225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26" y="1919525"/>
            <a:ext cx="5220187" cy="3480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B4D0FA-9A52-4C61-8B5C-2BFA961E1101}"/>
              </a:ext>
            </a:extLst>
          </p:cNvPr>
          <p:cNvSpPr txBox="1"/>
          <p:nvPr/>
        </p:nvSpPr>
        <p:spPr>
          <a:xfrm>
            <a:off x="2766424" y="555796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45F52-7F53-4B5F-80E2-A23090124CE8}"/>
              </a:ext>
            </a:extLst>
          </p:cNvPr>
          <p:cNvSpPr txBox="1"/>
          <p:nvPr/>
        </p:nvSpPr>
        <p:spPr>
          <a:xfrm>
            <a:off x="8426588" y="555796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E73AE-74A9-4AAE-B8D5-65AC1B0D9A82}"/>
              </a:ext>
            </a:extLst>
          </p:cNvPr>
          <p:cNvSpPr txBox="1"/>
          <p:nvPr/>
        </p:nvSpPr>
        <p:spPr>
          <a:xfrm>
            <a:off x="3363524" y="667910"/>
            <a:ext cx="5464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비율</a:t>
            </a:r>
            <a:r>
              <a:rPr lang="ko-KR" altLang="en-US" sz="3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맞춰 자르기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8FB548-B920-4449-83B3-BC60BDC3A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" b="13296"/>
          <a:stretch/>
        </p:blipFill>
        <p:spPr>
          <a:xfrm>
            <a:off x="6315994" y="2191413"/>
            <a:ext cx="5220176" cy="2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에스코어 드림 3 Light</vt:lpstr>
      <vt:lpstr>에스코어 드림 9 Black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1</cp:revision>
  <dcterms:created xsi:type="dcterms:W3CDTF">2022-04-29T05:18:00Z</dcterms:created>
  <dcterms:modified xsi:type="dcterms:W3CDTF">2022-04-29T05:18:49Z</dcterms:modified>
</cp:coreProperties>
</file>