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279" r:id="rId2"/>
    <p:sldId id="1282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EA25C-E8D1-30B4-6C35-470F96F13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60660E-C77A-04AC-0442-0030B342E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5AED0-02AE-F890-BE58-1F0E5716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5210-260E-4A86-9874-C459CB25B880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FA7CA-D07A-12EC-3D4D-0499D453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A8197-BF08-0376-2241-E10A7534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082A-0365-4218-92D7-95563CDD0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8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C3CAC-0D32-7DC0-3484-1AA89CF0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D303CF-E802-6BCC-E506-84EFB06CC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6D49F2-F428-D461-4046-20674971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5210-260E-4A86-9874-C459CB25B880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BF4A0-2592-7B50-312B-944840A0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9F99C-76E1-D8E9-4007-4A97F1AF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082A-0365-4218-92D7-95563CDD0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8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7F351A-70F6-3148-C203-66DE772A3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9653A8-A7D8-9D36-AD2A-F679A2544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3F22D6-2E1B-2662-0BFE-E34452DF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5210-260E-4A86-9874-C459CB25B880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AA8BC-3350-B86F-4B9C-9B665901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15317-34C9-CFBD-37F6-CB3551C8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082A-0365-4218-92D7-95563CDD0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99747-2F3E-9768-A778-4D01CC3C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6C92A-B027-EA30-D5D9-D09E9040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E6E28-F520-0D84-9685-446E0B60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5210-260E-4A86-9874-C459CB25B880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BD35EC-8AB1-DFDC-42E9-B107CA6D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0988D4-463D-EFB5-B9D2-8AEB244A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082A-0365-4218-92D7-95563CDD0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93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9762B-E5E0-A573-20D4-FA872664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17099-3F42-17F4-04EF-12D6D18D8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9FE145-DAC5-D320-A48B-6C24D971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5210-260E-4A86-9874-C459CB25B880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5ED76-3540-79C7-2ECC-8E1B623B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3BD6D-4E88-C0FF-EA80-2FA4A42F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082A-0365-4218-92D7-95563CDD0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7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270EC-6AE5-219E-DD8A-90133E81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6B167E-4F9D-3728-5AC3-06DE6CDE2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EADF3-AA40-0DFA-5042-F0E70518F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5CDDE-97BF-E467-3331-D55025C1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5210-260E-4A86-9874-C459CB25B880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2BCA07-3BC8-B8BD-5142-7EAA23D2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724A2-56E4-A59C-3628-F3D0F942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082A-0365-4218-92D7-95563CDD0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95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A32D4-9E16-4500-145B-B5809029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44BA8-B950-F73F-F7F7-1B551641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99FE0C-32A5-1FE5-17A2-0324FC3EC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5EACE4-B3F4-63A2-5B8C-944F92334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65E3C6-F311-506E-7D3A-44D03337D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476465-BB8D-22E4-6FFA-2E50225F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5210-260E-4A86-9874-C459CB25B880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DEEA1A-2C17-7586-D977-515BDB6F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F8E9CA-FFCE-9C03-1A96-958C9427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082A-0365-4218-92D7-95563CDD0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86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92265-F9E9-05B7-6DD1-15DA601C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C2FD1C-5053-5F00-5132-7F1337C9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5210-260E-4A86-9874-C459CB25B880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BBA5B3-D1C9-0393-3D88-9B0F381D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D7C7EE-0535-3E55-AB47-DA5946BB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082A-0365-4218-92D7-95563CDD0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02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1B48FD-98BE-A446-82CA-9C0EB64F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5210-260E-4A86-9874-C459CB25B880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4BA0E5-A239-C4F5-6AB0-91AAE5A6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A8F8A9-05EB-7CCD-74BB-77A8D697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082A-0365-4218-92D7-95563CDD0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6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EC6DC-EAFB-F636-BAF5-D4F492A26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FE9F5-57CD-DF60-048B-48017B1A7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26BB65-4494-D3F4-45A8-F2DA8AB7E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8EF00A-0353-AE62-AE9C-EAC49E9D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5210-260E-4A86-9874-C459CB25B880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C775-68E1-783B-CDAB-0C85D5C2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E8B749-15AF-84FB-BB0B-6F35A5BF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082A-0365-4218-92D7-95563CDD0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1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97448-A716-860C-C6F4-DC827B53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1AA64E-251A-0DF4-94BA-11364F322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87FAD1-5D0C-8E2A-28E0-6AAAD16FD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6E3AD2-0C61-9FFC-A12F-7BA317B5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5210-260E-4A86-9874-C459CB25B880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62B034-BB5D-FB5F-6E55-668851EC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34D402-E05C-0A19-E666-E9C52E2D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082A-0365-4218-92D7-95563CDD0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7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89067B-D143-7CB5-B457-590CEF5D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44DC7A-1520-D1EC-A4CD-E8984DE85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A226E-DD23-784B-D926-85311470D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A5210-260E-4A86-9874-C459CB25B880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F4206-7C37-B10E-F094-0109F72D3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406ABE-DD2D-62A3-BFE7-2DE72AB5D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E082A-0365-4218-92D7-95563CDD0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62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노트북, 컴퓨터, 실내이(가) 표시된 사진&#10;&#10;자동 생성된 설명">
            <a:extLst>
              <a:ext uri="{FF2B5EF4-FFF2-40B4-BE49-F238E27FC236}">
                <a16:creationId xmlns:a16="http://schemas.microsoft.com/office/drawing/2014/main" id="{A37D4F79-ED74-4FE3-A4A1-117C957E8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95" y="973324"/>
            <a:ext cx="7366105" cy="491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0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D5DB59-E302-470B-9BE1-CEE689758BB1}"/>
              </a:ext>
            </a:extLst>
          </p:cNvPr>
          <p:cNvSpPr/>
          <p:nvPr/>
        </p:nvSpPr>
        <p:spPr>
          <a:xfrm>
            <a:off x="0" y="0"/>
            <a:ext cx="177282" cy="140892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AE713-157E-4F20-97A8-8C8C32E56BE3}"/>
              </a:ext>
            </a:extLst>
          </p:cNvPr>
          <p:cNvSpPr txBox="1"/>
          <p:nvPr/>
        </p:nvSpPr>
        <p:spPr>
          <a:xfrm>
            <a:off x="298580" y="177282"/>
            <a:ext cx="5073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파워포인트  </a:t>
            </a:r>
            <a:r>
              <a:rPr lang="ko-KR" altLang="en-US" sz="3200" spc="-150" dirty="0" err="1">
                <a:latin typeface="Noto Sans KR Thin" panose="020B0200000000000000" pitchFamily="34" charset="-127"/>
                <a:ea typeface="Noto Sans KR Thin" panose="020B0200000000000000" pitchFamily="34" charset="-127"/>
              </a:rPr>
              <a:t>모핑효과</a:t>
            </a:r>
            <a:r>
              <a:rPr lang="ko-KR" altLang="en-US" sz="3200" spc="-15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 알아보기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DADC56-A71C-4356-8C3A-D989FA494081}"/>
              </a:ext>
            </a:extLst>
          </p:cNvPr>
          <p:cNvSpPr txBox="1"/>
          <p:nvPr/>
        </p:nvSpPr>
        <p:spPr>
          <a:xfrm>
            <a:off x="298580" y="756486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파워포인트 </a:t>
            </a:r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2019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버전 이상 활용가능</a:t>
            </a:r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. 2016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버전 재생만 가능</a:t>
            </a:r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/ 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이하 재생 불가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0C12A9B-DC97-475F-83CD-950C88D142E5}"/>
              </a:ext>
            </a:extLst>
          </p:cNvPr>
          <p:cNvCxnSpPr/>
          <p:nvPr/>
        </p:nvCxnSpPr>
        <p:spPr>
          <a:xfrm>
            <a:off x="427668" y="756486"/>
            <a:ext cx="114953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, 노트북, 컴퓨터, 실내이(가) 표시된 사진&#10;&#10;자동 생성된 설명">
            <a:extLst>
              <a:ext uri="{FF2B5EF4-FFF2-40B4-BE49-F238E27FC236}">
                <a16:creationId xmlns:a16="http://schemas.microsoft.com/office/drawing/2014/main" id="{51FB1467-4F15-4E1D-8564-7BDC9555D8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r="16662"/>
          <a:stretch/>
        </p:blipFill>
        <p:spPr>
          <a:xfrm>
            <a:off x="845986" y="1731203"/>
            <a:ext cx="3395593" cy="3395593"/>
          </a:xfrm>
          <a:prstGeom prst="ellipse">
            <a:avLst/>
          </a:prstGeom>
        </p:spPr>
      </p:pic>
      <p:pic>
        <p:nvPicPr>
          <p:cNvPr id="7" name="그림 6" descr="사람, 실외, 나무, 착용이(가) 표시된 사진&#10;&#10;자동 생성된 설명">
            <a:extLst>
              <a:ext uri="{FF2B5EF4-FFF2-40B4-BE49-F238E27FC236}">
                <a16:creationId xmlns:a16="http://schemas.microsoft.com/office/drawing/2014/main" id="{D6E56D93-48B4-4512-902F-58113D881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638" y="4267993"/>
            <a:ext cx="3429000" cy="2289810"/>
          </a:xfrm>
          <a:prstGeom prst="rect">
            <a:avLst/>
          </a:prstGeom>
        </p:spPr>
      </p:pic>
      <p:pic>
        <p:nvPicPr>
          <p:cNvPr id="10" name="그림 9" descr="사람이(가) 표시된 사진&#10;&#10;자동 생성된 설명">
            <a:extLst>
              <a:ext uri="{FF2B5EF4-FFF2-40B4-BE49-F238E27FC236}">
                <a16:creationId xmlns:a16="http://schemas.microsoft.com/office/drawing/2014/main" id="{C06F83DD-8972-4316-B219-0AE74FC98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364" y="1084690"/>
            <a:ext cx="4282650" cy="28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사르트르의 실존과 본질 - 시니어매일">
            <a:extLst>
              <a:ext uri="{FF2B5EF4-FFF2-40B4-BE49-F238E27FC236}">
                <a16:creationId xmlns:a16="http://schemas.microsoft.com/office/drawing/2014/main" id="{E728A618-5E07-4D03-B264-EFB8B3C34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2" b="2737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F7FC0FD-268B-4A7B-90A2-01EA225BC172}"/>
              </a:ext>
            </a:extLst>
          </p:cNvPr>
          <p:cNvSpPr/>
          <p:nvPr/>
        </p:nvSpPr>
        <p:spPr>
          <a:xfrm>
            <a:off x="11430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02B96-5168-48EC-9D64-9EC3C16B94C8}"/>
              </a:ext>
            </a:extLst>
          </p:cNvPr>
          <p:cNvSpPr txBox="1"/>
          <p:nvPr/>
        </p:nvSpPr>
        <p:spPr>
          <a:xfrm>
            <a:off x="5875866" y="3057632"/>
            <a:ext cx="5237152" cy="76944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 spc="-150" dirty="0" err="1">
                <a:solidFill>
                  <a:schemeClr val="bg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사르트르와</a:t>
            </a:r>
            <a:r>
              <a:rPr lang="ko-KR" altLang="en-US" sz="4400" spc="-150" dirty="0">
                <a:solidFill>
                  <a:schemeClr val="bg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ko-KR" altLang="en-US" sz="4400" spc="-150" dirty="0">
                <a:solidFill>
                  <a:srgbClr val="FFC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실존주의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A6FE4-143D-4ED8-BE7D-82E1C7F271E3}"/>
              </a:ext>
            </a:extLst>
          </p:cNvPr>
          <p:cNvSpPr txBox="1"/>
          <p:nvPr/>
        </p:nvSpPr>
        <p:spPr>
          <a:xfrm>
            <a:off x="6936554" y="3776411"/>
            <a:ext cx="4176464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spc="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프랑스사상과 문학비평 </a:t>
            </a:r>
            <a:endParaRPr lang="en-US" altLang="ko-KR" sz="1200" spc="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12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Noto Sans KR Black</vt:lpstr>
      <vt:lpstr>Noto Sans KR Thin</vt:lpstr>
      <vt:lpstr>레시피코리아 Medium</vt:lpstr>
      <vt:lpstr>맑은 고딕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 Woo</dc:creator>
  <cp:lastModifiedBy>Kim Jin Woo</cp:lastModifiedBy>
  <cp:revision>3</cp:revision>
  <dcterms:created xsi:type="dcterms:W3CDTF">2022-04-30T11:57:23Z</dcterms:created>
  <dcterms:modified xsi:type="dcterms:W3CDTF">2022-04-30T12:24:27Z</dcterms:modified>
</cp:coreProperties>
</file>