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279" r:id="rId2"/>
    <p:sldId id="1286" r:id="rId3"/>
    <p:sldId id="1281" r:id="rId4"/>
    <p:sldId id="318" r:id="rId5"/>
    <p:sldId id="8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2466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048BC-51ED-DC38-1A7C-53FF53692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D38584-3B2D-B4D8-F144-98BCAE19A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64231-F1D3-571B-CB81-CB96C18D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363E-96A6-4666-8D3A-BECBBA217A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E227F-5251-F62E-D6C1-B11D723A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F1D56-DBA7-1282-9474-C9C4B9A2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76F7-C3FD-42BB-80AD-F64D5EBA9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7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93235-582D-ABD5-21CF-47FDF688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976DAC-AEFE-4593-8E28-BD57EAF52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F2988-EAEC-9F20-761E-81706C93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363E-96A6-4666-8D3A-BECBBA217A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772E5-E204-8570-1BAE-D5C694ED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304E3-0A40-D083-C233-A7F44226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76F7-C3FD-42BB-80AD-F64D5EBA9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7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25CA06-64F4-DB7A-239D-906C42E37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EF9C20-C0B0-0C7F-591E-846B4056B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3AE7A-6519-522A-968B-3EF7DA0C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363E-96A6-4666-8D3A-BECBBA217A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8ACD1-85EB-755D-DDEB-878A02B3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FBC67-EE13-B9A7-79F4-2E6E8C71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76F7-C3FD-42BB-80AD-F64D5EBA9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80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B4912-2B31-08D4-918D-FBD0B859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7CE01-C119-A5E8-1709-490D64A6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D3E02-7EEA-13E6-410E-97143489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363E-96A6-4666-8D3A-BECBBA217A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0E23C-B573-4FC2-8356-8E837083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BFB35-5996-C658-3304-2FBA613C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76F7-C3FD-42BB-80AD-F64D5EBA9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5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908C8-D624-06BB-4F9C-AE4F3BE6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35963E-C4F0-ECCA-F35A-98603B476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AB1ED-6983-A531-12D9-55E21BB2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363E-96A6-4666-8D3A-BECBBA217A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EEA60-F152-79B6-7A88-0AFB0304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E34AE-1B4B-66DC-0C2F-1A4688F3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76F7-C3FD-42BB-80AD-F64D5EBA9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05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4D6D8-A973-207A-29CF-5CBED4ED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8D9CA-FDB0-D6DB-B695-F298C9ED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25B7C2-CF5D-0EC4-EAE1-79ED13B10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53F45D-7129-28CE-A58E-BA8D859D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363E-96A6-4666-8D3A-BECBBA217A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A23AF-7596-501A-EBAE-1449EA19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03CE04-40AF-5909-F35E-7270BFA2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76F7-C3FD-42BB-80AD-F64D5EBA9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2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CA93B-1A99-A565-ABCE-5801FC45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1D2F8-2102-BC99-80E1-C3E97FC06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0D97D2-6EB8-F99E-0D8D-F6651BE25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ED455B-A519-03B3-8518-1196E96E5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FAF261-9EB4-9CC7-48A7-EF8A92508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F03697-7A39-8E9A-A992-D811ABB2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363E-96A6-4666-8D3A-BECBBA217A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674424-9062-26BD-5BC3-AEC90CE8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404F8A-9749-3327-61E7-7F4CB6EC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76F7-C3FD-42BB-80AD-F64D5EBA9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4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AEB43-1DBD-24EA-684F-AE81B02A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03B85C-CEB0-904E-2D5C-B9B5E6B3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363E-96A6-4666-8D3A-BECBBA217A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25502-A5E1-BF6A-4CAF-34DD62D8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C27547-0977-F558-EBCA-C5377AA2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76F7-C3FD-42BB-80AD-F64D5EBA9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8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31E702-430B-F2FF-E0FD-AD8736BE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363E-96A6-4666-8D3A-BECBBA217A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A74BF0-3B3C-5FED-9EF0-693AA4BD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79F5F1-7BC0-5994-841B-F73E3356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76F7-C3FD-42BB-80AD-F64D5EBA9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B0F0F-D829-3BD9-C680-69BA0369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D9B31-326D-FCA9-8ADA-074FD153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E8F519-8D44-B860-A423-1828107BC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F658A-C974-092B-AF17-83572523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363E-96A6-4666-8D3A-BECBBA217A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CB5D3-7272-37B1-C2BF-F4E43F8C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6CFB75-990D-DFEA-0C17-16FDD604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76F7-C3FD-42BB-80AD-F64D5EBA9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3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04530-466F-21BD-5A48-AFDD39F9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9941B4-5D4D-F14A-8B0F-25CAD5EB7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0A427C-580F-5D8A-C401-627026DD3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AC16AB-2E01-5FFA-8EF5-13C42162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363E-96A6-4666-8D3A-BECBBA217A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3DA88A-71FC-082F-C740-EE32D584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BFAFF4-941F-434E-8820-7C9852E4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76F7-C3FD-42BB-80AD-F64D5EBA9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357BC0-98EE-F910-B849-298AF782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2B6584-DB24-E4AA-8186-7A0072AA3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FDB75-2050-D73E-5EC3-81DC900C2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D363E-96A6-4666-8D3A-BECBBA217A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662D2-6DBC-CFB7-5923-86DD315B7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D3379-8EE4-6B6C-29E3-B029B7FCB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A76F7-C3FD-42BB-80AD-F64D5EBA9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51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A5E8A5D-D602-46D8-B916-486223E30C86}"/>
              </a:ext>
            </a:extLst>
          </p:cNvPr>
          <p:cNvSpPr/>
          <p:nvPr/>
        </p:nvSpPr>
        <p:spPr>
          <a:xfrm>
            <a:off x="2381496" y="2941983"/>
            <a:ext cx="3714504" cy="974034"/>
          </a:xfrm>
          <a:prstGeom prst="rect">
            <a:avLst/>
          </a:prstGeom>
          <a:noFill/>
          <a:ln w="1206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8A34B-06BA-4F5A-8D5E-7B937E51E7CA}"/>
              </a:ext>
            </a:extLst>
          </p:cNvPr>
          <p:cNvSpPr txBox="1"/>
          <p:nvPr/>
        </p:nvSpPr>
        <p:spPr>
          <a:xfrm>
            <a:off x="6349857" y="3092824"/>
            <a:ext cx="427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디자인을 좋아한다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4AFBE-E7A6-476B-B272-57870B7A141F}"/>
              </a:ext>
            </a:extLst>
          </p:cNvPr>
          <p:cNvSpPr txBox="1"/>
          <p:nvPr/>
        </p:nvSpPr>
        <p:spPr>
          <a:xfrm>
            <a:off x="1054809" y="3092824"/>
            <a:ext cx="116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나는</a:t>
            </a:r>
          </a:p>
        </p:txBody>
      </p:sp>
    </p:spTree>
    <p:extLst>
      <p:ext uri="{BB962C8B-B14F-4D97-AF65-F5344CB8AC3E}">
        <p14:creationId xmlns:p14="http://schemas.microsoft.com/office/powerpoint/2010/main" val="400204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A5E8A5D-D602-46D8-B916-486223E30C86}"/>
              </a:ext>
            </a:extLst>
          </p:cNvPr>
          <p:cNvSpPr/>
          <p:nvPr/>
        </p:nvSpPr>
        <p:spPr>
          <a:xfrm>
            <a:off x="2381496" y="2941983"/>
            <a:ext cx="3714504" cy="974034"/>
          </a:xfrm>
          <a:prstGeom prst="rect">
            <a:avLst/>
          </a:prstGeom>
          <a:noFill/>
          <a:ln w="1206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8A34B-06BA-4F5A-8D5E-7B937E51E7CA}"/>
              </a:ext>
            </a:extLst>
          </p:cNvPr>
          <p:cNvSpPr txBox="1"/>
          <p:nvPr/>
        </p:nvSpPr>
        <p:spPr>
          <a:xfrm>
            <a:off x="6349857" y="3092824"/>
            <a:ext cx="427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디자인을 좋아한다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4AFBE-E7A6-476B-B272-57870B7A141F}"/>
              </a:ext>
            </a:extLst>
          </p:cNvPr>
          <p:cNvSpPr txBox="1"/>
          <p:nvPr/>
        </p:nvSpPr>
        <p:spPr>
          <a:xfrm>
            <a:off x="1054809" y="3092824"/>
            <a:ext cx="116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나는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2270D-5C75-8A7A-53BB-1D0F3EBC4B15}"/>
              </a:ext>
            </a:extLst>
          </p:cNvPr>
          <p:cNvSpPr txBox="1"/>
          <p:nvPr/>
        </p:nvSpPr>
        <p:spPr>
          <a:xfrm>
            <a:off x="2409560" y="-750511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아름다운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30448-B37A-2EA4-9281-722D4D79BE66}"/>
              </a:ext>
            </a:extLst>
          </p:cNvPr>
          <p:cNvSpPr txBox="1"/>
          <p:nvPr/>
        </p:nvSpPr>
        <p:spPr>
          <a:xfrm>
            <a:off x="2717862" y="-693264"/>
            <a:ext cx="1661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세련된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A72972-A686-8EF2-1E56-76E2B7BD119E}"/>
              </a:ext>
            </a:extLst>
          </p:cNvPr>
          <p:cNvSpPr txBox="1"/>
          <p:nvPr/>
        </p:nvSpPr>
        <p:spPr>
          <a:xfrm>
            <a:off x="2503177" y="3105991"/>
            <a:ext cx="2799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활용도 있는</a:t>
            </a:r>
          </a:p>
        </p:txBody>
      </p:sp>
    </p:spTree>
    <p:extLst>
      <p:ext uri="{BB962C8B-B14F-4D97-AF65-F5344CB8AC3E}">
        <p14:creationId xmlns:p14="http://schemas.microsoft.com/office/powerpoint/2010/main" val="152556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A5E8A5D-D602-46D8-B916-486223E30C86}"/>
              </a:ext>
            </a:extLst>
          </p:cNvPr>
          <p:cNvSpPr/>
          <p:nvPr/>
        </p:nvSpPr>
        <p:spPr>
          <a:xfrm>
            <a:off x="1176570" y="2794000"/>
            <a:ext cx="10340756" cy="1270000"/>
          </a:xfrm>
          <a:prstGeom prst="rect">
            <a:avLst/>
          </a:prstGeom>
          <a:noFill/>
          <a:ln w="1206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77433-4041-400C-941A-05E2B928E1AE}"/>
              </a:ext>
            </a:extLst>
          </p:cNvPr>
          <p:cNvSpPr txBox="1"/>
          <p:nvPr/>
        </p:nvSpPr>
        <p:spPr>
          <a:xfrm>
            <a:off x="2820103" y="3105524"/>
            <a:ext cx="6551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모핑효과로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만드는 디자인 팁</a:t>
            </a:r>
          </a:p>
        </p:txBody>
      </p:sp>
    </p:spTree>
    <p:extLst>
      <p:ext uri="{BB962C8B-B14F-4D97-AF65-F5344CB8AC3E}">
        <p14:creationId xmlns:p14="http://schemas.microsoft.com/office/powerpoint/2010/main" val="401121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통형 1">
            <a:extLst>
              <a:ext uri="{FF2B5EF4-FFF2-40B4-BE49-F238E27FC236}">
                <a16:creationId xmlns:a16="http://schemas.microsoft.com/office/drawing/2014/main" id="{B54855E0-773E-4F15-827C-6F0C7DD8572A}"/>
              </a:ext>
            </a:extLst>
          </p:cNvPr>
          <p:cNvSpPr/>
          <p:nvPr/>
        </p:nvSpPr>
        <p:spPr>
          <a:xfrm flipV="1">
            <a:off x="10015041" y="4677665"/>
            <a:ext cx="843294" cy="476399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원통형 8">
            <a:extLst>
              <a:ext uri="{FF2B5EF4-FFF2-40B4-BE49-F238E27FC236}">
                <a16:creationId xmlns:a16="http://schemas.microsoft.com/office/drawing/2014/main" id="{D88197BC-F4A3-4D50-A7B7-BDE6FEFE9DB8}"/>
              </a:ext>
            </a:extLst>
          </p:cNvPr>
          <p:cNvSpPr/>
          <p:nvPr/>
        </p:nvSpPr>
        <p:spPr>
          <a:xfrm flipV="1">
            <a:off x="8593181" y="4677666"/>
            <a:ext cx="897232" cy="782374"/>
          </a:xfrm>
          <a:prstGeom prst="can">
            <a:avLst/>
          </a:prstGeom>
          <a:solidFill>
            <a:srgbClr val="019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60B08F-FE48-4A84-A3AD-9A1435598AA8}"/>
              </a:ext>
            </a:extLst>
          </p:cNvPr>
          <p:cNvSpPr/>
          <p:nvPr/>
        </p:nvSpPr>
        <p:spPr>
          <a:xfrm>
            <a:off x="0" y="0"/>
            <a:ext cx="1003300" cy="1295400"/>
          </a:xfrm>
          <a:prstGeom prst="rect">
            <a:avLst/>
          </a:prstGeom>
          <a:gradFill flip="none" rotWithShape="1">
            <a:gsLst>
              <a:gs pos="0">
                <a:srgbClr val="FF6969"/>
              </a:gs>
              <a:gs pos="100000">
                <a:srgbClr val="0192FF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A3FC5-D590-4846-A234-9EA672021CA7}"/>
              </a:ext>
            </a:extLst>
          </p:cNvPr>
          <p:cNvSpPr txBox="1"/>
          <p:nvPr/>
        </p:nvSpPr>
        <p:spPr>
          <a:xfrm>
            <a:off x="1162956" y="336004"/>
            <a:ext cx="77714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2020. 8</a:t>
            </a: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월</a:t>
            </a:r>
            <a:endParaRPr kumimoji="0" lang="en-US" altLang="ko-KR" sz="4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정보미팅 출석 비교 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(3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월 대비 증감 절대인원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)</a:t>
            </a:r>
            <a:endParaRPr kumimoji="0" lang="ko-KR" altLang="en-US" sz="4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76DC51-D400-46E5-B8E9-4C6AD7337948}"/>
              </a:ext>
            </a:extLst>
          </p:cNvPr>
          <p:cNvCxnSpPr/>
          <p:nvPr/>
        </p:nvCxnSpPr>
        <p:spPr>
          <a:xfrm>
            <a:off x="893852" y="4677666"/>
            <a:ext cx="107262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원통형 11">
            <a:extLst>
              <a:ext uri="{FF2B5EF4-FFF2-40B4-BE49-F238E27FC236}">
                <a16:creationId xmlns:a16="http://schemas.microsoft.com/office/drawing/2014/main" id="{BBC786FA-60CB-42C2-889E-D67FEB3584D4}"/>
              </a:ext>
            </a:extLst>
          </p:cNvPr>
          <p:cNvSpPr/>
          <p:nvPr/>
        </p:nvSpPr>
        <p:spPr>
          <a:xfrm>
            <a:off x="1338995" y="2554177"/>
            <a:ext cx="889120" cy="2123490"/>
          </a:xfrm>
          <a:prstGeom prst="can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원통형 52">
            <a:extLst>
              <a:ext uri="{FF2B5EF4-FFF2-40B4-BE49-F238E27FC236}">
                <a16:creationId xmlns:a16="http://schemas.microsoft.com/office/drawing/2014/main" id="{FDBD73E0-7486-44FC-9967-DE440DEBB3B3}"/>
              </a:ext>
            </a:extLst>
          </p:cNvPr>
          <p:cNvSpPr/>
          <p:nvPr/>
        </p:nvSpPr>
        <p:spPr>
          <a:xfrm>
            <a:off x="2770684" y="4000614"/>
            <a:ext cx="854030" cy="677052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원통형 53">
            <a:extLst>
              <a:ext uri="{FF2B5EF4-FFF2-40B4-BE49-F238E27FC236}">
                <a16:creationId xmlns:a16="http://schemas.microsoft.com/office/drawing/2014/main" id="{F2C422F2-3615-4B4B-A125-2A55FCC18988}"/>
              </a:ext>
            </a:extLst>
          </p:cNvPr>
          <p:cNvSpPr/>
          <p:nvPr/>
        </p:nvSpPr>
        <p:spPr>
          <a:xfrm>
            <a:off x="4202782" y="3356067"/>
            <a:ext cx="819716" cy="1321599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원통형 54">
            <a:extLst>
              <a:ext uri="{FF2B5EF4-FFF2-40B4-BE49-F238E27FC236}">
                <a16:creationId xmlns:a16="http://schemas.microsoft.com/office/drawing/2014/main" id="{A24E8B0D-40FB-4AFB-9F25-B9DD777C7D53}"/>
              </a:ext>
            </a:extLst>
          </p:cNvPr>
          <p:cNvSpPr/>
          <p:nvPr/>
        </p:nvSpPr>
        <p:spPr>
          <a:xfrm>
            <a:off x="5677574" y="4303751"/>
            <a:ext cx="867272" cy="373915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원통형 55">
            <a:extLst>
              <a:ext uri="{FF2B5EF4-FFF2-40B4-BE49-F238E27FC236}">
                <a16:creationId xmlns:a16="http://schemas.microsoft.com/office/drawing/2014/main" id="{8CF45DB2-4F2B-4A5F-B7D7-D9713282D451}"/>
              </a:ext>
            </a:extLst>
          </p:cNvPr>
          <p:cNvSpPr/>
          <p:nvPr/>
        </p:nvSpPr>
        <p:spPr>
          <a:xfrm>
            <a:off x="7091489" y="4369889"/>
            <a:ext cx="798100" cy="307777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176086-FF0A-4A67-B815-9F08C3BC172A}"/>
              </a:ext>
            </a:extLst>
          </p:cNvPr>
          <p:cNvSpPr txBox="1"/>
          <p:nvPr/>
        </p:nvSpPr>
        <p:spPr>
          <a:xfrm>
            <a:off x="1008343" y="1849207"/>
            <a:ext cx="1550425" cy="646331"/>
          </a:xfrm>
          <a:prstGeom prst="rect">
            <a:avLst/>
          </a:prstGeom>
          <a:solidFill>
            <a:srgbClr val="FF6969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n-cs"/>
              </a:rPr>
              <a:t>26.2%</a:t>
            </a:r>
            <a:endParaRPr kumimoji="0" lang="ko-KR" alt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C65C21-D3CC-4F38-B571-3F65E36DBFDF}"/>
              </a:ext>
            </a:extLst>
          </p:cNvPr>
          <p:cNvSpPr txBox="1"/>
          <p:nvPr/>
        </p:nvSpPr>
        <p:spPr>
          <a:xfrm>
            <a:off x="2683091" y="3498601"/>
            <a:ext cx="106471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n-cs"/>
              </a:rPr>
              <a:t>10.2%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F60DBF7-EDA7-43B9-885F-A66D1073B565}"/>
              </a:ext>
            </a:extLst>
          </p:cNvPr>
          <p:cNvSpPr txBox="1"/>
          <p:nvPr/>
        </p:nvSpPr>
        <p:spPr>
          <a:xfrm>
            <a:off x="4091277" y="2867775"/>
            <a:ext cx="106471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n-cs"/>
              </a:rPr>
              <a:t>17.8%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28105F-9E83-4530-8773-F5589B91E109}"/>
              </a:ext>
            </a:extLst>
          </p:cNvPr>
          <p:cNvSpPr txBox="1"/>
          <p:nvPr/>
        </p:nvSpPr>
        <p:spPr>
          <a:xfrm>
            <a:off x="5670004" y="3740024"/>
            <a:ext cx="88678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n-cs"/>
              </a:rPr>
              <a:t>4.9%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05666B-4473-42E1-A9EF-292C928891CA}"/>
              </a:ext>
            </a:extLst>
          </p:cNvPr>
          <p:cNvSpPr txBox="1"/>
          <p:nvPr/>
        </p:nvSpPr>
        <p:spPr>
          <a:xfrm>
            <a:off x="7047149" y="3801449"/>
            <a:ext cx="88678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n-cs"/>
              </a:rPr>
              <a:t>1.2%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33B96-F745-41A7-B4F6-2ECD434D27E8}"/>
              </a:ext>
            </a:extLst>
          </p:cNvPr>
          <p:cNvSpPr txBox="1"/>
          <p:nvPr/>
        </p:nvSpPr>
        <p:spPr>
          <a:xfrm>
            <a:off x="1223862" y="4560389"/>
            <a:ext cx="1050288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알파사업부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2EB769-B62E-476E-83BB-B42E5D5B829A}"/>
              </a:ext>
            </a:extLst>
          </p:cNvPr>
          <p:cNvSpPr txBox="1"/>
          <p:nvPr/>
        </p:nvSpPr>
        <p:spPr>
          <a:xfrm>
            <a:off x="2605873" y="4560389"/>
            <a:ext cx="1050288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델타사업부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0CC750-5FAB-4A5F-A2BF-D22F83ED8ECC}"/>
              </a:ext>
            </a:extLst>
          </p:cNvPr>
          <p:cNvSpPr txBox="1"/>
          <p:nvPr/>
        </p:nvSpPr>
        <p:spPr>
          <a:xfrm>
            <a:off x="4011929" y="4560389"/>
            <a:ext cx="1223412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시그마사업부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E6F131-F090-457E-B0CF-417F476F017A}"/>
              </a:ext>
            </a:extLst>
          </p:cNvPr>
          <p:cNvSpPr txBox="1"/>
          <p:nvPr/>
        </p:nvSpPr>
        <p:spPr>
          <a:xfrm>
            <a:off x="5591110" y="4560389"/>
            <a:ext cx="1050288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베타사업부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7295C4-6CBE-4539-B09E-A8AA73A93227}"/>
              </a:ext>
            </a:extLst>
          </p:cNvPr>
          <p:cNvSpPr txBox="1"/>
          <p:nvPr/>
        </p:nvSpPr>
        <p:spPr>
          <a:xfrm>
            <a:off x="6997166" y="4560389"/>
            <a:ext cx="1223412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마이크사업부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B606E4-EF9A-4C7E-90E2-17F6A52819C9}"/>
              </a:ext>
            </a:extLst>
          </p:cNvPr>
          <p:cNvSpPr txBox="1"/>
          <p:nvPr/>
        </p:nvSpPr>
        <p:spPr>
          <a:xfrm>
            <a:off x="8576347" y="4560389"/>
            <a:ext cx="1050288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마마사업부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F0D5DC-8E50-483B-9DDD-6C3805A6370B}"/>
              </a:ext>
            </a:extLst>
          </p:cNvPr>
          <p:cNvSpPr txBox="1"/>
          <p:nvPr/>
        </p:nvSpPr>
        <p:spPr>
          <a:xfrm>
            <a:off x="9958358" y="4560389"/>
            <a:ext cx="1050288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파파사업부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B323F-34E1-475E-95F2-17DA67C36DA0}"/>
              </a:ext>
            </a:extLst>
          </p:cNvPr>
          <p:cNvSpPr txBox="1"/>
          <p:nvPr/>
        </p:nvSpPr>
        <p:spPr>
          <a:xfrm>
            <a:off x="8382802" y="5600011"/>
            <a:ext cx="1317990" cy="584775"/>
          </a:xfrm>
          <a:prstGeom prst="rect">
            <a:avLst/>
          </a:prstGeom>
          <a:solidFill>
            <a:srgbClr val="0192FF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spc="-15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n-cs"/>
              </a:rPr>
              <a:t>-4.7%</a:t>
            </a:r>
            <a:endParaRPr kumimoji="0" lang="ko-KR" altLang="en-US" sz="32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47760-7B39-40D3-9FC8-B17881B94DD0}"/>
              </a:ext>
            </a:extLst>
          </p:cNvPr>
          <p:cNvSpPr txBox="1"/>
          <p:nvPr/>
        </p:nvSpPr>
        <p:spPr>
          <a:xfrm>
            <a:off x="9932383" y="5229207"/>
            <a:ext cx="100861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-150" normalizeH="0" baseline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n-cs"/>
              </a:rPr>
              <a:t>-2.8%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73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67EAD9-F819-44D6-B56C-BD5518E7D4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9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BB4DCFE3-F1D4-483F-A8C2-4EAE4C4BD7E4}"/>
              </a:ext>
            </a:extLst>
          </p:cNvPr>
          <p:cNvSpPr/>
          <p:nvPr/>
        </p:nvSpPr>
        <p:spPr>
          <a:xfrm>
            <a:off x="2667000" y="5270885"/>
            <a:ext cx="1081976" cy="1581626"/>
          </a:xfrm>
          <a:custGeom>
            <a:avLst/>
            <a:gdLst>
              <a:gd name="connsiteX0" fmla="*/ 0 w 1081976"/>
              <a:gd name="connsiteY0" fmla="*/ 0 h 1562100"/>
              <a:gd name="connsiteX1" fmla="*/ 314325 w 1081976"/>
              <a:gd name="connsiteY1" fmla="*/ 466725 h 1562100"/>
              <a:gd name="connsiteX2" fmla="*/ 857250 w 1081976"/>
              <a:gd name="connsiteY2" fmla="*/ 1009650 h 1562100"/>
              <a:gd name="connsiteX3" fmla="*/ 1081976 w 1081976"/>
              <a:gd name="connsiteY3" fmla="*/ 1562100 h 1562100"/>
              <a:gd name="connsiteX4" fmla="*/ 704850 w 1081976"/>
              <a:gd name="connsiteY4" fmla="*/ 1562100 h 1562100"/>
              <a:gd name="connsiteX5" fmla="*/ 600075 w 1081976"/>
              <a:gd name="connsiteY5" fmla="*/ 1028700 h 1562100"/>
              <a:gd name="connsiteX6" fmla="*/ 142875 w 1081976"/>
              <a:gd name="connsiteY6" fmla="*/ 781050 h 1562100"/>
              <a:gd name="connsiteX7" fmla="*/ 0 w 1081976"/>
              <a:gd name="connsiteY7" fmla="*/ 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976" h="1562100">
                <a:moveTo>
                  <a:pt x="0" y="0"/>
                </a:moveTo>
                <a:lnTo>
                  <a:pt x="314325" y="466725"/>
                </a:lnTo>
                <a:lnTo>
                  <a:pt x="857250" y="1009650"/>
                </a:lnTo>
                <a:lnTo>
                  <a:pt x="1081976" y="1562100"/>
                </a:lnTo>
                <a:lnTo>
                  <a:pt x="704850" y="1562100"/>
                </a:lnTo>
                <a:lnTo>
                  <a:pt x="600075" y="1028700"/>
                </a:lnTo>
                <a:lnTo>
                  <a:pt x="142875" y="781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51DAFF06-BB20-4BAC-A331-C10BFA25E6A7}"/>
              </a:ext>
            </a:extLst>
          </p:cNvPr>
          <p:cNvSpPr/>
          <p:nvPr/>
        </p:nvSpPr>
        <p:spPr>
          <a:xfrm>
            <a:off x="1914525" y="5261241"/>
            <a:ext cx="1838325" cy="1591270"/>
          </a:xfrm>
          <a:custGeom>
            <a:avLst/>
            <a:gdLst>
              <a:gd name="connsiteX0" fmla="*/ 752475 w 1838325"/>
              <a:gd name="connsiteY0" fmla="*/ 0 h 1571625"/>
              <a:gd name="connsiteX1" fmla="*/ 895350 w 1838325"/>
              <a:gd name="connsiteY1" fmla="*/ 781050 h 1571625"/>
              <a:gd name="connsiteX2" fmla="*/ 1352550 w 1838325"/>
              <a:gd name="connsiteY2" fmla="*/ 1028700 h 1571625"/>
              <a:gd name="connsiteX3" fmla="*/ 1457325 w 1838325"/>
              <a:gd name="connsiteY3" fmla="*/ 1562100 h 1571625"/>
              <a:gd name="connsiteX4" fmla="*/ 1834451 w 1838325"/>
              <a:gd name="connsiteY4" fmla="*/ 1562100 h 1571625"/>
              <a:gd name="connsiteX5" fmla="*/ 1838325 w 1838325"/>
              <a:gd name="connsiteY5" fmla="*/ 1571625 h 1571625"/>
              <a:gd name="connsiteX6" fmla="*/ 0 w 1838325"/>
              <a:gd name="connsiteY6" fmla="*/ 1571625 h 1571625"/>
              <a:gd name="connsiteX7" fmla="*/ 361950 w 1838325"/>
              <a:gd name="connsiteY7" fmla="*/ 342900 h 1571625"/>
              <a:gd name="connsiteX8" fmla="*/ 752475 w 1838325"/>
              <a:gd name="connsiteY8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325" h="1571625">
                <a:moveTo>
                  <a:pt x="752475" y="0"/>
                </a:moveTo>
                <a:lnTo>
                  <a:pt x="895350" y="781050"/>
                </a:lnTo>
                <a:lnTo>
                  <a:pt x="1352550" y="1028700"/>
                </a:lnTo>
                <a:lnTo>
                  <a:pt x="1457325" y="1562100"/>
                </a:lnTo>
                <a:lnTo>
                  <a:pt x="1834451" y="1562100"/>
                </a:lnTo>
                <a:lnTo>
                  <a:pt x="1838325" y="1571625"/>
                </a:lnTo>
                <a:lnTo>
                  <a:pt x="0" y="1571625"/>
                </a:lnTo>
                <a:lnTo>
                  <a:pt x="361950" y="342900"/>
                </a:lnTo>
                <a:lnTo>
                  <a:pt x="7524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구름 7">
            <a:extLst>
              <a:ext uri="{FF2B5EF4-FFF2-40B4-BE49-F238E27FC236}">
                <a16:creationId xmlns:a16="http://schemas.microsoft.com/office/drawing/2014/main" id="{E1AB483A-0439-4FE1-8352-7EC5E2C6389F}"/>
              </a:ext>
            </a:extLst>
          </p:cNvPr>
          <p:cNvSpPr/>
          <p:nvPr/>
        </p:nvSpPr>
        <p:spPr>
          <a:xfrm>
            <a:off x="752475" y="5169622"/>
            <a:ext cx="895350" cy="36165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구름 24">
            <a:extLst>
              <a:ext uri="{FF2B5EF4-FFF2-40B4-BE49-F238E27FC236}">
                <a16:creationId xmlns:a16="http://schemas.microsoft.com/office/drawing/2014/main" id="{DCFDB548-0D10-4784-895E-95C1745F1AA1}"/>
              </a:ext>
            </a:extLst>
          </p:cNvPr>
          <p:cNvSpPr/>
          <p:nvPr/>
        </p:nvSpPr>
        <p:spPr>
          <a:xfrm>
            <a:off x="11334750" y="5431243"/>
            <a:ext cx="495300" cy="20006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795505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51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에스코어 드림 5 Medium</vt:lpstr>
      <vt:lpstr>에스코어 드림 7 ExtraBold</vt:lpstr>
      <vt:lpstr>에스코어 드림 8 Heavy</vt:lpstr>
      <vt:lpstr>에스코어 드림 9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 Woo</dc:creator>
  <cp:lastModifiedBy>Kim Jin Woo</cp:lastModifiedBy>
  <cp:revision>4</cp:revision>
  <dcterms:created xsi:type="dcterms:W3CDTF">2022-04-30T12:27:11Z</dcterms:created>
  <dcterms:modified xsi:type="dcterms:W3CDTF">2022-04-30T13:09:02Z</dcterms:modified>
</cp:coreProperties>
</file>