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F61FC-483D-BDA0-56D1-795BAFDDB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EDC64B-B38B-9527-C6E7-8D5FAAAD8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856BA8-F72B-CE1E-38B4-21FD43030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AEA6-9F34-42DB-AC22-C951A2E9E667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9DA9DA-B64D-2201-7383-ACAA343E8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B55989-D97C-2621-2603-E22F1F5D0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D01D-C81C-4FE8-8488-87A46BB4F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176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4BCF28-5203-CAF6-804C-43ADB7817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C893E5-D7C3-4788-13DD-CBEA356A5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F6101B-F5F4-AE44-0B0E-EAB477E9D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AEA6-9F34-42DB-AC22-C951A2E9E667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6E2AF1-A1B2-8490-26C4-DBF3A75D3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C5459-1A4F-E95E-CA19-C7E0CBC5D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D01D-C81C-4FE8-8488-87A46BB4F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475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E38826-DA71-92B6-8751-68EFF388E4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F7E124-84CE-39E8-C3FB-7F8F8671F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903A35-C6F1-BBB0-469E-6D8487DBA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AEA6-9F34-42DB-AC22-C951A2E9E667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B7D7E-66E4-9272-EDC4-D806A681E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9B8628-97A0-490D-8E83-46831A51B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D01D-C81C-4FE8-8488-87A46BB4F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402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33F94-8833-7BF9-9F57-C5A67C94E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B4D5EB-179D-B10E-3DA3-CEACF05F2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CDC3F9-056F-0334-3533-045F2E14C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AEA6-9F34-42DB-AC22-C951A2E9E667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CEF04-E91B-FB18-5FE2-32657B706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13EEE7-B2BB-1AAC-03CD-07E51682E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D01D-C81C-4FE8-8488-87A46BB4F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930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B54D12-C4EF-63C7-10FC-AEAD3DDF0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0BC49E-37BF-9A5A-3572-8D9C62E14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EB60C3-1036-5C24-768F-164A9C5D9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AEA6-9F34-42DB-AC22-C951A2E9E667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B4DD7C-D02A-A9F8-EE65-6C8442F16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CEF763-0858-1951-586A-761A80169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D01D-C81C-4FE8-8488-87A46BB4F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37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7F450-8538-415B-856E-2071B8720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8FBD8C-CBC1-DA45-2E6C-A35A34A47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84AEFD-AE1D-BBFD-8B9C-95203FEF2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54C13D-EC46-229A-688F-89875679B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AEA6-9F34-42DB-AC22-C951A2E9E667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13A8FA-1DD2-BA14-63CB-90BA1EB9D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35D910-68F2-FB74-65FF-E0C11AA70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D01D-C81C-4FE8-8488-87A46BB4F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079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C2DBB3-5C9A-D15B-1E0D-F48CF927C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042564-53CF-A1B0-100A-C201131F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EB8E68-5B33-C6E8-D65C-9C4B22A7C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4418D0-CD34-082B-3442-AD839BC3DB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C5D150-C8DF-E08F-E6CC-03D2B4E72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10EF11-7A9E-8DAB-674C-42E4F0165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AEA6-9F34-42DB-AC22-C951A2E9E667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514717-E592-8D67-0A6D-419E80E8F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BDCBAA-C353-0304-43E4-118DCD674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D01D-C81C-4FE8-8488-87A46BB4F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414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B80419-490E-6C5D-E67E-756EC88F3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091C80-F662-FAA8-820C-EC8C865A0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AEA6-9F34-42DB-AC22-C951A2E9E667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467740-205E-3839-2EB5-1C9F44523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6B97BD-564A-64AE-3FE4-38DF284C5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D01D-C81C-4FE8-8488-87A46BB4F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182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A77C6B-6EA5-F237-BDED-F8ED79566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AEA6-9F34-42DB-AC22-C951A2E9E667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F2C58B-8B04-801A-3264-9815C43D5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7433CA-EBFE-4F01-AAEE-D3FB71F83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D01D-C81C-4FE8-8488-87A46BB4F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12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F57B2-E4B4-BAE4-9DD7-FC39C3083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63A561-D821-C744-3F8D-A59B8CAA8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D2DE13-90B1-637A-BDA8-CC5FC681D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D1C977-8320-1A0F-3E29-AA2B9D736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AEA6-9F34-42DB-AC22-C951A2E9E667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A61737-97DB-9CF3-8423-1568F7FA4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6CF8FA-0294-237E-D10F-F6378C640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D01D-C81C-4FE8-8488-87A46BB4F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053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B91F7B-C896-9D47-251B-A5FC89D0D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9A55859-555C-ECE0-6D1F-E76ACC6518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01D85B-79A3-9F29-35F1-D08C7FF73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D0DCF8-41CA-4EAE-2867-C71FAE6AD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AEA6-9F34-42DB-AC22-C951A2E9E667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9E2EA2-1CDA-C1DF-49E3-C88127C00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76B525-A110-9F57-514A-6FAB0DAFF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D01D-C81C-4FE8-8488-87A46BB4F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47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D4A18B-9C3A-0762-BD45-2F0C55E3D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0FB8D9-3445-D123-8EAF-4BB070833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6118A2-16E3-3740-D00B-1EBF2909F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8AEA6-9F34-42DB-AC22-C951A2E9E667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A562EC-9AC2-D460-7547-57C21AFD1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5AC5E3-C33C-9D0B-DD7E-E19D9A425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8D01D-C81C-4FE8-8488-87A46BB4F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285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 descr="분주한 도시의 젊은 여행자">
            <a:extLst>
              <a:ext uri="{FF2B5EF4-FFF2-40B4-BE49-F238E27FC236}">
                <a16:creationId xmlns:a16="http://schemas.microsoft.com/office/drawing/2014/main" id="{3AD8870B-4899-410C-ADAF-1A90C50699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3" b="783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3AD1D2E8-3C27-4E08-BD7C-A39CB50C8CE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7E910E3-5F88-43C8-ADDC-13A5DC867798}"/>
              </a:ext>
            </a:extLst>
          </p:cNvPr>
          <p:cNvSpPr/>
          <p:nvPr/>
        </p:nvSpPr>
        <p:spPr>
          <a:xfrm>
            <a:off x="1079500" y="2147337"/>
            <a:ext cx="3136900" cy="3594100"/>
          </a:xfrm>
          <a:prstGeom prst="roundRect">
            <a:avLst>
              <a:gd name="adj" fmla="val 6950"/>
            </a:avLst>
          </a:prstGeom>
          <a:solidFill>
            <a:srgbClr val="FEA0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E015C0-D705-4732-B347-0239FEAB4CFD}"/>
              </a:ext>
            </a:extLst>
          </p:cNvPr>
          <p:cNvSpPr txBox="1"/>
          <p:nvPr/>
        </p:nvSpPr>
        <p:spPr>
          <a:xfrm>
            <a:off x="1333500" y="2274337"/>
            <a:ext cx="9188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+mn-cs"/>
              </a:rPr>
              <a:t>01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9 Black" panose="020B0A03030302020204" pitchFamily="34" charset="-127"/>
              <a:ea typeface="에스코어 드림 9 Black" panose="020B0A03030302020204" pitchFamily="34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31DE5A-3DE7-4EE2-AD41-6F6270134FBD}"/>
              </a:ext>
            </a:extLst>
          </p:cNvPr>
          <p:cNvSpPr txBox="1"/>
          <p:nvPr/>
        </p:nvSpPr>
        <p:spPr>
          <a:xfrm>
            <a:off x="1333500" y="3014750"/>
            <a:ext cx="25122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+mn-cs"/>
              </a:rPr>
              <a:t>브랜드 이미지</a:t>
            </a:r>
            <a:endParaRPr kumimoji="0" lang="en-US" altLang="ko-K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9 Black" panose="020B0A03030302020204" pitchFamily="34" charset="-127"/>
              <a:ea typeface="에스코어 드림 9 Black" panose="020B0A030303020202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+mn-cs"/>
              </a:rPr>
              <a:t>긍정적 개선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904A0A1-3E98-460F-972C-FD23EF63AFF9}"/>
              </a:ext>
            </a:extLst>
          </p:cNvPr>
          <p:cNvSpPr/>
          <p:nvPr/>
        </p:nvSpPr>
        <p:spPr>
          <a:xfrm>
            <a:off x="4527550" y="2147337"/>
            <a:ext cx="3136900" cy="3594100"/>
          </a:xfrm>
          <a:prstGeom prst="roundRect">
            <a:avLst>
              <a:gd name="adj" fmla="val 6950"/>
            </a:avLst>
          </a:prstGeom>
          <a:solidFill>
            <a:srgbClr val="FD59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B09D2C-9ABA-42F9-8E86-1A162D61C117}"/>
              </a:ext>
            </a:extLst>
          </p:cNvPr>
          <p:cNvSpPr txBox="1"/>
          <p:nvPr/>
        </p:nvSpPr>
        <p:spPr>
          <a:xfrm>
            <a:off x="4781550" y="2274337"/>
            <a:ext cx="9188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+mn-cs"/>
              </a:rPr>
              <a:t>02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9 Black" panose="020B0A03030302020204" pitchFamily="34" charset="-127"/>
              <a:ea typeface="에스코어 드림 9 Black" panose="020B0A03030302020204" pitchFamily="34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18B749-77DE-48F4-9175-D1FA41237C16}"/>
              </a:ext>
            </a:extLst>
          </p:cNvPr>
          <p:cNvSpPr txBox="1"/>
          <p:nvPr/>
        </p:nvSpPr>
        <p:spPr>
          <a:xfrm>
            <a:off x="4781550" y="3014750"/>
            <a:ext cx="25539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+mn-cs"/>
              </a:rPr>
              <a:t>B2B </a:t>
            </a: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+mn-cs"/>
              </a:rPr>
              <a:t>제품라인</a:t>
            </a:r>
            <a:endParaRPr kumimoji="0" lang="en-US" altLang="ko-K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9 Black" panose="020B0A03030302020204" pitchFamily="34" charset="-127"/>
              <a:ea typeface="에스코어 드림 9 Black" panose="020B0A030303020202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+mn-cs"/>
              </a:rPr>
              <a:t>전국 확대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1A32D64-B981-4BB6-8BD4-17237EA408B0}"/>
              </a:ext>
            </a:extLst>
          </p:cNvPr>
          <p:cNvSpPr/>
          <p:nvPr/>
        </p:nvSpPr>
        <p:spPr>
          <a:xfrm>
            <a:off x="7975600" y="2147337"/>
            <a:ext cx="3136900" cy="3594100"/>
          </a:xfrm>
          <a:prstGeom prst="roundRect">
            <a:avLst>
              <a:gd name="adj" fmla="val 6950"/>
            </a:avLst>
          </a:prstGeom>
          <a:solidFill>
            <a:srgbClr val="FC2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E1F3BC-0FAD-47B9-BE49-32EEBC44DDC4}"/>
              </a:ext>
            </a:extLst>
          </p:cNvPr>
          <p:cNvSpPr txBox="1"/>
          <p:nvPr/>
        </p:nvSpPr>
        <p:spPr>
          <a:xfrm>
            <a:off x="8229600" y="2274337"/>
            <a:ext cx="9188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+mn-cs"/>
              </a:rPr>
              <a:t>03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9 Black" panose="020B0A03030302020204" pitchFamily="34" charset="-127"/>
              <a:ea typeface="에스코어 드림 9 Black" panose="020B0A03030302020204" pitchFamily="34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1C556C-B64B-4F63-AE2A-3E8A5E87393B}"/>
              </a:ext>
            </a:extLst>
          </p:cNvPr>
          <p:cNvSpPr txBox="1"/>
          <p:nvPr/>
        </p:nvSpPr>
        <p:spPr>
          <a:xfrm>
            <a:off x="8229600" y="3014750"/>
            <a:ext cx="21435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+mn-cs"/>
              </a:rPr>
              <a:t>자사 단독</a:t>
            </a:r>
            <a:endParaRPr kumimoji="0" lang="en-US" altLang="ko-K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9 Black" panose="020B0A03030302020204" pitchFamily="34" charset="-127"/>
              <a:ea typeface="에스코어 드림 9 Black" panose="020B0A030303020202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+mn-cs"/>
              </a:rPr>
              <a:t>브랜드</a:t>
            </a: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+mn-cs"/>
              </a:rPr>
              <a:t> </a:t>
            </a: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+mn-cs"/>
              </a:rPr>
              <a:t>런칭</a:t>
            </a:r>
          </a:p>
        </p:txBody>
      </p:sp>
      <p:pic>
        <p:nvPicPr>
          <p:cNvPr id="14" name="그래픽 13" descr="풍선을 가진 아이">
            <a:extLst>
              <a:ext uri="{FF2B5EF4-FFF2-40B4-BE49-F238E27FC236}">
                <a16:creationId xmlns:a16="http://schemas.microsoft.com/office/drawing/2014/main" id="{D8C12524-6DA6-4D15-9990-A56770486A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7139"/>
          <a:stretch/>
        </p:blipFill>
        <p:spPr>
          <a:xfrm>
            <a:off x="2868385" y="4267266"/>
            <a:ext cx="1587501" cy="1474171"/>
          </a:xfrm>
          <a:prstGeom prst="rect">
            <a:avLst/>
          </a:prstGeom>
        </p:spPr>
      </p:pic>
      <p:pic>
        <p:nvPicPr>
          <p:cNvPr id="16" name="그래픽 15" descr="핀 있는 지도">
            <a:extLst>
              <a:ext uri="{FF2B5EF4-FFF2-40B4-BE49-F238E27FC236}">
                <a16:creationId xmlns:a16="http://schemas.microsoft.com/office/drawing/2014/main" id="{C6058B93-7A61-41D0-94C6-BB06DE4F5C3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r="15048" b="14975"/>
          <a:stretch/>
        </p:blipFill>
        <p:spPr>
          <a:xfrm>
            <a:off x="6395554" y="4471437"/>
            <a:ext cx="1268896" cy="1270000"/>
          </a:xfrm>
          <a:prstGeom prst="rect">
            <a:avLst/>
          </a:prstGeom>
        </p:spPr>
      </p:pic>
      <p:pic>
        <p:nvPicPr>
          <p:cNvPr id="18" name="그래픽 17" descr="꽃">
            <a:extLst>
              <a:ext uri="{FF2B5EF4-FFF2-40B4-BE49-F238E27FC236}">
                <a16:creationId xmlns:a16="http://schemas.microsoft.com/office/drawing/2014/main" id="{227DFCE3-E2AD-4E98-B147-D99E8E8F736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b="13676"/>
          <a:stretch/>
        </p:blipFill>
        <p:spPr>
          <a:xfrm>
            <a:off x="9689305" y="4512868"/>
            <a:ext cx="1423195" cy="122856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D825E0C-F397-40B4-8162-8153946EB4C2}"/>
              </a:ext>
            </a:extLst>
          </p:cNvPr>
          <p:cNvSpPr txBox="1"/>
          <p:nvPr/>
        </p:nvSpPr>
        <p:spPr>
          <a:xfrm>
            <a:off x="1333500" y="4966230"/>
            <a:ext cx="1688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트렌디한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000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긍정적 이미지 흡수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2F14F8-11E3-427F-BA11-1FF6BD72C55C}"/>
              </a:ext>
            </a:extLst>
          </p:cNvPr>
          <p:cNvSpPr txBox="1"/>
          <p:nvPr/>
        </p:nvSpPr>
        <p:spPr>
          <a:xfrm>
            <a:off x="4720784" y="4966230"/>
            <a:ext cx="15103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제품라인 확대 및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전국 유통망 확보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4E4610-CD06-4A36-816E-DB4633D51648}"/>
              </a:ext>
            </a:extLst>
          </p:cNvPr>
          <p:cNvSpPr txBox="1"/>
          <p:nvPr/>
        </p:nvSpPr>
        <p:spPr>
          <a:xfrm>
            <a:off x="8178955" y="4966230"/>
            <a:ext cx="1524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B2B 00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분야 전문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브랜드 런칭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3C15C4-F847-4D4C-A532-0A51CCB6540A}"/>
              </a:ext>
            </a:extLst>
          </p:cNvPr>
          <p:cNvSpPr txBox="1"/>
          <p:nvPr/>
        </p:nvSpPr>
        <p:spPr>
          <a:xfrm>
            <a:off x="741550" y="662675"/>
            <a:ext cx="6135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+mn-cs"/>
              </a:rPr>
              <a:t>000 1-4</a:t>
            </a:r>
            <a:r>
              <a:rPr kumimoji="0" lang="ko-KR" altLang="en-US" sz="32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+mn-cs"/>
              </a:rPr>
              <a:t>분기 협업을 통한 기대효과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FF80FA-6ED4-4114-862C-18DF9430D5EF}"/>
              </a:ext>
            </a:extLst>
          </p:cNvPr>
          <p:cNvSpPr txBox="1"/>
          <p:nvPr/>
        </p:nvSpPr>
        <p:spPr>
          <a:xfrm>
            <a:off x="741550" y="349632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상세 내용을 적어 줌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AAB351B-ABAA-47C3-8948-39645D229DBE}"/>
              </a:ext>
            </a:extLst>
          </p:cNvPr>
          <p:cNvCxnSpPr>
            <a:cxnSpLocks/>
          </p:cNvCxnSpPr>
          <p:nvPr/>
        </p:nvCxnSpPr>
        <p:spPr>
          <a:xfrm>
            <a:off x="0" y="1249735"/>
            <a:ext cx="12090400" cy="0"/>
          </a:xfrm>
          <a:prstGeom prst="line">
            <a:avLst/>
          </a:prstGeom>
          <a:ln>
            <a:gradFill flip="none" rotWithShape="1">
              <a:gsLst>
                <a:gs pos="0">
                  <a:schemeClr val="tx1"/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182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 descr="분주한 도시의 젊은 여행자">
            <a:extLst>
              <a:ext uri="{FF2B5EF4-FFF2-40B4-BE49-F238E27FC236}">
                <a16:creationId xmlns:a16="http://schemas.microsoft.com/office/drawing/2014/main" id="{3AD8870B-4899-410C-ADAF-1A90C50699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3" b="783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3AD1D2E8-3C27-4E08-BD7C-A39CB50C8CE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7E910E3-5F88-43C8-ADDC-13A5DC867798}"/>
              </a:ext>
            </a:extLst>
          </p:cNvPr>
          <p:cNvSpPr/>
          <p:nvPr/>
        </p:nvSpPr>
        <p:spPr>
          <a:xfrm>
            <a:off x="1079500" y="2147337"/>
            <a:ext cx="3136900" cy="3594100"/>
          </a:xfrm>
          <a:prstGeom prst="roundRect">
            <a:avLst>
              <a:gd name="adj" fmla="val 6950"/>
            </a:avLst>
          </a:prstGeom>
          <a:solidFill>
            <a:srgbClr val="FEA0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E015C0-D705-4732-B347-0239FEAB4CFD}"/>
              </a:ext>
            </a:extLst>
          </p:cNvPr>
          <p:cNvSpPr txBox="1"/>
          <p:nvPr/>
        </p:nvSpPr>
        <p:spPr>
          <a:xfrm>
            <a:off x="1333500" y="2274337"/>
            <a:ext cx="9188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+mn-cs"/>
              </a:rPr>
              <a:t>01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9 Black" panose="020B0A03030302020204" pitchFamily="34" charset="-127"/>
              <a:ea typeface="에스코어 드림 9 Black" panose="020B0A03030302020204" pitchFamily="34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31DE5A-3DE7-4EE2-AD41-6F6270134FBD}"/>
              </a:ext>
            </a:extLst>
          </p:cNvPr>
          <p:cNvSpPr txBox="1"/>
          <p:nvPr/>
        </p:nvSpPr>
        <p:spPr>
          <a:xfrm>
            <a:off x="1333500" y="3014750"/>
            <a:ext cx="25122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+mn-cs"/>
              </a:rPr>
              <a:t>브랜드 이미지</a:t>
            </a:r>
            <a:endParaRPr kumimoji="0" lang="en-US" altLang="ko-K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9 Black" panose="020B0A03030302020204" pitchFamily="34" charset="-127"/>
              <a:ea typeface="에스코어 드림 9 Black" panose="020B0A030303020202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+mn-cs"/>
              </a:rPr>
              <a:t>긍정적 개선</a:t>
            </a:r>
          </a:p>
        </p:txBody>
      </p:sp>
      <p:pic>
        <p:nvPicPr>
          <p:cNvPr id="14" name="그래픽 13" descr="풍선을 가진 아이">
            <a:extLst>
              <a:ext uri="{FF2B5EF4-FFF2-40B4-BE49-F238E27FC236}">
                <a16:creationId xmlns:a16="http://schemas.microsoft.com/office/drawing/2014/main" id="{D8C12524-6DA6-4D15-9990-A56770486A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7139"/>
          <a:stretch/>
        </p:blipFill>
        <p:spPr>
          <a:xfrm>
            <a:off x="2868385" y="4267266"/>
            <a:ext cx="1587501" cy="147417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D825E0C-F397-40B4-8162-8153946EB4C2}"/>
              </a:ext>
            </a:extLst>
          </p:cNvPr>
          <p:cNvSpPr txBox="1"/>
          <p:nvPr/>
        </p:nvSpPr>
        <p:spPr>
          <a:xfrm>
            <a:off x="1333500" y="4966230"/>
            <a:ext cx="1688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트렌디한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000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긍정적 이미지 흡수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3C15C4-F847-4D4C-A532-0A51CCB6540A}"/>
              </a:ext>
            </a:extLst>
          </p:cNvPr>
          <p:cNvSpPr txBox="1"/>
          <p:nvPr/>
        </p:nvSpPr>
        <p:spPr>
          <a:xfrm>
            <a:off x="741550" y="662675"/>
            <a:ext cx="6135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+mn-cs"/>
              </a:rPr>
              <a:t>000 1-4</a:t>
            </a:r>
            <a:r>
              <a:rPr kumimoji="0" lang="ko-KR" altLang="en-US" sz="32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+mn-cs"/>
              </a:rPr>
              <a:t>분기 협업을 통한 기대효과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FF80FA-6ED4-4114-862C-18DF9430D5EF}"/>
              </a:ext>
            </a:extLst>
          </p:cNvPr>
          <p:cNvSpPr txBox="1"/>
          <p:nvPr/>
        </p:nvSpPr>
        <p:spPr>
          <a:xfrm>
            <a:off x="741550" y="349632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rPr>
              <a:t>상세 내용을 적어 줌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AAB351B-ABAA-47C3-8948-39645D229DBE}"/>
              </a:ext>
            </a:extLst>
          </p:cNvPr>
          <p:cNvCxnSpPr>
            <a:cxnSpLocks/>
          </p:cNvCxnSpPr>
          <p:nvPr/>
        </p:nvCxnSpPr>
        <p:spPr>
          <a:xfrm>
            <a:off x="0" y="1249735"/>
            <a:ext cx="12090400" cy="0"/>
          </a:xfrm>
          <a:prstGeom prst="line">
            <a:avLst/>
          </a:prstGeom>
          <a:ln>
            <a:gradFill flip="none" rotWithShape="1">
              <a:gsLst>
                <a:gs pos="0">
                  <a:schemeClr val="tx1"/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650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62</Words>
  <Application>Microsoft Office PowerPoint</Application>
  <PresentationFormat>와이드스크린</PresentationFormat>
  <Paragraphs>24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에스코어 드림 3 Light</vt:lpstr>
      <vt:lpstr>에스코어 드림 9 Black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Jin Woo</dc:creator>
  <cp:lastModifiedBy>Kim Jin Woo</cp:lastModifiedBy>
  <cp:revision>2</cp:revision>
  <dcterms:created xsi:type="dcterms:W3CDTF">2022-05-01T05:54:14Z</dcterms:created>
  <dcterms:modified xsi:type="dcterms:W3CDTF">2022-05-01T05:55:16Z</dcterms:modified>
</cp:coreProperties>
</file>