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59929-F554-4B82-9442-4C45A7EF0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6D92E1-DC6F-45BA-8AEF-9F9ACCD9D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243B3-630E-4B4B-A172-567585DD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6602D-C784-47AF-9FD2-A2D25376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F6F13-385D-4428-A5D7-5FCFDE5C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1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FD707-3ECF-4576-B8B4-41B29B54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384DD-95ED-40A2-AFA2-60F9FC9B7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7897B-2B0C-4A4E-A4FF-101D54B4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CB3FE-8F01-40D1-B9B8-DC4BE78C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EB213-63C3-41AF-841E-132FEB6B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F774DB-2195-4CE1-B385-DB685C191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22DDC-7179-4690-ADAB-ED7F14906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DBE1C-0663-45B9-99CD-7DF227EB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0B198-133F-4711-8936-D38ABB93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7279F-E0DE-41D1-8519-25245742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0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078CA-C7D5-4EBE-B28C-728DC101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D0921-2610-4D3A-A1AD-A2840E2E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6B1BA-E8E0-4C49-8908-5D87B83C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689DF-CCE2-4485-8EBA-1875BC37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BD728-1562-43B9-A74D-3E3D0ACC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2D795-6324-434E-845F-587BC92D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23ED2-EE16-45A3-8815-90EAC3441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4A7DD-F434-4880-B23E-C8072F5F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A6F53-5373-48FA-B5E9-E240F36B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2A5C0-C94C-42C7-BFCA-036A1F81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F4364-EF52-4BD1-B821-A0FDF02E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9D09D-BA86-4599-A360-C099172AE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35D10-1118-4FE3-89B4-0BC946C4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9513D-D5ED-4E12-A7E5-62EC327B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4A688-77DA-4E0E-B2AE-39F4571E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0C965-8E5F-4720-B5BB-1CBC10A1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758EC-6A9B-44CB-8FA3-2A31FCA5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9DDC2-AD97-4E6C-AE9D-43FE083C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50CA0-F56A-4E57-9206-7AA0AE4C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E4E9B0-B4F3-4984-AD36-A32F89F39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5A3397-6177-40BE-AB29-5527B3DD5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7180EF-8260-444B-9EAB-01BC88CF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580D9C-D600-4B80-B6A7-6993B76D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8B099F-557A-42D1-8CDF-1B67B4A0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74739-EDD0-4FBC-B2DF-36817CF0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163492-3B1E-4941-B305-7BB72B45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242C4E-6C1B-4049-ACF6-A06B11E9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942AF7-8B34-4E8F-83AC-F19C1324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0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EAE8E2-9D0F-4B56-BAB3-E5B2FE0D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C9CE09-0A75-48F0-9A71-2C907931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EB2A-70E8-4302-BBC2-1B61013C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0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D2318-846F-4EE2-8C06-90BF3B62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8978E-6FDD-432B-BE89-FE1CDB574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5AC0A8-1AAC-4738-840A-AEDFB944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1D1B29-4D21-4AA2-A937-F2A0AB33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00833-F58F-4376-B591-8FD3D797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6434F-CBA7-499C-9DD8-7A68026D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7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6DEB3-F1BC-4534-A906-43C1B9BB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C6BC1-E495-4F3D-9E09-F97C1B99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AD7D1D-ACC4-442A-8E80-B937F685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0A9BE-1CDB-411B-B420-09E52187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A9C6E-C72A-4EAC-BE3B-02A466BE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F04ED-3B86-4CE4-8E6A-64666BB6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38BE5B-9D1A-44F0-B73C-B5CF48F3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02981-8FFB-4DA8-9505-F1D4428A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F0C92-E548-4C02-87F3-D11FC7BB4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FC752-8A7E-41F9-90C7-DDCCE04A0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ED509-646D-4D56-B727-CDC5C3EC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3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식물에 물을 주고 있는 남자">
            <a:extLst>
              <a:ext uri="{FF2B5EF4-FFF2-40B4-BE49-F238E27FC236}">
                <a16:creationId xmlns:a16="http://schemas.microsoft.com/office/drawing/2014/main" id="{6B1DCEFE-AEEE-4CF8-B505-F0986EE497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14419"/>
          <a:stretch/>
        </p:blipFill>
        <p:spPr>
          <a:xfrm>
            <a:off x="6766560" y="2402840"/>
            <a:ext cx="3973688" cy="2235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5DD21E-592A-4F58-94B7-2702A0A25140}"/>
              </a:ext>
            </a:extLst>
          </p:cNvPr>
          <p:cNvSpPr/>
          <p:nvPr/>
        </p:nvSpPr>
        <p:spPr>
          <a:xfrm>
            <a:off x="6766560" y="2402840"/>
            <a:ext cx="3973689" cy="2235200"/>
          </a:xfrm>
          <a:prstGeom prst="rect">
            <a:avLst/>
          </a:prstGeom>
          <a:solidFill>
            <a:srgbClr val="865CB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 descr="식물에 물을 주고 있는 남자">
            <a:extLst>
              <a:ext uri="{FF2B5EF4-FFF2-40B4-BE49-F238E27FC236}">
                <a16:creationId xmlns:a16="http://schemas.microsoft.com/office/drawing/2014/main" id="{07BEA8F4-BDA8-418E-B871-C83AF191B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14419"/>
          <a:stretch/>
        </p:blipFill>
        <p:spPr>
          <a:xfrm>
            <a:off x="1553352" y="2402840"/>
            <a:ext cx="3973688" cy="223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7EF2B9-40FE-4B66-B1FD-4FF4C23AAEEC}"/>
              </a:ext>
            </a:extLst>
          </p:cNvPr>
          <p:cNvSpPr txBox="1"/>
          <p:nvPr/>
        </p:nvSpPr>
        <p:spPr>
          <a:xfrm>
            <a:off x="2766424" y="4917882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편집</a:t>
            </a:r>
            <a:r>
              <a:rPr lang="ko-KR" altLang="en-US" sz="2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BD8A6-AC92-4F5B-9A0C-662298D99DE8}"/>
              </a:ext>
            </a:extLst>
          </p:cNvPr>
          <p:cNvSpPr txBox="1"/>
          <p:nvPr/>
        </p:nvSpPr>
        <p:spPr>
          <a:xfrm>
            <a:off x="8426588" y="4917882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편집</a:t>
            </a:r>
            <a:r>
              <a:rPr lang="ko-KR" altLang="en-US" sz="2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128EA3-D518-4DA2-A6EB-45097C7CDFCD}"/>
              </a:ext>
            </a:extLst>
          </p:cNvPr>
          <p:cNvSpPr/>
          <p:nvPr/>
        </p:nvSpPr>
        <p:spPr>
          <a:xfrm>
            <a:off x="0" y="0"/>
            <a:ext cx="177282" cy="140892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7B01F-48E4-48A6-BBA6-14C2B19D6AAA}"/>
              </a:ext>
            </a:extLst>
          </p:cNvPr>
          <p:cNvSpPr txBox="1"/>
          <p:nvPr/>
        </p:nvSpPr>
        <p:spPr>
          <a:xfrm>
            <a:off x="346967" y="177282"/>
            <a:ext cx="6631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파워포인트</a:t>
            </a:r>
            <a:r>
              <a:rPr lang="ko-KR" altLang="en-US" sz="24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 </a:t>
            </a:r>
            <a:r>
              <a:rPr lang="ko-KR" altLang="en-US" sz="32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색상효과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3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넣어주기</a:t>
            </a:r>
            <a:endParaRPr lang="ko-KR" altLang="en-US" sz="3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289ABB-C382-470E-8782-5E8DE4EAB4D7}"/>
              </a:ext>
            </a:extLst>
          </p:cNvPr>
          <p:cNvSpPr txBox="1"/>
          <p:nvPr/>
        </p:nvSpPr>
        <p:spPr>
          <a:xfrm>
            <a:off x="298580" y="756486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파워포인트 이미지에 색상 효과를 넣어보자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CC2CB40-78ED-4890-9C75-8ECCBB005CF0}"/>
              </a:ext>
            </a:extLst>
          </p:cNvPr>
          <p:cNvCxnSpPr/>
          <p:nvPr/>
        </p:nvCxnSpPr>
        <p:spPr>
          <a:xfrm>
            <a:off x="427668" y="756486"/>
            <a:ext cx="114953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8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Noto Sans KR Black</vt:lpstr>
      <vt:lpstr>Noto Sans KR Thin</vt:lpstr>
      <vt:lpstr>나눔스퀘어 ExtraBold</vt:lpstr>
      <vt:lpstr>맑은 고딕</vt:lpstr>
      <vt:lpstr>에스코어 드림 3 Light</vt:lpstr>
      <vt:lpstr>에스코어 드림 9 Black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 Woo</dc:creator>
  <cp:lastModifiedBy>Kim Jin Woo</cp:lastModifiedBy>
  <cp:revision>1</cp:revision>
  <dcterms:created xsi:type="dcterms:W3CDTF">2022-04-29T09:45:28Z</dcterms:created>
  <dcterms:modified xsi:type="dcterms:W3CDTF">2022-04-29T09:45:52Z</dcterms:modified>
</cp:coreProperties>
</file>