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285" r:id="rId2"/>
    <p:sldId id="1277" r:id="rId3"/>
    <p:sldId id="1297" r:id="rId4"/>
    <p:sldId id="128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61701-6EAF-4715-9E8A-8B32F3F4B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BA8E70-067D-48D1-91ED-6A41238F1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2D67E1-9FE5-4638-8752-8CBF48BB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475A-BD1F-46AB-9762-286DFF23D8FB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CF4B9D-2FA8-4B7A-92C5-0BAA909AF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CE5FD5-984C-415B-894C-8F721F8F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4E34-4985-4091-A7B4-6CE1C0F9E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01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3B685-DB74-4F14-9DA2-3F9E82FEB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3AA9DC-8207-4941-BBE4-FD063FE3D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DA067D-1F09-4AB8-94F1-007D23593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475A-BD1F-46AB-9762-286DFF23D8FB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9601A1-5159-4504-8A97-E6BD7DC6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654DC7-806F-4BAD-8949-B35C61A6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4E34-4985-4091-A7B4-6CE1C0F9E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76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311F08-0534-4C2F-B847-BD0DDF2E0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B3469C-755C-4F3D-9664-DF0615924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A0CC6-1EE1-441E-BEEB-1211FBD8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475A-BD1F-46AB-9762-286DFF23D8FB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DE4FB5-81BB-4DA3-8EA5-AC1750DAD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C6DBF1-09E6-4A07-BE59-508A6A93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4E34-4985-4091-A7B4-6CE1C0F9E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91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8ABC6-86EF-4797-9F97-C8897AFE9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ADC29B-BEA3-4145-9FCB-F267BA768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FAAC89-765E-47C9-BD8C-62EB9A881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475A-BD1F-46AB-9762-286DFF23D8FB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1864CD-6E96-4B76-A014-DC757E0E0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91A6E9-8FB8-45BC-87B2-2BC0309C5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4E34-4985-4091-A7B4-6CE1C0F9E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35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D9631-8C72-473D-A3A6-6AB6B3100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1DF53C-BA04-445C-BD71-946E4DB84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2D273C-F9B4-454B-B7EA-68A4BFFD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475A-BD1F-46AB-9762-286DFF23D8FB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44E740-5CA1-436C-85B6-8A2A435C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A42112-EC9E-413A-B27C-9D7228AB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4E34-4985-4091-A7B4-6CE1C0F9E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63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58460-DB8C-4944-A9AA-6F91AC212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0EE2F2-A04A-46F4-82F5-26D1DDF73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BD1653-CA20-45CC-8219-CD19A6005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8E94D3-E366-44FB-BCE7-AB8A25B5F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475A-BD1F-46AB-9762-286DFF23D8FB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E4321E-66C4-4BF8-868F-23B099AB7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F95CA3-2C47-4574-8477-783007C61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4E34-4985-4091-A7B4-6CE1C0F9E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018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3330A-45AE-44DC-B52F-3EB41F55E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2FF773-6BB2-4EE0-BA94-519B8B372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F8C50D-254E-4D73-8467-F45B5831A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FF990A-18E4-49C0-B469-1BEB93EB0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703F2D-96C0-42E2-9E44-794D3A6F43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BE7073-8957-44C9-A31F-133FB5335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475A-BD1F-46AB-9762-286DFF23D8FB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F441B2-731A-4F9D-BB77-EA3E8128A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DD3B40-48BC-4837-8A71-0C2DEC80C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4E34-4985-4091-A7B4-6CE1C0F9E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6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7A98C-A7E6-44D8-BA39-FA74D718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C845B1-D858-4BED-8770-73638212C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475A-BD1F-46AB-9762-286DFF23D8FB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0258F9-D914-47FC-AD7A-994CD7305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0225CF-B9E8-4AB6-BF09-4D5C73332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4E34-4985-4091-A7B4-6CE1C0F9E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115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D48844-ECAB-42EF-8E81-542F51B67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475A-BD1F-46AB-9762-286DFF23D8FB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2D6687-2CF8-41E7-B233-8B395F31B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69089-108F-4EF5-B760-7E6B4F6CC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4E34-4985-4091-A7B4-6CE1C0F9E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03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6FE04-0FAB-402A-BD3A-F342795AF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5D197-03F2-4553-B69B-FB2206E13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2E7D12-C90D-426E-B93B-BDA4F25D6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B53938-24E8-43ED-813A-D3E8C4D6C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475A-BD1F-46AB-9762-286DFF23D8FB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10A1AE-6CEB-49DE-9D56-D762B505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0FF67F-7B23-433E-A5FA-2EDE8EDA5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4E34-4985-4091-A7B4-6CE1C0F9E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03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4DB8E-3CDB-4BE5-A4FC-33E74AC1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B454FF-5C17-4D4F-94CF-DD7E14D8F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D78CF2-9FB3-43B8-9836-81D19D5DB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64FB61-9934-4823-AA12-D2CF67228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475A-BD1F-46AB-9762-286DFF23D8FB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9AC57B-E856-405B-BA27-837A57991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092036-0944-4782-961D-4BFC7D4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4E34-4985-4091-A7B4-6CE1C0F9E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182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FF0145-DD12-4D12-B475-EA7A8B967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FB2EA3-AC5F-49EC-81F2-2F40271AD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36C081-AAF7-492F-84BA-B7A77A84D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8475A-BD1F-46AB-9762-286DFF23D8FB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F6FAD0-6EED-4197-9C5A-1A2FD054E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53907-0789-48A4-8D18-D5C575DE2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14E34-4985-4091-A7B4-6CE1C0F9E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18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367408-136C-4703-8ECA-7514DB3128DC}"/>
              </a:ext>
            </a:extLst>
          </p:cNvPr>
          <p:cNvSpPr txBox="1"/>
          <p:nvPr/>
        </p:nvSpPr>
        <p:spPr>
          <a:xfrm>
            <a:off x="720763" y="510870"/>
            <a:ext cx="29177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15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피라미드형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6283F7-1C37-4F66-9CA8-43D72EBB60E6}"/>
              </a:ext>
            </a:extLst>
          </p:cNvPr>
          <p:cNvSpPr/>
          <p:nvPr/>
        </p:nvSpPr>
        <p:spPr>
          <a:xfrm>
            <a:off x="1061720" y="3304858"/>
            <a:ext cx="2778760" cy="1564640"/>
          </a:xfrm>
          <a:prstGeom prst="rect">
            <a:avLst/>
          </a:prstGeom>
        </p:spPr>
        <p:txBody>
          <a:bodyPr/>
          <a:lstStyle/>
          <a:p>
            <a:pPr indent="-171450">
              <a:buChar char="•"/>
            </a:pP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레지스터</a:t>
            </a:r>
          </a:p>
          <a:p>
            <a:pPr lvl="0" latinLnBrk="1">
              <a:buChar char="•"/>
            </a:pP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캐쉬</a:t>
            </a:r>
          </a:p>
          <a:p>
            <a:pPr lvl="0" latinLnBrk="1">
              <a:buChar char="•"/>
            </a:pP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주기억장치</a:t>
            </a:r>
          </a:p>
          <a:p>
            <a:pPr lvl="0" latinLnBrk="1">
              <a:buChar char="•"/>
            </a:pP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보조기억장치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2E7119F-A055-4DA5-B6CF-97F774CDF8FD}"/>
              </a:ext>
            </a:extLst>
          </p:cNvPr>
          <p:cNvSpPr/>
          <p:nvPr/>
        </p:nvSpPr>
        <p:spPr>
          <a:xfrm>
            <a:off x="1026160" y="2725738"/>
            <a:ext cx="3403600" cy="713323"/>
          </a:xfrm>
          <a:prstGeom prst="rect">
            <a:avLst/>
          </a:prstGeom>
        </p:spPr>
        <p:txBody>
          <a:bodyPr/>
          <a:lstStyle/>
          <a:p>
            <a:pPr lvl="0" latinLnBrk="1"/>
            <a:r>
              <a:rPr lang="ko-KR" altLang="en-US" sz="3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저장장치 단계</a:t>
            </a:r>
            <a:endParaRPr lang="ko-KR" altLang="en-US" sz="5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347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A7DC4D-9950-4716-8DC3-E3EC3CA0C5C0}"/>
              </a:ext>
            </a:extLst>
          </p:cNvPr>
          <p:cNvSpPr txBox="1"/>
          <p:nvPr/>
        </p:nvSpPr>
        <p:spPr>
          <a:xfrm>
            <a:off x="1861174" y="2274838"/>
            <a:ext cx="26548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주제 기획</a:t>
            </a:r>
            <a:endParaRPr lang="en-US" altLang="ko-KR" sz="3600" dirty="0"/>
          </a:p>
          <a:p>
            <a:r>
              <a:rPr lang="ko-KR" altLang="en-US" sz="3600" dirty="0"/>
              <a:t>스케치</a:t>
            </a:r>
            <a:endParaRPr lang="en-US" altLang="ko-KR" sz="3600" dirty="0"/>
          </a:p>
          <a:p>
            <a:r>
              <a:rPr lang="ko-KR" altLang="en-US" sz="3600" dirty="0"/>
              <a:t>디자인 제작</a:t>
            </a:r>
            <a:endParaRPr lang="en-US" altLang="ko-KR" sz="3600" dirty="0"/>
          </a:p>
          <a:p>
            <a:r>
              <a:rPr lang="ko-KR" altLang="en-US" sz="3600" dirty="0"/>
              <a:t>오류검사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1346534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A7DC4D-9950-4716-8DC3-E3EC3CA0C5C0}"/>
              </a:ext>
            </a:extLst>
          </p:cNvPr>
          <p:cNvSpPr txBox="1"/>
          <p:nvPr/>
        </p:nvSpPr>
        <p:spPr>
          <a:xfrm>
            <a:off x="760507" y="886304"/>
            <a:ext cx="783419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ko-KR" altLang="en-US" sz="2800" dirty="0"/>
              <a:t>주제 기획</a:t>
            </a:r>
            <a:endParaRPr lang="en-US" altLang="ko-KR" sz="2800" dirty="0"/>
          </a:p>
          <a:p>
            <a:pPr marL="1028700" lvl="1" indent="-571500">
              <a:buFontTx/>
              <a:buChar char="-"/>
            </a:pPr>
            <a:r>
              <a:rPr lang="ko-KR" altLang="en-US" sz="2800" dirty="0"/>
              <a:t>프레젠테이션 내용과 </a:t>
            </a:r>
            <a:r>
              <a:rPr lang="ko-KR" altLang="en-US" sz="2800" dirty="0" err="1"/>
              <a:t>관련있는</a:t>
            </a:r>
            <a:r>
              <a:rPr lang="ko-KR" altLang="en-US" sz="2800" dirty="0"/>
              <a:t> 주제 선택</a:t>
            </a:r>
            <a:endParaRPr lang="en-US" altLang="ko-KR" sz="2800" dirty="0"/>
          </a:p>
          <a:p>
            <a:pPr marL="1028700" lvl="1" indent="-571500">
              <a:buFontTx/>
              <a:buChar char="-"/>
            </a:pPr>
            <a:r>
              <a:rPr lang="ko-KR" altLang="en-US" sz="2800" dirty="0"/>
              <a:t>관련 자료 수집 및 회의를 통해 선택</a:t>
            </a:r>
            <a:endParaRPr lang="en-US" altLang="ko-KR" sz="2800" dirty="0"/>
          </a:p>
          <a:p>
            <a:pPr marL="571500" indent="-571500">
              <a:buFontTx/>
              <a:buChar char="-"/>
            </a:pPr>
            <a:r>
              <a:rPr lang="ko-KR" altLang="en-US" sz="2800" dirty="0"/>
              <a:t>스케치</a:t>
            </a:r>
            <a:endParaRPr lang="en-US" altLang="ko-KR" sz="2800" dirty="0"/>
          </a:p>
          <a:p>
            <a:pPr marL="1028700" lvl="1" indent="-571500">
              <a:buFontTx/>
              <a:buChar char="-"/>
            </a:pPr>
            <a:r>
              <a:rPr lang="en-US" altLang="ko-KR" sz="2800" dirty="0"/>
              <a:t>PT</a:t>
            </a:r>
            <a:r>
              <a:rPr lang="ko-KR" altLang="en-US" sz="2800" dirty="0"/>
              <a:t>를 위한 디자인 스케치 시작</a:t>
            </a:r>
            <a:endParaRPr lang="en-US" altLang="ko-KR" sz="2800" dirty="0"/>
          </a:p>
          <a:p>
            <a:pPr marL="1028700" lvl="1" indent="-571500">
              <a:buFontTx/>
              <a:buChar char="-"/>
            </a:pPr>
            <a:r>
              <a:rPr lang="ko-KR" altLang="en-US" sz="2800" dirty="0"/>
              <a:t>자료 제작 시 도형 및 텍스트 삽입</a:t>
            </a:r>
            <a:endParaRPr lang="en-US" altLang="ko-KR" sz="2800" dirty="0"/>
          </a:p>
          <a:p>
            <a:pPr marL="571500" indent="-571500">
              <a:buFontTx/>
              <a:buChar char="-"/>
            </a:pPr>
            <a:r>
              <a:rPr lang="ko-KR" altLang="en-US" sz="2800" dirty="0"/>
              <a:t>디자인 제작</a:t>
            </a:r>
            <a:endParaRPr lang="en-US" altLang="ko-KR" sz="2800" dirty="0"/>
          </a:p>
          <a:p>
            <a:pPr marL="1028700" lvl="1" indent="-571500">
              <a:buFontTx/>
              <a:buChar char="-"/>
            </a:pPr>
            <a:r>
              <a:rPr lang="ko-KR" altLang="en-US" sz="2800" dirty="0" err="1"/>
              <a:t>인포그래픽</a:t>
            </a:r>
            <a:r>
              <a:rPr lang="ko-KR" altLang="en-US" sz="2800" dirty="0"/>
              <a:t> 형태의 디자인 제작</a:t>
            </a:r>
            <a:endParaRPr lang="en-US" altLang="ko-KR" sz="2800" dirty="0"/>
          </a:p>
          <a:p>
            <a:pPr marL="1028700" lvl="1" indent="-571500">
              <a:buFontTx/>
              <a:buChar char="-"/>
            </a:pPr>
            <a:r>
              <a:rPr lang="ko-KR" altLang="en-US" sz="2800" dirty="0"/>
              <a:t>아이콘 및 이미지 활용</a:t>
            </a:r>
            <a:endParaRPr lang="en-US" altLang="ko-KR" sz="2800" dirty="0"/>
          </a:p>
          <a:p>
            <a:pPr marL="571500" indent="-571500">
              <a:buFontTx/>
              <a:buChar char="-"/>
            </a:pPr>
            <a:r>
              <a:rPr lang="ko-KR" altLang="en-US" sz="2800" dirty="0"/>
              <a:t>오류 검사</a:t>
            </a:r>
            <a:endParaRPr lang="en-US" altLang="ko-KR" sz="2800" dirty="0"/>
          </a:p>
          <a:p>
            <a:pPr marL="1028700" lvl="1" indent="-571500">
              <a:buFontTx/>
              <a:buChar char="-"/>
            </a:pPr>
            <a:r>
              <a:rPr lang="ko-KR" altLang="en-US" sz="2800" dirty="0"/>
              <a:t>완료 후 텍스트 맞춤법 등 확인</a:t>
            </a:r>
            <a:endParaRPr lang="en-US" altLang="ko-KR" sz="2800" dirty="0"/>
          </a:p>
          <a:p>
            <a:pPr marL="1028700" lvl="1" indent="-571500">
              <a:buFontTx/>
              <a:buChar char="-"/>
            </a:pPr>
            <a:r>
              <a:rPr lang="ko-KR" altLang="en-US" sz="2800" dirty="0"/>
              <a:t>아이콘 색상 및 레이아웃 최종 검사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461539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A7DC4D-9950-4716-8DC3-E3EC3CA0C5C0}"/>
              </a:ext>
            </a:extLst>
          </p:cNvPr>
          <p:cNvSpPr txBox="1"/>
          <p:nvPr/>
        </p:nvSpPr>
        <p:spPr>
          <a:xfrm>
            <a:off x="1497107" y="1157018"/>
            <a:ext cx="3377848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ko-KR" altLang="en-US" sz="2800" dirty="0"/>
              <a:t>대표이사</a:t>
            </a:r>
            <a:endParaRPr lang="en-US" altLang="ko-KR" sz="2800" dirty="0"/>
          </a:p>
          <a:p>
            <a:pPr marL="1028700" lvl="1" indent="-571500">
              <a:buFontTx/>
              <a:buChar char="-"/>
            </a:pPr>
            <a:r>
              <a:rPr lang="ko-KR" altLang="en-US" sz="2800" dirty="0"/>
              <a:t>기술연구소</a:t>
            </a:r>
            <a:endParaRPr lang="en-US" altLang="ko-KR" sz="2800" dirty="0"/>
          </a:p>
          <a:p>
            <a:pPr marL="1028700" lvl="1" indent="-571500">
              <a:buFontTx/>
              <a:buChar char="-"/>
            </a:pPr>
            <a:r>
              <a:rPr lang="ko-KR" altLang="en-US" sz="2800" dirty="0"/>
              <a:t>신사업부</a:t>
            </a:r>
            <a:endParaRPr lang="en-US" altLang="ko-KR" sz="2800" dirty="0"/>
          </a:p>
          <a:p>
            <a:pPr marL="1485900" lvl="2" indent="-571500">
              <a:buFontTx/>
              <a:buChar char="-"/>
            </a:pPr>
            <a:r>
              <a:rPr lang="ko-KR" altLang="en-US" sz="2800" dirty="0"/>
              <a:t>영업</a:t>
            </a:r>
            <a:endParaRPr lang="en-US" altLang="ko-KR" sz="2800" dirty="0"/>
          </a:p>
          <a:p>
            <a:pPr marL="1485900" lvl="2" indent="-571500">
              <a:buFontTx/>
              <a:buChar char="-"/>
            </a:pPr>
            <a:r>
              <a:rPr lang="ko-KR" altLang="en-US" sz="2800" dirty="0"/>
              <a:t>기술</a:t>
            </a:r>
            <a:endParaRPr lang="en-US" altLang="ko-KR" sz="2800" dirty="0"/>
          </a:p>
          <a:p>
            <a:pPr marL="1485900" lvl="2" indent="-571500">
              <a:buFontTx/>
              <a:buChar char="-"/>
            </a:pPr>
            <a:r>
              <a:rPr lang="ko-KR" altLang="en-US" sz="2800" dirty="0"/>
              <a:t>구매</a:t>
            </a:r>
            <a:endParaRPr lang="en-US" altLang="ko-KR" sz="2800" dirty="0"/>
          </a:p>
          <a:p>
            <a:pPr marL="1028700" lvl="1" indent="-571500">
              <a:buFontTx/>
              <a:buChar char="-"/>
            </a:pPr>
            <a:r>
              <a:rPr lang="ko-KR" altLang="en-US" sz="2800" dirty="0"/>
              <a:t>플랜트사업부</a:t>
            </a:r>
            <a:endParaRPr lang="en-US" altLang="ko-KR" sz="2800" dirty="0"/>
          </a:p>
          <a:p>
            <a:pPr marL="1485900" lvl="2" indent="-571500">
              <a:buFontTx/>
              <a:buChar char="-"/>
            </a:pPr>
            <a:r>
              <a:rPr lang="ko-KR" altLang="en-US" sz="2800" dirty="0"/>
              <a:t>영업</a:t>
            </a:r>
            <a:endParaRPr lang="en-US" altLang="ko-KR" sz="2800" dirty="0"/>
          </a:p>
          <a:p>
            <a:pPr marL="1485900" lvl="2" indent="-571500">
              <a:buFontTx/>
              <a:buChar char="-"/>
            </a:pPr>
            <a:r>
              <a:rPr lang="ko-KR" altLang="en-US" sz="2800" dirty="0"/>
              <a:t>기술</a:t>
            </a:r>
            <a:endParaRPr lang="en-US" altLang="ko-KR" sz="2800" dirty="0"/>
          </a:p>
          <a:p>
            <a:pPr marL="1485900" lvl="2" indent="-571500">
              <a:buFontTx/>
              <a:buChar char="-"/>
            </a:pPr>
            <a:r>
              <a:rPr lang="ko-KR" altLang="en-US" sz="2800" dirty="0"/>
              <a:t>구매</a:t>
            </a:r>
            <a:endParaRPr lang="en-US" altLang="ko-KR" sz="2800" dirty="0"/>
          </a:p>
          <a:p>
            <a:pPr marL="1028700" lvl="1" indent="-571500">
              <a:buFontTx/>
              <a:buChar char="-"/>
            </a:pPr>
            <a:r>
              <a:rPr lang="ko-KR" altLang="en-US" sz="2800" dirty="0"/>
              <a:t>관리부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910605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76</Words>
  <Application>Microsoft Office PowerPoint</Application>
  <PresentationFormat>와이드스크린</PresentationFormat>
  <Paragraphs>33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Noto Sans KR Black</vt:lpstr>
      <vt:lpstr>맑은 고딕</vt:lpstr>
      <vt:lpstr>에스코어 드림 3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Jin Woo</dc:creator>
  <cp:lastModifiedBy>Kim Jin Woo</cp:lastModifiedBy>
  <cp:revision>15</cp:revision>
  <dcterms:created xsi:type="dcterms:W3CDTF">2022-04-29T12:20:49Z</dcterms:created>
  <dcterms:modified xsi:type="dcterms:W3CDTF">2022-04-30T08:12:16Z</dcterms:modified>
</cp:coreProperties>
</file>