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59929-F554-4B82-9442-4C45A7EF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D92E1-DC6F-45BA-8AEF-9F9ACCD9D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243B3-630E-4B4B-A172-567585DD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6602D-C784-47AF-9FD2-A2D25376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F6F13-385D-4428-A5D7-5FCFDE5C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1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FD707-3ECF-4576-B8B4-41B29B5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384DD-95ED-40A2-AFA2-60F9FC9B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7897B-2B0C-4A4E-A4FF-101D54B4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CB3FE-8F01-40D1-B9B8-DC4BE78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EB213-63C3-41AF-841E-132FEB6B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774DB-2195-4CE1-B385-DB685C191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22DDC-7179-4690-ADAB-ED7F14906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DBE1C-0663-45B9-99CD-7DF227EB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0B198-133F-4711-8936-D38ABB93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7279F-E0DE-41D1-8519-25245742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0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078CA-C7D5-4EBE-B28C-728DC101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0921-2610-4D3A-A1AD-A2840E2E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6B1BA-E8E0-4C49-8908-5D87B83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689DF-CCE2-4485-8EBA-1875BC37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BD728-1562-43B9-A74D-3E3D0ACC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2D795-6324-434E-845F-587BC92D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23ED2-EE16-45A3-8815-90EAC3441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4A7DD-F434-4880-B23E-C8072F5F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A6F53-5373-48FA-B5E9-E240F36B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2A5C0-C94C-42C7-BFCA-036A1F81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F4364-EF52-4BD1-B821-A0FDF02E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9D09D-BA86-4599-A360-C099172AE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35D10-1118-4FE3-89B4-0BC946C4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9513D-D5ED-4E12-A7E5-62EC327B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4A688-77DA-4E0E-B2AE-39F4571E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0C965-8E5F-4720-B5BB-1CBC10A1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758EC-6A9B-44CB-8FA3-2A31FCA5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9DDC2-AD97-4E6C-AE9D-43FE083C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50CA0-F56A-4E57-9206-7AA0AE4C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4E9B0-B4F3-4984-AD36-A32F89F39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5A3397-6177-40BE-AB29-5527B3DD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7180EF-8260-444B-9EAB-01BC88CF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580D9C-D600-4B80-B6A7-6993B76D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8B099F-557A-42D1-8CDF-1B67B4A0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4739-EDD0-4FBC-B2DF-36817CF0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163492-3B1E-4941-B305-7BB72B45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242C4E-6C1B-4049-ACF6-A06B11E9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42AF7-8B34-4E8F-83AC-F19C1324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0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EAE8E2-9D0F-4B56-BAB3-E5B2FE0D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C9CE09-0A75-48F0-9A71-2C907931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EB2A-70E8-4302-BBC2-1B61013C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0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D2318-846F-4EE2-8C06-90BF3B62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8978E-6FDD-432B-BE89-FE1CDB574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AC0A8-1AAC-4738-840A-AEDFB944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1D1B29-4D21-4AA2-A937-F2A0AB33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00833-F58F-4376-B591-8FD3D797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6434F-CBA7-499C-9DD8-7A68026D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6DEB3-F1BC-4534-A906-43C1B9BB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6BC1-E495-4F3D-9E09-F97C1B99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D7D1D-ACC4-442A-8E80-B937F685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0A9BE-1CDB-411B-B420-09E52187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A9C6E-C72A-4EAC-BE3B-02A466BE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F04ED-3B86-4CE4-8E6A-64666BB6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38BE5B-9D1A-44F0-B73C-B5CF48F3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02981-8FFB-4DA8-9505-F1D4428A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F0C92-E548-4C02-87F3-D11FC7BB4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C809-B6A9-4FBC-96BF-5BA376510223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FC752-8A7E-41F9-90C7-DDCCE04A0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ED509-646D-4D56-B727-CDC5C3EC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E8C6-445D-432B-BFD7-D804B4D6B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BEA8F4-BDA8-418E-B871-C83AF191B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/>
        </p:blipFill>
        <p:spPr>
          <a:xfrm>
            <a:off x="1273952" y="2402840"/>
            <a:ext cx="3973688" cy="223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7EF2B9-40FE-4B66-B1FD-4FF4C23AAEEC}"/>
              </a:ext>
            </a:extLst>
          </p:cNvPr>
          <p:cNvSpPr txBox="1"/>
          <p:nvPr/>
        </p:nvSpPr>
        <p:spPr>
          <a:xfrm>
            <a:off x="2766424" y="491788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편집</a:t>
            </a:r>
            <a:r>
              <a:rPr lang="ko-KR" altLang="en-US" sz="2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BD8A6-AC92-4F5B-9A0C-662298D99DE8}"/>
              </a:ext>
            </a:extLst>
          </p:cNvPr>
          <p:cNvSpPr txBox="1"/>
          <p:nvPr/>
        </p:nvSpPr>
        <p:spPr>
          <a:xfrm>
            <a:off x="8426588" y="491788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편집</a:t>
            </a:r>
            <a:r>
              <a:rPr lang="ko-KR" altLang="en-US" sz="2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A31806-CA39-4A13-9395-77BE92E0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69947" r="-100" b="8563"/>
          <a:stretch/>
        </p:blipFill>
        <p:spPr>
          <a:xfrm>
            <a:off x="10912928" y="4048642"/>
            <a:ext cx="3993" cy="569078"/>
          </a:xfrm>
          <a:custGeom>
            <a:avLst/>
            <a:gdLst>
              <a:gd name="connsiteX0" fmla="*/ 0 w 3993"/>
              <a:gd name="connsiteY0" fmla="*/ 0 h 569078"/>
              <a:gd name="connsiteX1" fmla="*/ 3993 w 3993"/>
              <a:gd name="connsiteY1" fmla="*/ 118 h 569078"/>
              <a:gd name="connsiteX2" fmla="*/ 3993 w 3993"/>
              <a:gd name="connsiteY2" fmla="*/ 569078 h 569078"/>
              <a:gd name="connsiteX3" fmla="*/ 0 w 3993"/>
              <a:gd name="connsiteY3" fmla="*/ 569078 h 569078"/>
              <a:gd name="connsiteX4" fmla="*/ 0 w 3993"/>
              <a:gd name="connsiteY4" fmla="*/ 0 h 56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3" h="569078">
                <a:moveTo>
                  <a:pt x="0" y="0"/>
                </a:moveTo>
                <a:lnTo>
                  <a:pt x="3993" y="118"/>
                </a:lnTo>
                <a:lnTo>
                  <a:pt x="3993" y="569078"/>
                </a:lnTo>
                <a:lnTo>
                  <a:pt x="0" y="56907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6ADB44-5F60-4270-9144-4BBE1611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 t="75833" r="100000" b="8563"/>
          <a:stretch/>
        </p:blipFill>
        <p:spPr>
          <a:xfrm>
            <a:off x="6934201" y="4204516"/>
            <a:ext cx="5039" cy="413204"/>
          </a:xfrm>
          <a:custGeom>
            <a:avLst/>
            <a:gdLst>
              <a:gd name="connsiteX0" fmla="*/ 5039 w 5039"/>
              <a:gd name="connsiteY0" fmla="*/ 0 h 413204"/>
              <a:gd name="connsiteX1" fmla="*/ 5039 w 5039"/>
              <a:gd name="connsiteY1" fmla="*/ 413204 h 413204"/>
              <a:gd name="connsiteX2" fmla="*/ 0 w 5039"/>
              <a:gd name="connsiteY2" fmla="*/ 413204 h 413204"/>
              <a:gd name="connsiteX3" fmla="*/ 0 w 5039"/>
              <a:gd name="connsiteY3" fmla="*/ 1724 h 413204"/>
              <a:gd name="connsiteX4" fmla="*/ 5039 w 5039"/>
              <a:gd name="connsiteY4" fmla="*/ 0 h 4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" h="413204">
                <a:moveTo>
                  <a:pt x="5039" y="0"/>
                </a:moveTo>
                <a:lnTo>
                  <a:pt x="5039" y="413204"/>
                </a:lnTo>
                <a:lnTo>
                  <a:pt x="0" y="413204"/>
                </a:lnTo>
                <a:lnTo>
                  <a:pt x="0" y="1724"/>
                </a:lnTo>
                <a:lnTo>
                  <a:pt x="5039" y="0"/>
                </a:lnTo>
                <a:close/>
              </a:path>
            </a:pathLst>
          </a:cu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54CC9DC-1633-4D17-822A-75A34C0EA24B}"/>
              </a:ext>
            </a:extLst>
          </p:cNvPr>
          <p:cNvSpPr/>
          <p:nvPr/>
        </p:nvSpPr>
        <p:spPr>
          <a:xfrm>
            <a:off x="1922779" y="296672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>
            <a:extLst>
              <a:ext uri="{FF2B5EF4-FFF2-40B4-BE49-F238E27FC236}">
                <a16:creationId xmlns:a16="http://schemas.microsoft.com/office/drawing/2014/main" id="{4076E3CF-263B-4A5F-8521-32DADDE8F122}"/>
              </a:ext>
            </a:extLst>
          </p:cNvPr>
          <p:cNvSpPr/>
          <p:nvPr/>
        </p:nvSpPr>
        <p:spPr>
          <a:xfrm>
            <a:off x="3350260" y="2847562"/>
            <a:ext cx="1351280" cy="128693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C206898-F43C-44F0-B5A2-737A37F9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2" t="24590" r="17003" b="26812"/>
          <a:stretch/>
        </p:blipFill>
        <p:spPr>
          <a:xfrm>
            <a:off x="9029242" y="2489200"/>
            <a:ext cx="1973582" cy="1879600"/>
          </a:xfrm>
          <a:custGeom>
            <a:avLst/>
            <a:gdLst>
              <a:gd name="connsiteX0" fmla="*/ 675639 w 1351278"/>
              <a:gd name="connsiteY0" fmla="*/ 0 h 1286930"/>
              <a:gd name="connsiteX1" fmla="*/ 1351278 w 1351278"/>
              <a:gd name="connsiteY1" fmla="*/ 491563 h 1286930"/>
              <a:gd name="connsiteX2" fmla="*/ 1093207 w 1351278"/>
              <a:gd name="connsiteY2" fmla="*/ 1286930 h 1286930"/>
              <a:gd name="connsiteX3" fmla="*/ 258071 w 1351278"/>
              <a:gd name="connsiteY3" fmla="*/ 1286930 h 1286930"/>
              <a:gd name="connsiteX4" fmla="*/ 0 w 1351278"/>
              <a:gd name="connsiteY4" fmla="*/ 491563 h 1286930"/>
              <a:gd name="connsiteX5" fmla="*/ 675639 w 1351278"/>
              <a:gd name="connsiteY5" fmla="*/ 0 h 128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78" h="1286930">
                <a:moveTo>
                  <a:pt x="675639" y="0"/>
                </a:moveTo>
                <a:lnTo>
                  <a:pt x="1351278" y="491563"/>
                </a:lnTo>
                <a:lnTo>
                  <a:pt x="1093207" y="1286930"/>
                </a:lnTo>
                <a:lnTo>
                  <a:pt x="258071" y="1286930"/>
                </a:lnTo>
                <a:lnTo>
                  <a:pt x="0" y="491563"/>
                </a:lnTo>
                <a:lnTo>
                  <a:pt x="675639" y="0"/>
                </a:lnTo>
                <a:close/>
              </a:path>
            </a:pathLst>
          </a:cu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82A1E30-51FF-4F2C-AC39-6BE4740B7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8" t="29090" r="58168" b="27747"/>
          <a:stretch/>
        </p:blipFill>
        <p:spPr>
          <a:xfrm>
            <a:off x="6944362" y="2663234"/>
            <a:ext cx="1669386" cy="1669386"/>
          </a:xfrm>
          <a:custGeom>
            <a:avLst/>
            <a:gdLst>
              <a:gd name="connsiteX0" fmla="*/ 0 w 1143000"/>
              <a:gd name="connsiteY0" fmla="*/ 0 h 1143000"/>
              <a:gd name="connsiteX1" fmla="*/ 1143000 w 1143000"/>
              <a:gd name="connsiteY1" fmla="*/ 0 h 1143000"/>
              <a:gd name="connsiteX2" fmla="*/ 1143000 w 1143000"/>
              <a:gd name="connsiteY2" fmla="*/ 1143000 h 1143000"/>
              <a:gd name="connsiteX3" fmla="*/ 0 w 1143000"/>
              <a:gd name="connsiteY3" fmla="*/ 1143000 h 1143000"/>
              <a:gd name="connsiteX4" fmla="*/ 0 w 11430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2D347-4D79-4037-9A1F-C8D9C3BACEAE}"/>
              </a:ext>
            </a:extLst>
          </p:cNvPr>
          <p:cNvSpPr/>
          <p:nvPr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88676-E045-47D7-9159-8B2E44C5A284}"/>
              </a:ext>
            </a:extLst>
          </p:cNvPr>
          <p:cNvSpPr txBox="1"/>
          <p:nvPr/>
        </p:nvSpPr>
        <p:spPr>
          <a:xfrm>
            <a:off x="346967" y="177282"/>
            <a:ext cx="6237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파워포인트</a:t>
            </a:r>
            <a:r>
              <a:rPr lang="ko-KR" altLang="en-US" sz="24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</a:t>
            </a:r>
            <a:r>
              <a:rPr lang="ko-KR" altLang="en-US" sz="32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도형병합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해보기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6051F-1254-40A1-BBD5-DFBAED6A6ABE}"/>
              </a:ext>
            </a:extLst>
          </p:cNvPr>
          <p:cNvSpPr txBox="1"/>
          <p:nvPr/>
        </p:nvSpPr>
        <p:spPr>
          <a:xfrm>
            <a:off x="298580" y="756486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파워포인트 이미지를 도형병합 해보자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C520EE-563D-4CB9-8E4E-AA3E0B28267E}"/>
              </a:ext>
            </a:extLst>
          </p:cNvPr>
          <p:cNvCxnSpPr/>
          <p:nvPr/>
        </p:nvCxnSpPr>
        <p:spPr>
          <a:xfrm>
            <a:off x="427668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Noto Sans KR Black</vt:lpstr>
      <vt:lpstr>Noto Sans KR Thin</vt:lpstr>
      <vt:lpstr>나눔스퀘어 ExtraBold</vt:lpstr>
      <vt:lpstr>맑은 고딕</vt:lpstr>
      <vt:lpstr>에스코어 드림 3 Light</vt:lpstr>
      <vt:lpstr>에스코어 드림 9 Black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4</cp:revision>
  <dcterms:created xsi:type="dcterms:W3CDTF">2022-04-29T09:45:28Z</dcterms:created>
  <dcterms:modified xsi:type="dcterms:W3CDTF">2022-04-29T11:37:11Z</dcterms:modified>
</cp:coreProperties>
</file>