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5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3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9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0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0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9A96-1D55-4184-ACDC-C0D640655DB1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0D-5B32-41B5-ACBF-92DCF994A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705" t="26133" r="35607" b="19187"/>
          <a:stretch/>
        </p:blipFill>
        <p:spPr>
          <a:xfrm>
            <a:off x="985520" y="1168400"/>
            <a:ext cx="3667760" cy="37998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18960" y="1168400"/>
            <a:ext cx="3667760" cy="379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18960" y="1168400"/>
            <a:ext cx="3667760" cy="6502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18960" y="1818640"/>
            <a:ext cx="3667760" cy="416560"/>
          </a:xfrm>
          <a:prstGeom prst="rect">
            <a:avLst/>
          </a:prstGeom>
          <a:solidFill>
            <a:srgbClr val="FFF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Welcom</a:t>
            </a:r>
            <a:r>
              <a:rPr lang="en-US" altLang="ko-KR" sz="1100" dirty="0" smtClean="0">
                <a:solidFill>
                  <a:schemeClr val="tx1"/>
                </a:solidFill>
              </a:rPr>
              <a:t>! </a:t>
            </a:r>
            <a:r>
              <a:rPr lang="ko-KR" altLang="en-US" sz="1100" dirty="0" smtClean="0">
                <a:solidFill>
                  <a:schemeClr val="tx1"/>
                </a:solidFill>
              </a:rPr>
              <a:t>스타벅스 코리아에 오신 것을 환영합니다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18960" y="2235200"/>
            <a:ext cx="3667760" cy="2275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18960" y="4521200"/>
            <a:ext cx="1198880" cy="447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8117840" y="4521200"/>
            <a:ext cx="1198880" cy="447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9316720" y="4521200"/>
            <a:ext cx="1270000" cy="447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찾기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7335520" y="2529840"/>
            <a:ext cx="2722880" cy="34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아이디를 입력해 주세요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35520" y="3048000"/>
            <a:ext cx="2722880" cy="34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비밀번호를 입력해 주세요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35520" y="3845560"/>
            <a:ext cx="2722880" cy="3454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로그인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5520" y="3535680"/>
            <a:ext cx="101600" cy="10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16800" y="3471149"/>
            <a:ext cx="87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 저장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4690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2024-02-18T02:20:31Z</dcterms:created>
  <dcterms:modified xsi:type="dcterms:W3CDTF">2024-02-18T03:46:27Z</dcterms:modified>
</cp:coreProperties>
</file>