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7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1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1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6DC2-1F29-4AD1-8E68-65969118D618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5C30-25E4-4E14-9B8A-D870E43D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1151" r="932" b="3880"/>
          <a:stretch/>
        </p:blipFill>
        <p:spPr>
          <a:xfrm>
            <a:off x="-7004" y="507075"/>
            <a:ext cx="12199004" cy="58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18803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88036" y="0"/>
            <a:ext cx="400396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48393"/>
            <a:ext cx="2818014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모바일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18014" y="648393"/>
            <a:ext cx="268501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3025" y="640080"/>
            <a:ext cx="268501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삼성케어플러스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6" y="13537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SAMSUNG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8653549" y="299258"/>
            <a:ext cx="3009207" cy="44888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0" y="1080655"/>
            <a:ext cx="12192000" cy="57773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6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1" y="1090863"/>
            <a:ext cx="11575883" cy="45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0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2024-02-04T03:09:36Z</dcterms:created>
  <dcterms:modified xsi:type="dcterms:W3CDTF">2024-02-04T04:07:53Z</dcterms:modified>
</cp:coreProperties>
</file>