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1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4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2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6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1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7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DE52-6248-45B3-A84C-9B5E20F225A2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AC5-344A-4F9A-870B-A6498BC5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9367" y="357447"/>
            <a:ext cx="3117273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9367" y="357448"/>
            <a:ext cx="3117273" cy="390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X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장바구니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9367" y="748145"/>
            <a:ext cx="3117273" cy="266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80808" y="841662"/>
            <a:ext cx="74814" cy="81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55622" y="773426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전체선택</a:t>
            </a:r>
            <a:r>
              <a:rPr lang="en-US" altLang="ko-KR" sz="800" dirty="0" smtClean="0"/>
              <a:t>(0/3)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6257378" y="773426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품절삭제</a:t>
            </a:r>
            <a:r>
              <a:rPr lang="ko-KR" altLang="en-US" sz="800" dirty="0" smtClean="0"/>
              <a:t>    </a:t>
            </a:r>
            <a:r>
              <a:rPr lang="ko-KR" altLang="en-US" sz="800" dirty="0" err="1" smtClean="0"/>
              <a:t>선택삭제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4289367" y="1014151"/>
            <a:ext cx="3117273" cy="1612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89367" y="2626820"/>
            <a:ext cx="3117273" cy="161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85749" y="4239488"/>
            <a:ext cx="3117273" cy="161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80313" y="5943598"/>
            <a:ext cx="2527069" cy="2660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0000</a:t>
            </a:r>
            <a:r>
              <a:rPr lang="ko-KR" altLang="en-US" sz="1200" b="1" dirty="0" smtClean="0"/>
              <a:t>원 주문하기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51465" y="4433451"/>
            <a:ext cx="128847" cy="1319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51466" y="2835159"/>
            <a:ext cx="128847" cy="1319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4451466" y="1222491"/>
            <a:ext cx="2772294" cy="1163262"/>
            <a:chOff x="4451466" y="1222491"/>
            <a:chExt cx="2772294" cy="116326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451466" y="1222491"/>
              <a:ext cx="128847" cy="131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21629" y="1222491"/>
              <a:ext cx="2502131" cy="1163262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92289" y="1288473"/>
              <a:ext cx="610983" cy="540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이미지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92290" y="1886989"/>
              <a:ext cx="2315092" cy="1579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 smtClean="0"/>
                <a:t>블랙</a:t>
              </a:r>
              <a:r>
                <a:rPr lang="en-US" altLang="ko-KR" sz="900" b="1" dirty="0" smtClean="0"/>
                <a:t>/XL</a:t>
              </a:r>
              <a:endParaRPr lang="ko-KR" altLang="en-US" sz="9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92289" y="2098963"/>
              <a:ext cx="1109748" cy="232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옵션변경</a:t>
              </a:r>
              <a:endParaRPr lang="ko-KR" altLang="en-US" sz="9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97634" y="2098962"/>
              <a:ext cx="1109748" cy="232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28" name="이등변 삼각형 27"/>
            <p:cNvSpPr/>
            <p:nvPr/>
          </p:nvSpPr>
          <p:spPr>
            <a:xfrm rot="10800000">
              <a:off x="6963717" y="2194734"/>
              <a:ext cx="77163" cy="4571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7182" y="1299880"/>
              <a:ext cx="145653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나이키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나이키 클럽 크루 맨투맨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49,000</a:t>
              </a:r>
              <a:r>
                <a:rPr lang="ko-KR" altLang="en-US" sz="900" dirty="0" smtClean="0"/>
                <a:t>원</a:t>
              </a:r>
              <a:endParaRPr lang="ko-KR" altLang="en-US" sz="900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721629" y="2835159"/>
            <a:ext cx="2502131" cy="11632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792289" y="2901141"/>
            <a:ext cx="610983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이미지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4792290" y="3499657"/>
            <a:ext cx="2315092" cy="1579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/>
              <a:t>블랙</a:t>
            </a:r>
            <a:r>
              <a:rPr lang="en-US" altLang="ko-KR" sz="900" b="1" dirty="0" smtClean="0"/>
              <a:t>/XL</a:t>
            </a:r>
            <a:endParaRPr lang="ko-KR" altLang="en-US" sz="900" b="1" dirty="0"/>
          </a:p>
        </p:txBody>
      </p:sp>
      <p:sp>
        <p:nvSpPr>
          <p:cNvPr id="41" name="직사각형 40"/>
          <p:cNvSpPr/>
          <p:nvPr/>
        </p:nvSpPr>
        <p:spPr>
          <a:xfrm>
            <a:off x="4792289" y="3711631"/>
            <a:ext cx="1109748" cy="23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옵션변경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5997634" y="3711630"/>
            <a:ext cx="1109748" cy="23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6963717" y="3807402"/>
            <a:ext cx="77163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07182" y="2912548"/>
            <a:ext cx="14565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나이키</a:t>
            </a:r>
            <a:endParaRPr lang="en-US" altLang="ko-KR" sz="900" dirty="0" smtClean="0"/>
          </a:p>
          <a:p>
            <a:r>
              <a:rPr lang="ko-KR" altLang="en-US" sz="900" dirty="0" smtClean="0"/>
              <a:t>나이키 클럽 크루 맨투맨</a:t>
            </a:r>
            <a:endParaRPr lang="en-US" altLang="ko-KR" sz="900" dirty="0" smtClean="0"/>
          </a:p>
          <a:p>
            <a:r>
              <a:rPr lang="en-US" altLang="ko-KR" sz="900" dirty="0" smtClean="0"/>
              <a:t>49,000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4721628" y="4510952"/>
            <a:ext cx="2502131" cy="116326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92288" y="4576934"/>
            <a:ext cx="610983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이미지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4792289" y="5175450"/>
            <a:ext cx="2315092" cy="1579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/>
              <a:t>블랙</a:t>
            </a:r>
            <a:r>
              <a:rPr lang="en-US" altLang="ko-KR" sz="900" b="1" dirty="0" smtClean="0"/>
              <a:t>/XL</a:t>
            </a:r>
            <a:endParaRPr lang="ko-KR" altLang="en-US" sz="900" b="1" dirty="0"/>
          </a:p>
        </p:txBody>
      </p:sp>
      <p:sp>
        <p:nvSpPr>
          <p:cNvPr id="48" name="직사각형 47"/>
          <p:cNvSpPr/>
          <p:nvPr/>
        </p:nvSpPr>
        <p:spPr>
          <a:xfrm>
            <a:off x="4792288" y="5387424"/>
            <a:ext cx="1109748" cy="23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옵션변경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5997633" y="5387423"/>
            <a:ext cx="1109748" cy="23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50" name="이등변 삼각형 49"/>
          <p:cNvSpPr/>
          <p:nvPr/>
        </p:nvSpPr>
        <p:spPr>
          <a:xfrm rot="10800000">
            <a:off x="6963716" y="5483195"/>
            <a:ext cx="77163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507181" y="4588341"/>
            <a:ext cx="14565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나이키</a:t>
            </a:r>
            <a:endParaRPr lang="en-US" altLang="ko-KR" sz="900" dirty="0" smtClean="0"/>
          </a:p>
          <a:p>
            <a:r>
              <a:rPr lang="ko-KR" altLang="en-US" sz="900" dirty="0" smtClean="0"/>
              <a:t>나이키 클럽 크루 맨투맨</a:t>
            </a:r>
            <a:endParaRPr lang="en-US" altLang="ko-KR" sz="900" dirty="0" smtClean="0"/>
          </a:p>
          <a:p>
            <a:r>
              <a:rPr lang="en-US" altLang="ko-KR" sz="900" dirty="0" smtClean="0"/>
              <a:t>49,000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4149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2024-02-24T01:23:24Z</dcterms:created>
  <dcterms:modified xsi:type="dcterms:W3CDTF">2024-02-24T01:31:24Z</dcterms:modified>
</cp:coreProperties>
</file>