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4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9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2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7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4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8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7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F4B3-9850-4DF5-BDA9-65B97F1CBEAF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5023-1DBB-4BA6-BB10-2E519E962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5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실행 단추: 동영상 3">
            <a:hlinkClick r:id="" action="ppaction://noaction" highlightClick="1"/>
          </p:cNvPr>
          <p:cNvSpPr/>
          <p:nvPr/>
        </p:nvSpPr>
        <p:spPr>
          <a:xfrm>
            <a:off x="2163097" y="1258530"/>
            <a:ext cx="7787148" cy="4139381"/>
          </a:xfrm>
          <a:prstGeom prst="actionButtonMovi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5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2024-03-02T00:17:45Z</dcterms:created>
  <dcterms:modified xsi:type="dcterms:W3CDTF">2024-03-02T00:18:29Z</dcterms:modified>
</cp:coreProperties>
</file>