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434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넷플릭스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지난 </a:t>
            </a:r>
            <a:r>
              <a:rPr lang="en-US" altLang="ko-KR"/>
              <a:t>1</a:t>
            </a:r>
            <a:r>
              <a:rPr lang="ko-KR" altLang="en-US"/>
              <a:t>년간 공개된 콘텐츠</a:t>
            </a:r>
            <a:endParaRPr lang="ko-KR" altLang="en-US"/>
          </a:p>
          <a:p>
            <a:pPr>
              <a:defRPr/>
            </a:pPr>
            <a:r>
              <a:rPr lang="ko-KR" altLang="en-US"/>
              <a:t>지금 뜨는 콘텐츠</a:t>
            </a:r>
            <a:endParaRPr lang="ko-KR" altLang="en-US"/>
          </a:p>
          <a:p>
            <a:pPr>
              <a:defRPr/>
            </a:pPr>
            <a:r>
              <a:rPr lang="ko-KR" altLang="en-US"/>
              <a:t>넷플릭스 독점</a:t>
            </a:r>
            <a:endParaRPr lang="ko-KR" altLang="en-US"/>
          </a:p>
          <a:p>
            <a:pPr>
              <a:defRPr/>
            </a:pPr>
            <a:r>
              <a:rPr lang="ko-KR" altLang="en-US"/>
              <a:t>어워드 수상작</a:t>
            </a:r>
            <a:endParaRPr lang="ko-KR" altLang="en-US"/>
          </a:p>
          <a:p>
            <a:pPr>
              <a:defRPr/>
            </a:pPr>
            <a:r>
              <a:rPr lang="ko-KR" altLang="en-US"/>
              <a:t>오늘 한국의 </a:t>
            </a:r>
            <a:r>
              <a:rPr lang="en-US" altLang="ko-KR"/>
              <a:t>TOP 10 </a:t>
            </a:r>
            <a:r>
              <a:rPr lang="ko-KR" altLang="en-US"/>
              <a:t>시리즈</a:t>
            </a:r>
            <a:endParaRPr lang="ko-KR" altLang="en-US"/>
          </a:p>
          <a:p>
            <a:pPr>
              <a:defRPr/>
            </a:pPr>
            <a:r>
              <a:rPr lang="ko-KR" altLang="en-US"/>
              <a:t>취향저격</a:t>
            </a:r>
            <a:endParaRPr lang="ko-KR" altLang="en-US"/>
          </a:p>
          <a:p>
            <a:pPr>
              <a:defRPr/>
            </a:pPr>
            <a:r>
              <a:rPr lang="ko-KR" altLang="en-US"/>
              <a:t>장르별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07289" y="332612"/>
            <a:ext cx="11449431" cy="14561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기능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영화 추천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로그인</a:t>
            </a:r>
            <a:r>
              <a:rPr lang="en-US" altLang="ko-KR"/>
              <a:t>,</a:t>
            </a:r>
            <a:r>
              <a:rPr lang="ko-KR" altLang="en-US"/>
              <a:t> 회원 가입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"/>
          <p:cNvCxnSpPr>
            <a:stCxn id="25" idx="2"/>
          </p:cNvCxnSpPr>
          <p:nvPr/>
        </p:nvCxnSpPr>
        <p:spPr>
          <a:xfrm rot="16200000" flipH="1">
            <a:off x="8414968" y="2905271"/>
            <a:ext cx="2490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4" idx="2"/>
          </p:cNvCxnSpPr>
          <p:nvPr/>
        </p:nvCxnSpPr>
        <p:spPr>
          <a:xfrm rot="16200000" flipH="1" flipV="1">
            <a:off x="351793" y="2280127"/>
            <a:ext cx="3112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 rot="16200000" flipH="1">
            <a:off x="2317193" y="3290725"/>
            <a:ext cx="44140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"/>
          <p:cNvSpPr/>
          <p:nvPr/>
        </p:nvSpPr>
        <p:spPr>
          <a:xfrm>
            <a:off x="864108" y="147607"/>
            <a:ext cx="2088261" cy="576071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Home</a:t>
            </a: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864108" y="1083724"/>
            <a:ext cx="2088261" cy="5760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Login/Signup</a:t>
            </a: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3480045" y="1083724"/>
            <a:ext cx="2088261" cy="5760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Movie</a:t>
            </a: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864108" y="1803814"/>
            <a:ext cx="2088261" cy="5760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회원가입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864108" y="2523904"/>
            <a:ext cx="2088261" cy="5760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864108" y="3243994"/>
            <a:ext cx="2088261" cy="5760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로그아웃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3480046" y="1803814"/>
            <a:ext cx="2088261" cy="5760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영화 조회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3480045" y="2523904"/>
            <a:ext cx="2088261" cy="5760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영화 댓글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3480047" y="3243994"/>
            <a:ext cx="2088261" cy="5760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영화 좋아요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"/>
          <p:cNvCxnSpPr>
            <a:stCxn id="4" idx="2"/>
            <a:endCxn id="6" idx="0"/>
          </p:cNvCxnSpPr>
          <p:nvPr/>
        </p:nvCxnSpPr>
        <p:spPr>
          <a:xfrm rot="5400000" flipV="1">
            <a:off x="3036184" y="-404266"/>
            <a:ext cx="360045" cy="2615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3480052" y="3971163"/>
            <a:ext cx="2088261" cy="5760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영화 추천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6095999" y="1083724"/>
            <a:ext cx="2088261" cy="5760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영화관 조회</a:t>
            </a:r>
            <a:endParaRPr lang="ko-KR" altLang="en-US"/>
          </a:p>
        </p:txBody>
      </p:sp>
      <p:cxnSp>
        <p:nvCxnSpPr>
          <p:cNvPr id="19" name=""/>
          <p:cNvCxnSpPr>
            <a:stCxn id="4" idx="2"/>
            <a:endCxn id="18" idx="0"/>
          </p:cNvCxnSpPr>
          <p:nvPr/>
        </p:nvCxnSpPr>
        <p:spPr>
          <a:xfrm rot="5400000" flipV="1">
            <a:off x="4344152" y="-1712252"/>
            <a:ext cx="360044" cy="52319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8" idx="2"/>
            <a:endCxn id="21" idx="2"/>
          </p:cNvCxnSpPr>
          <p:nvPr/>
        </p:nvCxnSpPr>
        <p:spPr>
          <a:xfrm rot="16200000" flipH="1">
            <a:off x="6564058" y="2235868"/>
            <a:ext cx="11521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/>
          <p:nvPr/>
        </p:nvSpPr>
        <p:spPr>
          <a:xfrm>
            <a:off x="6096000" y="1803815"/>
            <a:ext cx="2088261" cy="100812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영화관 조회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자리 남았는 지 확인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-&gt;</a:t>
            </a:r>
            <a:r>
              <a:rPr lang="ko-KR" altLang="en-US" sz="1400">
                <a:solidFill>
                  <a:schemeClr val="tx1"/>
                </a:solidFill>
              </a:rPr>
              <a:t> 가능하다면 좌석 선택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3480062" y="4725162"/>
            <a:ext cx="2088261" cy="5760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연령별 영화 조회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3480063" y="5497726"/>
            <a:ext cx="2088261" cy="5760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영화 예약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8616315" y="1083725"/>
            <a:ext cx="2088261" cy="5760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MyPage</a:t>
            </a:r>
            <a:endParaRPr lang="en-US" altLang="ko-KR"/>
          </a:p>
        </p:txBody>
      </p:sp>
      <p:cxnSp>
        <p:nvCxnSpPr>
          <p:cNvPr id="26" name=""/>
          <p:cNvCxnSpPr>
            <a:stCxn id="4" idx="2"/>
            <a:endCxn id="25" idx="0"/>
          </p:cNvCxnSpPr>
          <p:nvPr/>
        </p:nvCxnSpPr>
        <p:spPr>
          <a:xfrm rot="5400000" flipV="1">
            <a:off x="5604304" y="-2972416"/>
            <a:ext cx="360054" cy="77522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/>
          <p:nvPr/>
        </p:nvSpPr>
        <p:spPr>
          <a:xfrm>
            <a:off x="8616315" y="1803815"/>
            <a:ext cx="2088261" cy="5760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회원 탈퇴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28" name=""/>
          <p:cNvSpPr/>
          <p:nvPr/>
        </p:nvSpPr>
        <p:spPr>
          <a:xfrm>
            <a:off x="8616315" y="2523904"/>
            <a:ext cx="2088261" cy="5760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멤버쉽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29" name=""/>
          <p:cNvSpPr/>
          <p:nvPr/>
        </p:nvSpPr>
        <p:spPr>
          <a:xfrm>
            <a:off x="8616315" y="3290725"/>
            <a:ext cx="2088261" cy="5760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예매 내용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30" name=""/>
          <p:cNvSpPr/>
          <p:nvPr/>
        </p:nvSpPr>
        <p:spPr>
          <a:xfrm>
            <a:off x="8616315" y="4036093"/>
            <a:ext cx="2088261" cy="5760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회원정보 수정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36" name=""/>
          <p:cNvSpPr/>
          <p:nvPr/>
        </p:nvSpPr>
        <p:spPr>
          <a:xfrm>
            <a:off x="10920603" y="1083724"/>
            <a:ext cx="2088261" cy="5760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Community</a:t>
            </a:r>
            <a:endParaRPr lang="en-US" altLang="ko-KR"/>
          </a:p>
        </p:txBody>
      </p:sp>
      <p:sp>
        <p:nvSpPr>
          <p:cNvPr id="37" name=""/>
          <p:cNvSpPr/>
          <p:nvPr/>
        </p:nvSpPr>
        <p:spPr>
          <a:xfrm>
            <a:off x="10920603" y="1803815"/>
            <a:ext cx="2088261" cy="5760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게시글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407289" y="332613"/>
            <a:ext cx="2088261" cy="5760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Movie</a:t>
            </a: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407290" y="1117633"/>
            <a:ext cx="2088261" cy="5760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영화 조회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407289" y="1837723"/>
            <a:ext cx="2088261" cy="5760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영화 댓글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407291" y="2557813"/>
            <a:ext cx="2088261" cy="5760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영화 좋아요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407296" y="3284982"/>
            <a:ext cx="2088261" cy="5760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영화 추천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407306" y="4038981"/>
            <a:ext cx="2088261" cy="5760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연령별 영화 조회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407307" y="4811545"/>
            <a:ext cx="2088261" cy="5760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영화 예약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"/>
          <p:cNvCxnSpPr/>
          <p:nvPr/>
        </p:nvCxnSpPr>
        <p:spPr>
          <a:xfrm>
            <a:off x="2495568" y="5099581"/>
            <a:ext cx="311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/>
          <p:nvPr/>
        </p:nvSpPr>
        <p:spPr>
          <a:xfrm>
            <a:off x="2711576" y="4811545"/>
            <a:ext cx="2088261" cy="5760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영화관 선택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"/>
          <p:cNvCxnSpPr/>
          <p:nvPr/>
        </p:nvCxnSpPr>
        <p:spPr>
          <a:xfrm>
            <a:off x="4799837" y="5099581"/>
            <a:ext cx="28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/>
          <p:nvPr/>
        </p:nvSpPr>
        <p:spPr>
          <a:xfrm>
            <a:off x="5111505" y="4811545"/>
            <a:ext cx="2088261" cy="5760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좌석 선택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07307" y="5528310"/>
            <a:ext cx="7200900" cy="6419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로그인 없이 영화관 별 영화 시간표 및 영화 예약 가능 여부 확인가능</a:t>
            </a:r>
            <a:endParaRPr lang="ko-KR" altLang="en-US"/>
          </a:p>
          <a:p>
            <a:pPr>
              <a:defRPr/>
            </a:pPr>
            <a:r>
              <a:rPr lang="ko-KR" altLang="en-US"/>
              <a:t>로그인 해야지만 예약 가능 </a:t>
            </a:r>
            <a:endParaRPr lang="ko-KR" altLang="en-US"/>
          </a:p>
        </p:txBody>
      </p:sp>
      <p:cxnSp>
        <p:nvCxnSpPr>
          <p:cNvPr id="16" name=""/>
          <p:cNvCxnSpPr/>
          <p:nvPr/>
        </p:nvCxnSpPr>
        <p:spPr>
          <a:xfrm>
            <a:off x="2495550" y="3573018"/>
            <a:ext cx="5812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3076756" y="2708909"/>
            <a:ext cx="8275901" cy="161810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 </a:t>
            </a:r>
            <a:r>
              <a:rPr lang="ko-KR" altLang="en-US">
                <a:solidFill>
                  <a:schemeClr val="tx1"/>
                </a:solidFill>
              </a:rPr>
              <a:t>장르별 평점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평점 순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예매한 내용이 많은 순 예매 내용이 없다면 평점순으로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리뷰 좋아요 순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92</ep:Words>
  <ep:PresentationFormat>화면 슬라이드 쇼(4:3)</ep:PresentationFormat>
  <ep:Paragraphs>40</ep:Paragraphs>
  <ep:Slides>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2022-05-17T04:52:44.176</dcterms:created>
  <dc:creator>do013</dc:creator>
  <cp:lastModifiedBy>do013</cp:lastModifiedBy>
  <dcterms:modified xsi:type="dcterms:W3CDTF">2022-05-17T07:01:55.407</dcterms:modified>
  <cp:revision>12</cp:revision>
  <cp:version>1000.0000.01</cp:version>
</cp:coreProperties>
</file>