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25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9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4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BE53-CC9B-4B40-9D7C-FCD3753A2A47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8A4D-3312-4BC6-8A11-68F46BFA0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8" y="588422"/>
            <a:ext cx="179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&lt;input&gt;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91503" y="588422"/>
            <a:ext cx="179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&lt;output&gt;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8497" y="1412776"/>
            <a:ext cx="179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사람 목소리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8768" y="3037715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앱</a:t>
            </a:r>
            <a:r>
              <a:rPr lang="ko-KR" altLang="en-US" b="1" dirty="0" smtClean="0"/>
              <a:t> 운동 계획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9490" y="4740296"/>
            <a:ext cx="206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카메라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7871" y="2276872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Raspberry pi 3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97871" y="4293096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앱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4483" y="1700808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LED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44483" y="458026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스피</a:t>
            </a:r>
            <a:r>
              <a:rPr lang="ko-KR" altLang="en-US" b="1" dirty="0"/>
              <a:t>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420" y="1763447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&lt;keyword&gt;</a:t>
            </a:r>
          </a:p>
          <a:p>
            <a:pPr algn="ctr"/>
            <a:r>
              <a:rPr lang="en-US" altLang="ko-KR" sz="1500" dirty="0" smtClean="0"/>
              <a:t> </a:t>
            </a:r>
            <a:r>
              <a:rPr lang="ko-KR" altLang="en-US" sz="1500" dirty="0" smtClean="0"/>
              <a:t>시작 종료 휴식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348768" y="3401194"/>
            <a:ext cx="2074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-Firebase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359489" y="5122059"/>
            <a:ext cx="2064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사용자의 운동 모습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3797872" y="4665980"/>
            <a:ext cx="2088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-Android Studio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7871" y="2622675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</a:t>
            </a:r>
            <a:r>
              <a:rPr lang="ko-KR" altLang="en-US" sz="1400" dirty="0" smtClean="0"/>
              <a:t>강도 조절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counting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4483" y="4948426"/>
            <a:ext cx="20882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세트 끝날 때마다 효과음 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- </a:t>
            </a:r>
            <a:r>
              <a:rPr lang="ko-KR" altLang="en-US" sz="1500" dirty="0" smtClean="0"/>
              <a:t>운동 횟수 알림 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7144484" y="2099485"/>
            <a:ext cx="2088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-</a:t>
            </a:r>
            <a:r>
              <a:rPr lang="ko-KR" altLang="en-US" sz="1500" dirty="0" smtClean="0"/>
              <a:t>단계별 달성 표시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- </a:t>
            </a:r>
            <a:r>
              <a:rPr lang="ko-KR" altLang="en-US" sz="1500" dirty="0" smtClean="0"/>
              <a:t>마지막에 폭죽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335419" y="1412776"/>
            <a:ext cx="2088232" cy="9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8768" y="3037715"/>
            <a:ext cx="2088232" cy="68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5419" y="4665979"/>
            <a:ext cx="2088232" cy="851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7871" y="2070140"/>
            <a:ext cx="2088232" cy="12647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4483" y="4477235"/>
            <a:ext cx="2088232" cy="1264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44483" y="1700807"/>
            <a:ext cx="2088232" cy="952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97871" y="4237918"/>
            <a:ext cx="2088232" cy="8717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0" idx="3"/>
            <a:endCxn id="23" idx="1"/>
          </p:cNvCxnSpPr>
          <p:nvPr/>
        </p:nvCxnSpPr>
        <p:spPr>
          <a:xfrm>
            <a:off x="2423651" y="1894630"/>
            <a:ext cx="1374220" cy="80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3"/>
            <a:endCxn id="27" idx="1"/>
          </p:cNvCxnSpPr>
          <p:nvPr/>
        </p:nvCxnSpPr>
        <p:spPr>
          <a:xfrm>
            <a:off x="2437000" y="3381037"/>
            <a:ext cx="1360871" cy="1292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3"/>
            <a:endCxn id="27" idx="1"/>
          </p:cNvCxnSpPr>
          <p:nvPr/>
        </p:nvCxnSpPr>
        <p:spPr>
          <a:xfrm flipV="1">
            <a:off x="2423651" y="4673773"/>
            <a:ext cx="1374220" cy="417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0"/>
            <a:endCxn id="23" idx="2"/>
          </p:cNvCxnSpPr>
          <p:nvPr/>
        </p:nvCxnSpPr>
        <p:spPr>
          <a:xfrm flipV="1">
            <a:off x="4841987" y="3334926"/>
            <a:ext cx="0" cy="902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3"/>
            <a:endCxn id="26" idx="1"/>
          </p:cNvCxnSpPr>
          <p:nvPr/>
        </p:nvCxnSpPr>
        <p:spPr>
          <a:xfrm flipV="1">
            <a:off x="5886103" y="2177145"/>
            <a:ext cx="1258380" cy="52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3" idx="3"/>
            <a:endCxn id="24" idx="1"/>
          </p:cNvCxnSpPr>
          <p:nvPr/>
        </p:nvCxnSpPr>
        <p:spPr>
          <a:xfrm>
            <a:off x="5886103" y="2702533"/>
            <a:ext cx="1258380" cy="2407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6896" y="357047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운동계</a:t>
            </a:r>
            <a:r>
              <a:rPr lang="ko-KR" altLang="en-US" sz="1400" dirty="0"/>
              <a:t>획</a:t>
            </a:r>
          </a:p>
        </p:txBody>
      </p:sp>
      <p:sp>
        <p:nvSpPr>
          <p:cNvPr id="50" name="정육면체 49"/>
          <p:cNvSpPr/>
          <p:nvPr/>
        </p:nvSpPr>
        <p:spPr>
          <a:xfrm>
            <a:off x="7291503" y="2884285"/>
            <a:ext cx="1045873" cy="12647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91503" y="3145895"/>
            <a:ext cx="757841" cy="1003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</a:t>
            </a:r>
            <a:endParaRPr lang="en-US" altLang="ko-KR" dirty="0" smtClean="0"/>
          </a:p>
          <a:p>
            <a:pPr algn="ctr"/>
            <a:r>
              <a:rPr lang="ko-KR" altLang="en-US" dirty="0"/>
              <a:t>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900324" y="2884285"/>
            <a:ext cx="28803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40284" y="3533562"/>
            <a:ext cx="1008112" cy="22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720304" y="3244065"/>
            <a:ext cx="648072" cy="18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720304" y="384718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단계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59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2018-10-09T05:14:36Z</dcterms:created>
  <dcterms:modified xsi:type="dcterms:W3CDTF">2018-10-09T07:51:07Z</dcterms:modified>
</cp:coreProperties>
</file>