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323" r:id="rId3"/>
    <p:sldId id="332" r:id="rId4"/>
    <p:sldId id="303" r:id="rId5"/>
    <p:sldId id="341" r:id="rId6"/>
    <p:sldId id="342" r:id="rId7"/>
    <p:sldId id="333" r:id="rId8"/>
    <p:sldId id="343" r:id="rId9"/>
    <p:sldId id="337" r:id="rId10"/>
    <p:sldId id="334" r:id="rId11"/>
    <p:sldId id="344" r:id="rId12"/>
    <p:sldId id="345" r:id="rId13"/>
    <p:sldId id="346" r:id="rId14"/>
    <p:sldId id="338" r:id="rId15"/>
    <p:sldId id="335" r:id="rId16"/>
    <p:sldId id="347" r:id="rId17"/>
    <p:sldId id="348" r:id="rId18"/>
    <p:sldId id="349" r:id="rId19"/>
    <p:sldId id="339" r:id="rId20"/>
    <p:sldId id="336" r:id="rId21"/>
    <p:sldId id="350" r:id="rId22"/>
    <p:sldId id="351" r:id="rId23"/>
    <p:sldId id="352" r:id="rId24"/>
    <p:sldId id="353" r:id="rId25"/>
    <p:sldId id="340" r:id="rId26"/>
    <p:sldId id="35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F36"/>
    <a:srgbClr val="09101D"/>
    <a:srgbClr val="0F1A2F"/>
    <a:srgbClr val="080F1A"/>
    <a:srgbClr val="182948"/>
    <a:srgbClr val="F4F4F4"/>
    <a:srgbClr val="04070C"/>
    <a:srgbClr val="FA4D01"/>
    <a:srgbClr val="203864"/>
    <a:srgbClr val="006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6314" autoAdjust="0"/>
  </p:normalViewPr>
  <p:slideViewPr>
    <p:cSldViewPr snapToGrid="0">
      <p:cViewPr varScale="1">
        <p:scale>
          <a:sx n="108" d="100"/>
          <a:sy n="108"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D51E5341-57F6-44CA-BD4D-39EE3F3098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EF3F1F94-617F-46C0-A395-E134EEB53CF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3AF86-F7E2-487C-BD43-F001A1590CFA}" type="datetimeFigureOut">
              <a:rPr lang="zh-CN" altLang="en-US" smtClean="0"/>
              <a:t>2022/5/28</a:t>
            </a:fld>
            <a:endParaRPr lang="zh-CN" altLang="en-US"/>
          </a:p>
        </p:txBody>
      </p:sp>
      <p:sp>
        <p:nvSpPr>
          <p:cNvPr id="4" name="幻灯片图像占位符 3">
            <a:extLst>
              <a:ext uri="{FF2B5EF4-FFF2-40B4-BE49-F238E27FC236}">
                <a16:creationId xmlns:a16="http://schemas.microsoft.com/office/drawing/2014/main" xmlns="" id="{07657C97-CBB4-4848-9805-1C01737919A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xmlns="" id="{20522478-3250-4D16-9833-7AC3E0ACBD4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xmlns="" id="{EDBC8861-D0D5-4D1D-801C-FC695D6311E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xmlns="" id="{5476E901-43AF-4EAB-858A-95B10463A14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218A0-7144-4A33-A583-286FD59EDE41}" type="slidenum">
              <a:rPr lang="zh-CN" altLang="en-US" smtClean="0"/>
              <a:t>‹#›</a:t>
            </a:fld>
            <a:endParaRPr lang="zh-CN" altLang="en-US"/>
          </a:p>
        </p:txBody>
      </p:sp>
    </p:spTree>
    <p:extLst>
      <p:ext uri="{BB962C8B-B14F-4D97-AF65-F5344CB8AC3E}">
        <p14:creationId xmlns:p14="http://schemas.microsoft.com/office/powerpoint/2010/main" val="339535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a:t>
            </a:fld>
            <a:endParaRPr lang="zh-CN" altLang="en-US"/>
          </a:p>
        </p:txBody>
      </p:sp>
    </p:spTree>
    <p:extLst>
      <p:ext uri="{BB962C8B-B14F-4D97-AF65-F5344CB8AC3E}">
        <p14:creationId xmlns:p14="http://schemas.microsoft.com/office/powerpoint/2010/main" val="2878716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10</a:t>
            </a:fld>
            <a:endParaRPr lang="zh-CN" altLang="en-US"/>
          </a:p>
        </p:txBody>
      </p:sp>
    </p:spTree>
    <p:extLst>
      <p:ext uri="{BB962C8B-B14F-4D97-AF65-F5344CB8AC3E}">
        <p14:creationId xmlns:p14="http://schemas.microsoft.com/office/powerpoint/2010/main" val="341816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11</a:t>
            </a:fld>
            <a:endParaRPr lang="zh-CN" altLang="en-US"/>
          </a:p>
        </p:txBody>
      </p:sp>
    </p:spTree>
    <p:extLst>
      <p:ext uri="{BB962C8B-B14F-4D97-AF65-F5344CB8AC3E}">
        <p14:creationId xmlns:p14="http://schemas.microsoft.com/office/powerpoint/2010/main" val="269207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12</a:t>
            </a:fld>
            <a:endParaRPr lang="zh-CN" altLang="en-US"/>
          </a:p>
        </p:txBody>
      </p:sp>
    </p:spTree>
    <p:extLst>
      <p:ext uri="{BB962C8B-B14F-4D97-AF65-F5344CB8AC3E}">
        <p14:creationId xmlns:p14="http://schemas.microsoft.com/office/powerpoint/2010/main" val="159709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13</a:t>
            </a:fld>
            <a:endParaRPr lang="zh-CN" altLang="en-US"/>
          </a:p>
        </p:txBody>
      </p:sp>
    </p:spTree>
    <p:extLst>
      <p:ext uri="{BB962C8B-B14F-4D97-AF65-F5344CB8AC3E}">
        <p14:creationId xmlns:p14="http://schemas.microsoft.com/office/powerpoint/2010/main" val="3585956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14</a:t>
            </a:fld>
            <a:endParaRPr lang="zh-CN" altLang="en-US"/>
          </a:p>
        </p:txBody>
      </p:sp>
    </p:spTree>
    <p:extLst>
      <p:ext uri="{BB962C8B-B14F-4D97-AF65-F5344CB8AC3E}">
        <p14:creationId xmlns:p14="http://schemas.microsoft.com/office/powerpoint/2010/main" val="1029102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15</a:t>
            </a:fld>
            <a:endParaRPr lang="zh-CN" altLang="en-US"/>
          </a:p>
        </p:txBody>
      </p:sp>
    </p:spTree>
    <p:extLst>
      <p:ext uri="{BB962C8B-B14F-4D97-AF65-F5344CB8AC3E}">
        <p14:creationId xmlns:p14="http://schemas.microsoft.com/office/powerpoint/2010/main" val="339309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16</a:t>
            </a:fld>
            <a:endParaRPr lang="zh-CN" altLang="en-US"/>
          </a:p>
        </p:txBody>
      </p:sp>
    </p:spTree>
    <p:extLst>
      <p:ext uri="{BB962C8B-B14F-4D97-AF65-F5344CB8AC3E}">
        <p14:creationId xmlns:p14="http://schemas.microsoft.com/office/powerpoint/2010/main" val="3457238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17</a:t>
            </a:fld>
            <a:endParaRPr lang="zh-CN" altLang="en-US"/>
          </a:p>
        </p:txBody>
      </p:sp>
    </p:spTree>
    <p:extLst>
      <p:ext uri="{BB962C8B-B14F-4D97-AF65-F5344CB8AC3E}">
        <p14:creationId xmlns:p14="http://schemas.microsoft.com/office/powerpoint/2010/main" val="385197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18</a:t>
            </a:fld>
            <a:endParaRPr lang="zh-CN" altLang="en-US"/>
          </a:p>
        </p:txBody>
      </p:sp>
    </p:spTree>
    <p:extLst>
      <p:ext uri="{BB962C8B-B14F-4D97-AF65-F5344CB8AC3E}">
        <p14:creationId xmlns:p14="http://schemas.microsoft.com/office/powerpoint/2010/main" val="305013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19</a:t>
            </a:fld>
            <a:endParaRPr lang="zh-CN" altLang="en-US"/>
          </a:p>
        </p:txBody>
      </p:sp>
    </p:spTree>
    <p:extLst>
      <p:ext uri="{BB962C8B-B14F-4D97-AF65-F5344CB8AC3E}">
        <p14:creationId xmlns:p14="http://schemas.microsoft.com/office/powerpoint/2010/main" val="219704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2</a:t>
            </a:fld>
            <a:endParaRPr lang="zh-CN" altLang="en-US"/>
          </a:p>
        </p:txBody>
      </p:sp>
    </p:spTree>
    <p:extLst>
      <p:ext uri="{BB962C8B-B14F-4D97-AF65-F5344CB8AC3E}">
        <p14:creationId xmlns:p14="http://schemas.microsoft.com/office/powerpoint/2010/main" val="3054057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20</a:t>
            </a:fld>
            <a:endParaRPr lang="zh-CN" altLang="en-US"/>
          </a:p>
        </p:txBody>
      </p:sp>
    </p:spTree>
    <p:extLst>
      <p:ext uri="{BB962C8B-B14F-4D97-AF65-F5344CB8AC3E}">
        <p14:creationId xmlns:p14="http://schemas.microsoft.com/office/powerpoint/2010/main" val="366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21</a:t>
            </a:fld>
            <a:endParaRPr lang="zh-CN" altLang="en-US"/>
          </a:p>
        </p:txBody>
      </p:sp>
    </p:spTree>
    <p:extLst>
      <p:ext uri="{BB962C8B-B14F-4D97-AF65-F5344CB8AC3E}">
        <p14:creationId xmlns:p14="http://schemas.microsoft.com/office/powerpoint/2010/main" val="259158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22</a:t>
            </a:fld>
            <a:endParaRPr lang="zh-CN" altLang="en-US"/>
          </a:p>
        </p:txBody>
      </p:sp>
    </p:spTree>
    <p:extLst>
      <p:ext uri="{BB962C8B-B14F-4D97-AF65-F5344CB8AC3E}">
        <p14:creationId xmlns:p14="http://schemas.microsoft.com/office/powerpoint/2010/main" val="240807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23</a:t>
            </a:fld>
            <a:endParaRPr lang="zh-CN" altLang="en-US"/>
          </a:p>
        </p:txBody>
      </p:sp>
    </p:spTree>
    <p:extLst>
      <p:ext uri="{BB962C8B-B14F-4D97-AF65-F5344CB8AC3E}">
        <p14:creationId xmlns:p14="http://schemas.microsoft.com/office/powerpoint/2010/main" val="3983109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24</a:t>
            </a:fld>
            <a:endParaRPr lang="zh-CN" altLang="en-US"/>
          </a:p>
        </p:txBody>
      </p:sp>
    </p:spTree>
    <p:extLst>
      <p:ext uri="{BB962C8B-B14F-4D97-AF65-F5344CB8AC3E}">
        <p14:creationId xmlns:p14="http://schemas.microsoft.com/office/powerpoint/2010/main" val="2170538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909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3</a:t>
            </a:fld>
            <a:endParaRPr lang="zh-CN" altLang="en-US"/>
          </a:p>
        </p:txBody>
      </p:sp>
    </p:spTree>
    <p:extLst>
      <p:ext uri="{BB962C8B-B14F-4D97-AF65-F5344CB8AC3E}">
        <p14:creationId xmlns:p14="http://schemas.microsoft.com/office/powerpoint/2010/main" val="210103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4</a:t>
            </a:fld>
            <a:endParaRPr lang="zh-CN" altLang="en-US"/>
          </a:p>
        </p:txBody>
      </p:sp>
    </p:spTree>
    <p:extLst>
      <p:ext uri="{BB962C8B-B14F-4D97-AF65-F5344CB8AC3E}">
        <p14:creationId xmlns:p14="http://schemas.microsoft.com/office/powerpoint/2010/main" val="3902214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5</a:t>
            </a:fld>
            <a:endParaRPr lang="zh-CN" altLang="en-US"/>
          </a:p>
        </p:txBody>
      </p:sp>
    </p:spTree>
    <p:extLst>
      <p:ext uri="{BB962C8B-B14F-4D97-AF65-F5344CB8AC3E}">
        <p14:creationId xmlns:p14="http://schemas.microsoft.com/office/powerpoint/2010/main" val="4227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6</a:t>
            </a:fld>
            <a:endParaRPr lang="zh-CN" altLang="en-US"/>
          </a:p>
        </p:txBody>
      </p:sp>
    </p:spTree>
    <p:extLst>
      <p:ext uri="{BB962C8B-B14F-4D97-AF65-F5344CB8AC3E}">
        <p14:creationId xmlns:p14="http://schemas.microsoft.com/office/powerpoint/2010/main" val="4138830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7</a:t>
            </a:fld>
            <a:endParaRPr lang="zh-CN" altLang="en-US"/>
          </a:p>
        </p:txBody>
      </p:sp>
    </p:spTree>
    <p:extLst>
      <p:ext uri="{BB962C8B-B14F-4D97-AF65-F5344CB8AC3E}">
        <p14:creationId xmlns:p14="http://schemas.microsoft.com/office/powerpoint/2010/main" val="22094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8</a:t>
            </a:fld>
            <a:endParaRPr lang="zh-CN" altLang="en-US"/>
          </a:p>
        </p:txBody>
      </p:sp>
    </p:spTree>
    <p:extLst>
      <p:ext uri="{BB962C8B-B14F-4D97-AF65-F5344CB8AC3E}">
        <p14:creationId xmlns:p14="http://schemas.microsoft.com/office/powerpoint/2010/main" val="2104960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27FDB8B-7D06-4ED0-8263-372E4FA37622}" type="slidenum">
              <a:rPr lang="zh-CN" altLang="en-US" smtClean="0"/>
              <a:t>9</a:t>
            </a:fld>
            <a:endParaRPr lang="zh-CN" altLang="en-US"/>
          </a:p>
        </p:txBody>
      </p:sp>
    </p:spTree>
    <p:extLst>
      <p:ext uri="{BB962C8B-B14F-4D97-AF65-F5344CB8AC3E}">
        <p14:creationId xmlns:p14="http://schemas.microsoft.com/office/powerpoint/2010/main" val="19715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xmlns=""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0F25E7C-B1D9-4999-8D1F-ED84C4EE9A27}"/>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xmlns=""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46F3415-0A6E-4DE3-88B2-28E302089D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DE31FD0E-70F4-4FE8-BC80-B6DA28E8BE2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A527977-21C6-4B35-81A1-E9ACD6844F4F}"/>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xmlns="" id="{F50C14C7-634C-47F0-B111-6D43CB091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47A43F5-75A1-4409-ADD1-D790DF592457}"/>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65693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95EA7536-D96F-400A-84FA-EE04318685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D80802C-D1E2-4C80-BE8C-D027A1D80D0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55BE6F8-219E-413C-B399-2A6399D61FFD}"/>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xmlns="" id="{9479AEE5-26EE-4C85-8E5E-E86011772B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AC8C42C-BCED-4376-A8E1-FBA47CCFAAD6}"/>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7" name="文本框 6">
            <a:extLst>
              <a:ext uri="{FF2B5EF4-FFF2-40B4-BE49-F238E27FC236}">
                <a16:creationId xmlns:a16="http://schemas.microsoft.com/office/drawing/2014/main" xmlns="" id="{3FC8E0B0-E21F-4372-8D0F-E401BD7F0C7D}"/>
              </a:ext>
            </a:extLst>
          </p:cNvPr>
          <p:cNvSpPr txBox="1"/>
          <p:nvPr userDrawn="1"/>
        </p:nvSpPr>
        <p:spPr>
          <a:xfrm>
            <a:off x="4218317" y="2286000"/>
            <a:ext cx="3027872" cy="646331"/>
          </a:xfrm>
          <a:prstGeom prst="rect">
            <a:avLst/>
          </a:prstGeom>
          <a:noFill/>
        </p:spPr>
        <p:txBody>
          <a:bodyPr wrap="square" rtlCol="0">
            <a:spAutoFit/>
          </a:bodyPr>
          <a:lstStyle/>
          <a:p>
            <a:pPr algn="ctr"/>
            <a:r>
              <a:rPr lang="en-US" altLang="zh-CN" dirty="0">
                <a:solidFill>
                  <a:schemeClr val="bg1"/>
                </a:solidFill>
              </a:rPr>
              <a:t>www.tukuppt.com </a:t>
            </a:r>
            <a:r>
              <a:rPr lang="zh-CN" altLang="en-US" dirty="0">
                <a:solidFill>
                  <a:schemeClr val="bg1"/>
                </a:solidFill>
              </a:rPr>
              <a:t>熊猫办公 高效办公在熊猫</a:t>
            </a:r>
          </a:p>
        </p:txBody>
      </p:sp>
      <p:sp>
        <p:nvSpPr>
          <p:cNvPr id="8" name="文本框 7">
            <a:extLst>
              <a:ext uri="{FF2B5EF4-FFF2-40B4-BE49-F238E27FC236}">
                <a16:creationId xmlns:a16="http://schemas.microsoft.com/office/drawing/2014/main" xmlns="" id="{2A85526C-BB76-4590-B86E-39951DF37361}"/>
              </a:ext>
            </a:extLst>
          </p:cNvPr>
          <p:cNvSpPr txBox="1"/>
          <p:nvPr userDrawn="1"/>
        </p:nvSpPr>
        <p:spPr>
          <a:xfrm>
            <a:off x="4218316" y="3678129"/>
            <a:ext cx="5503653" cy="646331"/>
          </a:xfrm>
          <a:prstGeom prst="rect">
            <a:avLst/>
          </a:prstGeom>
          <a:noFill/>
        </p:spPr>
        <p:txBody>
          <a:bodyPr wrap="square" rtlCol="0">
            <a:spAutoFit/>
          </a:bodyPr>
          <a:lstStyle/>
          <a:p>
            <a:pPr algn="ctr"/>
            <a:r>
              <a:rPr lang="zh-CN" altLang="en-US" dirty="0">
                <a:solidFill>
                  <a:schemeClr val="bg1"/>
                </a:solidFill>
              </a:rPr>
              <a:t>该作品版权为熊猫办公所有，请勿盗版，否则我们将按照</a:t>
            </a:r>
            <a:r>
              <a:rPr lang="en-US" altLang="zh-CN" dirty="0">
                <a:solidFill>
                  <a:schemeClr val="bg1"/>
                </a:solidFill>
                <a:effectLst/>
              </a:rPr>
              <a:t>《</a:t>
            </a:r>
            <a:r>
              <a:rPr lang="zh-CN" altLang="en-US" dirty="0">
                <a:solidFill>
                  <a:schemeClr val="bg1"/>
                </a:solidFill>
                <a:effectLst/>
              </a:rPr>
              <a:t>中华人民共和国著作权法</a:t>
            </a:r>
            <a:r>
              <a:rPr lang="en-US" altLang="zh-CN" dirty="0">
                <a:solidFill>
                  <a:schemeClr val="bg1"/>
                </a:solidFill>
                <a:effectLst/>
              </a:rPr>
              <a:t>》</a:t>
            </a:r>
            <a:r>
              <a:rPr lang="zh-CN" altLang="en-US" dirty="0">
                <a:solidFill>
                  <a:schemeClr val="bg1"/>
                </a:solidFill>
                <a:effectLst/>
              </a:rPr>
              <a:t>进行维权工作。</a:t>
            </a:r>
            <a:endParaRPr lang="zh-CN" altLang="en-US" dirty="0">
              <a:solidFill>
                <a:schemeClr val="bg1"/>
              </a:solidFill>
            </a:endParaRPr>
          </a:p>
        </p:txBody>
      </p:sp>
    </p:spTree>
    <p:extLst>
      <p:ext uri="{BB962C8B-B14F-4D97-AF65-F5344CB8AC3E}">
        <p14:creationId xmlns:p14="http://schemas.microsoft.com/office/powerpoint/2010/main" val="3417712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8130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4805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578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4004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7948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403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8259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4028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6C06C8B-3FFA-465E-BBD4-66F625EA93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8D2C06C-38E0-4052-90C3-34D76C49CE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B14FF9F-64CF-48F0-9865-817A3C67139A}"/>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xmlns="" id="{FBDFB08F-E192-48E0-9032-C1389CE0C2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6655902-398F-4442-BFD8-731BAF5AAD04}"/>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341148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5448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1911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7516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CA5E3A-4A41-4F73-A3A1-EC72B0904A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29AFC29-6332-4492-9285-A0418B56B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D5A3F6DF-3B49-481C-8199-D371B240C94C}"/>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xmlns="" id="{1598FB59-4AA8-45EA-9B9E-82D9B84BE8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CB2A394-124D-4F37-9BD3-DD17561AEDB7}"/>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49900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5F11B9-A495-4E50-B767-C28445DE4C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2E66B8F-31CE-4C4A-BA93-E9868EAF51D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270A5FB8-642F-4221-8862-0F7DC55DB42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5462E781-5F45-47EB-85D1-75BCC226BA2A}"/>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6" name="页脚占位符 5">
            <a:extLst>
              <a:ext uri="{FF2B5EF4-FFF2-40B4-BE49-F238E27FC236}">
                <a16:creationId xmlns:a16="http://schemas.microsoft.com/office/drawing/2014/main" xmlns="" id="{EE229F42-3063-4EC2-A927-2B503755B2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A99879A-EFE9-4C35-8BC8-83B215514A2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70742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999036-B6F6-4846-9EBC-2D1E210168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601D12E-4C54-40ED-BAD5-EA824CE69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FC456FEA-986E-44D7-8675-9006DB4F6D9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8C4BD64E-F292-41EA-A7CE-2DC890263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C4E11F10-D94A-4C55-9672-1DE9FA8F668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C93CE2B1-BCED-4AF2-9798-454A9C47D976}"/>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8" name="页脚占位符 7">
            <a:extLst>
              <a:ext uri="{FF2B5EF4-FFF2-40B4-BE49-F238E27FC236}">
                <a16:creationId xmlns:a16="http://schemas.microsoft.com/office/drawing/2014/main" xmlns="" id="{47E462DE-4C04-437B-9047-D94E6CB3B2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43BDB45-E029-4677-94CB-8A1A3DFA58D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28377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E41ED8-8C3F-4EB3-92C5-33A0EAF464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5E4D1BAF-403B-4803-86C6-1E3AD3ABD134}"/>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4" name="页脚占位符 3">
            <a:extLst>
              <a:ext uri="{FF2B5EF4-FFF2-40B4-BE49-F238E27FC236}">
                <a16:creationId xmlns:a16="http://schemas.microsoft.com/office/drawing/2014/main" xmlns="" id="{C2AA558D-D833-4A3D-AAC9-04655BB327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EE9AE99-6EBB-4793-8E85-3D8E148BB240}"/>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319534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9222988-F7A5-40D8-93C2-FFC76DD6F132}"/>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3" name="页脚占位符 2">
            <a:extLst>
              <a:ext uri="{FF2B5EF4-FFF2-40B4-BE49-F238E27FC236}">
                <a16:creationId xmlns:a16="http://schemas.microsoft.com/office/drawing/2014/main" xmlns=""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CD1FAB-B226-4561-BB40-8946875184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DFEEBC1-5908-46CD-8BE4-D21430F30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C0A38BA2-129C-4C83-91E4-70AE5F4B0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57F831B-A5D5-4402-B859-E8CC69FFA66C}"/>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6" name="页脚占位符 5">
            <a:extLst>
              <a:ext uri="{FF2B5EF4-FFF2-40B4-BE49-F238E27FC236}">
                <a16:creationId xmlns:a16="http://schemas.microsoft.com/office/drawing/2014/main" xmlns="" id="{8431C191-134A-47F1-A55C-C841FFD6C5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DD292E3-562D-4157-963D-FA5B17C5FF01}"/>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34133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576ED4-9A28-4464-992D-FC79EF3E43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9F03FEC-A4CC-4EAF-8556-78DF6C6E3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19E19BE-2FE5-436F-9DEC-0CF409025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A6F6EAA-3DF6-4EA4-9068-AEE5F78EF1E8}"/>
              </a:ext>
            </a:extLst>
          </p:cNvPr>
          <p:cNvSpPr>
            <a:spLocks noGrp="1"/>
          </p:cNvSpPr>
          <p:nvPr>
            <p:ph type="dt" sz="half" idx="10"/>
          </p:nvPr>
        </p:nvSpPr>
        <p:spPr/>
        <p:txBody>
          <a:bodyPr/>
          <a:lstStyle/>
          <a:p>
            <a:fld id="{0DA2CC75-8280-4D50-8556-C2874ADEF926}" type="datetimeFigureOut">
              <a:rPr lang="zh-CN" altLang="en-US" smtClean="0"/>
              <a:t>2022/5/28</a:t>
            </a:fld>
            <a:endParaRPr lang="zh-CN" altLang="en-US"/>
          </a:p>
        </p:txBody>
      </p:sp>
      <p:sp>
        <p:nvSpPr>
          <p:cNvPr id="6" name="页脚占位符 5">
            <a:extLst>
              <a:ext uri="{FF2B5EF4-FFF2-40B4-BE49-F238E27FC236}">
                <a16:creationId xmlns:a16="http://schemas.microsoft.com/office/drawing/2014/main" xmlns="" id="{526C1105-777B-4977-97DA-DF5E17BD7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A560B3E-6416-47DC-A8AE-3951B072C3D2}"/>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08028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xmlns=""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2022/5/28</a:t>
            </a:fld>
            <a:endParaRPr lang="zh-CN" altLang="en-US"/>
          </a:p>
        </p:txBody>
      </p:sp>
      <p:sp>
        <p:nvSpPr>
          <p:cNvPr id="5" name="页脚占位符 4">
            <a:extLst>
              <a:ext uri="{FF2B5EF4-FFF2-40B4-BE49-F238E27FC236}">
                <a16:creationId xmlns:a16="http://schemas.microsoft.com/office/drawing/2014/main" xmlns=""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2022/5/28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05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6A3CDF54-80EE-4B0F-8D63-2C947BC3A8A8}"/>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sp>
        <p:nvSpPr>
          <p:cNvPr id="11" name="矩形 10">
            <a:extLst>
              <a:ext uri="{FF2B5EF4-FFF2-40B4-BE49-F238E27FC236}">
                <a16:creationId xmlns:a16="http://schemas.microsoft.com/office/drawing/2014/main" xmlns="" id="{CE02B48A-7809-4A84-BD63-5CDC20B59DDF}"/>
              </a:ext>
            </a:extLst>
          </p:cNvPr>
          <p:cNvSpPr/>
          <p:nvPr/>
        </p:nvSpPr>
        <p:spPr>
          <a:xfrm>
            <a:off x="3690463" y="1219199"/>
            <a:ext cx="4811074" cy="4419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xmlns="" id="{3057C85A-3C7D-4119-B8B3-A75C9ADF8089}"/>
              </a:ext>
            </a:extLst>
          </p:cNvPr>
          <p:cNvSpPr/>
          <p:nvPr/>
        </p:nvSpPr>
        <p:spPr>
          <a:xfrm>
            <a:off x="3690463" y="957006"/>
            <a:ext cx="4811074" cy="26219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xmlns="" id="{DDC42628-AC6D-45EC-810A-2558C2C5E3E9}"/>
              </a:ext>
            </a:extLst>
          </p:cNvPr>
          <p:cNvSpPr/>
          <p:nvPr/>
        </p:nvSpPr>
        <p:spPr>
          <a:xfrm>
            <a:off x="5407297" y="1415811"/>
            <a:ext cx="137740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xmlns="" id="{7821C66A-64CD-4620-9978-FC90F05E4D1B}"/>
              </a:ext>
            </a:extLst>
          </p:cNvPr>
          <p:cNvSpPr/>
          <p:nvPr/>
        </p:nvSpPr>
        <p:spPr>
          <a:xfrm>
            <a:off x="5407297" y="5396470"/>
            <a:ext cx="137740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xmlns="" id="{FE0251A0-5190-433E-969F-BC27399514ED}"/>
              </a:ext>
            </a:extLst>
          </p:cNvPr>
          <p:cNvSpPr/>
          <p:nvPr/>
        </p:nvSpPr>
        <p:spPr>
          <a:xfrm>
            <a:off x="3047279" y="2593961"/>
            <a:ext cx="6097441" cy="1323439"/>
          </a:xfrm>
          <a:prstGeom prst="rect">
            <a:avLst/>
          </a:prstGeom>
        </p:spPr>
        <p:txBody>
          <a:bodyPr wrap="square">
            <a:spAutoFit/>
            <a:scene3d>
              <a:camera prst="orthographicFront"/>
              <a:lightRig rig="threePt" dir="t"/>
            </a:scene3d>
            <a:sp3d contourW="12700"/>
          </a:bodyPr>
          <a:lstStyle/>
          <a:p>
            <a:pPr algn="ctr"/>
            <a:r>
              <a:rPr lang="zh-CN" altLang="en-US" sz="5000" spc="-300" dirty="0">
                <a:solidFill>
                  <a:schemeClr val="bg1"/>
                </a:solidFill>
                <a:latin typeface="+mn-ea"/>
              </a:rPr>
              <a:t>海报风述职报告</a:t>
            </a:r>
            <a:endParaRPr lang="en-US" altLang="zh-CN" sz="5000" spc="-300" dirty="0">
              <a:solidFill>
                <a:schemeClr val="bg1"/>
              </a:solidFill>
              <a:latin typeface="+mn-ea"/>
            </a:endParaRPr>
          </a:p>
          <a:p>
            <a:pPr algn="ctr"/>
            <a:r>
              <a:rPr lang="en-US" altLang="zh-CN" sz="3000" spc="-300" dirty="0">
                <a:solidFill>
                  <a:schemeClr val="bg1"/>
                </a:solidFill>
                <a:latin typeface="+mn-ea"/>
              </a:rPr>
              <a:t>PPT</a:t>
            </a:r>
            <a:r>
              <a:rPr lang="zh-CN" altLang="en-US" sz="3000" spc="-300" dirty="0">
                <a:solidFill>
                  <a:schemeClr val="bg1"/>
                </a:solidFill>
                <a:latin typeface="+mn-ea"/>
              </a:rPr>
              <a:t>模板</a:t>
            </a:r>
          </a:p>
        </p:txBody>
      </p:sp>
      <p:sp>
        <p:nvSpPr>
          <p:cNvPr id="16" name="矩形 15">
            <a:extLst>
              <a:ext uri="{FF2B5EF4-FFF2-40B4-BE49-F238E27FC236}">
                <a16:creationId xmlns:a16="http://schemas.microsoft.com/office/drawing/2014/main" xmlns="" id="{413F4E52-986B-4D57-8F67-8E8CF50C2C5C}"/>
              </a:ext>
            </a:extLst>
          </p:cNvPr>
          <p:cNvSpPr/>
          <p:nvPr/>
        </p:nvSpPr>
        <p:spPr>
          <a:xfrm>
            <a:off x="3047279" y="1443001"/>
            <a:ext cx="6097441" cy="1323439"/>
          </a:xfrm>
          <a:prstGeom prst="rect">
            <a:avLst/>
          </a:prstGeom>
        </p:spPr>
        <p:txBody>
          <a:bodyPr wrap="square">
            <a:spAutoFit/>
            <a:scene3d>
              <a:camera prst="orthographicFront"/>
              <a:lightRig rig="threePt" dir="t"/>
            </a:scene3d>
            <a:sp3d contourW="12700"/>
          </a:bodyPr>
          <a:lstStyle/>
          <a:p>
            <a:pPr algn="ctr"/>
            <a:r>
              <a:rPr lang="en-US" altLang="zh-CN" sz="8000" spc="-300" dirty="0" smtClean="0">
                <a:solidFill>
                  <a:schemeClr val="tx1">
                    <a:lumMod val="50000"/>
                    <a:lumOff val="50000"/>
                  </a:schemeClr>
                </a:solidFill>
                <a:latin typeface="+mn-ea"/>
              </a:rPr>
              <a:t>20XX</a:t>
            </a:r>
            <a:endParaRPr lang="zh-CN" altLang="en-US" sz="8000" spc="-300" dirty="0">
              <a:solidFill>
                <a:schemeClr val="tx1">
                  <a:lumMod val="50000"/>
                  <a:lumOff val="50000"/>
                </a:schemeClr>
              </a:solidFill>
              <a:latin typeface="+mn-ea"/>
            </a:endParaRPr>
          </a:p>
        </p:txBody>
      </p:sp>
      <p:sp>
        <p:nvSpPr>
          <p:cNvPr id="17" name="矩形 16">
            <a:extLst>
              <a:ext uri="{FF2B5EF4-FFF2-40B4-BE49-F238E27FC236}">
                <a16:creationId xmlns:a16="http://schemas.microsoft.com/office/drawing/2014/main" xmlns="" id="{1E57C2F4-2F53-42D4-908D-7DA69291B27F}"/>
              </a:ext>
            </a:extLst>
          </p:cNvPr>
          <p:cNvSpPr/>
          <p:nvPr/>
        </p:nvSpPr>
        <p:spPr>
          <a:xfrm>
            <a:off x="4309510" y="4794843"/>
            <a:ext cx="3572980" cy="246221"/>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000" spc="300" dirty="0">
                <a:solidFill>
                  <a:schemeClr val="bg1"/>
                </a:solidFill>
                <a:latin typeface="微软雅黑" panose="020B0503020204020204" pitchFamily="34" charset="-122"/>
                <a:ea typeface="微软雅黑" panose="020B0503020204020204" pitchFamily="34" charset="-122"/>
              </a:rPr>
              <a:t>季度总结</a:t>
            </a:r>
            <a:r>
              <a:rPr lang="en-US" altLang="zh-CN" sz="1000" spc="300" dirty="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述职报告</a:t>
            </a:r>
            <a:r>
              <a:rPr lang="en-US" altLang="zh-CN" sz="1000" spc="300" dirty="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组织方案 </a:t>
            </a:r>
            <a:r>
              <a:rPr lang="en-US" altLang="zh-CN" sz="1000" spc="300" dirty="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会务安排</a:t>
            </a:r>
          </a:p>
        </p:txBody>
      </p:sp>
      <p:sp>
        <p:nvSpPr>
          <p:cNvPr id="18" name="矩形 17">
            <a:extLst>
              <a:ext uri="{FF2B5EF4-FFF2-40B4-BE49-F238E27FC236}">
                <a16:creationId xmlns:a16="http://schemas.microsoft.com/office/drawing/2014/main" xmlns="" id="{D86F6ADC-4C57-43B8-9E23-930BC3B8FA99}"/>
              </a:ext>
            </a:extLst>
          </p:cNvPr>
          <p:cNvSpPr/>
          <p:nvPr/>
        </p:nvSpPr>
        <p:spPr>
          <a:xfrm>
            <a:off x="4309510" y="5076346"/>
            <a:ext cx="3572980" cy="246221"/>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000" spc="300" dirty="0">
                <a:solidFill>
                  <a:schemeClr val="bg1"/>
                </a:solidFill>
                <a:latin typeface="微软雅黑" panose="020B0503020204020204" pitchFamily="34" charset="-122"/>
                <a:ea typeface="微软雅黑" panose="020B0503020204020204" pitchFamily="34" charset="-122"/>
              </a:rPr>
              <a:t>主讲人</a:t>
            </a:r>
            <a:r>
              <a:rPr lang="zh-CN" altLang="en-US" sz="1000" spc="300" dirty="0" smtClean="0">
                <a:solidFill>
                  <a:schemeClr val="bg1"/>
                </a:solidFill>
                <a:latin typeface="微软雅黑" panose="020B0503020204020204" pitchFamily="34" charset="-122"/>
                <a:ea typeface="微软雅黑" panose="020B0503020204020204" pitchFamily="34" charset="-122"/>
              </a:rPr>
              <a:t>：</a:t>
            </a:r>
            <a:r>
              <a:rPr lang="zh-CN" altLang="en-US" sz="1000" spc="300" dirty="0">
                <a:solidFill>
                  <a:schemeClr val="bg1"/>
                </a:solidFill>
                <a:latin typeface="微软雅黑" panose="020B0503020204020204" pitchFamily="34" charset="-122"/>
                <a:ea typeface="微软雅黑" panose="020B0503020204020204" pitchFamily="34" charset="-122"/>
              </a:rPr>
              <a:t>优</a:t>
            </a:r>
            <a:r>
              <a:rPr lang="zh-CN" altLang="en-US" sz="1000" spc="300" dirty="0" smtClean="0">
                <a:solidFill>
                  <a:schemeClr val="bg1"/>
                </a:solidFill>
                <a:latin typeface="微软雅黑" panose="020B0503020204020204" pitchFamily="34" charset="-122"/>
                <a:ea typeface="微软雅黑" panose="020B0503020204020204" pitchFamily="34" charset="-122"/>
              </a:rPr>
              <a:t>品</a:t>
            </a:r>
            <a:r>
              <a:rPr lang="en-US" altLang="zh-CN" sz="1000" spc="300" dirty="0" smtClean="0">
                <a:solidFill>
                  <a:schemeClr val="bg1"/>
                </a:solidFill>
                <a:latin typeface="微软雅黑" panose="020B0503020204020204" pitchFamily="34" charset="-122"/>
                <a:ea typeface="微软雅黑" panose="020B0503020204020204" pitchFamily="34" charset="-122"/>
              </a:rPr>
              <a:t>PPT</a:t>
            </a:r>
            <a:r>
              <a:rPr lang="zh-CN" altLang="en-US" sz="1000" spc="300" dirty="0" smtClean="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主讲时间：</a:t>
            </a:r>
            <a:r>
              <a:rPr lang="en-US" altLang="zh-CN" sz="1000" spc="300" dirty="0" smtClean="0">
                <a:solidFill>
                  <a:schemeClr val="bg1"/>
                </a:solidFill>
                <a:latin typeface="微软雅黑" panose="020B0503020204020204" pitchFamily="34" charset="-122"/>
                <a:ea typeface="微软雅黑" panose="020B0503020204020204" pitchFamily="34" charset="-122"/>
              </a:rPr>
              <a:t>20XX</a:t>
            </a:r>
            <a:endParaRPr lang="zh-CN" altLang="en-US" sz="10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5857189"/>
      </p:ext>
    </p:extLst>
  </p:cSld>
  <p:clrMapOvr>
    <a:masterClrMapping/>
  </p:clrMapOvr>
  <p:transition spd="slow"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工作完成情况</a:t>
            </a:r>
          </a:p>
        </p:txBody>
      </p:sp>
      <p:sp>
        <p:nvSpPr>
          <p:cNvPr id="3" name="Freeform 304">
            <a:extLst>
              <a:ext uri="{FF2B5EF4-FFF2-40B4-BE49-F238E27FC236}">
                <a16:creationId xmlns:a16="http://schemas.microsoft.com/office/drawing/2014/main" xmlns="" id="{2BBBE36A-61E7-4973-8AF7-7B83BCB442AE}"/>
              </a:ext>
            </a:extLst>
          </p:cNvPr>
          <p:cNvSpPr>
            <a:spLocks noChangeAspect="1"/>
          </p:cNvSpPr>
          <p:nvPr/>
        </p:nvSpPr>
        <p:spPr bwMode="auto">
          <a:xfrm>
            <a:off x="2336783" y="2079413"/>
            <a:ext cx="793168" cy="757602"/>
          </a:xfrm>
          <a:custGeom>
            <a:avLst/>
            <a:gdLst>
              <a:gd name="T0" fmla="*/ 45 w 94"/>
              <a:gd name="T1" fmla="*/ 2 h 90"/>
              <a:gd name="T2" fmla="*/ 47 w 94"/>
              <a:gd name="T3" fmla="*/ 0 h 90"/>
              <a:gd name="T4" fmla="*/ 50 w 94"/>
              <a:gd name="T5" fmla="*/ 2 h 90"/>
              <a:gd name="T6" fmla="*/ 63 w 94"/>
              <a:gd name="T7" fmla="*/ 28 h 90"/>
              <a:gd name="T8" fmla="*/ 92 w 94"/>
              <a:gd name="T9" fmla="*/ 32 h 90"/>
              <a:gd name="T10" fmla="*/ 94 w 94"/>
              <a:gd name="T11" fmla="*/ 34 h 90"/>
              <a:gd name="T12" fmla="*/ 93 w 94"/>
              <a:gd name="T13" fmla="*/ 38 h 90"/>
              <a:gd name="T14" fmla="*/ 72 w 94"/>
              <a:gd name="T15" fmla="*/ 58 h 90"/>
              <a:gd name="T16" fmla="*/ 77 w 94"/>
              <a:gd name="T17" fmla="*/ 87 h 90"/>
              <a:gd name="T18" fmla="*/ 76 w 94"/>
              <a:gd name="T19" fmla="*/ 90 h 90"/>
              <a:gd name="T20" fmla="*/ 73 w 94"/>
              <a:gd name="T21" fmla="*/ 90 h 90"/>
              <a:gd name="T22" fmla="*/ 47 w 94"/>
              <a:gd name="T23" fmla="*/ 76 h 90"/>
              <a:gd name="T24" fmla="*/ 21 w 94"/>
              <a:gd name="T25" fmla="*/ 90 h 90"/>
              <a:gd name="T26" fmla="*/ 18 w 94"/>
              <a:gd name="T27" fmla="*/ 90 h 90"/>
              <a:gd name="T28" fmla="*/ 17 w 94"/>
              <a:gd name="T29" fmla="*/ 87 h 90"/>
              <a:gd name="T30" fmla="*/ 22 w 94"/>
              <a:gd name="T31" fmla="*/ 58 h 90"/>
              <a:gd name="T32" fmla="*/ 1 w 94"/>
              <a:gd name="T33" fmla="*/ 38 h 90"/>
              <a:gd name="T34" fmla="*/ 0 w 94"/>
              <a:gd name="T35" fmla="*/ 34 h 90"/>
              <a:gd name="T36" fmla="*/ 3 w 94"/>
              <a:gd name="T37" fmla="*/ 32 h 90"/>
              <a:gd name="T38" fmla="*/ 32 w 94"/>
              <a:gd name="T39" fmla="*/ 28 h 90"/>
              <a:gd name="T40" fmla="*/ 45 w 94"/>
              <a:gd name="T41"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90">
                <a:moveTo>
                  <a:pt x="45" y="2"/>
                </a:moveTo>
                <a:cubicBezTo>
                  <a:pt x="45" y="1"/>
                  <a:pt x="46" y="0"/>
                  <a:pt x="47" y="0"/>
                </a:cubicBezTo>
                <a:cubicBezTo>
                  <a:pt x="48" y="0"/>
                  <a:pt x="49" y="1"/>
                  <a:pt x="50" y="2"/>
                </a:cubicBezTo>
                <a:cubicBezTo>
                  <a:pt x="63" y="28"/>
                  <a:pt x="63" y="28"/>
                  <a:pt x="63" y="28"/>
                </a:cubicBezTo>
                <a:cubicBezTo>
                  <a:pt x="92" y="32"/>
                  <a:pt x="92" y="32"/>
                  <a:pt x="92" y="32"/>
                </a:cubicBezTo>
                <a:cubicBezTo>
                  <a:pt x="93" y="33"/>
                  <a:pt x="94" y="33"/>
                  <a:pt x="94" y="34"/>
                </a:cubicBezTo>
                <a:cubicBezTo>
                  <a:pt x="94" y="36"/>
                  <a:pt x="94" y="37"/>
                  <a:pt x="93" y="38"/>
                </a:cubicBezTo>
                <a:cubicBezTo>
                  <a:pt x="72" y="58"/>
                  <a:pt x="72" y="58"/>
                  <a:pt x="72" y="58"/>
                </a:cubicBezTo>
                <a:cubicBezTo>
                  <a:pt x="77" y="87"/>
                  <a:pt x="77" y="87"/>
                  <a:pt x="77" y="87"/>
                </a:cubicBezTo>
                <a:cubicBezTo>
                  <a:pt x="78" y="88"/>
                  <a:pt x="77" y="89"/>
                  <a:pt x="76" y="90"/>
                </a:cubicBezTo>
                <a:cubicBezTo>
                  <a:pt x="75" y="90"/>
                  <a:pt x="74" y="90"/>
                  <a:pt x="73" y="90"/>
                </a:cubicBezTo>
                <a:cubicBezTo>
                  <a:pt x="47" y="76"/>
                  <a:pt x="47" y="76"/>
                  <a:pt x="47" y="76"/>
                </a:cubicBezTo>
                <a:cubicBezTo>
                  <a:pt x="21" y="90"/>
                  <a:pt x="21" y="90"/>
                  <a:pt x="21" y="90"/>
                </a:cubicBezTo>
                <a:cubicBezTo>
                  <a:pt x="20" y="90"/>
                  <a:pt x="19" y="90"/>
                  <a:pt x="18" y="90"/>
                </a:cubicBezTo>
                <a:cubicBezTo>
                  <a:pt x="17" y="89"/>
                  <a:pt x="17" y="88"/>
                  <a:pt x="17" y="87"/>
                </a:cubicBezTo>
                <a:cubicBezTo>
                  <a:pt x="22" y="58"/>
                  <a:pt x="22" y="58"/>
                  <a:pt x="22" y="58"/>
                </a:cubicBezTo>
                <a:cubicBezTo>
                  <a:pt x="1" y="38"/>
                  <a:pt x="1" y="38"/>
                  <a:pt x="1" y="38"/>
                </a:cubicBezTo>
                <a:cubicBezTo>
                  <a:pt x="0" y="37"/>
                  <a:pt x="0" y="36"/>
                  <a:pt x="0" y="34"/>
                </a:cubicBezTo>
                <a:cubicBezTo>
                  <a:pt x="1" y="33"/>
                  <a:pt x="2" y="33"/>
                  <a:pt x="3" y="32"/>
                </a:cubicBezTo>
                <a:cubicBezTo>
                  <a:pt x="32" y="28"/>
                  <a:pt x="32" y="28"/>
                  <a:pt x="32" y="28"/>
                </a:cubicBezTo>
                <a:lnTo>
                  <a:pt x="45" y="2"/>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 name="矩形: 圆角 3">
            <a:extLst>
              <a:ext uri="{FF2B5EF4-FFF2-40B4-BE49-F238E27FC236}">
                <a16:creationId xmlns:a16="http://schemas.microsoft.com/office/drawing/2014/main" xmlns="" id="{1EC851EC-1AAB-4A67-B8DA-34A24CABC5E6}"/>
              </a:ext>
            </a:extLst>
          </p:cNvPr>
          <p:cNvSpPr/>
          <p:nvPr/>
        </p:nvSpPr>
        <p:spPr>
          <a:xfrm>
            <a:off x="2142805" y="1893357"/>
            <a:ext cx="1181123" cy="1181123"/>
          </a:xfrm>
          <a:prstGeom prst="roundRect">
            <a:avLst>
              <a:gd name="adj" fmla="val 6990"/>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3F123CAE-6F23-4530-879F-F79C4ADB88F4}"/>
              </a:ext>
            </a:extLst>
          </p:cNvPr>
          <p:cNvSpPr/>
          <p:nvPr/>
        </p:nvSpPr>
        <p:spPr>
          <a:xfrm>
            <a:off x="3512861" y="1953332"/>
            <a:ext cx="2061188"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7" name="矩形 6">
            <a:extLst>
              <a:ext uri="{FF2B5EF4-FFF2-40B4-BE49-F238E27FC236}">
                <a16:creationId xmlns:a16="http://schemas.microsoft.com/office/drawing/2014/main" xmlns="" id="{4266C103-2351-4C61-9827-07460DB68790}"/>
              </a:ext>
            </a:extLst>
          </p:cNvPr>
          <p:cNvSpPr/>
          <p:nvPr/>
        </p:nvSpPr>
        <p:spPr>
          <a:xfrm>
            <a:off x="3512861" y="2428149"/>
            <a:ext cx="2809880" cy="723853"/>
          </a:xfrm>
          <a:prstGeom prst="rect">
            <a:avLst/>
          </a:prstGeom>
        </p:spPr>
        <p:txBody>
          <a:bodyPr wrap="square">
            <a:spAutoFit/>
          </a:bodyPr>
          <a:lstStyle/>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grpSp>
        <p:nvGrpSpPr>
          <p:cNvPr id="8" name="组合 7">
            <a:extLst>
              <a:ext uri="{FF2B5EF4-FFF2-40B4-BE49-F238E27FC236}">
                <a16:creationId xmlns:a16="http://schemas.microsoft.com/office/drawing/2014/main" xmlns="" id="{4574BB48-C398-4820-BC0A-823179239D42}"/>
              </a:ext>
            </a:extLst>
          </p:cNvPr>
          <p:cNvGrpSpPr/>
          <p:nvPr/>
        </p:nvGrpSpPr>
        <p:grpSpPr>
          <a:xfrm>
            <a:off x="2142805" y="4264742"/>
            <a:ext cx="1181123" cy="1181123"/>
            <a:chOff x="2142805" y="4264742"/>
            <a:chExt cx="1181123" cy="1181123"/>
          </a:xfrm>
        </p:grpSpPr>
        <p:sp>
          <p:nvSpPr>
            <p:cNvPr id="9" name="Freeform 251">
              <a:extLst>
                <a:ext uri="{FF2B5EF4-FFF2-40B4-BE49-F238E27FC236}">
                  <a16:creationId xmlns:a16="http://schemas.microsoft.com/office/drawing/2014/main" xmlns="" id="{7A666DB8-C1A2-48D6-9A1F-1EA56FF8B730}"/>
                </a:ext>
              </a:extLst>
            </p:cNvPr>
            <p:cNvSpPr>
              <a:spLocks noChangeAspect="1" noEditPoints="1"/>
            </p:cNvSpPr>
            <p:nvPr/>
          </p:nvSpPr>
          <p:spPr bwMode="auto">
            <a:xfrm rot="16200000">
              <a:off x="2329197" y="4476502"/>
              <a:ext cx="808340" cy="757602"/>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2">
                <a:lumMod val="25000"/>
              </a:schemeClr>
            </a:solidFill>
            <a:ln>
              <a:noFill/>
            </a:ln>
          </p:spPr>
          <p:txBody>
            <a:bodyPr vert="horz" wrap="square" lIns="91440" tIns="45720" rIns="91440" bIns="45720" numCol="1" anchor="t" anchorCtr="0" compatLnSpc="1"/>
            <a:lstStyle/>
            <a:p>
              <a:endParaRPr lang="zh-CN" altLang="en-US"/>
            </a:p>
          </p:txBody>
        </p:sp>
        <p:sp>
          <p:nvSpPr>
            <p:cNvPr id="10" name="矩形: 圆角 19">
              <a:extLst>
                <a:ext uri="{FF2B5EF4-FFF2-40B4-BE49-F238E27FC236}">
                  <a16:creationId xmlns:a16="http://schemas.microsoft.com/office/drawing/2014/main" xmlns="" id="{7D2856E4-C86A-4E08-A5C0-8A8735DA094F}"/>
                </a:ext>
              </a:extLst>
            </p:cNvPr>
            <p:cNvSpPr/>
            <p:nvPr/>
          </p:nvSpPr>
          <p:spPr>
            <a:xfrm>
              <a:off x="2142805" y="4264742"/>
              <a:ext cx="1181123" cy="1181123"/>
            </a:xfrm>
            <a:prstGeom prst="roundRect">
              <a:avLst>
                <a:gd name="adj" fmla="val 6990"/>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xmlns="" id="{385233B0-5285-48EC-AA5C-55E3C773607E}"/>
              </a:ext>
            </a:extLst>
          </p:cNvPr>
          <p:cNvGrpSpPr/>
          <p:nvPr/>
        </p:nvGrpSpPr>
        <p:grpSpPr>
          <a:xfrm>
            <a:off x="6805806" y="1893357"/>
            <a:ext cx="1181123" cy="1181123"/>
            <a:chOff x="6805806" y="1893357"/>
            <a:chExt cx="1181123" cy="1181123"/>
          </a:xfrm>
        </p:grpSpPr>
        <p:grpSp>
          <p:nvGrpSpPr>
            <p:cNvPr id="12" name="组合 11">
              <a:extLst>
                <a:ext uri="{FF2B5EF4-FFF2-40B4-BE49-F238E27FC236}">
                  <a16:creationId xmlns:a16="http://schemas.microsoft.com/office/drawing/2014/main" xmlns="" id="{156A919F-3F90-4E03-B371-F2FBB1C2D362}"/>
                </a:ext>
              </a:extLst>
            </p:cNvPr>
            <p:cNvGrpSpPr>
              <a:grpSpLocks noChangeAspect="1"/>
            </p:cNvGrpSpPr>
            <p:nvPr/>
          </p:nvGrpSpPr>
          <p:grpSpPr>
            <a:xfrm>
              <a:off x="7001008" y="2258105"/>
              <a:ext cx="783508" cy="530322"/>
              <a:chOff x="-168276" y="939801"/>
              <a:chExt cx="363538" cy="246063"/>
            </a:xfrm>
            <a:solidFill>
              <a:schemeClr val="bg2">
                <a:lumMod val="25000"/>
              </a:schemeClr>
            </a:solidFill>
          </p:grpSpPr>
          <p:sp>
            <p:nvSpPr>
              <p:cNvPr id="14" name="Rectangle 50">
                <a:extLst>
                  <a:ext uri="{FF2B5EF4-FFF2-40B4-BE49-F238E27FC236}">
                    <a16:creationId xmlns:a16="http://schemas.microsoft.com/office/drawing/2014/main" xmlns="" id="{689D8EAD-66BB-4144-AEDE-11313E2E0B72}"/>
                  </a:ext>
                </a:extLst>
              </p:cNvPr>
              <p:cNvSpPr>
                <a:spLocks noChangeArrowheads="1"/>
              </p:cNvSpPr>
              <p:nvPr/>
            </p:nvSpPr>
            <p:spPr bwMode="auto">
              <a:xfrm>
                <a:off x="-168276" y="939801"/>
                <a:ext cx="363538" cy="42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51">
                <a:extLst>
                  <a:ext uri="{FF2B5EF4-FFF2-40B4-BE49-F238E27FC236}">
                    <a16:creationId xmlns:a16="http://schemas.microsoft.com/office/drawing/2014/main" xmlns="" id="{6AF25B74-E0C1-42C3-98DA-A6E3485FA5BD}"/>
                  </a:ext>
                </a:extLst>
              </p:cNvPr>
              <p:cNvSpPr>
                <a:spLocks noChangeArrowheads="1"/>
              </p:cNvSpPr>
              <p:nvPr/>
            </p:nvSpPr>
            <p:spPr bwMode="auto">
              <a:xfrm>
                <a:off x="-168276" y="1044576"/>
                <a:ext cx="363538"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52">
                <a:extLst>
                  <a:ext uri="{FF2B5EF4-FFF2-40B4-BE49-F238E27FC236}">
                    <a16:creationId xmlns:a16="http://schemas.microsoft.com/office/drawing/2014/main" xmlns="" id="{E7F0015A-D0FE-4530-8E9C-037B2C18B8DC}"/>
                  </a:ext>
                </a:extLst>
              </p:cNvPr>
              <p:cNvSpPr>
                <a:spLocks noChangeArrowheads="1"/>
              </p:cNvSpPr>
              <p:nvPr/>
            </p:nvSpPr>
            <p:spPr bwMode="auto">
              <a:xfrm>
                <a:off x="-168276" y="1146176"/>
                <a:ext cx="363538"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3" name="矩形: 圆角 17">
              <a:extLst>
                <a:ext uri="{FF2B5EF4-FFF2-40B4-BE49-F238E27FC236}">
                  <a16:creationId xmlns:a16="http://schemas.microsoft.com/office/drawing/2014/main" xmlns="" id="{24D0B80D-B772-40D4-AD70-F2FC796F53F2}"/>
                </a:ext>
              </a:extLst>
            </p:cNvPr>
            <p:cNvSpPr/>
            <p:nvPr/>
          </p:nvSpPr>
          <p:spPr>
            <a:xfrm>
              <a:off x="6805806" y="1893357"/>
              <a:ext cx="1181123" cy="1181123"/>
            </a:xfrm>
            <a:prstGeom prst="roundRect">
              <a:avLst>
                <a:gd name="adj" fmla="val 6990"/>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xmlns="" id="{9413D39E-2202-4D80-A7F0-649336441825}"/>
              </a:ext>
            </a:extLst>
          </p:cNvPr>
          <p:cNvGrpSpPr/>
          <p:nvPr/>
        </p:nvGrpSpPr>
        <p:grpSpPr>
          <a:xfrm>
            <a:off x="6805806" y="4264742"/>
            <a:ext cx="1181123" cy="1181123"/>
            <a:chOff x="6805806" y="4264742"/>
            <a:chExt cx="1181123" cy="1181123"/>
          </a:xfrm>
        </p:grpSpPr>
        <p:sp>
          <p:nvSpPr>
            <p:cNvPr id="18" name="Freeform 135">
              <a:extLst>
                <a:ext uri="{FF2B5EF4-FFF2-40B4-BE49-F238E27FC236}">
                  <a16:creationId xmlns:a16="http://schemas.microsoft.com/office/drawing/2014/main" xmlns="" id="{7B5E4033-EB04-4D4A-843B-1687E3BD0D96}"/>
                </a:ext>
              </a:extLst>
            </p:cNvPr>
            <p:cNvSpPr>
              <a:spLocks noChangeAspect="1" noEditPoints="1"/>
            </p:cNvSpPr>
            <p:nvPr/>
          </p:nvSpPr>
          <p:spPr bwMode="auto">
            <a:xfrm>
              <a:off x="7007218" y="4514382"/>
              <a:ext cx="771088" cy="681842"/>
            </a:xfrm>
            <a:custGeom>
              <a:avLst/>
              <a:gdLst>
                <a:gd name="T0" fmla="*/ 91 w 91"/>
                <a:gd name="T1" fmla="*/ 17 h 81"/>
                <a:gd name="T2" fmla="*/ 91 w 91"/>
                <a:gd name="T3" fmla="*/ 63 h 81"/>
                <a:gd name="T4" fmla="*/ 86 w 91"/>
                <a:gd name="T5" fmla="*/ 76 h 81"/>
                <a:gd name="T6" fmla="*/ 74 w 91"/>
                <a:gd name="T7" fmla="*/ 81 h 81"/>
                <a:gd name="T8" fmla="*/ 17 w 91"/>
                <a:gd name="T9" fmla="*/ 81 h 81"/>
                <a:gd name="T10" fmla="*/ 5 w 91"/>
                <a:gd name="T11" fmla="*/ 76 h 81"/>
                <a:gd name="T12" fmla="*/ 0 w 91"/>
                <a:gd name="T13" fmla="*/ 63 h 81"/>
                <a:gd name="T14" fmla="*/ 0 w 91"/>
                <a:gd name="T15" fmla="*/ 17 h 81"/>
                <a:gd name="T16" fmla="*/ 0 w 91"/>
                <a:gd name="T17" fmla="*/ 12 h 81"/>
                <a:gd name="T18" fmla="*/ 5 w 91"/>
                <a:gd name="T19" fmla="*/ 12 h 81"/>
                <a:gd name="T20" fmla="*/ 15 w 91"/>
                <a:gd name="T21" fmla="*/ 12 h 81"/>
                <a:gd name="T22" fmla="*/ 15 w 91"/>
                <a:gd name="T23" fmla="*/ 24 h 81"/>
                <a:gd name="T24" fmla="*/ 21 w 91"/>
                <a:gd name="T25" fmla="*/ 30 h 81"/>
                <a:gd name="T26" fmla="*/ 21 w 91"/>
                <a:gd name="T27" fmla="*/ 30 h 81"/>
                <a:gd name="T28" fmla="*/ 24 w 91"/>
                <a:gd name="T29" fmla="*/ 30 h 81"/>
                <a:gd name="T30" fmla="*/ 21 w 91"/>
                <a:gd name="T31" fmla="*/ 24 h 81"/>
                <a:gd name="T32" fmla="*/ 21 w 91"/>
                <a:gd name="T33" fmla="*/ 6 h 81"/>
                <a:gd name="T34" fmla="*/ 27 w 91"/>
                <a:gd name="T35" fmla="*/ 0 h 81"/>
                <a:gd name="T36" fmla="*/ 27 w 91"/>
                <a:gd name="T37" fmla="*/ 0 h 81"/>
                <a:gd name="T38" fmla="*/ 33 w 91"/>
                <a:gd name="T39" fmla="*/ 6 h 81"/>
                <a:gd name="T40" fmla="*/ 33 w 91"/>
                <a:gd name="T41" fmla="*/ 12 h 81"/>
                <a:gd name="T42" fmla="*/ 59 w 91"/>
                <a:gd name="T43" fmla="*/ 12 h 81"/>
                <a:gd name="T44" fmla="*/ 59 w 91"/>
                <a:gd name="T45" fmla="*/ 24 h 81"/>
                <a:gd name="T46" fmla="*/ 64 w 91"/>
                <a:gd name="T47" fmla="*/ 30 h 81"/>
                <a:gd name="T48" fmla="*/ 64 w 91"/>
                <a:gd name="T49" fmla="*/ 30 h 81"/>
                <a:gd name="T50" fmla="*/ 67 w 91"/>
                <a:gd name="T51" fmla="*/ 30 h 81"/>
                <a:gd name="T52" fmla="*/ 64 w 91"/>
                <a:gd name="T53" fmla="*/ 24 h 81"/>
                <a:gd name="T54" fmla="*/ 64 w 91"/>
                <a:gd name="T55" fmla="*/ 6 h 81"/>
                <a:gd name="T56" fmla="*/ 70 w 91"/>
                <a:gd name="T57" fmla="*/ 0 h 81"/>
                <a:gd name="T58" fmla="*/ 70 w 91"/>
                <a:gd name="T59" fmla="*/ 0 h 81"/>
                <a:gd name="T60" fmla="*/ 76 w 91"/>
                <a:gd name="T61" fmla="*/ 6 h 81"/>
                <a:gd name="T62" fmla="*/ 76 w 91"/>
                <a:gd name="T63" fmla="*/ 12 h 81"/>
                <a:gd name="T64" fmla="*/ 86 w 91"/>
                <a:gd name="T65" fmla="*/ 12 h 81"/>
                <a:gd name="T66" fmla="*/ 91 w 91"/>
                <a:gd name="T67" fmla="*/ 12 h 81"/>
                <a:gd name="T68" fmla="*/ 91 w 91"/>
                <a:gd name="T69" fmla="*/ 17 h 81"/>
                <a:gd name="T70" fmla="*/ 44 w 91"/>
                <a:gd name="T71" fmla="*/ 68 h 81"/>
                <a:gd name="T72" fmla="*/ 44 w 91"/>
                <a:gd name="T73" fmla="*/ 40 h 81"/>
                <a:gd name="T74" fmla="*/ 39 w 91"/>
                <a:gd name="T75" fmla="*/ 40 h 81"/>
                <a:gd name="T76" fmla="*/ 38 w 91"/>
                <a:gd name="T77" fmla="*/ 42 h 81"/>
                <a:gd name="T78" fmla="*/ 36 w 91"/>
                <a:gd name="T79" fmla="*/ 43 h 81"/>
                <a:gd name="T80" fmla="*/ 36 w 91"/>
                <a:gd name="T81" fmla="*/ 47 h 81"/>
                <a:gd name="T82" fmla="*/ 38 w 91"/>
                <a:gd name="T83" fmla="*/ 47 h 81"/>
                <a:gd name="T84" fmla="*/ 38 w 91"/>
                <a:gd name="T85" fmla="*/ 68 h 81"/>
                <a:gd name="T86" fmla="*/ 44 w 91"/>
                <a:gd name="T87" fmla="*/ 68 h 81"/>
                <a:gd name="T88" fmla="*/ 54 w 91"/>
                <a:gd name="T89" fmla="*/ 68 h 81"/>
                <a:gd name="T90" fmla="*/ 54 w 91"/>
                <a:gd name="T91" fmla="*/ 40 h 81"/>
                <a:gd name="T92" fmla="*/ 49 w 91"/>
                <a:gd name="T93" fmla="*/ 40 h 81"/>
                <a:gd name="T94" fmla="*/ 48 w 91"/>
                <a:gd name="T95" fmla="*/ 42 h 81"/>
                <a:gd name="T96" fmla="*/ 46 w 91"/>
                <a:gd name="T97" fmla="*/ 43 h 81"/>
                <a:gd name="T98" fmla="*/ 46 w 91"/>
                <a:gd name="T99" fmla="*/ 47 h 81"/>
                <a:gd name="T100" fmla="*/ 48 w 91"/>
                <a:gd name="T101" fmla="*/ 47 h 81"/>
                <a:gd name="T102" fmla="*/ 48 w 91"/>
                <a:gd name="T103" fmla="*/ 68 h 81"/>
                <a:gd name="T104" fmla="*/ 54 w 91"/>
                <a:gd name="T105" fmla="*/ 68 h 81"/>
                <a:gd name="T106" fmla="*/ 81 w 91"/>
                <a:gd name="T107" fmla="*/ 36 h 81"/>
                <a:gd name="T108" fmla="*/ 10 w 91"/>
                <a:gd name="T109" fmla="*/ 36 h 81"/>
                <a:gd name="T110" fmla="*/ 10 w 91"/>
                <a:gd name="T111" fmla="*/ 63 h 81"/>
                <a:gd name="T112" fmla="*/ 12 w 91"/>
                <a:gd name="T113" fmla="*/ 69 h 81"/>
                <a:gd name="T114" fmla="*/ 17 w 91"/>
                <a:gd name="T115" fmla="*/ 71 h 81"/>
                <a:gd name="T116" fmla="*/ 74 w 91"/>
                <a:gd name="T117" fmla="*/ 71 h 81"/>
                <a:gd name="T118" fmla="*/ 79 w 91"/>
                <a:gd name="T119" fmla="*/ 69 h 81"/>
                <a:gd name="T120" fmla="*/ 81 w 91"/>
                <a:gd name="T121" fmla="*/ 63 h 81"/>
                <a:gd name="T122" fmla="*/ 81 w 91"/>
                <a:gd name="T123" fmla="*/ 3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 h="81">
                  <a:moveTo>
                    <a:pt x="91" y="17"/>
                  </a:moveTo>
                  <a:cubicBezTo>
                    <a:pt x="91" y="63"/>
                    <a:pt x="91" y="63"/>
                    <a:pt x="91" y="63"/>
                  </a:cubicBezTo>
                  <a:cubicBezTo>
                    <a:pt x="91" y="68"/>
                    <a:pt x="89" y="72"/>
                    <a:pt x="86" y="76"/>
                  </a:cubicBezTo>
                  <a:cubicBezTo>
                    <a:pt x="83" y="79"/>
                    <a:pt x="78" y="81"/>
                    <a:pt x="74" y="81"/>
                  </a:cubicBezTo>
                  <a:cubicBezTo>
                    <a:pt x="17" y="81"/>
                    <a:pt x="17" y="81"/>
                    <a:pt x="17" y="81"/>
                  </a:cubicBezTo>
                  <a:cubicBezTo>
                    <a:pt x="13" y="81"/>
                    <a:pt x="8" y="79"/>
                    <a:pt x="5" y="76"/>
                  </a:cubicBezTo>
                  <a:cubicBezTo>
                    <a:pt x="2" y="72"/>
                    <a:pt x="0" y="68"/>
                    <a:pt x="0" y="63"/>
                  </a:cubicBezTo>
                  <a:cubicBezTo>
                    <a:pt x="0" y="17"/>
                    <a:pt x="0" y="17"/>
                    <a:pt x="0" y="17"/>
                  </a:cubicBezTo>
                  <a:cubicBezTo>
                    <a:pt x="0" y="12"/>
                    <a:pt x="0" y="12"/>
                    <a:pt x="0" y="12"/>
                  </a:cubicBezTo>
                  <a:cubicBezTo>
                    <a:pt x="5" y="12"/>
                    <a:pt x="5" y="12"/>
                    <a:pt x="5" y="12"/>
                  </a:cubicBezTo>
                  <a:cubicBezTo>
                    <a:pt x="15" y="12"/>
                    <a:pt x="15" y="12"/>
                    <a:pt x="15" y="12"/>
                  </a:cubicBezTo>
                  <a:cubicBezTo>
                    <a:pt x="15" y="24"/>
                    <a:pt x="15" y="24"/>
                    <a:pt x="15" y="24"/>
                  </a:cubicBezTo>
                  <a:cubicBezTo>
                    <a:pt x="15" y="28"/>
                    <a:pt x="18" y="30"/>
                    <a:pt x="21" y="30"/>
                  </a:cubicBezTo>
                  <a:cubicBezTo>
                    <a:pt x="21" y="30"/>
                    <a:pt x="21" y="30"/>
                    <a:pt x="21" y="30"/>
                  </a:cubicBezTo>
                  <a:cubicBezTo>
                    <a:pt x="22" y="30"/>
                    <a:pt x="23" y="30"/>
                    <a:pt x="24" y="30"/>
                  </a:cubicBezTo>
                  <a:cubicBezTo>
                    <a:pt x="22" y="28"/>
                    <a:pt x="21" y="27"/>
                    <a:pt x="21" y="24"/>
                  </a:cubicBezTo>
                  <a:cubicBezTo>
                    <a:pt x="21" y="6"/>
                    <a:pt x="21" y="6"/>
                    <a:pt x="21" y="6"/>
                  </a:cubicBezTo>
                  <a:cubicBezTo>
                    <a:pt x="21" y="3"/>
                    <a:pt x="24" y="0"/>
                    <a:pt x="27" y="0"/>
                  </a:cubicBezTo>
                  <a:cubicBezTo>
                    <a:pt x="27" y="0"/>
                    <a:pt x="27" y="0"/>
                    <a:pt x="27" y="0"/>
                  </a:cubicBezTo>
                  <a:cubicBezTo>
                    <a:pt x="30" y="0"/>
                    <a:pt x="33" y="3"/>
                    <a:pt x="33" y="6"/>
                  </a:cubicBezTo>
                  <a:cubicBezTo>
                    <a:pt x="33" y="12"/>
                    <a:pt x="33" y="12"/>
                    <a:pt x="33" y="12"/>
                  </a:cubicBezTo>
                  <a:cubicBezTo>
                    <a:pt x="59" y="12"/>
                    <a:pt x="59" y="12"/>
                    <a:pt x="59" y="12"/>
                  </a:cubicBezTo>
                  <a:cubicBezTo>
                    <a:pt x="59" y="24"/>
                    <a:pt x="59" y="24"/>
                    <a:pt x="59" y="24"/>
                  </a:cubicBezTo>
                  <a:cubicBezTo>
                    <a:pt x="59" y="28"/>
                    <a:pt x="61" y="30"/>
                    <a:pt x="64" y="30"/>
                  </a:cubicBezTo>
                  <a:cubicBezTo>
                    <a:pt x="64" y="30"/>
                    <a:pt x="64" y="30"/>
                    <a:pt x="64" y="30"/>
                  </a:cubicBezTo>
                  <a:cubicBezTo>
                    <a:pt x="66" y="30"/>
                    <a:pt x="67" y="30"/>
                    <a:pt x="67" y="30"/>
                  </a:cubicBezTo>
                  <a:cubicBezTo>
                    <a:pt x="66" y="28"/>
                    <a:pt x="64" y="27"/>
                    <a:pt x="64" y="24"/>
                  </a:cubicBezTo>
                  <a:cubicBezTo>
                    <a:pt x="64" y="6"/>
                    <a:pt x="64" y="6"/>
                    <a:pt x="64" y="6"/>
                  </a:cubicBezTo>
                  <a:cubicBezTo>
                    <a:pt x="64" y="3"/>
                    <a:pt x="67" y="0"/>
                    <a:pt x="70" y="0"/>
                  </a:cubicBezTo>
                  <a:cubicBezTo>
                    <a:pt x="70" y="0"/>
                    <a:pt x="70" y="0"/>
                    <a:pt x="70" y="0"/>
                  </a:cubicBezTo>
                  <a:cubicBezTo>
                    <a:pt x="74" y="0"/>
                    <a:pt x="76" y="3"/>
                    <a:pt x="76" y="6"/>
                  </a:cubicBezTo>
                  <a:cubicBezTo>
                    <a:pt x="76" y="12"/>
                    <a:pt x="76" y="12"/>
                    <a:pt x="76" y="12"/>
                  </a:cubicBezTo>
                  <a:cubicBezTo>
                    <a:pt x="86" y="12"/>
                    <a:pt x="86" y="12"/>
                    <a:pt x="86" y="12"/>
                  </a:cubicBezTo>
                  <a:cubicBezTo>
                    <a:pt x="91" y="12"/>
                    <a:pt x="91" y="12"/>
                    <a:pt x="91" y="12"/>
                  </a:cubicBezTo>
                  <a:cubicBezTo>
                    <a:pt x="91" y="17"/>
                    <a:pt x="91" y="17"/>
                    <a:pt x="91" y="17"/>
                  </a:cubicBezTo>
                  <a:close/>
                  <a:moveTo>
                    <a:pt x="44" y="68"/>
                  </a:moveTo>
                  <a:cubicBezTo>
                    <a:pt x="44" y="40"/>
                    <a:pt x="44" y="40"/>
                    <a:pt x="44" y="40"/>
                  </a:cubicBezTo>
                  <a:cubicBezTo>
                    <a:pt x="39" y="40"/>
                    <a:pt x="39" y="40"/>
                    <a:pt x="39" y="40"/>
                  </a:cubicBezTo>
                  <a:cubicBezTo>
                    <a:pt x="39" y="40"/>
                    <a:pt x="39" y="41"/>
                    <a:pt x="38" y="42"/>
                  </a:cubicBezTo>
                  <a:cubicBezTo>
                    <a:pt x="37" y="43"/>
                    <a:pt x="37" y="43"/>
                    <a:pt x="36" y="43"/>
                  </a:cubicBezTo>
                  <a:cubicBezTo>
                    <a:pt x="36" y="47"/>
                    <a:pt x="36" y="47"/>
                    <a:pt x="36" y="47"/>
                  </a:cubicBezTo>
                  <a:cubicBezTo>
                    <a:pt x="38" y="47"/>
                    <a:pt x="38" y="47"/>
                    <a:pt x="38" y="47"/>
                  </a:cubicBezTo>
                  <a:cubicBezTo>
                    <a:pt x="38" y="68"/>
                    <a:pt x="38" y="68"/>
                    <a:pt x="38" y="68"/>
                  </a:cubicBezTo>
                  <a:cubicBezTo>
                    <a:pt x="44" y="68"/>
                    <a:pt x="44" y="68"/>
                    <a:pt x="44" y="68"/>
                  </a:cubicBezTo>
                  <a:close/>
                  <a:moveTo>
                    <a:pt x="54" y="68"/>
                  </a:moveTo>
                  <a:cubicBezTo>
                    <a:pt x="54" y="40"/>
                    <a:pt x="54" y="40"/>
                    <a:pt x="54" y="40"/>
                  </a:cubicBezTo>
                  <a:cubicBezTo>
                    <a:pt x="49" y="40"/>
                    <a:pt x="49" y="40"/>
                    <a:pt x="49" y="40"/>
                  </a:cubicBezTo>
                  <a:cubicBezTo>
                    <a:pt x="49" y="40"/>
                    <a:pt x="49" y="41"/>
                    <a:pt x="48" y="42"/>
                  </a:cubicBezTo>
                  <a:cubicBezTo>
                    <a:pt x="47" y="43"/>
                    <a:pt x="47" y="43"/>
                    <a:pt x="46" y="43"/>
                  </a:cubicBezTo>
                  <a:cubicBezTo>
                    <a:pt x="46" y="47"/>
                    <a:pt x="46" y="47"/>
                    <a:pt x="46" y="47"/>
                  </a:cubicBezTo>
                  <a:cubicBezTo>
                    <a:pt x="48" y="47"/>
                    <a:pt x="48" y="47"/>
                    <a:pt x="48" y="47"/>
                  </a:cubicBezTo>
                  <a:cubicBezTo>
                    <a:pt x="48" y="68"/>
                    <a:pt x="48" y="68"/>
                    <a:pt x="48" y="68"/>
                  </a:cubicBezTo>
                  <a:cubicBezTo>
                    <a:pt x="54" y="68"/>
                    <a:pt x="54" y="68"/>
                    <a:pt x="54" y="68"/>
                  </a:cubicBezTo>
                  <a:close/>
                  <a:moveTo>
                    <a:pt x="81" y="36"/>
                  </a:moveTo>
                  <a:cubicBezTo>
                    <a:pt x="10" y="36"/>
                    <a:pt x="10" y="36"/>
                    <a:pt x="10" y="36"/>
                  </a:cubicBezTo>
                  <a:cubicBezTo>
                    <a:pt x="10" y="63"/>
                    <a:pt x="10" y="63"/>
                    <a:pt x="10" y="63"/>
                  </a:cubicBezTo>
                  <a:cubicBezTo>
                    <a:pt x="10" y="65"/>
                    <a:pt x="11" y="67"/>
                    <a:pt x="12" y="69"/>
                  </a:cubicBezTo>
                  <a:cubicBezTo>
                    <a:pt x="13" y="70"/>
                    <a:pt x="15" y="71"/>
                    <a:pt x="17" y="71"/>
                  </a:cubicBezTo>
                  <a:cubicBezTo>
                    <a:pt x="74" y="71"/>
                    <a:pt x="74" y="71"/>
                    <a:pt x="74" y="71"/>
                  </a:cubicBezTo>
                  <a:cubicBezTo>
                    <a:pt x="76" y="71"/>
                    <a:pt x="78" y="70"/>
                    <a:pt x="79" y="69"/>
                  </a:cubicBezTo>
                  <a:cubicBezTo>
                    <a:pt x="80" y="67"/>
                    <a:pt x="81" y="65"/>
                    <a:pt x="81" y="63"/>
                  </a:cubicBezTo>
                  <a:lnTo>
                    <a:pt x="81" y="36"/>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矩形: 圆角 20">
              <a:extLst>
                <a:ext uri="{FF2B5EF4-FFF2-40B4-BE49-F238E27FC236}">
                  <a16:creationId xmlns:a16="http://schemas.microsoft.com/office/drawing/2014/main" xmlns="" id="{55F48CD7-2B73-43FB-B53A-5C610852BF5A}"/>
                </a:ext>
              </a:extLst>
            </p:cNvPr>
            <p:cNvSpPr/>
            <p:nvPr/>
          </p:nvSpPr>
          <p:spPr>
            <a:xfrm>
              <a:off x="6805806" y="4264742"/>
              <a:ext cx="1181123" cy="1181123"/>
            </a:xfrm>
            <a:prstGeom prst="roundRect">
              <a:avLst>
                <a:gd name="adj" fmla="val 6990"/>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a:extLst>
              <a:ext uri="{FF2B5EF4-FFF2-40B4-BE49-F238E27FC236}">
                <a16:creationId xmlns:a16="http://schemas.microsoft.com/office/drawing/2014/main" xmlns="" id="{11566EBD-207E-4618-AFF2-CFF1368F9AD6}"/>
              </a:ext>
            </a:extLst>
          </p:cNvPr>
          <p:cNvSpPr/>
          <p:nvPr/>
        </p:nvSpPr>
        <p:spPr>
          <a:xfrm>
            <a:off x="8182131" y="1953332"/>
            <a:ext cx="2061188"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21" name="矩形 20">
            <a:extLst>
              <a:ext uri="{FF2B5EF4-FFF2-40B4-BE49-F238E27FC236}">
                <a16:creationId xmlns:a16="http://schemas.microsoft.com/office/drawing/2014/main" xmlns="" id="{9AA698A2-423E-4C76-B928-B346959C4AC0}"/>
              </a:ext>
            </a:extLst>
          </p:cNvPr>
          <p:cNvSpPr/>
          <p:nvPr/>
        </p:nvSpPr>
        <p:spPr>
          <a:xfrm>
            <a:off x="8182131" y="2428149"/>
            <a:ext cx="2809880" cy="723853"/>
          </a:xfrm>
          <a:prstGeom prst="rect">
            <a:avLst/>
          </a:prstGeom>
        </p:spPr>
        <p:txBody>
          <a:bodyPr wrap="square">
            <a:spAutoFit/>
          </a:bodyPr>
          <a:lstStyle/>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sp>
        <p:nvSpPr>
          <p:cNvPr id="22" name="矩形 21">
            <a:extLst>
              <a:ext uri="{FF2B5EF4-FFF2-40B4-BE49-F238E27FC236}">
                <a16:creationId xmlns:a16="http://schemas.microsoft.com/office/drawing/2014/main" xmlns="" id="{77044DC4-B261-450D-B73E-C8EB9D26BBE0}"/>
              </a:ext>
            </a:extLst>
          </p:cNvPr>
          <p:cNvSpPr/>
          <p:nvPr/>
        </p:nvSpPr>
        <p:spPr>
          <a:xfrm>
            <a:off x="3512861" y="4339914"/>
            <a:ext cx="2061188"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23" name="矩形 22">
            <a:extLst>
              <a:ext uri="{FF2B5EF4-FFF2-40B4-BE49-F238E27FC236}">
                <a16:creationId xmlns:a16="http://schemas.microsoft.com/office/drawing/2014/main" xmlns="" id="{5E9C2794-6479-4648-928F-7C9A03C9788D}"/>
              </a:ext>
            </a:extLst>
          </p:cNvPr>
          <p:cNvSpPr/>
          <p:nvPr/>
        </p:nvSpPr>
        <p:spPr>
          <a:xfrm>
            <a:off x="3512861" y="4814731"/>
            <a:ext cx="2809880" cy="723853"/>
          </a:xfrm>
          <a:prstGeom prst="rect">
            <a:avLst/>
          </a:prstGeom>
        </p:spPr>
        <p:txBody>
          <a:bodyPr wrap="square">
            <a:spAutoFit/>
          </a:bodyPr>
          <a:lstStyle/>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sp>
        <p:nvSpPr>
          <p:cNvPr id="24" name="矩形 23">
            <a:extLst>
              <a:ext uri="{FF2B5EF4-FFF2-40B4-BE49-F238E27FC236}">
                <a16:creationId xmlns:a16="http://schemas.microsoft.com/office/drawing/2014/main" xmlns="" id="{35DE90AF-23CF-4762-B444-303CA191ED38}"/>
              </a:ext>
            </a:extLst>
          </p:cNvPr>
          <p:cNvSpPr/>
          <p:nvPr/>
        </p:nvSpPr>
        <p:spPr>
          <a:xfrm>
            <a:off x="8182131" y="4339914"/>
            <a:ext cx="2061188"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25" name="矩形 24">
            <a:extLst>
              <a:ext uri="{FF2B5EF4-FFF2-40B4-BE49-F238E27FC236}">
                <a16:creationId xmlns:a16="http://schemas.microsoft.com/office/drawing/2014/main" xmlns="" id="{45F371EA-96D5-449D-8659-364AF2F43878}"/>
              </a:ext>
            </a:extLst>
          </p:cNvPr>
          <p:cNvSpPr/>
          <p:nvPr/>
        </p:nvSpPr>
        <p:spPr>
          <a:xfrm>
            <a:off x="8182131" y="4814731"/>
            <a:ext cx="2809880" cy="723853"/>
          </a:xfrm>
          <a:prstGeom prst="rect">
            <a:avLst/>
          </a:prstGeom>
        </p:spPr>
        <p:txBody>
          <a:bodyPr wrap="square">
            <a:spAutoFit/>
          </a:bodyPr>
          <a:lstStyle/>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spTree>
    <p:extLst>
      <p:ext uri="{BB962C8B-B14F-4D97-AF65-F5344CB8AC3E}">
        <p14:creationId xmlns:p14="http://schemas.microsoft.com/office/powerpoint/2010/main" val="1181183650"/>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1+#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8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1+#ppt_w/2"/>
                                          </p:val>
                                        </p:tav>
                                        <p:tav tm="100000">
                                          <p:val>
                                            <p:strVal val="#ppt_x"/>
                                          </p:val>
                                        </p:tav>
                                      </p:tavLst>
                                    </p:anim>
                                    <p:anim calcmode="lin" valueType="num">
                                      <p:cBhvr additive="base">
                                        <p:cTn id="16"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工作完成情况</a:t>
            </a:r>
          </a:p>
        </p:txBody>
      </p:sp>
      <p:grpSp>
        <p:nvGrpSpPr>
          <p:cNvPr id="3" name="89106886-32db-4908-b02d-dc99d0bd9010">
            <a:extLst>
              <a:ext uri="{FF2B5EF4-FFF2-40B4-BE49-F238E27FC236}">
                <a16:creationId xmlns:a16="http://schemas.microsoft.com/office/drawing/2014/main" xmlns="" id="{05DB45AF-361E-4E6A-AF77-E72CBBCB963C}"/>
              </a:ext>
            </a:extLst>
          </p:cNvPr>
          <p:cNvGrpSpPr>
            <a:grpSpLocks noChangeAspect="1"/>
          </p:cNvGrpSpPr>
          <p:nvPr/>
        </p:nvGrpSpPr>
        <p:grpSpPr>
          <a:xfrm>
            <a:off x="2997483" y="1963469"/>
            <a:ext cx="6230016" cy="3651788"/>
            <a:chOff x="2997483" y="1752211"/>
            <a:chExt cx="6230016" cy="3651788"/>
          </a:xfrm>
        </p:grpSpPr>
        <p:sp>
          <p:nvSpPr>
            <p:cNvPr id="4" name="Arc 44">
              <a:extLst>
                <a:ext uri="{FF2B5EF4-FFF2-40B4-BE49-F238E27FC236}">
                  <a16:creationId xmlns:a16="http://schemas.microsoft.com/office/drawing/2014/main" xmlns="" id="{E3F5B4A1-41DA-4DDC-9A99-FD8B94A6FC0B}"/>
                </a:ext>
              </a:extLst>
            </p:cNvPr>
            <p:cNvSpPr/>
            <p:nvPr/>
          </p:nvSpPr>
          <p:spPr>
            <a:xfrm>
              <a:off x="4432967" y="1989571"/>
              <a:ext cx="1392356" cy="3156008"/>
            </a:xfrm>
            <a:prstGeom prst="arc">
              <a:avLst>
                <a:gd name="adj1" fmla="val 962184"/>
                <a:gd name="adj2" fmla="val 5432290"/>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cxnSp>
          <p:nvCxnSpPr>
            <p:cNvPr id="5" name="Straight Connector 45">
              <a:extLst>
                <a:ext uri="{FF2B5EF4-FFF2-40B4-BE49-F238E27FC236}">
                  <a16:creationId xmlns:a16="http://schemas.microsoft.com/office/drawing/2014/main" xmlns="" id="{7AAE2C40-F630-41FF-9F97-A8506CF728EE}"/>
                </a:ext>
              </a:extLst>
            </p:cNvPr>
            <p:cNvCxnSpPr/>
            <p:nvPr/>
          </p:nvCxnSpPr>
          <p:spPr>
            <a:xfrm>
              <a:off x="7000938" y="3566498"/>
              <a:ext cx="742671" cy="2151"/>
            </a:xfrm>
            <a:prstGeom prst="line">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46">
              <a:extLst>
                <a:ext uri="{FF2B5EF4-FFF2-40B4-BE49-F238E27FC236}">
                  <a16:creationId xmlns:a16="http://schemas.microsoft.com/office/drawing/2014/main" xmlns="" id="{59631AF7-B4DB-4254-850A-DEE6C8263467}"/>
                </a:ext>
              </a:extLst>
            </p:cNvPr>
            <p:cNvCxnSpPr/>
            <p:nvPr/>
          </p:nvCxnSpPr>
          <p:spPr>
            <a:xfrm>
              <a:off x="4478118" y="3566498"/>
              <a:ext cx="742671" cy="2151"/>
            </a:xfrm>
            <a:prstGeom prst="line">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Arc 47">
              <a:extLst>
                <a:ext uri="{FF2B5EF4-FFF2-40B4-BE49-F238E27FC236}">
                  <a16:creationId xmlns:a16="http://schemas.microsoft.com/office/drawing/2014/main" xmlns="" id="{CB8C1A66-BE4A-42D3-81A5-3B7668FEE728}"/>
                </a:ext>
              </a:extLst>
            </p:cNvPr>
            <p:cNvSpPr/>
            <p:nvPr/>
          </p:nvSpPr>
          <p:spPr>
            <a:xfrm flipH="1">
              <a:off x="6389102" y="1989571"/>
              <a:ext cx="1392356" cy="3156008"/>
            </a:xfrm>
            <a:prstGeom prst="arc">
              <a:avLst>
                <a:gd name="adj1" fmla="val 16200000"/>
                <a:gd name="adj2" fmla="val 20450314"/>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9" name="Arc 48">
              <a:extLst>
                <a:ext uri="{FF2B5EF4-FFF2-40B4-BE49-F238E27FC236}">
                  <a16:creationId xmlns:a16="http://schemas.microsoft.com/office/drawing/2014/main" xmlns="" id="{1417A987-E3E7-4C5C-8FD3-F4BDD721DD39}"/>
                </a:ext>
              </a:extLst>
            </p:cNvPr>
            <p:cNvSpPr/>
            <p:nvPr/>
          </p:nvSpPr>
          <p:spPr>
            <a:xfrm>
              <a:off x="4433667" y="1989571"/>
              <a:ext cx="1392356" cy="3156008"/>
            </a:xfrm>
            <a:prstGeom prst="arc">
              <a:avLst>
                <a:gd name="adj1" fmla="val 16200000"/>
                <a:gd name="adj2" fmla="val 20517103"/>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0" name="Rectangle: Rounded Corners 49">
              <a:extLst>
                <a:ext uri="{FF2B5EF4-FFF2-40B4-BE49-F238E27FC236}">
                  <a16:creationId xmlns:a16="http://schemas.microsoft.com/office/drawing/2014/main" xmlns="" id="{7061EBAD-8A72-4C5A-8209-341D7C2594D8}"/>
                </a:ext>
              </a:extLst>
            </p:cNvPr>
            <p:cNvSpPr/>
            <p:nvPr/>
          </p:nvSpPr>
          <p:spPr bwMode="auto">
            <a:xfrm>
              <a:off x="7079351" y="1752211"/>
              <a:ext cx="1485179" cy="505099"/>
            </a:xfrm>
            <a:prstGeom prst="roundRect">
              <a:avLst>
                <a:gd name="adj" fmla="val 50000"/>
              </a:avLst>
            </a:prstGeom>
            <a:solidFill>
              <a:schemeClr val="tx1">
                <a:lumMod val="75000"/>
                <a:lumOff val="25000"/>
              </a:schemeClr>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1" name="Rectangle: Rounded Corners 50">
              <a:extLst>
                <a:ext uri="{FF2B5EF4-FFF2-40B4-BE49-F238E27FC236}">
                  <a16:creationId xmlns:a16="http://schemas.microsoft.com/office/drawing/2014/main" xmlns="" id="{45B75DA7-9DCF-4D52-84E3-85775E97D4B9}"/>
                </a:ext>
              </a:extLst>
            </p:cNvPr>
            <p:cNvSpPr/>
            <p:nvPr/>
          </p:nvSpPr>
          <p:spPr bwMode="auto">
            <a:xfrm>
              <a:off x="7079351" y="4898900"/>
              <a:ext cx="1485179" cy="505099"/>
            </a:xfrm>
            <a:prstGeom prst="roundRect">
              <a:avLst>
                <a:gd name="adj" fmla="val 50000"/>
              </a:avLst>
            </a:prstGeom>
            <a:solidFill>
              <a:schemeClr val="dk1">
                <a:lumMod val="100000"/>
              </a:schemeClr>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2" name="Rectangle: Rounded Corners 51">
              <a:extLst>
                <a:ext uri="{FF2B5EF4-FFF2-40B4-BE49-F238E27FC236}">
                  <a16:creationId xmlns:a16="http://schemas.microsoft.com/office/drawing/2014/main" xmlns="" id="{264E9FDC-0EEF-4808-9E91-96144FB5571E}"/>
                </a:ext>
              </a:extLst>
            </p:cNvPr>
            <p:cNvSpPr/>
            <p:nvPr/>
          </p:nvSpPr>
          <p:spPr bwMode="auto">
            <a:xfrm flipH="1">
              <a:off x="3650596" y="1752211"/>
              <a:ext cx="1485179" cy="505099"/>
            </a:xfrm>
            <a:prstGeom prst="roundRect">
              <a:avLst>
                <a:gd name="adj" fmla="val 50000"/>
              </a:avLst>
            </a:prstGeom>
            <a:solidFill>
              <a:schemeClr val="accent3"/>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3" name="Rectangle: Rounded Corners 52">
              <a:extLst>
                <a:ext uri="{FF2B5EF4-FFF2-40B4-BE49-F238E27FC236}">
                  <a16:creationId xmlns:a16="http://schemas.microsoft.com/office/drawing/2014/main" xmlns="" id="{577857F4-92C5-4063-94EC-D64988FDA0C3}"/>
                </a:ext>
              </a:extLst>
            </p:cNvPr>
            <p:cNvSpPr/>
            <p:nvPr/>
          </p:nvSpPr>
          <p:spPr bwMode="auto">
            <a:xfrm flipH="1">
              <a:off x="3650596" y="4898900"/>
              <a:ext cx="1485179" cy="505099"/>
            </a:xfrm>
            <a:prstGeom prst="roundRect">
              <a:avLst>
                <a:gd name="adj" fmla="val 50000"/>
              </a:avLst>
            </a:prstGeom>
            <a:solidFill>
              <a:schemeClr val="dk1">
                <a:lumMod val="100000"/>
              </a:schemeClr>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4" name="Rectangle: Rounded Corners 53">
              <a:extLst>
                <a:ext uri="{FF2B5EF4-FFF2-40B4-BE49-F238E27FC236}">
                  <a16:creationId xmlns:a16="http://schemas.microsoft.com/office/drawing/2014/main" xmlns="" id="{465E2171-D629-4076-983C-C90225A453E8}"/>
                </a:ext>
              </a:extLst>
            </p:cNvPr>
            <p:cNvSpPr/>
            <p:nvPr/>
          </p:nvSpPr>
          <p:spPr bwMode="auto">
            <a:xfrm>
              <a:off x="5218595" y="3315024"/>
              <a:ext cx="1780197" cy="505099"/>
            </a:xfrm>
            <a:prstGeom prst="roundRect">
              <a:avLst>
                <a:gd name="adj" fmla="val 50000"/>
              </a:avLst>
            </a:prstGeom>
            <a:solidFill>
              <a:schemeClr val="accent3">
                <a:lumMod val="100000"/>
              </a:schemeClr>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5" name="Rectangle: Rounded Corners 75">
              <a:extLst>
                <a:ext uri="{FF2B5EF4-FFF2-40B4-BE49-F238E27FC236}">
                  <a16:creationId xmlns:a16="http://schemas.microsoft.com/office/drawing/2014/main" xmlns="" id="{ECDDC38A-E71A-4261-9C3B-CE6F1F8AB787}"/>
                </a:ext>
              </a:extLst>
            </p:cNvPr>
            <p:cNvSpPr/>
            <p:nvPr/>
          </p:nvSpPr>
          <p:spPr bwMode="auto">
            <a:xfrm>
              <a:off x="7742320" y="3310411"/>
              <a:ext cx="1485179" cy="505099"/>
            </a:xfrm>
            <a:prstGeom prst="roundRect">
              <a:avLst>
                <a:gd name="adj" fmla="val 50000"/>
              </a:avLst>
            </a:prstGeom>
            <a:solidFill>
              <a:schemeClr val="dk1">
                <a:lumMod val="100000"/>
              </a:schemeClr>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6" name="Rectangle: Rounded Corners 76">
              <a:extLst>
                <a:ext uri="{FF2B5EF4-FFF2-40B4-BE49-F238E27FC236}">
                  <a16:creationId xmlns:a16="http://schemas.microsoft.com/office/drawing/2014/main" xmlns="" id="{47AC23D7-E3F0-4B6A-9F3D-71A76ACFB340}"/>
                </a:ext>
              </a:extLst>
            </p:cNvPr>
            <p:cNvSpPr/>
            <p:nvPr/>
          </p:nvSpPr>
          <p:spPr bwMode="auto">
            <a:xfrm>
              <a:off x="2997483" y="3310411"/>
              <a:ext cx="1485179" cy="505099"/>
            </a:xfrm>
            <a:prstGeom prst="roundRect">
              <a:avLst>
                <a:gd name="adj" fmla="val 50000"/>
              </a:avLst>
            </a:prstGeom>
            <a:solidFill>
              <a:schemeClr val="tx1">
                <a:lumMod val="95000"/>
                <a:lumOff val="5000"/>
              </a:schemeClr>
            </a:solidFill>
            <a:ln w="19050">
              <a:noFill/>
              <a:round/>
            </a:ln>
          </p:spPr>
          <p:txBody>
            <a:bodyPr vert="horz" wrap="none" lIns="91440" tIns="45720" rIns="91440" bIns="45720" anchor="ctr" anchorCtr="1" compatLnSpc="1">
              <a:normAutofit/>
            </a:bodyPr>
            <a:lstStyle/>
            <a:p>
              <a:pPr algn="ctr"/>
              <a:endParaRPr lang="zh-CN" altLang="en-US" sz="1200" b="1" dirty="0">
                <a:solidFill>
                  <a:schemeClr val="bg1"/>
                </a:solidFill>
              </a:endParaRPr>
            </a:p>
          </p:txBody>
        </p:sp>
        <p:sp>
          <p:nvSpPr>
            <p:cNvPr id="17" name="Arc 83">
              <a:extLst>
                <a:ext uri="{FF2B5EF4-FFF2-40B4-BE49-F238E27FC236}">
                  <a16:creationId xmlns:a16="http://schemas.microsoft.com/office/drawing/2014/main" xmlns="" id="{17BD6116-0EA0-43C3-AE80-984C08FDF1D3}"/>
                </a:ext>
              </a:extLst>
            </p:cNvPr>
            <p:cNvSpPr/>
            <p:nvPr/>
          </p:nvSpPr>
          <p:spPr>
            <a:xfrm flipH="1">
              <a:off x="6392791" y="1989571"/>
              <a:ext cx="1392356" cy="3156008"/>
            </a:xfrm>
            <a:prstGeom prst="arc">
              <a:avLst>
                <a:gd name="adj1" fmla="val 1151936"/>
                <a:gd name="adj2" fmla="val 5432290"/>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sp>
        <p:nvSpPr>
          <p:cNvPr id="18" name="矩形 17">
            <a:extLst>
              <a:ext uri="{FF2B5EF4-FFF2-40B4-BE49-F238E27FC236}">
                <a16:creationId xmlns:a16="http://schemas.microsoft.com/office/drawing/2014/main" xmlns="" id="{CAD2043F-34B8-4634-9385-376E601E860F}"/>
              </a:ext>
            </a:extLst>
          </p:cNvPr>
          <p:cNvSpPr/>
          <p:nvPr/>
        </p:nvSpPr>
        <p:spPr>
          <a:xfrm>
            <a:off x="3650596" y="2027476"/>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19" name="文本框 18">
            <a:extLst>
              <a:ext uri="{FF2B5EF4-FFF2-40B4-BE49-F238E27FC236}">
                <a16:creationId xmlns:a16="http://schemas.microsoft.com/office/drawing/2014/main" xmlns="" id="{20C3FE1E-1D22-4887-932B-88FECCB9DB64}"/>
              </a:ext>
            </a:extLst>
          </p:cNvPr>
          <p:cNvSpPr txBox="1"/>
          <p:nvPr/>
        </p:nvSpPr>
        <p:spPr>
          <a:xfrm>
            <a:off x="1347605" y="1873944"/>
            <a:ext cx="2265974" cy="9179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Century Gothic" panose="020B0502020202020204" pitchFamily="34" charset="0"/>
              </a:rPr>
              <a:t>在这里输入您的文字内容，在这里输入您的文字内容，在这里输入您的文字内容，在这里输入您的文字内容，</a:t>
            </a:r>
            <a:endParaRPr lang="en-US" altLang="zh-CN" sz="1200" dirty="0">
              <a:latin typeface="Century Gothic" panose="020B0502020202020204" pitchFamily="34" charset="0"/>
            </a:endParaRPr>
          </a:p>
        </p:txBody>
      </p:sp>
      <p:sp>
        <p:nvSpPr>
          <p:cNvPr id="20" name="矩形 19">
            <a:extLst>
              <a:ext uri="{FF2B5EF4-FFF2-40B4-BE49-F238E27FC236}">
                <a16:creationId xmlns:a16="http://schemas.microsoft.com/office/drawing/2014/main" xmlns="" id="{7BE449ED-2F21-4BE5-B785-C9297B32940F}"/>
              </a:ext>
            </a:extLst>
          </p:cNvPr>
          <p:cNvSpPr/>
          <p:nvPr/>
        </p:nvSpPr>
        <p:spPr>
          <a:xfrm>
            <a:off x="7085280" y="2027476"/>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21" name="矩形 20">
            <a:extLst>
              <a:ext uri="{FF2B5EF4-FFF2-40B4-BE49-F238E27FC236}">
                <a16:creationId xmlns:a16="http://schemas.microsoft.com/office/drawing/2014/main" xmlns="" id="{6268199D-6AC0-43B4-BD35-7649BCB2E9DE}"/>
              </a:ext>
            </a:extLst>
          </p:cNvPr>
          <p:cNvSpPr/>
          <p:nvPr/>
        </p:nvSpPr>
        <p:spPr>
          <a:xfrm>
            <a:off x="7085280" y="5162935"/>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22" name="矩形 21">
            <a:extLst>
              <a:ext uri="{FF2B5EF4-FFF2-40B4-BE49-F238E27FC236}">
                <a16:creationId xmlns:a16="http://schemas.microsoft.com/office/drawing/2014/main" xmlns="" id="{7020DD34-CFAE-4FCA-9946-E1B3E4A4D84A}"/>
              </a:ext>
            </a:extLst>
          </p:cNvPr>
          <p:cNvSpPr/>
          <p:nvPr/>
        </p:nvSpPr>
        <p:spPr>
          <a:xfrm>
            <a:off x="3653584" y="5162935"/>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23" name="矩形 22">
            <a:extLst>
              <a:ext uri="{FF2B5EF4-FFF2-40B4-BE49-F238E27FC236}">
                <a16:creationId xmlns:a16="http://schemas.microsoft.com/office/drawing/2014/main" xmlns="" id="{D38B84A8-C7AB-4849-BC99-5C317AFF0532}"/>
              </a:ext>
            </a:extLst>
          </p:cNvPr>
          <p:cNvSpPr/>
          <p:nvPr/>
        </p:nvSpPr>
        <p:spPr>
          <a:xfrm>
            <a:off x="2995683" y="3570758"/>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24" name="矩形 23">
            <a:extLst>
              <a:ext uri="{FF2B5EF4-FFF2-40B4-BE49-F238E27FC236}">
                <a16:creationId xmlns:a16="http://schemas.microsoft.com/office/drawing/2014/main" xmlns="" id="{6028DE36-59AC-4865-A6C0-F4F5650FD5A7}"/>
              </a:ext>
            </a:extLst>
          </p:cNvPr>
          <p:cNvSpPr/>
          <p:nvPr/>
        </p:nvSpPr>
        <p:spPr>
          <a:xfrm>
            <a:off x="5338372" y="3570758"/>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25" name="矩形 24">
            <a:extLst>
              <a:ext uri="{FF2B5EF4-FFF2-40B4-BE49-F238E27FC236}">
                <a16:creationId xmlns:a16="http://schemas.microsoft.com/office/drawing/2014/main" xmlns="" id="{DA3CB977-F90B-4D74-A29C-97892DAD241A}"/>
              </a:ext>
            </a:extLst>
          </p:cNvPr>
          <p:cNvSpPr/>
          <p:nvPr/>
        </p:nvSpPr>
        <p:spPr>
          <a:xfrm>
            <a:off x="7742320" y="3570758"/>
            <a:ext cx="1485180"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标题文字添加</a:t>
            </a:r>
          </a:p>
        </p:txBody>
      </p:sp>
      <p:sp>
        <p:nvSpPr>
          <p:cNvPr id="26" name="文本框 25">
            <a:extLst>
              <a:ext uri="{FF2B5EF4-FFF2-40B4-BE49-F238E27FC236}">
                <a16:creationId xmlns:a16="http://schemas.microsoft.com/office/drawing/2014/main" xmlns="" id="{6D7F6B6F-13C3-47D1-B03D-E6B38509DE6B}"/>
              </a:ext>
            </a:extLst>
          </p:cNvPr>
          <p:cNvSpPr txBox="1"/>
          <p:nvPr/>
        </p:nvSpPr>
        <p:spPr>
          <a:xfrm>
            <a:off x="686693" y="3521669"/>
            <a:ext cx="2265974" cy="9179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Century Gothic" panose="020B0502020202020204" pitchFamily="34" charset="0"/>
              </a:rPr>
              <a:t>在这里输入您的文字内容，在这里输入您的文字内容，在这里输入您的文字内容，在这里输入您的文字内容，</a:t>
            </a:r>
            <a:endParaRPr lang="en-US" altLang="zh-CN" sz="1200" dirty="0">
              <a:latin typeface="Century Gothic" panose="020B0502020202020204" pitchFamily="34" charset="0"/>
            </a:endParaRPr>
          </a:p>
        </p:txBody>
      </p:sp>
      <p:sp>
        <p:nvSpPr>
          <p:cNvPr id="27" name="文本框 26">
            <a:extLst>
              <a:ext uri="{FF2B5EF4-FFF2-40B4-BE49-F238E27FC236}">
                <a16:creationId xmlns:a16="http://schemas.microsoft.com/office/drawing/2014/main" xmlns="" id="{254B8990-A056-456D-997A-E153F98243C2}"/>
              </a:ext>
            </a:extLst>
          </p:cNvPr>
          <p:cNvSpPr txBox="1"/>
          <p:nvPr/>
        </p:nvSpPr>
        <p:spPr>
          <a:xfrm>
            <a:off x="1414497" y="5130344"/>
            <a:ext cx="2265974" cy="9179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Century Gothic" panose="020B0502020202020204" pitchFamily="34" charset="0"/>
              </a:rPr>
              <a:t>在这里输入您的文字内容，在这里输入您的文字内容，在这里输入您的文字内容，在这里输入您的文字内容，</a:t>
            </a:r>
            <a:endParaRPr lang="en-US" altLang="zh-CN" sz="1200" dirty="0">
              <a:latin typeface="Century Gothic" panose="020B0502020202020204" pitchFamily="34" charset="0"/>
            </a:endParaRPr>
          </a:p>
        </p:txBody>
      </p:sp>
      <p:sp>
        <p:nvSpPr>
          <p:cNvPr id="28" name="文本框 27">
            <a:extLst>
              <a:ext uri="{FF2B5EF4-FFF2-40B4-BE49-F238E27FC236}">
                <a16:creationId xmlns:a16="http://schemas.microsoft.com/office/drawing/2014/main" xmlns="" id="{DF80F640-C8EF-48C0-9371-C696FA89E718}"/>
              </a:ext>
            </a:extLst>
          </p:cNvPr>
          <p:cNvSpPr txBox="1"/>
          <p:nvPr/>
        </p:nvSpPr>
        <p:spPr>
          <a:xfrm>
            <a:off x="8684871" y="1873944"/>
            <a:ext cx="2265974" cy="9179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Century Gothic" panose="020B0502020202020204" pitchFamily="34" charset="0"/>
              </a:rPr>
              <a:t>在这里输入您的文字内容，在这里输入您的文字内容，在这里输入您的文字内容，在这里输入您的文字内容，</a:t>
            </a:r>
            <a:endParaRPr lang="en-US" altLang="zh-CN" sz="1200" dirty="0">
              <a:latin typeface="Century Gothic" panose="020B0502020202020204" pitchFamily="34" charset="0"/>
            </a:endParaRPr>
          </a:p>
        </p:txBody>
      </p:sp>
      <p:sp>
        <p:nvSpPr>
          <p:cNvPr id="29" name="文本框 28">
            <a:extLst>
              <a:ext uri="{FF2B5EF4-FFF2-40B4-BE49-F238E27FC236}">
                <a16:creationId xmlns:a16="http://schemas.microsoft.com/office/drawing/2014/main" xmlns="" id="{89BF5C19-0A26-4C9F-84D3-9F6D52D81FC8}"/>
              </a:ext>
            </a:extLst>
          </p:cNvPr>
          <p:cNvSpPr txBox="1"/>
          <p:nvPr/>
        </p:nvSpPr>
        <p:spPr>
          <a:xfrm>
            <a:off x="9239333" y="3407237"/>
            <a:ext cx="2265974" cy="9179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Century Gothic" panose="020B0502020202020204" pitchFamily="34" charset="0"/>
              </a:rPr>
              <a:t>在这里输入您的文字内容，在这里输入您的文字内容，在这里输入您的文字内容，在这里输入您的文字内容，</a:t>
            </a:r>
            <a:endParaRPr lang="en-US" altLang="zh-CN" sz="1200" dirty="0">
              <a:latin typeface="Century Gothic" panose="020B0502020202020204" pitchFamily="34" charset="0"/>
            </a:endParaRPr>
          </a:p>
        </p:txBody>
      </p:sp>
      <p:sp>
        <p:nvSpPr>
          <p:cNvPr id="30" name="文本框 29">
            <a:extLst>
              <a:ext uri="{FF2B5EF4-FFF2-40B4-BE49-F238E27FC236}">
                <a16:creationId xmlns:a16="http://schemas.microsoft.com/office/drawing/2014/main" xmlns="" id="{B57A0469-CAA1-4CD8-BE21-FC9B6B6E8BB5}"/>
              </a:ext>
            </a:extLst>
          </p:cNvPr>
          <p:cNvSpPr txBox="1"/>
          <p:nvPr/>
        </p:nvSpPr>
        <p:spPr>
          <a:xfrm>
            <a:off x="8595736" y="5049926"/>
            <a:ext cx="2265974" cy="9179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Century Gothic" panose="020B0502020202020204" pitchFamily="34" charset="0"/>
              </a:rPr>
              <a:t>在这里输入您的文字内容，在这里输入您的文字内容，在这里输入您的文字内容，在这里输入您的文字内容，</a:t>
            </a:r>
            <a:endParaRPr lang="en-US" altLang="zh-CN" sz="1200" dirty="0">
              <a:latin typeface="Century Gothic" panose="020B0502020202020204" pitchFamily="34" charset="0"/>
            </a:endParaRPr>
          </a:p>
        </p:txBody>
      </p:sp>
    </p:spTree>
    <p:extLst>
      <p:ext uri="{BB962C8B-B14F-4D97-AF65-F5344CB8AC3E}">
        <p14:creationId xmlns:p14="http://schemas.microsoft.com/office/powerpoint/2010/main" val="1728324097"/>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childTnLst>
                          </p:cTn>
                        </p:par>
                        <p:par>
                          <p:cTn id="47" fill="hold">
                            <p:stCondLst>
                              <p:cond delay="1500"/>
                            </p:stCondLst>
                            <p:childTnLst>
                              <p:par>
                                <p:cTn id="48" presetID="2" presetClass="entr" presetSubtype="8"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0-#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par>
                          <p:cTn id="52" fill="hold">
                            <p:stCondLst>
                              <p:cond delay="2000"/>
                            </p:stCondLst>
                            <p:childTnLst>
                              <p:par>
                                <p:cTn id="53" presetID="2" presetClass="entr" presetSubtype="8"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0-#ppt_w/2"/>
                                          </p:val>
                                        </p:tav>
                                        <p:tav tm="100000">
                                          <p:val>
                                            <p:strVal val="#ppt_x"/>
                                          </p:val>
                                        </p:tav>
                                      </p:tavLst>
                                    </p:anim>
                                    <p:anim calcmode="lin" valueType="num">
                                      <p:cBhvr additive="base">
                                        <p:cTn id="56" dur="500" fill="hold"/>
                                        <p:tgtEl>
                                          <p:spTgt spid="26"/>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0-#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3000"/>
                            </p:stCondLst>
                            <p:childTnLst>
                              <p:par>
                                <p:cTn id="63" presetID="2" presetClass="entr" presetSubtype="8" fill="hold" grpId="0" nodeType="afterEffect">
                                  <p:stCondLst>
                                    <p:cond delay="0"/>
                                  </p:stCondLst>
                                  <p:childTnLst>
                                    <p:set>
                                      <p:cBhvr>
                                        <p:cTn id="64" dur="1" fill="hold">
                                          <p:stCondLst>
                                            <p:cond delay="0"/>
                                          </p:stCondLst>
                                        </p:cTn>
                                        <p:tgtEl>
                                          <p:spTgt spid="28"/>
                                        </p:tgtEl>
                                        <p:attrNameLst>
                                          <p:attrName>style.visibility</p:attrName>
                                        </p:attrNameLst>
                                      </p:cBhvr>
                                      <p:to>
                                        <p:strVal val="visible"/>
                                      </p:to>
                                    </p:set>
                                    <p:anim calcmode="lin" valueType="num">
                                      <p:cBhvr additive="base">
                                        <p:cTn id="65" dur="500" fill="hold"/>
                                        <p:tgtEl>
                                          <p:spTgt spid="28"/>
                                        </p:tgtEl>
                                        <p:attrNameLst>
                                          <p:attrName>ppt_x</p:attrName>
                                        </p:attrNameLst>
                                      </p:cBhvr>
                                      <p:tavLst>
                                        <p:tav tm="0">
                                          <p:val>
                                            <p:strVal val="0-#ppt_w/2"/>
                                          </p:val>
                                        </p:tav>
                                        <p:tav tm="100000">
                                          <p:val>
                                            <p:strVal val="#ppt_x"/>
                                          </p:val>
                                        </p:tav>
                                      </p:tavLst>
                                    </p:anim>
                                    <p:anim calcmode="lin" valueType="num">
                                      <p:cBhvr additive="base">
                                        <p:cTn id="66" dur="500" fill="hold"/>
                                        <p:tgtEl>
                                          <p:spTgt spid="28"/>
                                        </p:tgtEl>
                                        <p:attrNameLst>
                                          <p:attrName>ppt_y</p:attrName>
                                        </p:attrNameLst>
                                      </p:cBhvr>
                                      <p:tavLst>
                                        <p:tav tm="0">
                                          <p:val>
                                            <p:strVal val="#ppt_y"/>
                                          </p:val>
                                        </p:tav>
                                        <p:tav tm="100000">
                                          <p:val>
                                            <p:strVal val="#ppt_y"/>
                                          </p:val>
                                        </p:tav>
                                      </p:tavLst>
                                    </p:anim>
                                  </p:childTnLst>
                                </p:cTn>
                              </p:par>
                            </p:childTnLst>
                          </p:cTn>
                        </p:par>
                        <p:par>
                          <p:cTn id="67" fill="hold">
                            <p:stCondLst>
                              <p:cond delay="3500"/>
                            </p:stCondLst>
                            <p:childTnLst>
                              <p:par>
                                <p:cTn id="68" presetID="2" presetClass="entr" presetSubtype="8"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500" fill="hold"/>
                                        <p:tgtEl>
                                          <p:spTgt spid="29"/>
                                        </p:tgtEl>
                                        <p:attrNameLst>
                                          <p:attrName>ppt_x</p:attrName>
                                        </p:attrNameLst>
                                      </p:cBhvr>
                                      <p:tavLst>
                                        <p:tav tm="0">
                                          <p:val>
                                            <p:strVal val="0-#ppt_w/2"/>
                                          </p:val>
                                        </p:tav>
                                        <p:tav tm="100000">
                                          <p:val>
                                            <p:strVal val="#ppt_x"/>
                                          </p:val>
                                        </p:tav>
                                      </p:tavLst>
                                    </p:anim>
                                    <p:anim calcmode="lin" valueType="num">
                                      <p:cBhvr additive="base">
                                        <p:cTn id="71" dur="500" fill="hold"/>
                                        <p:tgtEl>
                                          <p:spTgt spid="29"/>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0-#ppt_w/2"/>
                                          </p:val>
                                        </p:tav>
                                        <p:tav tm="100000">
                                          <p:val>
                                            <p:strVal val="#ppt_x"/>
                                          </p:val>
                                        </p:tav>
                                      </p:tavLst>
                                    </p:anim>
                                    <p:anim calcmode="lin" valueType="num">
                                      <p:cBhvr additive="base">
                                        <p:cTn id="7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P spid="27"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工作完成情况</a:t>
            </a:r>
          </a:p>
        </p:txBody>
      </p:sp>
      <p:grpSp>
        <p:nvGrpSpPr>
          <p:cNvPr id="3" name="Group 7">
            <a:extLst>
              <a:ext uri="{FF2B5EF4-FFF2-40B4-BE49-F238E27FC236}">
                <a16:creationId xmlns:a16="http://schemas.microsoft.com/office/drawing/2014/main" xmlns="" id="{CFE50BA5-C7FB-4C25-80B0-FFC940FFF5AE}"/>
              </a:ext>
            </a:extLst>
          </p:cNvPr>
          <p:cNvGrpSpPr/>
          <p:nvPr/>
        </p:nvGrpSpPr>
        <p:grpSpPr>
          <a:xfrm>
            <a:off x="4293842" y="2996910"/>
            <a:ext cx="439849" cy="60520"/>
            <a:chOff x="4647977" y="2595263"/>
            <a:chExt cx="504373" cy="69398"/>
          </a:xfrm>
          <a:solidFill>
            <a:schemeClr val="bg1">
              <a:lumMod val="65000"/>
            </a:schemeClr>
          </a:solidFill>
        </p:grpSpPr>
        <p:sp>
          <p:nvSpPr>
            <p:cNvPr id="4" name="Oval 8">
              <a:extLst>
                <a:ext uri="{FF2B5EF4-FFF2-40B4-BE49-F238E27FC236}">
                  <a16:creationId xmlns:a16="http://schemas.microsoft.com/office/drawing/2014/main" xmlns="" id="{33BFDE09-F4B5-4578-BC27-633BA5506B3B}"/>
                </a:ext>
              </a:extLst>
            </p:cNvPr>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Oval 9">
              <a:extLst>
                <a:ext uri="{FF2B5EF4-FFF2-40B4-BE49-F238E27FC236}">
                  <a16:creationId xmlns:a16="http://schemas.microsoft.com/office/drawing/2014/main" xmlns="" id="{158125D0-1878-4E16-BD3E-F99D8C579405}"/>
                </a:ext>
              </a:extLst>
            </p:cNvPr>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Oval 10">
              <a:extLst>
                <a:ext uri="{FF2B5EF4-FFF2-40B4-BE49-F238E27FC236}">
                  <a16:creationId xmlns:a16="http://schemas.microsoft.com/office/drawing/2014/main" xmlns="" id="{828D37AD-0C6D-42BD-A4AB-17203D572FEB}"/>
                </a:ext>
              </a:extLst>
            </p:cNvPr>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Group 11">
            <a:extLst>
              <a:ext uri="{FF2B5EF4-FFF2-40B4-BE49-F238E27FC236}">
                <a16:creationId xmlns:a16="http://schemas.microsoft.com/office/drawing/2014/main" xmlns="" id="{BCD4CACC-3457-4E21-B11B-BBD0506F2A72}"/>
              </a:ext>
            </a:extLst>
          </p:cNvPr>
          <p:cNvGrpSpPr/>
          <p:nvPr/>
        </p:nvGrpSpPr>
        <p:grpSpPr>
          <a:xfrm>
            <a:off x="7657793" y="2996910"/>
            <a:ext cx="439849" cy="60520"/>
            <a:chOff x="4647977" y="2595263"/>
            <a:chExt cx="504373" cy="69398"/>
          </a:xfrm>
          <a:solidFill>
            <a:schemeClr val="bg1">
              <a:lumMod val="65000"/>
            </a:schemeClr>
          </a:solidFill>
        </p:grpSpPr>
        <p:sp>
          <p:nvSpPr>
            <p:cNvPr id="9" name="Oval 12">
              <a:extLst>
                <a:ext uri="{FF2B5EF4-FFF2-40B4-BE49-F238E27FC236}">
                  <a16:creationId xmlns:a16="http://schemas.microsoft.com/office/drawing/2014/main" xmlns="" id="{A2A26E9D-7120-420B-9BE7-47FE10E1B693}"/>
                </a:ext>
              </a:extLst>
            </p:cNvPr>
            <p:cNvSpPr/>
            <p:nvPr/>
          </p:nvSpPr>
          <p:spPr>
            <a:xfrm>
              <a:off x="4647977"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Oval 13">
              <a:extLst>
                <a:ext uri="{FF2B5EF4-FFF2-40B4-BE49-F238E27FC236}">
                  <a16:creationId xmlns:a16="http://schemas.microsoft.com/office/drawing/2014/main" xmlns="" id="{706A63BD-090B-4314-A31C-D643CE419EB3}"/>
                </a:ext>
              </a:extLst>
            </p:cNvPr>
            <p:cNvSpPr/>
            <p:nvPr/>
          </p:nvSpPr>
          <p:spPr>
            <a:xfrm>
              <a:off x="4865465"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14">
              <a:extLst>
                <a:ext uri="{FF2B5EF4-FFF2-40B4-BE49-F238E27FC236}">
                  <a16:creationId xmlns:a16="http://schemas.microsoft.com/office/drawing/2014/main" xmlns="" id="{8679D3B0-E47A-49A6-8240-290BED8880D1}"/>
                </a:ext>
              </a:extLst>
            </p:cNvPr>
            <p:cNvSpPr/>
            <p:nvPr/>
          </p:nvSpPr>
          <p:spPr>
            <a:xfrm>
              <a:off x="5082952" y="2595263"/>
              <a:ext cx="69398" cy="69398"/>
            </a:xfrm>
            <a:prstGeom prst="ellipse">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2" name="矩形 11">
            <a:extLst>
              <a:ext uri="{FF2B5EF4-FFF2-40B4-BE49-F238E27FC236}">
                <a16:creationId xmlns:a16="http://schemas.microsoft.com/office/drawing/2014/main" xmlns="" id="{8F5D27D7-EB7C-4051-A5F1-6D299E042CED}"/>
              </a:ext>
            </a:extLst>
          </p:cNvPr>
          <p:cNvSpPr/>
          <p:nvPr/>
        </p:nvSpPr>
        <p:spPr>
          <a:xfrm>
            <a:off x="1509801" y="4551882"/>
            <a:ext cx="2501951"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rPr>
              <a:t>标题文字添加</a:t>
            </a:r>
          </a:p>
        </p:txBody>
      </p:sp>
      <p:sp>
        <p:nvSpPr>
          <p:cNvPr id="13" name="矩形 12">
            <a:extLst>
              <a:ext uri="{FF2B5EF4-FFF2-40B4-BE49-F238E27FC236}">
                <a16:creationId xmlns:a16="http://schemas.microsoft.com/office/drawing/2014/main" xmlns="" id="{8D7129E2-8462-44D5-B7A6-98EFEFB86554}"/>
              </a:ext>
            </a:extLst>
          </p:cNvPr>
          <p:cNvSpPr/>
          <p:nvPr/>
        </p:nvSpPr>
        <p:spPr>
          <a:xfrm>
            <a:off x="4845024" y="4551882"/>
            <a:ext cx="2501951"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rPr>
              <a:t>标题文字添加</a:t>
            </a:r>
          </a:p>
        </p:txBody>
      </p:sp>
      <p:sp>
        <p:nvSpPr>
          <p:cNvPr id="14" name="矩形 13">
            <a:extLst>
              <a:ext uri="{FF2B5EF4-FFF2-40B4-BE49-F238E27FC236}">
                <a16:creationId xmlns:a16="http://schemas.microsoft.com/office/drawing/2014/main" xmlns="" id="{0DDC6D8F-BE3C-4597-9EAC-CED06C40992F}"/>
              </a:ext>
            </a:extLst>
          </p:cNvPr>
          <p:cNvSpPr/>
          <p:nvPr/>
        </p:nvSpPr>
        <p:spPr>
          <a:xfrm>
            <a:off x="8384374" y="4551882"/>
            <a:ext cx="2501951"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75000"/>
                    <a:lumOff val="25000"/>
                  </a:schemeClr>
                </a:solidFill>
              </a:rPr>
              <a:t>标题文字添加</a:t>
            </a:r>
          </a:p>
        </p:txBody>
      </p:sp>
      <p:grpSp>
        <p:nvGrpSpPr>
          <p:cNvPr id="15" name="组合 14">
            <a:extLst>
              <a:ext uri="{FF2B5EF4-FFF2-40B4-BE49-F238E27FC236}">
                <a16:creationId xmlns:a16="http://schemas.microsoft.com/office/drawing/2014/main" xmlns="" id="{A4BA6785-EEF1-4F72-871B-E99992BCA6F2}"/>
              </a:ext>
            </a:extLst>
          </p:cNvPr>
          <p:cNvGrpSpPr/>
          <p:nvPr/>
        </p:nvGrpSpPr>
        <p:grpSpPr>
          <a:xfrm>
            <a:off x="1627791" y="1894184"/>
            <a:ext cx="2265972" cy="2265972"/>
            <a:chOff x="1830459" y="2096852"/>
            <a:chExt cx="1860636" cy="1860636"/>
          </a:xfrm>
        </p:grpSpPr>
        <p:sp>
          <p:nvSpPr>
            <p:cNvPr id="16" name="Oval 1">
              <a:extLst>
                <a:ext uri="{FF2B5EF4-FFF2-40B4-BE49-F238E27FC236}">
                  <a16:creationId xmlns:a16="http://schemas.microsoft.com/office/drawing/2014/main" xmlns="" id="{411A0DC6-0C04-4E69-B91C-E2D28FB6F8B7}"/>
                </a:ext>
              </a:extLst>
            </p:cNvPr>
            <p:cNvSpPr/>
            <p:nvPr/>
          </p:nvSpPr>
          <p:spPr>
            <a:xfrm>
              <a:off x="1830459" y="2096852"/>
              <a:ext cx="1860636" cy="1860636"/>
            </a:xfrm>
            <a:prstGeom prst="ellipse">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17" name="Arc 2">
              <a:extLst>
                <a:ext uri="{FF2B5EF4-FFF2-40B4-BE49-F238E27FC236}">
                  <a16:creationId xmlns:a16="http://schemas.microsoft.com/office/drawing/2014/main" xmlns="" id="{E7D0B776-B397-4B4A-80AB-A8A47C26254D}"/>
                </a:ext>
              </a:extLst>
            </p:cNvPr>
            <p:cNvSpPr/>
            <p:nvPr/>
          </p:nvSpPr>
          <p:spPr>
            <a:xfrm>
              <a:off x="1830459" y="2096852"/>
              <a:ext cx="1860636" cy="1860636"/>
            </a:xfrm>
            <a:prstGeom prst="arc">
              <a:avLst>
                <a:gd name="adj1" fmla="val 10529000"/>
                <a:gd name="adj2" fmla="val 15122297"/>
              </a:avLst>
            </a:prstGeom>
            <a:ln w="127000" cap="rnd">
              <a:solidFill>
                <a:schemeClr val="accent3">
                  <a:lumMod val="10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18" name="椭圆 17">
              <a:extLst>
                <a:ext uri="{FF2B5EF4-FFF2-40B4-BE49-F238E27FC236}">
                  <a16:creationId xmlns:a16="http://schemas.microsoft.com/office/drawing/2014/main" xmlns="" id="{3ED2AA20-C24F-40A1-92DB-0FB828BA1855}"/>
                </a:ext>
              </a:extLst>
            </p:cNvPr>
            <p:cNvSpPr/>
            <p:nvPr/>
          </p:nvSpPr>
          <p:spPr>
            <a:xfrm>
              <a:off x="2099019" y="2365183"/>
              <a:ext cx="1323974" cy="1323974"/>
            </a:xfrm>
            <a:prstGeom prst="ellipse">
              <a:avLst/>
            </a:prstGeom>
            <a:blipFill>
              <a:blip r:embed="rId3"/>
              <a:srcRect/>
              <a:stretch>
                <a:fillRect l="-24392" r="-2392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xmlns="" id="{02A56685-C6FC-48CB-A20D-9F83E21D47BA}"/>
              </a:ext>
            </a:extLst>
          </p:cNvPr>
          <p:cNvGrpSpPr/>
          <p:nvPr/>
        </p:nvGrpSpPr>
        <p:grpSpPr>
          <a:xfrm>
            <a:off x="5042326" y="1894184"/>
            <a:ext cx="2265972" cy="2265972"/>
            <a:chOff x="5244994" y="2096852"/>
            <a:chExt cx="1860636" cy="1860636"/>
          </a:xfrm>
        </p:grpSpPr>
        <p:sp>
          <p:nvSpPr>
            <p:cNvPr id="20" name="Oval 3">
              <a:extLst>
                <a:ext uri="{FF2B5EF4-FFF2-40B4-BE49-F238E27FC236}">
                  <a16:creationId xmlns:a16="http://schemas.microsoft.com/office/drawing/2014/main" xmlns="" id="{779B22B8-1EE6-44C6-8070-45DBA17BFE9F}"/>
                </a:ext>
              </a:extLst>
            </p:cNvPr>
            <p:cNvSpPr/>
            <p:nvPr/>
          </p:nvSpPr>
          <p:spPr>
            <a:xfrm>
              <a:off x="5244994" y="2096852"/>
              <a:ext cx="1860636" cy="1860636"/>
            </a:xfrm>
            <a:prstGeom prst="ellipse">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21" name="Arc 4">
              <a:extLst>
                <a:ext uri="{FF2B5EF4-FFF2-40B4-BE49-F238E27FC236}">
                  <a16:creationId xmlns:a16="http://schemas.microsoft.com/office/drawing/2014/main" xmlns="" id="{56E08E81-2974-49F7-AC84-3B883ED7344E}"/>
                </a:ext>
              </a:extLst>
            </p:cNvPr>
            <p:cNvSpPr/>
            <p:nvPr/>
          </p:nvSpPr>
          <p:spPr>
            <a:xfrm>
              <a:off x="5244994" y="2096852"/>
              <a:ext cx="1860636" cy="1860636"/>
            </a:xfrm>
            <a:prstGeom prst="arc">
              <a:avLst>
                <a:gd name="adj1" fmla="val 19348155"/>
                <a:gd name="adj2" fmla="val 8179524"/>
              </a:avLst>
            </a:prstGeom>
            <a:ln w="127000" cap="rnd">
              <a:solidFill>
                <a:schemeClr val="dk1">
                  <a:lumMod val="10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2" name="椭圆 21">
              <a:extLst>
                <a:ext uri="{FF2B5EF4-FFF2-40B4-BE49-F238E27FC236}">
                  <a16:creationId xmlns:a16="http://schemas.microsoft.com/office/drawing/2014/main" xmlns="" id="{6C5174C4-C5C4-48AC-9B73-7607290DD80E}"/>
                </a:ext>
              </a:extLst>
            </p:cNvPr>
            <p:cNvSpPr/>
            <p:nvPr/>
          </p:nvSpPr>
          <p:spPr>
            <a:xfrm>
              <a:off x="5513325" y="2365183"/>
              <a:ext cx="1323974" cy="1323974"/>
            </a:xfrm>
            <a:prstGeom prst="ellipse">
              <a:avLst/>
            </a:prstGeom>
            <a:blipFill>
              <a:blip r:embed="rId4"/>
              <a:srcRect/>
              <a:stretch>
                <a:fillRect l="-25537" r="-250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xmlns="" id="{99C1F6A4-707F-47C8-868F-746729ACCC60}"/>
              </a:ext>
            </a:extLst>
          </p:cNvPr>
          <p:cNvGrpSpPr/>
          <p:nvPr/>
        </p:nvGrpSpPr>
        <p:grpSpPr>
          <a:xfrm>
            <a:off x="8502364" y="1894184"/>
            <a:ext cx="2265972" cy="2265972"/>
            <a:chOff x="8705032" y="2096852"/>
            <a:chExt cx="1860636" cy="1860636"/>
          </a:xfrm>
        </p:grpSpPr>
        <p:sp>
          <p:nvSpPr>
            <p:cNvPr id="24" name="Oval 5">
              <a:extLst>
                <a:ext uri="{FF2B5EF4-FFF2-40B4-BE49-F238E27FC236}">
                  <a16:creationId xmlns:a16="http://schemas.microsoft.com/office/drawing/2014/main" xmlns="" id="{DA519C1F-ED9D-496E-990D-400F45937172}"/>
                </a:ext>
              </a:extLst>
            </p:cNvPr>
            <p:cNvSpPr/>
            <p:nvPr/>
          </p:nvSpPr>
          <p:spPr>
            <a:xfrm>
              <a:off x="8705032" y="2096852"/>
              <a:ext cx="1860636" cy="1860636"/>
            </a:xfrm>
            <a:prstGeom prst="ellipse">
              <a:avLst/>
            </a:prstGeom>
            <a:noFill/>
            <a:ln w="1270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25" name="Arc 6">
              <a:extLst>
                <a:ext uri="{FF2B5EF4-FFF2-40B4-BE49-F238E27FC236}">
                  <a16:creationId xmlns:a16="http://schemas.microsoft.com/office/drawing/2014/main" xmlns="" id="{CAC1E5C4-0EC6-4B94-A804-101FC32E97CF}"/>
                </a:ext>
              </a:extLst>
            </p:cNvPr>
            <p:cNvSpPr/>
            <p:nvPr/>
          </p:nvSpPr>
          <p:spPr>
            <a:xfrm>
              <a:off x="8705032" y="2096852"/>
              <a:ext cx="1860636" cy="1860636"/>
            </a:xfrm>
            <a:prstGeom prst="arc">
              <a:avLst>
                <a:gd name="adj1" fmla="val 16200000"/>
                <a:gd name="adj2" fmla="val 898106"/>
              </a:avLst>
            </a:prstGeom>
            <a:ln w="127000" cap="rnd">
              <a:solidFill>
                <a:schemeClr val="accent3">
                  <a:lumMod val="10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26" name="椭圆 25">
              <a:extLst>
                <a:ext uri="{FF2B5EF4-FFF2-40B4-BE49-F238E27FC236}">
                  <a16:creationId xmlns:a16="http://schemas.microsoft.com/office/drawing/2014/main" xmlns="" id="{A7DEAFEA-C3DE-426F-9C27-BFCDEA0C99CF}"/>
                </a:ext>
              </a:extLst>
            </p:cNvPr>
            <p:cNvSpPr/>
            <p:nvPr/>
          </p:nvSpPr>
          <p:spPr>
            <a:xfrm>
              <a:off x="8973362" y="2365183"/>
              <a:ext cx="1323974" cy="1323974"/>
            </a:xfrm>
            <a:prstGeom prst="ellipse">
              <a:avLst/>
            </a:prstGeom>
            <a:blipFill>
              <a:blip r:embed="rId5"/>
              <a:srcRect/>
              <a:stretch>
                <a:fillRect l="-25270" r="-2478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a:extLst>
              <a:ext uri="{FF2B5EF4-FFF2-40B4-BE49-F238E27FC236}">
                <a16:creationId xmlns:a16="http://schemas.microsoft.com/office/drawing/2014/main" xmlns="" id="{39A5793F-AA89-420E-98A3-AE088A0EA42D}"/>
              </a:ext>
            </a:extLst>
          </p:cNvPr>
          <p:cNvSpPr txBox="1"/>
          <p:nvPr/>
        </p:nvSpPr>
        <p:spPr>
          <a:xfrm>
            <a:off x="1461180" y="4977815"/>
            <a:ext cx="2926530" cy="72385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sp>
        <p:nvSpPr>
          <p:cNvPr id="28" name="文本框 27">
            <a:extLst>
              <a:ext uri="{FF2B5EF4-FFF2-40B4-BE49-F238E27FC236}">
                <a16:creationId xmlns:a16="http://schemas.microsoft.com/office/drawing/2014/main" xmlns="" id="{CA4AA314-314E-4664-BFAB-C923E90F9EB3}"/>
              </a:ext>
            </a:extLst>
          </p:cNvPr>
          <p:cNvSpPr txBox="1"/>
          <p:nvPr/>
        </p:nvSpPr>
        <p:spPr>
          <a:xfrm>
            <a:off x="4632734" y="4977815"/>
            <a:ext cx="2926530" cy="72385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sp>
        <p:nvSpPr>
          <p:cNvPr id="29" name="文本框 28">
            <a:extLst>
              <a:ext uri="{FF2B5EF4-FFF2-40B4-BE49-F238E27FC236}">
                <a16:creationId xmlns:a16="http://schemas.microsoft.com/office/drawing/2014/main" xmlns="" id="{1291DB0F-446F-4DDF-9101-3603E5868020}"/>
              </a:ext>
            </a:extLst>
          </p:cNvPr>
          <p:cNvSpPr txBox="1"/>
          <p:nvPr/>
        </p:nvSpPr>
        <p:spPr>
          <a:xfrm>
            <a:off x="8172083" y="4977815"/>
            <a:ext cx="2926530" cy="72385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spTree>
    <p:extLst>
      <p:ext uri="{BB962C8B-B14F-4D97-AF65-F5344CB8AC3E}">
        <p14:creationId xmlns:p14="http://schemas.microsoft.com/office/powerpoint/2010/main" val="4152263330"/>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54A61B42-9BAD-4F74-817D-E62124EAD032}"/>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pic>
        <p:nvPicPr>
          <p:cNvPr id="3" name="图片 2">
            <a:extLst>
              <a:ext uri="{FF2B5EF4-FFF2-40B4-BE49-F238E27FC236}">
                <a16:creationId xmlns:a16="http://schemas.microsoft.com/office/drawing/2014/main" xmlns="" id="{465C54BF-0B4B-4A25-BD82-98271A6711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760" b="1"/>
          <a:stretch/>
        </p:blipFill>
        <p:spPr>
          <a:xfrm>
            <a:off x="0" y="0"/>
            <a:ext cx="12192000" cy="4484440"/>
          </a:xfrm>
          <a:prstGeom prst="rect">
            <a:avLst/>
          </a:prstGeom>
        </p:spPr>
      </p:pic>
      <p:sp>
        <p:nvSpPr>
          <p:cNvPr id="7" name="矩形 6">
            <a:extLst>
              <a:ext uri="{FF2B5EF4-FFF2-40B4-BE49-F238E27FC236}">
                <a16:creationId xmlns:a16="http://schemas.microsoft.com/office/drawing/2014/main" xmlns="" id="{B82DC868-01A2-4B82-8EAB-FF24971BAFD6}"/>
              </a:ext>
            </a:extLst>
          </p:cNvPr>
          <p:cNvSpPr/>
          <p:nvPr/>
        </p:nvSpPr>
        <p:spPr>
          <a:xfrm>
            <a:off x="483239" y="1774209"/>
            <a:ext cx="3010588" cy="46698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xmlns="" id="{6E2E629E-B3B3-420A-A33A-735F8DAD970A}"/>
              </a:ext>
            </a:extLst>
          </p:cNvPr>
          <p:cNvSpPr/>
          <p:nvPr/>
        </p:nvSpPr>
        <p:spPr>
          <a:xfrm>
            <a:off x="3493827" y="4484440"/>
            <a:ext cx="8214934" cy="1959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xmlns="" id="{F642166D-A1B0-4CCA-90CD-5A4AFB6FE085}"/>
              </a:ext>
            </a:extLst>
          </p:cNvPr>
          <p:cNvSpPr/>
          <p:nvPr/>
        </p:nvSpPr>
        <p:spPr>
          <a:xfrm>
            <a:off x="437373" y="2738650"/>
            <a:ext cx="3056454" cy="1015663"/>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3000" spc="300" dirty="0">
                <a:solidFill>
                  <a:schemeClr val="bg1"/>
                </a:solidFill>
                <a:latin typeface="微软雅黑" panose="020B0503020204020204" pitchFamily="34" charset="-122"/>
                <a:ea typeface="微软雅黑" panose="020B0503020204020204" pitchFamily="34" charset="-122"/>
              </a:rPr>
              <a:t>PART  </a:t>
            </a:r>
            <a:r>
              <a:rPr lang="en-US" altLang="zh-CN" sz="6000" spc="300" dirty="0">
                <a:solidFill>
                  <a:schemeClr val="bg1"/>
                </a:solidFill>
                <a:latin typeface="微软雅黑" panose="020B0503020204020204" pitchFamily="34" charset="-122"/>
                <a:ea typeface="微软雅黑" panose="020B0503020204020204" pitchFamily="34" charset="-122"/>
              </a:rPr>
              <a:t>03</a:t>
            </a:r>
            <a:endParaRPr lang="zh-CN" altLang="en-US" sz="6000" spc="3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6AB04A6B-C0C9-49B1-AAC7-DD1ACC8CA864}"/>
              </a:ext>
            </a:extLst>
          </p:cNvPr>
          <p:cNvSpPr/>
          <p:nvPr/>
        </p:nvSpPr>
        <p:spPr>
          <a:xfrm>
            <a:off x="624819" y="4027216"/>
            <a:ext cx="2800767" cy="523220"/>
          </a:xfrm>
          <a:prstGeom prst="rect">
            <a:avLst/>
          </a:prstGeom>
        </p:spPr>
        <p:txBody>
          <a:bodyPr wrap="none">
            <a:spAutoFit/>
            <a:scene3d>
              <a:camera prst="orthographicFront"/>
              <a:lightRig rig="threePt" dir="t"/>
            </a:scene3d>
            <a:sp3d contourW="12700"/>
          </a:bodyPr>
          <a:lstStyle/>
          <a:p>
            <a:r>
              <a:rPr lang="zh-CN" altLang="en-US" sz="2800" spc="600" dirty="0">
                <a:solidFill>
                  <a:schemeClr val="bg1"/>
                </a:solidFill>
                <a:latin typeface="微软雅黑" panose="020B0503020204020204" pitchFamily="34" charset="-122"/>
                <a:ea typeface="微软雅黑" panose="020B0503020204020204" pitchFamily="34" charset="-122"/>
              </a:rPr>
              <a:t>工作不足之处</a:t>
            </a:r>
          </a:p>
        </p:txBody>
      </p:sp>
      <p:sp>
        <p:nvSpPr>
          <p:cNvPr id="11" name="矩形 10">
            <a:extLst>
              <a:ext uri="{FF2B5EF4-FFF2-40B4-BE49-F238E27FC236}">
                <a16:creationId xmlns:a16="http://schemas.microsoft.com/office/drawing/2014/main" xmlns="" id="{764DD094-2389-4B23-8845-40BB1E9E29FA}"/>
              </a:ext>
            </a:extLst>
          </p:cNvPr>
          <p:cNvSpPr/>
          <p:nvPr/>
        </p:nvSpPr>
        <p:spPr>
          <a:xfrm>
            <a:off x="624819" y="4550436"/>
            <a:ext cx="2800767" cy="646331"/>
          </a:xfrm>
          <a:prstGeom prst="rect">
            <a:avLst/>
          </a:prstGeom>
        </p:spPr>
        <p:txBody>
          <a:bodyPr wrap="square">
            <a:spAutoFit/>
            <a:scene3d>
              <a:camera prst="orthographicFront"/>
              <a:lightRig rig="threePt" dir="t"/>
            </a:scene3d>
            <a:sp3d contourW="12700"/>
          </a:bodyPr>
          <a:lstStyle/>
          <a:p>
            <a:r>
              <a:rPr lang="zh-CN" altLang="en-US" sz="1200" dirty="0">
                <a:solidFill>
                  <a:schemeClr val="bg1"/>
                </a:solidFill>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spc="600" dirty="0">
                <a:solidFill>
                  <a:schemeClr val="bg1"/>
                </a:solidFill>
                <a:latin typeface="宋体" panose="02010600030101010101" pitchFamily="2" charset="-122"/>
                <a:ea typeface="宋体" panose="02010600030101010101" pitchFamily="2" charset="-122"/>
              </a:rPr>
              <a:t>,</a:t>
            </a:r>
            <a:endParaRPr lang="zh-CN" altLang="en-US" sz="1200" spc="600" dirty="0">
              <a:solidFill>
                <a:schemeClr val="bg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xmlns="" id="{5BCCE18B-4E14-4685-ADF7-BD50AA1DC87A}"/>
              </a:ext>
            </a:extLst>
          </p:cNvPr>
          <p:cNvSpPr/>
          <p:nvPr/>
        </p:nvSpPr>
        <p:spPr>
          <a:xfrm>
            <a:off x="3703648" y="4550436"/>
            <a:ext cx="7863533" cy="830997"/>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a:p>
            <a:endParaRPr lang="zh-CN" altLang="en-US" sz="1200" spc="6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xmlns="" id="{954F9B2E-028A-4F74-B327-28D38677201C}"/>
              </a:ext>
            </a:extLst>
          </p:cNvPr>
          <p:cNvSpPr/>
          <p:nvPr/>
        </p:nvSpPr>
        <p:spPr>
          <a:xfrm>
            <a:off x="7968782" y="6111560"/>
            <a:ext cx="3572980" cy="246221"/>
          </a:xfrm>
          <a:prstGeom prst="rect">
            <a:avLst/>
          </a:prstGeom>
          <a:noFill/>
          <a:ln>
            <a:noFill/>
          </a:ln>
          <a:effectLst>
            <a:outerShdw blurRad="50800" dist="50800" dir="2400000" sx="1000" sy="1000" algn="ctr" rotWithShape="0">
              <a:srgbClr val="000000"/>
            </a:outerShdw>
          </a:effectLst>
        </p:spPr>
        <p:txBody>
          <a:bodyPr wrap="square">
            <a:spAutoFit/>
            <a:scene3d>
              <a:camera prst="orthographicFront"/>
              <a:lightRig rig="threePt" dir="t"/>
            </a:scene3d>
            <a:sp3d contourW="12700"/>
          </a:bodyPr>
          <a:lstStyle/>
          <a:p>
            <a:pPr algn="ct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季度总结</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述职报告</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组织方案 </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会务安排</a:t>
            </a:r>
          </a:p>
        </p:txBody>
      </p:sp>
    </p:spTree>
    <p:extLst>
      <p:ext uri="{BB962C8B-B14F-4D97-AF65-F5344CB8AC3E}">
        <p14:creationId xmlns:p14="http://schemas.microsoft.com/office/powerpoint/2010/main" val="1583821644"/>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工作不足之处</a:t>
            </a:r>
          </a:p>
        </p:txBody>
      </p:sp>
      <p:sp>
        <p:nvSpPr>
          <p:cNvPr id="3" name="iŝḷîḋè">
            <a:extLst>
              <a:ext uri="{FF2B5EF4-FFF2-40B4-BE49-F238E27FC236}">
                <a16:creationId xmlns:a16="http://schemas.microsoft.com/office/drawing/2014/main" xmlns="" id="{F187EBD2-E656-4288-9B18-9104CD182D84}"/>
              </a:ext>
            </a:extLst>
          </p:cNvPr>
          <p:cNvSpPr/>
          <p:nvPr/>
        </p:nvSpPr>
        <p:spPr>
          <a:xfrm>
            <a:off x="5889204" y="3157054"/>
            <a:ext cx="2199805" cy="2382218"/>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dk1">
              <a:lumMod val="10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ïṩlïḋè">
            <a:extLst>
              <a:ext uri="{FF2B5EF4-FFF2-40B4-BE49-F238E27FC236}">
                <a16:creationId xmlns:a16="http://schemas.microsoft.com/office/drawing/2014/main" xmlns="" id="{09BFEFA5-D047-41CE-B29C-DFEC57631F36}"/>
              </a:ext>
            </a:extLst>
          </p:cNvPr>
          <p:cNvSpPr/>
          <p:nvPr/>
        </p:nvSpPr>
        <p:spPr>
          <a:xfrm>
            <a:off x="4115691" y="3157054"/>
            <a:ext cx="2199805" cy="2382218"/>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3">
              <a:lumMod val="10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íSlíḋé">
            <a:extLst>
              <a:ext uri="{FF2B5EF4-FFF2-40B4-BE49-F238E27FC236}">
                <a16:creationId xmlns:a16="http://schemas.microsoft.com/office/drawing/2014/main" xmlns="" id="{C0F13C88-7D25-46D8-B85A-7BB108EA73F7}"/>
              </a:ext>
            </a:extLst>
          </p:cNvPr>
          <p:cNvSpPr/>
          <p:nvPr/>
        </p:nvSpPr>
        <p:spPr bwMode="auto">
          <a:xfrm>
            <a:off x="4880065" y="4070328"/>
            <a:ext cx="490526" cy="48978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accent3">
              <a:lumMod val="100000"/>
            </a:schemeClr>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7" name="iSlïḑe">
            <a:extLst>
              <a:ext uri="{FF2B5EF4-FFF2-40B4-BE49-F238E27FC236}">
                <a16:creationId xmlns:a16="http://schemas.microsoft.com/office/drawing/2014/main" xmlns="" id="{522F0D10-C06D-4033-AACD-714654360AB2}"/>
              </a:ext>
            </a:extLst>
          </p:cNvPr>
          <p:cNvSpPr/>
          <p:nvPr/>
        </p:nvSpPr>
        <p:spPr bwMode="auto">
          <a:xfrm>
            <a:off x="6834187" y="4071730"/>
            <a:ext cx="558778" cy="515180"/>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dk1">
              <a:lumMod val="100000"/>
            </a:schemeClr>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nvGrpSpPr>
          <p:cNvPr id="8" name="组合 7">
            <a:extLst>
              <a:ext uri="{FF2B5EF4-FFF2-40B4-BE49-F238E27FC236}">
                <a16:creationId xmlns:a16="http://schemas.microsoft.com/office/drawing/2014/main" xmlns="" id="{03B7FC00-3284-467B-9E79-294903D8E809}"/>
              </a:ext>
            </a:extLst>
          </p:cNvPr>
          <p:cNvGrpSpPr/>
          <p:nvPr/>
        </p:nvGrpSpPr>
        <p:grpSpPr>
          <a:xfrm>
            <a:off x="8184563" y="2818500"/>
            <a:ext cx="2784999" cy="768031"/>
            <a:chOff x="1541719" y="2349127"/>
            <a:chExt cx="2784999" cy="768031"/>
          </a:xfrm>
        </p:grpSpPr>
        <p:sp>
          <p:nvSpPr>
            <p:cNvPr id="9" name="文本框 8">
              <a:extLst>
                <a:ext uri="{FF2B5EF4-FFF2-40B4-BE49-F238E27FC236}">
                  <a16:creationId xmlns:a16="http://schemas.microsoft.com/office/drawing/2014/main" xmlns="" id="{42DF1CF1-D8FA-4B94-84FF-FE95AA5D94FD}"/>
                </a:ext>
              </a:extLst>
            </p:cNvPr>
            <p:cNvSpPr txBox="1"/>
            <p:nvPr/>
          </p:nvSpPr>
          <p:spPr>
            <a:xfrm>
              <a:off x="1541719"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标题文字添加</a:t>
              </a:r>
            </a:p>
          </p:txBody>
        </p:sp>
        <p:sp>
          <p:nvSpPr>
            <p:cNvPr id="10" name="文本框 9">
              <a:extLst>
                <a:ext uri="{FF2B5EF4-FFF2-40B4-BE49-F238E27FC236}">
                  <a16:creationId xmlns:a16="http://schemas.microsoft.com/office/drawing/2014/main" xmlns="" id="{E934C684-B678-4D41-86FB-4226F294C9B7}"/>
                </a:ext>
              </a:extLst>
            </p:cNvPr>
            <p:cNvSpPr txBox="1"/>
            <p:nvPr/>
          </p:nvSpPr>
          <p:spPr>
            <a:xfrm>
              <a:off x="1541719" y="2687681"/>
              <a:ext cx="2784999" cy="429477"/>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chemeClr val="tx1">
                      <a:lumMod val="65000"/>
                      <a:lumOff val="35000"/>
                    </a:schemeClr>
                  </a:solidFill>
                  <a:latin typeface="Century Gothic" panose="020B0502020202020204" pitchFamily="34" charset="0"/>
                  <a:ea typeface="+mj-ea"/>
                </a:rPr>
                <a:t>在这里输入您的文字内容，在这里输入您的文字内容</a:t>
              </a:r>
              <a:endParaRPr lang="en-US" altLang="zh-CN" sz="1000" dirty="0">
                <a:solidFill>
                  <a:schemeClr val="tx1">
                    <a:lumMod val="65000"/>
                    <a:lumOff val="35000"/>
                  </a:schemeClr>
                </a:solidFill>
                <a:latin typeface="Century Gothic" panose="020B0502020202020204" pitchFamily="34" charset="0"/>
                <a:ea typeface="+mj-ea"/>
              </a:endParaRPr>
            </a:p>
          </p:txBody>
        </p:sp>
      </p:grpSp>
      <p:grpSp>
        <p:nvGrpSpPr>
          <p:cNvPr id="11" name="组合 10">
            <a:extLst>
              <a:ext uri="{FF2B5EF4-FFF2-40B4-BE49-F238E27FC236}">
                <a16:creationId xmlns:a16="http://schemas.microsoft.com/office/drawing/2014/main" xmlns="" id="{1A579B19-3F63-42DD-B533-A8673C2DE607}"/>
              </a:ext>
            </a:extLst>
          </p:cNvPr>
          <p:cNvGrpSpPr/>
          <p:nvPr/>
        </p:nvGrpSpPr>
        <p:grpSpPr>
          <a:xfrm>
            <a:off x="8184563" y="4874309"/>
            <a:ext cx="2784999" cy="768031"/>
            <a:chOff x="1541719" y="2349127"/>
            <a:chExt cx="2784999" cy="768031"/>
          </a:xfrm>
        </p:grpSpPr>
        <p:sp>
          <p:nvSpPr>
            <p:cNvPr id="12" name="文本框 11">
              <a:extLst>
                <a:ext uri="{FF2B5EF4-FFF2-40B4-BE49-F238E27FC236}">
                  <a16:creationId xmlns:a16="http://schemas.microsoft.com/office/drawing/2014/main" xmlns="" id="{001B00F0-6DF1-44F3-88BA-80C1C51AF610}"/>
                </a:ext>
              </a:extLst>
            </p:cNvPr>
            <p:cNvSpPr txBox="1"/>
            <p:nvPr/>
          </p:nvSpPr>
          <p:spPr>
            <a:xfrm>
              <a:off x="1541719"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75000"/>
                      <a:lumOff val="25000"/>
                    </a:schemeClr>
                  </a:solidFill>
                  <a:latin typeface="Century Gothic" panose="020B0502020202020204" pitchFamily="34" charset="0"/>
                </a:rPr>
                <a:t>标题文字添加</a:t>
              </a:r>
            </a:p>
          </p:txBody>
        </p:sp>
        <p:sp>
          <p:nvSpPr>
            <p:cNvPr id="13" name="文本框 12">
              <a:extLst>
                <a:ext uri="{FF2B5EF4-FFF2-40B4-BE49-F238E27FC236}">
                  <a16:creationId xmlns:a16="http://schemas.microsoft.com/office/drawing/2014/main" xmlns="" id="{D9592FE3-FA57-4BEF-ABE4-85BC4065D338}"/>
                </a:ext>
              </a:extLst>
            </p:cNvPr>
            <p:cNvSpPr txBox="1"/>
            <p:nvPr/>
          </p:nvSpPr>
          <p:spPr>
            <a:xfrm>
              <a:off x="1541719" y="2687681"/>
              <a:ext cx="2784999" cy="429477"/>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00" dirty="0">
                  <a:solidFill>
                    <a:schemeClr val="tx1">
                      <a:lumMod val="65000"/>
                      <a:lumOff val="35000"/>
                    </a:schemeClr>
                  </a:solidFill>
                  <a:latin typeface="Century Gothic" panose="020B0502020202020204" pitchFamily="34" charset="0"/>
                  <a:ea typeface="+mj-ea"/>
                </a:rPr>
                <a:t>在这里输入您的文字内容，在这里输入您的文字内容</a:t>
              </a:r>
              <a:endParaRPr lang="en-US" altLang="zh-CN" sz="1000" dirty="0">
                <a:solidFill>
                  <a:schemeClr val="tx1">
                    <a:lumMod val="65000"/>
                    <a:lumOff val="35000"/>
                  </a:schemeClr>
                </a:solidFill>
                <a:latin typeface="Century Gothic" panose="020B0502020202020204" pitchFamily="34" charset="0"/>
                <a:ea typeface="+mj-ea"/>
              </a:endParaRPr>
            </a:p>
          </p:txBody>
        </p:sp>
      </p:grpSp>
      <p:grpSp>
        <p:nvGrpSpPr>
          <p:cNvPr id="14" name="组合 13">
            <a:extLst>
              <a:ext uri="{FF2B5EF4-FFF2-40B4-BE49-F238E27FC236}">
                <a16:creationId xmlns:a16="http://schemas.microsoft.com/office/drawing/2014/main" xmlns="" id="{B20AC6AA-B087-4677-B5CB-E0AA65735EBC}"/>
              </a:ext>
            </a:extLst>
          </p:cNvPr>
          <p:cNvGrpSpPr/>
          <p:nvPr/>
        </p:nvGrpSpPr>
        <p:grpSpPr>
          <a:xfrm>
            <a:off x="1237126" y="2818500"/>
            <a:ext cx="2784999" cy="768031"/>
            <a:chOff x="1541719" y="2349127"/>
            <a:chExt cx="2784999" cy="768031"/>
          </a:xfrm>
        </p:grpSpPr>
        <p:sp>
          <p:nvSpPr>
            <p:cNvPr id="15" name="文本框 14">
              <a:extLst>
                <a:ext uri="{FF2B5EF4-FFF2-40B4-BE49-F238E27FC236}">
                  <a16:creationId xmlns:a16="http://schemas.microsoft.com/office/drawing/2014/main" xmlns="" id="{9DF7F527-A8AC-4D04-84CF-EBC440C31AA4}"/>
                </a:ext>
              </a:extLst>
            </p:cNvPr>
            <p:cNvSpPr txBox="1"/>
            <p:nvPr/>
          </p:nvSpPr>
          <p:spPr>
            <a:xfrm>
              <a:off x="2192937"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标题文字添加</a:t>
              </a:r>
            </a:p>
          </p:txBody>
        </p:sp>
        <p:sp>
          <p:nvSpPr>
            <p:cNvPr id="16" name="文本框 15">
              <a:extLst>
                <a:ext uri="{FF2B5EF4-FFF2-40B4-BE49-F238E27FC236}">
                  <a16:creationId xmlns:a16="http://schemas.microsoft.com/office/drawing/2014/main" xmlns="" id="{55EEA768-20F2-41CD-88C5-26F0112BAF6B}"/>
                </a:ext>
              </a:extLst>
            </p:cNvPr>
            <p:cNvSpPr txBox="1"/>
            <p:nvPr/>
          </p:nvSpPr>
          <p:spPr>
            <a:xfrm>
              <a:off x="1541719" y="2687681"/>
              <a:ext cx="2784999" cy="429477"/>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000" dirty="0">
                  <a:solidFill>
                    <a:schemeClr val="tx1">
                      <a:lumMod val="65000"/>
                      <a:lumOff val="35000"/>
                    </a:schemeClr>
                  </a:solidFill>
                  <a:latin typeface="Century Gothic" panose="020B0502020202020204" pitchFamily="34" charset="0"/>
                  <a:ea typeface="+mj-ea"/>
                </a:rPr>
                <a:t>在这里输入您的文字内容，在这里输入您的文字内容</a:t>
              </a:r>
              <a:endParaRPr lang="en-US" altLang="zh-CN" sz="1000" dirty="0">
                <a:solidFill>
                  <a:schemeClr val="tx1">
                    <a:lumMod val="65000"/>
                    <a:lumOff val="35000"/>
                  </a:schemeClr>
                </a:solidFill>
                <a:latin typeface="Century Gothic" panose="020B0502020202020204" pitchFamily="34" charset="0"/>
                <a:ea typeface="+mj-ea"/>
              </a:endParaRPr>
            </a:p>
          </p:txBody>
        </p:sp>
      </p:grpSp>
      <p:grpSp>
        <p:nvGrpSpPr>
          <p:cNvPr id="17" name="组合 16">
            <a:extLst>
              <a:ext uri="{FF2B5EF4-FFF2-40B4-BE49-F238E27FC236}">
                <a16:creationId xmlns:a16="http://schemas.microsoft.com/office/drawing/2014/main" xmlns="" id="{5B22AD0B-296D-4A05-9E2E-0A8FFBDF587B}"/>
              </a:ext>
            </a:extLst>
          </p:cNvPr>
          <p:cNvGrpSpPr/>
          <p:nvPr/>
        </p:nvGrpSpPr>
        <p:grpSpPr>
          <a:xfrm>
            <a:off x="1237126" y="4874309"/>
            <a:ext cx="2784999" cy="768031"/>
            <a:chOff x="1541719" y="2349127"/>
            <a:chExt cx="2784999" cy="768031"/>
          </a:xfrm>
        </p:grpSpPr>
        <p:sp>
          <p:nvSpPr>
            <p:cNvPr id="18" name="文本框 17">
              <a:extLst>
                <a:ext uri="{FF2B5EF4-FFF2-40B4-BE49-F238E27FC236}">
                  <a16:creationId xmlns:a16="http://schemas.microsoft.com/office/drawing/2014/main" xmlns="" id="{A109AB5C-7468-402F-91F6-960293CB30FF}"/>
                </a:ext>
              </a:extLst>
            </p:cNvPr>
            <p:cNvSpPr txBox="1"/>
            <p:nvPr/>
          </p:nvSpPr>
          <p:spPr>
            <a:xfrm>
              <a:off x="2192937"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a:solidFill>
                    <a:schemeClr val="tx1">
                      <a:lumMod val="75000"/>
                      <a:lumOff val="25000"/>
                    </a:schemeClr>
                  </a:solidFill>
                  <a:latin typeface="Century Gothic" panose="020B0502020202020204" pitchFamily="34" charset="0"/>
                </a:rPr>
                <a:t>标题文字添加</a:t>
              </a:r>
            </a:p>
          </p:txBody>
        </p:sp>
        <p:sp>
          <p:nvSpPr>
            <p:cNvPr id="19" name="文本框 18">
              <a:extLst>
                <a:ext uri="{FF2B5EF4-FFF2-40B4-BE49-F238E27FC236}">
                  <a16:creationId xmlns:a16="http://schemas.microsoft.com/office/drawing/2014/main" xmlns="" id="{A52DFA60-DB61-4A09-BC8E-25DE1F6C0A3B}"/>
                </a:ext>
              </a:extLst>
            </p:cNvPr>
            <p:cNvSpPr txBox="1"/>
            <p:nvPr/>
          </p:nvSpPr>
          <p:spPr>
            <a:xfrm>
              <a:off x="1541719" y="2687681"/>
              <a:ext cx="2784999" cy="429477"/>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000" dirty="0">
                  <a:solidFill>
                    <a:schemeClr val="tx1">
                      <a:lumMod val="65000"/>
                      <a:lumOff val="35000"/>
                    </a:schemeClr>
                  </a:solidFill>
                  <a:latin typeface="Century Gothic" panose="020B0502020202020204" pitchFamily="34" charset="0"/>
                  <a:ea typeface="+mj-ea"/>
                </a:rPr>
                <a:t>在这里输入您的文字内容，在这里输入您的文字内容</a:t>
              </a:r>
              <a:endParaRPr lang="en-US" altLang="zh-CN" sz="1000" dirty="0">
                <a:solidFill>
                  <a:schemeClr val="tx1">
                    <a:lumMod val="65000"/>
                    <a:lumOff val="35000"/>
                  </a:schemeClr>
                </a:solidFill>
                <a:latin typeface="Century Gothic" panose="020B0502020202020204" pitchFamily="34" charset="0"/>
                <a:ea typeface="+mj-ea"/>
              </a:endParaRPr>
            </a:p>
          </p:txBody>
        </p:sp>
      </p:grpSp>
      <p:grpSp>
        <p:nvGrpSpPr>
          <p:cNvPr id="20" name="组合 19">
            <a:extLst>
              <a:ext uri="{FF2B5EF4-FFF2-40B4-BE49-F238E27FC236}">
                <a16:creationId xmlns:a16="http://schemas.microsoft.com/office/drawing/2014/main" xmlns="" id="{6F375C13-10BA-41F3-8F98-6D47E74F41E7}"/>
              </a:ext>
            </a:extLst>
          </p:cNvPr>
          <p:cNvGrpSpPr/>
          <p:nvPr/>
        </p:nvGrpSpPr>
        <p:grpSpPr>
          <a:xfrm>
            <a:off x="1104900" y="1693000"/>
            <a:ext cx="9982200" cy="883832"/>
            <a:chOff x="1104900" y="1693000"/>
            <a:chExt cx="9982200" cy="883832"/>
          </a:xfrm>
        </p:grpSpPr>
        <p:cxnSp>
          <p:nvCxnSpPr>
            <p:cNvPr id="21" name="直接连接符 20">
              <a:extLst>
                <a:ext uri="{FF2B5EF4-FFF2-40B4-BE49-F238E27FC236}">
                  <a16:creationId xmlns:a16="http://schemas.microsoft.com/office/drawing/2014/main" xmlns="" id="{550FB526-AA2E-432E-A9A5-EC6EC074165B}"/>
                </a:ext>
              </a:extLst>
            </p:cNvPr>
            <p:cNvCxnSpPr/>
            <p:nvPr/>
          </p:nvCxnSpPr>
          <p:spPr>
            <a:xfrm>
              <a:off x="1308100" y="2362200"/>
              <a:ext cx="95758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xmlns="" id="{13C52ACD-89F0-4C08-A711-8CBFB5C1FC50}"/>
                </a:ext>
              </a:extLst>
            </p:cNvPr>
            <p:cNvSpPr txBox="1"/>
            <p:nvPr/>
          </p:nvSpPr>
          <p:spPr>
            <a:xfrm>
              <a:off x="1104900" y="1693000"/>
              <a:ext cx="9982200" cy="883832"/>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a:p>
              <a:pPr algn="ctr">
                <a:lnSpc>
                  <a:spcPct val="114000"/>
                </a:lnSpc>
              </a:pPr>
              <a:endParaRPr lang="en-US" altLang="zh-CN" sz="1000" dirty="0">
                <a:solidFill>
                  <a:schemeClr val="tx1">
                    <a:lumMod val="50000"/>
                    <a:lumOff val="50000"/>
                  </a:schemeClr>
                </a:solidFill>
                <a:latin typeface="Century Gothic" panose="020B0502020202020204" pitchFamily="34" charset="0"/>
              </a:endParaRPr>
            </a:p>
          </p:txBody>
        </p:sp>
      </p:grpSp>
    </p:spTree>
    <p:extLst>
      <p:ext uri="{BB962C8B-B14F-4D97-AF65-F5344CB8AC3E}">
        <p14:creationId xmlns:p14="http://schemas.microsoft.com/office/powerpoint/2010/main" val="1802632890"/>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2000"/>
                                </p:stCondLst>
                                <p:childTnLst>
                                  <p:par>
                                    <p:cTn id="31" presetID="2" presetClass="entr" presetSubtype="8" fill="hold" nodeType="afterEffect" p14:presetBounceEnd="49000">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14:bounceEnd="49000">
                                          <p:cBhvr additive="base">
                                            <p:cTn id="33" dur="1000" fill="hold"/>
                                            <p:tgtEl>
                                              <p:spTgt spid="14"/>
                                            </p:tgtEl>
                                            <p:attrNameLst>
                                              <p:attrName>ppt_x</p:attrName>
                                            </p:attrNameLst>
                                          </p:cBhvr>
                                          <p:tavLst>
                                            <p:tav tm="0">
                                              <p:val>
                                                <p:strVal val="0-#ppt_w/2"/>
                                              </p:val>
                                            </p:tav>
                                            <p:tav tm="100000">
                                              <p:val>
                                                <p:strVal val="#ppt_x"/>
                                              </p:val>
                                            </p:tav>
                                          </p:tavLst>
                                        </p:anim>
                                        <p:anim calcmode="lin" valueType="num" p14:bounceEnd="49000">
                                          <p:cBhvr additive="base">
                                            <p:cTn id="34" dur="10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14:presetBounceEnd="49000">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14:bounceEnd="49000">
                                          <p:cBhvr additive="base">
                                            <p:cTn id="37" dur="1000" fill="hold"/>
                                            <p:tgtEl>
                                              <p:spTgt spid="17"/>
                                            </p:tgtEl>
                                            <p:attrNameLst>
                                              <p:attrName>ppt_x</p:attrName>
                                            </p:attrNameLst>
                                          </p:cBhvr>
                                          <p:tavLst>
                                            <p:tav tm="0">
                                              <p:val>
                                                <p:strVal val="0-#ppt_w/2"/>
                                              </p:val>
                                            </p:tav>
                                            <p:tav tm="100000">
                                              <p:val>
                                                <p:strVal val="#ppt_x"/>
                                              </p:val>
                                            </p:tav>
                                          </p:tavLst>
                                        </p:anim>
                                        <p:anim calcmode="lin" valueType="num" p14:bounceEnd="49000">
                                          <p:cBhvr additive="base">
                                            <p:cTn id="38" dur="10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14:presetBounceEnd="49000">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14:bounceEnd="49000">
                                          <p:cBhvr additive="base">
                                            <p:cTn id="41" dur="1000" fill="hold"/>
                                            <p:tgtEl>
                                              <p:spTgt spid="8"/>
                                            </p:tgtEl>
                                            <p:attrNameLst>
                                              <p:attrName>ppt_x</p:attrName>
                                            </p:attrNameLst>
                                          </p:cBhvr>
                                          <p:tavLst>
                                            <p:tav tm="0">
                                              <p:val>
                                                <p:strVal val="1+#ppt_w/2"/>
                                              </p:val>
                                            </p:tav>
                                            <p:tav tm="100000">
                                              <p:val>
                                                <p:strVal val="#ppt_x"/>
                                              </p:val>
                                            </p:tav>
                                          </p:tavLst>
                                        </p:anim>
                                        <p:anim calcmode="lin" valueType="num" p14:bounceEnd="49000">
                                          <p:cBhvr additive="base">
                                            <p:cTn id="42" dur="1000" fill="hold"/>
                                            <p:tgtEl>
                                              <p:spTgt spid="8"/>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14:presetBounceEnd="49000">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14:bounceEnd="49000">
                                          <p:cBhvr additive="base">
                                            <p:cTn id="45" dur="1000" fill="hold"/>
                                            <p:tgtEl>
                                              <p:spTgt spid="11"/>
                                            </p:tgtEl>
                                            <p:attrNameLst>
                                              <p:attrName>ppt_x</p:attrName>
                                            </p:attrNameLst>
                                          </p:cBhvr>
                                          <p:tavLst>
                                            <p:tav tm="0">
                                              <p:val>
                                                <p:strVal val="1+#ppt_w/2"/>
                                              </p:val>
                                            </p:tav>
                                            <p:tav tm="100000">
                                              <p:val>
                                                <p:strVal val="#ppt_x"/>
                                              </p:val>
                                            </p:tav>
                                          </p:tavLst>
                                        </p:anim>
                                        <p:anim calcmode="lin" valueType="num" p14:bounceEnd="49000">
                                          <p:cBhvr additive="base">
                                            <p:cTn id="4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left)">
                                          <p:cBhvr>
                                            <p:cTn id="18" dur="500"/>
                                            <p:tgtEl>
                                              <p:spTgt spid="4"/>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0-#ppt_w/2"/>
                                              </p:val>
                                            </p:tav>
                                            <p:tav tm="100000">
                                              <p:val>
                                                <p:strVal val="#ppt_x"/>
                                              </p:val>
                                            </p:tav>
                                          </p:tavLst>
                                        </p:anim>
                                        <p:anim calcmode="lin" valueType="num">
                                          <p:cBhvr additive="base">
                                            <p:cTn id="34" dur="10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1000" fill="hold"/>
                                            <p:tgtEl>
                                              <p:spTgt spid="17"/>
                                            </p:tgtEl>
                                            <p:attrNameLst>
                                              <p:attrName>ppt_x</p:attrName>
                                            </p:attrNameLst>
                                          </p:cBhvr>
                                          <p:tavLst>
                                            <p:tav tm="0">
                                              <p:val>
                                                <p:strVal val="0-#ppt_w/2"/>
                                              </p:val>
                                            </p:tav>
                                            <p:tav tm="100000">
                                              <p:val>
                                                <p:strVal val="#ppt_x"/>
                                              </p:val>
                                            </p:tav>
                                          </p:tavLst>
                                        </p:anim>
                                        <p:anim calcmode="lin" valueType="num">
                                          <p:cBhvr additive="base">
                                            <p:cTn id="38" dur="10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1000" fill="hold"/>
                                            <p:tgtEl>
                                              <p:spTgt spid="8"/>
                                            </p:tgtEl>
                                            <p:attrNameLst>
                                              <p:attrName>ppt_x</p:attrName>
                                            </p:attrNameLst>
                                          </p:cBhvr>
                                          <p:tavLst>
                                            <p:tav tm="0">
                                              <p:val>
                                                <p:strVal val="1+#ppt_w/2"/>
                                              </p:val>
                                            </p:tav>
                                            <p:tav tm="100000">
                                              <p:val>
                                                <p:strVal val="#ppt_x"/>
                                              </p:val>
                                            </p:tav>
                                          </p:tavLst>
                                        </p:anim>
                                        <p:anim calcmode="lin" valueType="num">
                                          <p:cBhvr additive="base">
                                            <p:cTn id="42" dur="1000" fill="hold"/>
                                            <p:tgtEl>
                                              <p:spTgt spid="8"/>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1000" fill="hold"/>
                                            <p:tgtEl>
                                              <p:spTgt spid="11"/>
                                            </p:tgtEl>
                                            <p:attrNameLst>
                                              <p:attrName>ppt_x</p:attrName>
                                            </p:attrNameLst>
                                          </p:cBhvr>
                                          <p:tavLst>
                                            <p:tav tm="0">
                                              <p:val>
                                                <p:strVal val="1+#ppt_w/2"/>
                                              </p:val>
                                            </p:tav>
                                            <p:tav tm="100000">
                                              <p:val>
                                                <p:strVal val="#ppt_x"/>
                                              </p:val>
                                            </p:tav>
                                          </p:tavLst>
                                        </p:anim>
                                        <p:anim calcmode="lin" valueType="num">
                                          <p:cBhvr additive="base">
                                            <p:cTn id="4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工作不足之处</a:t>
            </a:r>
          </a:p>
        </p:txBody>
      </p:sp>
      <p:sp>
        <p:nvSpPr>
          <p:cNvPr id="3" name="矩形 2">
            <a:extLst>
              <a:ext uri="{FF2B5EF4-FFF2-40B4-BE49-F238E27FC236}">
                <a16:creationId xmlns:a16="http://schemas.microsoft.com/office/drawing/2014/main" xmlns="" id="{1630A6AC-1ECF-441E-AB47-C44FC75CCD3D}"/>
              </a:ext>
            </a:extLst>
          </p:cNvPr>
          <p:cNvSpPr/>
          <p:nvPr/>
        </p:nvSpPr>
        <p:spPr>
          <a:xfrm>
            <a:off x="1053668" y="5067491"/>
            <a:ext cx="10298273" cy="1083960"/>
          </a:xfrm>
          <a:prstGeom prst="rect">
            <a:avLst/>
          </a:prstGeom>
        </p:spPr>
        <p:txBody>
          <a:bodyPr wrap="square" lIns="91386" tIns="45693" rIns="91386" bIns="45693">
            <a:spAutoFit/>
          </a:bodyPr>
          <a:lstStyle/>
          <a:p>
            <a:pPr>
              <a:lnSpc>
                <a:spcPct val="130000"/>
              </a:lnSpc>
            </a:pPr>
            <a:r>
              <a:rPr lang="zh-CN" altLang="en-US" sz="1865" dirty="0">
                <a:latin typeface="微软雅黑" panose="020B0503020204020204" pitchFamily="34" charset="-122"/>
                <a:ea typeface="微软雅黑" panose="020B0503020204020204" pitchFamily="34" charset="-122"/>
              </a:rPr>
              <a:t>在此添加标题</a:t>
            </a:r>
            <a:endParaRPr lang="en-US" altLang="zh-CN" sz="1865" dirty="0">
              <a:latin typeface="微软雅黑" panose="020B0503020204020204" pitchFamily="34" charset="-122"/>
              <a:ea typeface="微软雅黑" panose="020B0503020204020204" pitchFamily="34" charset="-122"/>
            </a:endParaRPr>
          </a:p>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pic>
        <p:nvPicPr>
          <p:cNvPr id="4" name="Picture 2">
            <a:extLst>
              <a:ext uri="{FF2B5EF4-FFF2-40B4-BE49-F238E27FC236}">
                <a16:creationId xmlns:a16="http://schemas.microsoft.com/office/drawing/2014/main" xmlns="" id="{FA236544-8CA4-4451-9D38-C0FA7C19F2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70528" y="1653197"/>
            <a:ext cx="4784601" cy="3190372"/>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xmlns="" id="{1EA6DDF3-59A9-4C73-B82B-A6A7E1C436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30575" y="1652834"/>
            <a:ext cx="2303134" cy="1535422"/>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xmlns="" id="{DD956C9C-6D7A-4FD6-A636-BA0376E8337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853"/>
          <a:stretch/>
        </p:blipFill>
        <p:spPr bwMode="auto">
          <a:xfrm>
            <a:off x="8757558" y="3307872"/>
            <a:ext cx="2287244" cy="1535422"/>
          </a:xfrm>
          <a:prstGeom prst="roundRect">
            <a:avLst>
              <a:gd name="adj" fmla="val 0"/>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xmlns="" id="{3A95895B-43B3-4EFB-ABDE-3D553D4DF6FB}"/>
              </a:ext>
            </a:extLst>
          </p:cNvPr>
          <p:cNvSpPr/>
          <p:nvPr/>
        </p:nvSpPr>
        <p:spPr>
          <a:xfrm>
            <a:off x="8741668" y="1652697"/>
            <a:ext cx="2303134" cy="1535697"/>
          </a:xfrm>
          <a:prstGeom prst="rect">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3" rIns="91386" bIns="45693" rtlCol="0" anchor="ctr"/>
          <a:lstStyle/>
          <a:p>
            <a:pPr algn="ctr"/>
            <a:endParaRPr lang="zh-CN" altLang="en-US" sz="2400">
              <a:solidFill>
                <a:schemeClr val="tx1"/>
              </a:solidFill>
            </a:endParaRPr>
          </a:p>
        </p:txBody>
      </p:sp>
      <p:sp>
        <p:nvSpPr>
          <p:cNvPr id="9" name="矩形 8">
            <a:extLst>
              <a:ext uri="{FF2B5EF4-FFF2-40B4-BE49-F238E27FC236}">
                <a16:creationId xmlns:a16="http://schemas.microsoft.com/office/drawing/2014/main" xmlns="" id="{BE8A4275-1583-4B8A-91C8-CBEE2B7C3330}"/>
              </a:ext>
            </a:extLst>
          </p:cNvPr>
          <p:cNvSpPr/>
          <p:nvPr/>
        </p:nvSpPr>
        <p:spPr>
          <a:xfrm>
            <a:off x="6330575" y="3308370"/>
            <a:ext cx="2303134" cy="15356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386" tIns="45693" rIns="91386" bIns="45693" rtlCol="0" anchor="ctr"/>
          <a:lstStyle/>
          <a:p>
            <a:pPr algn="ctr"/>
            <a:endParaRPr lang="zh-CN" altLang="en-US" sz="2400">
              <a:solidFill>
                <a:schemeClr val="tx1"/>
              </a:solidFill>
            </a:endParaRPr>
          </a:p>
        </p:txBody>
      </p:sp>
      <p:sp>
        <p:nvSpPr>
          <p:cNvPr id="10" name="Text Placeholder 8">
            <a:extLst>
              <a:ext uri="{FF2B5EF4-FFF2-40B4-BE49-F238E27FC236}">
                <a16:creationId xmlns:a16="http://schemas.microsoft.com/office/drawing/2014/main" xmlns="" id="{1F7552F3-3E7F-4738-8D4F-57BB2EE53EF0}"/>
              </a:ext>
            </a:extLst>
          </p:cNvPr>
          <p:cNvSpPr txBox="1"/>
          <p:nvPr/>
        </p:nvSpPr>
        <p:spPr>
          <a:xfrm>
            <a:off x="8854725" y="2013320"/>
            <a:ext cx="1978190"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标题文字添加</a:t>
            </a:r>
            <a:endParaRPr lang="en-US" altLang="zh-CN"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ext Placeholder 9">
            <a:extLst>
              <a:ext uri="{FF2B5EF4-FFF2-40B4-BE49-F238E27FC236}">
                <a16:creationId xmlns:a16="http://schemas.microsoft.com/office/drawing/2014/main" xmlns="" id="{859D8540-DE57-494B-96FD-920C206A0E36}"/>
              </a:ext>
            </a:extLst>
          </p:cNvPr>
          <p:cNvSpPr txBox="1"/>
          <p:nvPr/>
        </p:nvSpPr>
        <p:spPr>
          <a:xfrm>
            <a:off x="8854724" y="2349663"/>
            <a:ext cx="206092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a:solidFill>
                  <a:schemeClr val="bg1"/>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AU" altLang="zh-CN" sz="1200" dirty="0">
              <a:solidFill>
                <a:schemeClr val="bg1"/>
              </a:solidFill>
            </a:endParaRPr>
          </a:p>
        </p:txBody>
      </p:sp>
      <p:sp>
        <p:nvSpPr>
          <p:cNvPr id="12" name="Text Placeholder 8">
            <a:extLst>
              <a:ext uri="{FF2B5EF4-FFF2-40B4-BE49-F238E27FC236}">
                <a16:creationId xmlns:a16="http://schemas.microsoft.com/office/drawing/2014/main" xmlns="" id="{07214317-03C8-4E03-948D-286BF18DCDD5}"/>
              </a:ext>
            </a:extLst>
          </p:cNvPr>
          <p:cNvSpPr txBox="1"/>
          <p:nvPr/>
        </p:nvSpPr>
        <p:spPr>
          <a:xfrm>
            <a:off x="6454425" y="3708770"/>
            <a:ext cx="1978190"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a:solidFill>
                  <a:schemeClr val="bg1"/>
                </a:solidFill>
                <a:latin typeface="微软雅黑" panose="020B0503020204020204" pitchFamily="34" charset="-122"/>
                <a:ea typeface="微软雅黑" panose="020B0503020204020204" pitchFamily="34" charset="-122"/>
                <a:sym typeface="Arial" panose="020B0604020202020204" pitchFamily="34" charset="0"/>
              </a:rPr>
              <a:t>标题文字添加</a:t>
            </a:r>
            <a:endParaRPr lang="en-US" altLang="zh-CN" sz="1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Text Placeholder 9">
            <a:extLst>
              <a:ext uri="{FF2B5EF4-FFF2-40B4-BE49-F238E27FC236}">
                <a16:creationId xmlns:a16="http://schemas.microsoft.com/office/drawing/2014/main" xmlns="" id="{BEE9641F-9663-436B-B657-DC357A4CDB1C}"/>
              </a:ext>
            </a:extLst>
          </p:cNvPr>
          <p:cNvSpPr txBox="1"/>
          <p:nvPr/>
        </p:nvSpPr>
        <p:spPr>
          <a:xfrm>
            <a:off x="6454424" y="4045113"/>
            <a:ext cx="206092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a:solidFill>
                  <a:schemeClr val="bg1"/>
                </a:solidFill>
                <a:latin typeface="微软雅黑" panose="020B0503020204020204" pitchFamily="34" charset="-122"/>
                <a:ea typeface="微软雅黑" panose="020B0503020204020204" pitchFamily="34" charset="-122"/>
              </a:rPr>
              <a:t>请在此粘贴或者输入你的文字内容请在此粘贴或者输入你的文字内容</a:t>
            </a:r>
            <a:endParaRPr lang="en-AU" altLang="zh-CN" sz="1200" dirty="0">
              <a:solidFill>
                <a:schemeClr val="bg1"/>
              </a:solidFill>
            </a:endParaRPr>
          </a:p>
        </p:txBody>
      </p:sp>
    </p:spTree>
    <p:extLst>
      <p:ext uri="{BB962C8B-B14F-4D97-AF65-F5344CB8AC3E}">
        <p14:creationId xmlns:p14="http://schemas.microsoft.com/office/powerpoint/2010/main" val="4133345249"/>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anim calcmode="lin" valueType="num">
                                      <p:cBhvr>
                                        <p:cTn id="36"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10">
                                            <p:txEl>
                                              <p:pRg st="0" end="0"/>
                                            </p:txEl>
                                          </p:spTgt>
                                        </p:tgtEl>
                                      </p:cBhvr>
                                    </p:animEffect>
                                  </p:childTnLst>
                                </p:cTn>
                              </p:par>
                            </p:childTnLst>
                          </p:cTn>
                        </p:par>
                        <p:par>
                          <p:cTn id="39" fill="hold">
                            <p:stCondLst>
                              <p:cond delay="3500"/>
                            </p:stCondLst>
                            <p:childTnLst>
                              <p:par>
                                <p:cTn id="40" presetID="22" presetClass="entr" presetSubtype="4" fill="hold" grpId="0" nodeType="after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down)">
                                      <p:cBhvr>
                                        <p:cTn id="42" dur="500"/>
                                        <p:tgtEl>
                                          <p:spTgt spid="11">
                                            <p:txEl>
                                              <p:pRg st="0" end="0"/>
                                            </p:tx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 calcmode="lin" valueType="num">
                                      <p:cBhvr>
                                        <p:cTn id="46"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2">
                                            <p:txEl>
                                              <p:pRg st="0" end="0"/>
                                            </p:txEl>
                                          </p:spTgt>
                                        </p:tgtEl>
                                      </p:cBhvr>
                                    </p:animEffect>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Effect transition="in" filter="wipe(down)">
                                      <p:cBhvr>
                                        <p:cTn id="5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ldLvl="0" animBg="1"/>
      <p:bldP spid="9" grpId="0" bldLvl="0" animBg="1"/>
      <p:bldP spid="10" grpId="0" build="p"/>
      <p:bldP spid="11" grpId="0" build="p"/>
      <p:bldP spid="12" grpId="0" build="p"/>
      <p:bldP spid="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工作不足之处</a:t>
            </a:r>
          </a:p>
        </p:txBody>
      </p:sp>
      <p:grpSp>
        <p:nvGrpSpPr>
          <p:cNvPr id="3" name="Group 66">
            <a:extLst>
              <a:ext uri="{FF2B5EF4-FFF2-40B4-BE49-F238E27FC236}">
                <a16:creationId xmlns:a16="http://schemas.microsoft.com/office/drawing/2014/main" xmlns="" id="{C4BB29D5-C91A-4BEE-B158-4FC13F8142FF}"/>
              </a:ext>
            </a:extLst>
          </p:cNvPr>
          <p:cNvGrpSpPr/>
          <p:nvPr/>
        </p:nvGrpSpPr>
        <p:grpSpPr>
          <a:xfrm>
            <a:off x="8177789" y="3963297"/>
            <a:ext cx="2516231" cy="691825"/>
            <a:chOff x="5603652" y="1698219"/>
            <a:chExt cx="1947726" cy="535517"/>
          </a:xfrm>
        </p:grpSpPr>
        <p:sp>
          <p:nvSpPr>
            <p:cNvPr id="4" name="Text Placeholder 3">
              <a:extLst>
                <a:ext uri="{FF2B5EF4-FFF2-40B4-BE49-F238E27FC236}">
                  <a16:creationId xmlns:a16="http://schemas.microsoft.com/office/drawing/2014/main" xmlns="" id="{D966F716-C2DA-4ED9-BD64-58626B1BBFFA}"/>
                </a:ext>
              </a:extLst>
            </p:cNvPr>
            <p:cNvSpPr txBox="1">
              <a:spLocks/>
            </p:cNvSpPr>
            <p:nvPr/>
          </p:nvSpPr>
          <p:spPr>
            <a:xfrm>
              <a:off x="5603652" y="1698219"/>
              <a:ext cx="769441"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200" b="1" i="0" u="none" strike="noStrike" kern="1200" cap="none" spc="0" normalizeH="0" baseline="0" noProof="0" dirty="0">
                  <a:ln>
                    <a:noFill/>
                  </a:ln>
                  <a:solidFill>
                    <a:schemeClr val="accent3"/>
                  </a:solidFill>
                  <a:effectLst/>
                  <a:uLnTx/>
                  <a:uFillTx/>
                  <a:latin typeface="Arial"/>
                  <a:ea typeface="微软雅黑"/>
                  <a:sym typeface="Arial"/>
                </a:rPr>
                <a:t>添加小标题</a:t>
              </a:r>
              <a:endParaRPr kumimoji="0" lang="en-US" sz="1200" b="1" i="0" u="none" strike="noStrike" kern="1200" cap="none" spc="0" normalizeH="0" baseline="0" noProof="0" dirty="0">
                <a:ln>
                  <a:noFill/>
                </a:ln>
                <a:solidFill>
                  <a:schemeClr val="accent3"/>
                </a:solidFill>
                <a:effectLst/>
                <a:uLnTx/>
                <a:uFillTx/>
                <a:latin typeface="Arial"/>
                <a:ea typeface="微软雅黑"/>
                <a:sym typeface="Arial"/>
              </a:endParaRPr>
            </a:p>
          </p:txBody>
        </p:sp>
        <p:sp>
          <p:nvSpPr>
            <p:cNvPr id="5" name="Text Placeholder 3">
              <a:extLst>
                <a:ext uri="{FF2B5EF4-FFF2-40B4-BE49-F238E27FC236}">
                  <a16:creationId xmlns:a16="http://schemas.microsoft.com/office/drawing/2014/main" xmlns="" id="{6E4EDD85-3C75-4536-9F75-6772060BF9C0}"/>
                </a:ext>
              </a:extLst>
            </p:cNvPr>
            <p:cNvSpPr txBox="1">
              <a:spLocks/>
            </p:cNvSpPr>
            <p:nvPr/>
          </p:nvSpPr>
          <p:spPr>
            <a:xfrm>
              <a:off x="5603652" y="1995497"/>
              <a:ext cx="1947726" cy="23823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dirty="0">
                  <a:solidFill>
                    <a:schemeClr val="tx1">
                      <a:lumMod val="50000"/>
                      <a:lumOff val="50000"/>
                    </a:schemeClr>
                  </a:solidFill>
                  <a:latin typeface="Arial"/>
                  <a:ea typeface="微软雅黑"/>
                  <a:sym typeface="Arial"/>
                </a:rPr>
                <a:t>在这里输入您的文字内容，在这里输入您的文字内容。</a:t>
              </a:r>
              <a:endParaRPr lang="en-US" sz="1000" dirty="0">
                <a:solidFill>
                  <a:schemeClr val="tx1">
                    <a:lumMod val="50000"/>
                    <a:lumOff val="50000"/>
                  </a:schemeClr>
                </a:solidFill>
                <a:latin typeface="Arial"/>
                <a:ea typeface="微软雅黑"/>
                <a:sym typeface="Arial"/>
              </a:endParaRPr>
            </a:p>
          </p:txBody>
        </p:sp>
      </p:grpSp>
      <p:grpSp>
        <p:nvGrpSpPr>
          <p:cNvPr id="7" name="Group 69">
            <a:extLst>
              <a:ext uri="{FF2B5EF4-FFF2-40B4-BE49-F238E27FC236}">
                <a16:creationId xmlns:a16="http://schemas.microsoft.com/office/drawing/2014/main" xmlns="" id="{65314834-E941-49E9-8D89-7858A7D00A3D}"/>
              </a:ext>
            </a:extLst>
          </p:cNvPr>
          <p:cNvGrpSpPr/>
          <p:nvPr/>
        </p:nvGrpSpPr>
        <p:grpSpPr>
          <a:xfrm>
            <a:off x="8177789" y="2564046"/>
            <a:ext cx="2516231" cy="689263"/>
            <a:chOff x="5603652" y="1700202"/>
            <a:chExt cx="1947726" cy="533534"/>
          </a:xfrm>
        </p:grpSpPr>
        <p:sp>
          <p:nvSpPr>
            <p:cNvPr id="8" name="Text Placeholder 3">
              <a:extLst>
                <a:ext uri="{FF2B5EF4-FFF2-40B4-BE49-F238E27FC236}">
                  <a16:creationId xmlns:a16="http://schemas.microsoft.com/office/drawing/2014/main" xmlns="" id="{DE071DF0-2D2E-411A-BF78-31429159CA9A}"/>
                </a:ext>
              </a:extLst>
            </p:cNvPr>
            <p:cNvSpPr txBox="1">
              <a:spLocks/>
            </p:cNvSpPr>
            <p:nvPr/>
          </p:nvSpPr>
          <p:spPr>
            <a:xfrm>
              <a:off x="5603652" y="1700202"/>
              <a:ext cx="595597" cy="1429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200" b="1" i="0" u="none" strike="noStrike" kern="1200" cap="none" spc="0" normalizeH="0" baseline="0" noProof="0" dirty="0">
                  <a:ln>
                    <a:noFill/>
                  </a:ln>
                  <a:solidFill>
                    <a:schemeClr val="dk1">
                      <a:lumMod val="100000"/>
                    </a:schemeClr>
                  </a:solidFill>
                  <a:effectLst/>
                  <a:uLnTx/>
                  <a:uFillTx/>
                  <a:latin typeface="Arial"/>
                  <a:ea typeface="微软雅黑"/>
                  <a:sym typeface="Arial"/>
                </a:rPr>
                <a:t>添加小标题</a:t>
              </a:r>
              <a:endParaRPr kumimoji="0" lang="en-US" sz="1200" b="1" i="0" u="none" strike="noStrike" kern="1200" cap="none" spc="0" normalizeH="0" baseline="0" noProof="0" dirty="0">
                <a:ln>
                  <a:noFill/>
                </a:ln>
                <a:solidFill>
                  <a:schemeClr val="dk1">
                    <a:lumMod val="100000"/>
                  </a:schemeClr>
                </a:solidFill>
                <a:effectLst/>
                <a:uLnTx/>
                <a:uFillTx/>
                <a:latin typeface="Arial"/>
                <a:ea typeface="微软雅黑"/>
                <a:sym typeface="Arial"/>
              </a:endParaRPr>
            </a:p>
          </p:txBody>
        </p:sp>
        <p:sp>
          <p:nvSpPr>
            <p:cNvPr id="9" name="Text Placeholder 3">
              <a:extLst>
                <a:ext uri="{FF2B5EF4-FFF2-40B4-BE49-F238E27FC236}">
                  <a16:creationId xmlns:a16="http://schemas.microsoft.com/office/drawing/2014/main" xmlns="" id="{7268382A-0CAF-4F77-81A6-FAE863E583B5}"/>
                </a:ext>
              </a:extLst>
            </p:cNvPr>
            <p:cNvSpPr txBox="1">
              <a:spLocks/>
            </p:cNvSpPr>
            <p:nvPr/>
          </p:nvSpPr>
          <p:spPr>
            <a:xfrm>
              <a:off x="5603652" y="1995497"/>
              <a:ext cx="1947726" cy="23823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000" dirty="0">
                  <a:solidFill>
                    <a:schemeClr val="tx1">
                      <a:lumMod val="50000"/>
                      <a:lumOff val="50000"/>
                    </a:schemeClr>
                  </a:solidFill>
                  <a:latin typeface="Arial"/>
                  <a:ea typeface="微软雅黑"/>
                  <a:sym typeface="Arial"/>
                </a:rPr>
                <a:t>在这里输入您的文字内容，在这里输入您的文字内容。</a:t>
              </a:r>
              <a:endParaRPr lang="en-US" sz="1000" dirty="0">
                <a:solidFill>
                  <a:schemeClr val="tx1">
                    <a:lumMod val="50000"/>
                    <a:lumOff val="50000"/>
                  </a:schemeClr>
                </a:solidFill>
                <a:latin typeface="Arial"/>
                <a:ea typeface="微软雅黑"/>
                <a:sym typeface="Arial"/>
              </a:endParaRPr>
            </a:p>
          </p:txBody>
        </p:sp>
      </p:grpSp>
      <p:grpSp>
        <p:nvGrpSpPr>
          <p:cNvPr id="10" name="Group 75">
            <a:extLst>
              <a:ext uri="{FF2B5EF4-FFF2-40B4-BE49-F238E27FC236}">
                <a16:creationId xmlns:a16="http://schemas.microsoft.com/office/drawing/2014/main" xmlns="" id="{79813A57-9B1B-434E-967E-4637D0DF9F1D}"/>
              </a:ext>
            </a:extLst>
          </p:cNvPr>
          <p:cNvGrpSpPr/>
          <p:nvPr/>
        </p:nvGrpSpPr>
        <p:grpSpPr>
          <a:xfrm>
            <a:off x="973008" y="3978053"/>
            <a:ext cx="2516231" cy="689263"/>
            <a:chOff x="5603652" y="1700202"/>
            <a:chExt cx="1947726" cy="533534"/>
          </a:xfrm>
        </p:grpSpPr>
        <p:sp>
          <p:nvSpPr>
            <p:cNvPr id="11" name="Text Placeholder 3">
              <a:extLst>
                <a:ext uri="{FF2B5EF4-FFF2-40B4-BE49-F238E27FC236}">
                  <a16:creationId xmlns:a16="http://schemas.microsoft.com/office/drawing/2014/main" xmlns="" id="{83C04693-8F75-4BD6-9494-705C0170DE8E}"/>
                </a:ext>
              </a:extLst>
            </p:cNvPr>
            <p:cNvSpPr txBox="1">
              <a:spLocks/>
            </p:cNvSpPr>
            <p:nvPr/>
          </p:nvSpPr>
          <p:spPr>
            <a:xfrm>
              <a:off x="6955781" y="1700202"/>
              <a:ext cx="595597" cy="1429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200" b="1" i="0" u="none" strike="noStrike" kern="1200" cap="none" spc="0" normalizeH="0" baseline="0" noProof="0" dirty="0">
                  <a:ln>
                    <a:noFill/>
                  </a:ln>
                  <a:solidFill>
                    <a:schemeClr val="accent3">
                      <a:lumMod val="100000"/>
                    </a:schemeClr>
                  </a:solidFill>
                  <a:effectLst/>
                  <a:uLnTx/>
                  <a:uFillTx/>
                  <a:latin typeface="Arial"/>
                  <a:ea typeface="微软雅黑"/>
                  <a:sym typeface="Arial"/>
                </a:rPr>
                <a:t>添加小标题</a:t>
              </a:r>
              <a:endParaRPr kumimoji="0" lang="en-US" sz="1200" b="1" i="0" u="none" strike="noStrike" kern="1200" cap="none" spc="0" normalizeH="0" baseline="0" noProof="0" dirty="0">
                <a:ln>
                  <a:noFill/>
                </a:ln>
                <a:solidFill>
                  <a:schemeClr val="accent3">
                    <a:lumMod val="100000"/>
                  </a:schemeClr>
                </a:solidFill>
                <a:effectLst/>
                <a:uLnTx/>
                <a:uFillTx/>
                <a:latin typeface="Arial"/>
                <a:ea typeface="微软雅黑"/>
                <a:sym typeface="Arial"/>
              </a:endParaRPr>
            </a:p>
          </p:txBody>
        </p:sp>
        <p:sp>
          <p:nvSpPr>
            <p:cNvPr id="12" name="Text Placeholder 3">
              <a:extLst>
                <a:ext uri="{FF2B5EF4-FFF2-40B4-BE49-F238E27FC236}">
                  <a16:creationId xmlns:a16="http://schemas.microsoft.com/office/drawing/2014/main" xmlns="" id="{382D50F6-EDC4-4BB6-BD41-D11AA6AE883B}"/>
                </a:ext>
              </a:extLst>
            </p:cNvPr>
            <p:cNvSpPr txBox="1">
              <a:spLocks/>
            </p:cNvSpPr>
            <p:nvPr/>
          </p:nvSpPr>
          <p:spPr>
            <a:xfrm>
              <a:off x="5603652" y="1995497"/>
              <a:ext cx="1947726" cy="23823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zh-CN" altLang="en-US" sz="1000" dirty="0">
                  <a:solidFill>
                    <a:schemeClr val="tx1">
                      <a:lumMod val="50000"/>
                      <a:lumOff val="50000"/>
                    </a:schemeClr>
                  </a:solidFill>
                  <a:latin typeface="Arial"/>
                  <a:ea typeface="微软雅黑"/>
                  <a:sym typeface="Arial"/>
                </a:rPr>
                <a:t>在这里输入您的文字内容，在这里输入您的文字内容。</a:t>
              </a:r>
              <a:endParaRPr lang="en-US" sz="1000" dirty="0">
                <a:solidFill>
                  <a:schemeClr val="tx1">
                    <a:lumMod val="50000"/>
                    <a:lumOff val="50000"/>
                  </a:schemeClr>
                </a:solidFill>
                <a:latin typeface="Arial"/>
                <a:ea typeface="微软雅黑"/>
                <a:sym typeface="Arial"/>
              </a:endParaRPr>
            </a:p>
          </p:txBody>
        </p:sp>
      </p:grpSp>
      <p:grpSp>
        <p:nvGrpSpPr>
          <p:cNvPr id="13" name="Group 72">
            <a:extLst>
              <a:ext uri="{FF2B5EF4-FFF2-40B4-BE49-F238E27FC236}">
                <a16:creationId xmlns:a16="http://schemas.microsoft.com/office/drawing/2014/main" xmlns="" id="{C79B6ABD-5E2D-416A-A5AD-A39318F76AF7}"/>
              </a:ext>
            </a:extLst>
          </p:cNvPr>
          <p:cNvGrpSpPr/>
          <p:nvPr/>
        </p:nvGrpSpPr>
        <p:grpSpPr>
          <a:xfrm>
            <a:off x="973008" y="2585791"/>
            <a:ext cx="2516231" cy="645773"/>
            <a:chOff x="5603652" y="1733866"/>
            <a:chExt cx="1947726" cy="499870"/>
          </a:xfrm>
        </p:grpSpPr>
        <p:sp>
          <p:nvSpPr>
            <p:cNvPr id="14" name="Text Placeholder 3">
              <a:extLst>
                <a:ext uri="{FF2B5EF4-FFF2-40B4-BE49-F238E27FC236}">
                  <a16:creationId xmlns:a16="http://schemas.microsoft.com/office/drawing/2014/main" xmlns="" id="{6FD79578-546A-4B58-8B8E-635B96C96FD4}"/>
                </a:ext>
              </a:extLst>
            </p:cNvPr>
            <p:cNvSpPr txBox="1">
              <a:spLocks/>
            </p:cNvSpPr>
            <p:nvPr/>
          </p:nvSpPr>
          <p:spPr>
            <a:xfrm>
              <a:off x="6955781" y="1733866"/>
              <a:ext cx="595597" cy="14294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200" b="1" i="0" u="none" strike="noStrike" kern="1200" cap="none" spc="0" normalizeH="0" baseline="0" noProof="0" dirty="0">
                  <a:ln>
                    <a:noFill/>
                  </a:ln>
                  <a:solidFill>
                    <a:schemeClr val="dk1">
                      <a:lumMod val="100000"/>
                    </a:schemeClr>
                  </a:solidFill>
                  <a:effectLst/>
                  <a:uLnTx/>
                  <a:uFillTx/>
                  <a:latin typeface="Arial"/>
                  <a:ea typeface="微软雅黑"/>
                  <a:sym typeface="Arial"/>
                </a:rPr>
                <a:t>添加小标题</a:t>
              </a:r>
              <a:endParaRPr kumimoji="0" lang="en-US" sz="1200" b="1" i="0" u="none" strike="noStrike" kern="1200" cap="none" spc="0" normalizeH="0" baseline="0" noProof="0" dirty="0">
                <a:ln>
                  <a:noFill/>
                </a:ln>
                <a:solidFill>
                  <a:schemeClr val="dk1">
                    <a:lumMod val="100000"/>
                  </a:schemeClr>
                </a:solidFill>
                <a:effectLst/>
                <a:uLnTx/>
                <a:uFillTx/>
                <a:latin typeface="Arial"/>
                <a:ea typeface="微软雅黑"/>
                <a:sym typeface="Arial"/>
              </a:endParaRPr>
            </a:p>
          </p:txBody>
        </p:sp>
        <p:sp>
          <p:nvSpPr>
            <p:cNvPr id="15" name="Text Placeholder 3">
              <a:extLst>
                <a:ext uri="{FF2B5EF4-FFF2-40B4-BE49-F238E27FC236}">
                  <a16:creationId xmlns:a16="http://schemas.microsoft.com/office/drawing/2014/main" xmlns="" id="{40B5F58B-9A7C-4038-9352-74C21E0B2D40}"/>
                </a:ext>
              </a:extLst>
            </p:cNvPr>
            <p:cNvSpPr txBox="1">
              <a:spLocks/>
            </p:cNvSpPr>
            <p:nvPr/>
          </p:nvSpPr>
          <p:spPr>
            <a:xfrm>
              <a:off x="5603652" y="1995497"/>
              <a:ext cx="1947726" cy="23823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zh-CN" altLang="en-US" sz="1000" dirty="0">
                  <a:solidFill>
                    <a:schemeClr val="tx1">
                      <a:lumMod val="50000"/>
                      <a:lumOff val="50000"/>
                    </a:schemeClr>
                  </a:solidFill>
                  <a:latin typeface="Arial"/>
                  <a:ea typeface="微软雅黑"/>
                  <a:sym typeface="Arial"/>
                </a:rPr>
                <a:t>在这里输入您的文字内容，在这里输入您的文字内容。</a:t>
              </a:r>
              <a:endParaRPr lang="en-US" sz="1000" dirty="0">
                <a:solidFill>
                  <a:schemeClr val="tx1">
                    <a:lumMod val="50000"/>
                    <a:lumOff val="50000"/>
                  </a:schemeClr>
                </a:solidFill>
                <a:latin typeface="Arial"/>
                <a:ea typeface="微软雅黑"/>
                <a:sym typeface="Arial"/>
              </a:endParaRPr>
            </a:p>
          </p:txBody>
        </p:sp>
      </p:grpSp>
      <p:grpSp>
        <p:nvGrpSpPr>
          <p:cNvPr id="16" name="Group 56">
            <a:extLst>
              <a:ext uri="{FF2B5EF4-FFF2-40B4-BE49-F238E27FC236}">
                <a16:creationId xmlns:a16="http://schemas.microsoft.com/office/drawing/2014/main" xmlns="" id="{B2D5FCC7-6BFA-433A-AF3E-CDCFCD8B1491}"/>
              </a:ext>
            </a:extLst>
          </p:cNvPr>
          <p:cNvGrpSpPr/>
          <p:nvPr/>
        </p:nvGrpSpPr>
        <p:grpSpPr>
          <a:xfrm>
            <a:off x="4696519" y="1705839"/>
            <a:ext cx="1850399" cy="2003509"/>
            <a:chOff x="3720696" y="1286227"/>
            <a:chExt cx="1432329" cy="1550846"/>
          </a:xfrm>
        </p:grpSpPr>
        <p:grpSp>
          <p:nvGrpSpPr>
            <p:cNvPr id="17" name="Group 32">
              <a:extLst>
                <a:ext uri="{FF2B5EF4-FFF2-40B4-BE49-F238E27FC236}">
                  <a16:creationId xmlns:a16="http://schemas.microsoft.com/office/drawing/2014/main" xmlns="" id="{11534294-DB91-485D-B527-774A63FC344C}"/>
                </a:ext>
              </a:extLst>
            </p:cNvPr>
            <p:cNvGrpSpPr/>
            <p:nvPr/>
          </p:nvGrpSpPr>
          <p:grpSpPr>
            <a:xfrm>
              <a:off x="3720696" y="1286227"/>
              <a:ext cx="1432329" cy="1550846"/>
              <a:chOff x="3720696" y="1286227"/>
              <a:chExt cx="1432329" cy="1550846"/>
            </a:xfrm>
          </p:grpSpPr>
          <p:sp>
            <p:nvSpPr>
              <p:cNvPr id="19" name="Freeform 6">
                <a:extLst>
                  <a:ext uri="{FF2B5EF4-FFF2-40B4-BE49-F238E27FC236}">
                    <a16:creationId xmlns:a16="http://schemas.microsoft.com/office/drawing/2014/main" xmlns="" id="{24C3277F-D7AB-49D1-B88D-91A08CEDE5D7}"/>
                  </a:ext>
                </a:extLst>
              </p:cNvPr>
              <p:cNvSpPr>
                <a:spLocks/>
              </p:cNvSpPr>
              <p:nvPr/>
            </p:nvSpPr>
            <p:spPr bwMode="auto">
              <a:xfrm>
                <a:off x="3720696" y="1286227"/>
                <a:ext cx="1335491" cy="98138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20" name="Freeform 7">
                <a:extLst>
                  <a:ext uri="{FF2B5EF4-FFF2-40B4-BE49-F238E27FC236}">
                    <a16:creationId xmlns:a16="http://schemas.microsoft.com/office/drawing/2014/main" xmlns="" id="{C0D4A05F-7F56-4D44-855E-0A213FD59ED3}"/>
                  </a:ext>
                </a:extLst>
              </p:cNvPr>
              <p:cNvSpPr>
                <a:spLocks/>
              </p:cNvSpPr>
              <p:nvPr/>
            </p:nvSpPr>
            <p:spPr bwMode="auto">
              <a:xfrm>
                <a:off x="4534421" y="1576739"/>
                <a:ext cx="618604" cy="1260334"/>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chemeClr val="dk1">
                  <a:lumMod val="10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21" name="Freeform 8">
                <a:extLst>
                  <a:ext uri="{FF2B5EF4-FFF2-40B4-BE49-F238E27FC236}">
                    <a16:creationId xmlns:a16="http://schemas.microsoft.com/office/drawing/2014/main" xmlns="" id="{8759E892-361C-4118-92C2-A0A90D770776}"/>
                  </a:ext>
                </a:extLst>
              </p:cNvPr>
              <p:cNvSpPr>
                <a:spLocks/>
              </p:cNvSpPr>
              <p:nvPr/>
            </p:nvSpPr>
            <p:spPr bwMode="auto">
              <a:xfrm>
                <a:off x="3720696" y="1922175"/>
                <a:ext cx="966931" cy="914898"/>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ea typeface="微软雅黑"/>
                  <a:sym typeface="Arial"/>
                </a:endParaRPr>
              </a:p>
            </p:txBody>
          </p:sp>
        </p:grpSp>
        <p:sp>
          <p:nvSpPr>
            <p:cNvPr id="18" name="Freeform 65">
              <a:extLst>
                <a:ext uri="{FF2B5EF4-FFF2-40B4-BE49-F238E27FC236}">
                  <a16:creationId xmlns:a16="http://schemas.microsoft.com/office/drawing/2014/main" xmlns="" id="{0F1B3518-E828-43F4-827F-C003DED14C75}"/>
                </a:ext>
              </a:extLst>
            </p:cNvPr>
            <p:cNvSpPr>
              <a:spLocks noEditPoints="1"/>
            </p:cNvSpPr>
            <p:nvPr/>
          </p:nvSpPr>
          <p:spPr bwMode="auto">
            <a:xfrm rot="1636088">
              <a:off x="4172867" y="1508467"/>
              <a:ext cx="464854" cy="516865"/>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grpSp>
        <p:nvGrpSpPr>
          <p:cNvPr id="22" name="Group 62">
            <a:extLst>
              <a:ext uri="{FF2B5EF4-FFF2-40B4-BE49-F238E27FC236}">
                <a16:creationId xmlns:a16="http://schemas.microsoft.com/office/drawing/2014/main" xmlns="" id="{0C921FBB-1C5E-418A-88AC-CAF3F4A4CB20}"/>
              </a:ext>
            </a:extLst>
          </p:cNvPr>
          <p:cNvGrpSpPr/>
          <p:nvPr/>
        </p:nvGrpSpPr>
        <p:grpSpPr>
          <a:xfrm>
            <a:off x="5981156" y="2152100"/>
            <a:ext cx="1898947" cy="2169690"/>
            <a:chOff x="4715088" y="1631662"/>
            <a:chExt cx="1469908" cy="1679481"/>
          </a:xfrm>
        </p:grpSpPr>
        <p:grpSp>
          <p:nvGrpSpPr>
            <p:cNvPr id="23" name="Group 33">
              <a:extLst>
                <a:ext uri="{FF2B5EF4-FFF2-40B4-BE49-F238E27FC236}">
                  <a16:creationId xmlns:a16="http://schemas.microsoft.com/office/drawing/2014/main" xmlns="" id="{732B9638-D6A8-4FF3-A7FB-0AD2BCE2B9D0}"/>
                </a:ext>
              </a:extLst>
            </p:cNvPr>
            <p:cNvGrpSpPr/>
            <p:nvPr/>
          </p:nvGrpSpPr>
          <p:grpSpPr>
            <a:xfrm>
              <a:off x="4715088" y="1631662"/>
              <a:ext cx="1469908" cy="1679481"/>
              <a:chOff x="4715088" y="1631662"/>
              <a:chExt cx="1469908" cy="1679481"/>
            </a:xfrm>
          </p:grpSpPr>
          <p:sp>
            <p:nvSpPr>
              <p:cNvPr id="25" name="Freeform 12">
                <a:extLst>
                  <a:ext uri="{FF2B5EF4-FFF2-40B4-BE49-F238E27FC236}">
                    <a16:creationId xmlns:a16="http://schemas.microsoft.com/office/drawing/2014/main" xmlns="" id="{E1A1B402-B963-423C-AE70-3529B8A4FF72}"/>
                  </a:ext>
                </a:extLst>
              </p:cNvPr>
              <p:cNvSpPr>
                <a:spLocks/>
              </p:cNvSpPr>
              <p:nvPr/>
            </p:nvSpPr>
            <p:spPr bwMode="auto">
              <a:xfrm>
                <a:off x="5687800" y="1959754"/>
                <a:ext cx="497196" cy="1351389"/>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26" name="Freeform 13">
                <a:extLst>
                  <a:ext uri="{FF2B5EF4-FFF2-40B4-BE49-F238E27FC236}">
                    <a16:creationId xmlns:a16="http://schemas.microsoft.com/office/drawing/2014/main" xmlns="" id="{FA8083AF-B0FE-45A3-A42F-CF6D7156FAD6}"/>
                  </a:ext>
                </a:extLst>
              </p:cNvPr>
              <p:cNvSpPr>
                <a:spLocks/>
              </p:cNvSpPr>
              <p:nvPr/>
            </p:nvSpPr>
            <p:spPr bwMode="auto">
              <a:xfrm>
                <a:off x="4715088" y="1631662"/>
                <a:ext cx="1469908" cy="1128807"/>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chemeClr val="tx1">
                  <a:lumMod val="65000"/>
                  <a:lumOff val="3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27" name="Freeform 14">
                <a:extLst>
                  <a:ext uri="{FF2B5EF4-FFF2-40B4-BE49-F238E27FC236}">
                    <a16:creationId xmlns:a16="http://schemas.microsoft.com/office/drawing/2014/main" xmlns="" id="{B15320F2-AE13-409B-82FA-274C48FD541B}"/>
                  </a:ext>
                </a:extLst>
              </p:cNvPr>
              <p:cNvSpPr>
                <a:spLocks/>
              </p:cNvSpPr>
              <p:nvPr/>
            </p:nvSpPr>
            <p:spPr bwMode="auto">
              <a:xfrm>
                <a:off x="4715088" y="2344213"/>
                <a:ext cx="985720" cy="966930"/>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sp>
          <p:nvSpPr>
            <p:cNvPr id="24" name="Freeform 122">
              <a:extLst>
                <a:ext uri="{FF2B5EF4-FFF2-40B4-BE49-F238E27FC236}">
                  <a16:creationId xmlns:a16="http://schemas.microsoft.com/office/drawing/2014/main" xmlns="" id="{7BB6B31F-77A2-4523-A103-2BC495FCEEF8}"/>
                </a:ext>
              </a:extLst>
            </p:cNvPr>
            <p:cNvSpPr>
              <a:spLocks noEditPoints="1"/>
            </p:cNvSpPr>
            <p:nvPr/>
          </p:nvSpPr>
          <p:spPr bwMode="auto">
            <a:xfrm rot="1729139">
              <a:off x="5311947" y="1903484"/>
              <a:ext cx="329554" cy="473962"/>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grpSp>
        <p:nvGrpSpPr>
          <p:cNvPr id="28" name="Group 68">
            <a:extLst>
              <a:ext uri="{FF2B5EF4-FFF2-40B4-BE49-F238E27FC236}">
                <a16:creationId xmlns:a16="http://schemas.microsoft.com/office/drawing/2014/main" xmlns="" id="{B23165CD-9061-4D9D-966C-C8BE1053B103}"/>
              </a:ext>
            </a:extLst>
          </p:cNvPr>
          <p:cNvGrpSpPr/>
          <p:nvPr/>
        </p:nvGrpSpPr>
        <p:grpSpPr>
          <a:xfrm>
            <a:off x="3712504" y="2719729"/>
            <a:ext cx="2124878" cy="2173425"/>
            <a:chOff x="2959004" y="2071044"/>
            <a:chExt cx="1644793" cy="1682372"/>
          </a:xfrm>
        </p:grpSpPr>
        <p:grpSp>
          <p:nvGrpSpPr>
            <p:cNvPr id="29" name="Group 31">
              <a:extLst>
                <a:ext uri="{FF2B5EF4-FFF2-40B4-BE49-F238E27FC236}">
                  <a16:creationId xmlns:a16="http://schemas.microsoft.com/office/drawing/2014/main" xmlns="" id="{5AA0D967-2050-4A54-814F-F761CDB855CF}"/>
                </a:ext>
              </a:extLst>
            </p:cNvPr>
            <p:cNvGrpSpPr/>
            <p:nvPr/>
          </p:nvGrpSpPr>
          <p:grpSpPr>
            <a:xfrm>
              <a:off x="2959004" y="2071044"/>
              <a:ext cx="1644793" cy="1682372"/>
              <a:chOff x="2959004" y="2071044"/>
              <a:chExt cx="1644793" cy="1682372"/>
            </a:xfrm>
          </p:grpSpPr>
          <p:sp>
            <p:nvSpPr>
              <p:cNvPr id="31" name="Freeform 9">
                <a:extLst>
                  <a:ext uri="{FF2B5EF4-FFF2-40B4-BE49-F238E27FC236}">
                    <a16:creationId xmlns:a16="http://schemas.microsoft.com/office/drawing/2014/main" xmlns="" id="{0EB024B0-EBF8-48EA-AF46-1E11444BBE73}"/>
                  </a:ext>
                </a:extLst>
              </p:cNvPr>
              <p:cNvSpPr>
                <a:spLocks/>
              </p:cNvSpPr>
              <p:nvPr/>
            </p:nvSpPr>
            <p:spPr bwMode="auto">
              <a:xfrm>
                <a:off x="2959004" y="2071044"/>
                <a:ext cx="1456900" cy="1193848"/>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chemeClr val="accent3">
                  <a:lumMod val="10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32" name="Freeform 10">
                <a:extLst>
                  <a:ext uri="{FF2B5EF4-FFF2-40B4-BE49-F238E27FC236}">
                    <a16:creationId xmlns:a16="http://schemas.microsoft.com/office/drawing/2014/main" xmlns="" id="{DAF24F3E-31B7-42D4-89FC-68338C3B346C}"/>
                  </a:ext>
                </a:extLst>
              </p:cNvPr>
              <p:cNvSpPr>
                <a:spLocks/>
              </p:cNvSpPr>
              <p:nvPr/>
            </p:nvSpPr>
            <p:spPr bwMode="auto">
              <a:xfrm>
                <a:off x="3782846" y="2428043"/>
                <a:ext cx="820951" cy="132537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chemeClr val="accent3">
                  <a:lumMod val="10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33" name="Freeform 11">
                <a:extLst>
                  <a:ext uri="{FF2B5EF4-FFF2-40B4-BE49-F238E27FC236}">
                    <a16:creationId xmlns:a16="http://schemas.microsoft.com/office/drawing/2014/main" xmlns="" id="{14EC140B-397C-41D3-86F5-7C94E7292AD5}"/>
                  </a:ext>
                </a:extLst>
              </p:cNvPr>
              <p:cNvSpPr>
                <a:spLocks/>
              </p:cNvSpPr>
              <p:nvPr/>
            </p:nvSpPr>
            <p:spPr bwMode="auto">
              <a:xfrm>
                <a:off x="2959004" y="2816838"/>
                <a:ext cx="1088339" cy="936578"/>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chemeClr val="accent3">
                  <a:lumMod val="10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sp>
          <p:nvSpPr>
            <p:cNvPr id="30" name="Freeform 101">
              <a:extLst>
                <a:ext uri="{FF2B5EF4-FFF2-40B4-BE49-F238E27FC236}">
                  <a16:creationId xmlns:a16="http://schemas.microsoft.com/office/drawing/2014/main" xmlns="" id="{7A6DCB14-D07B-4175-8837-B12EF70DD659}"/>
                </a:ext>
              </a:extLst>
            </p:cNvPr>
            <p:cNvSpPr>
              <a:spLocks noEditPoints="1"/>
            </p:cNvSpPr>
            <p:nvPr/>
          </p:nvSpPr>
          <p:spPr bwMode="auto">
            <a:xfrm>
              <a:off x="3462647" y="2418543"/>
              <a:ext cx="447459" cy="41397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grpSp>
        <p:nvGrpSpPr>
          <p:cNvPr id="34" name="Group 74">
            <a:extLst>
              <a:ext uri="{FF2B5EF4-FFF2-40B4-BE49-F238E27FC236}">
                <a16:creationId xmlns:a16="http://schemas.microsoft.com/office/drawing/2014/main" xmlns="" id="{979C069D-81D3-4DF5-8C71-0D5B0B9A9F1F}"/>
              </a:ext>
            </a:extLst>
          </p:cNvPr>
          <p:cNvGrpSpPr/>
          <p:nvPr/>
        </p:nvGrpSpPr>
        <p:grpSpPr>
          <a:xfrm>
            <a:off x="5002741" y="3279891"/>
            <a:ext cx="2119279" cy="2393755"/>
            <a:chOff x="3957731" y="2504645"/>
            <a:chExt cx="1640459" cy="1852922"/>
          </a:xfrm>
        </p:grpSpPr>
        <p:grpSp>
          <p:nvGrpSpPr>
            <p:cNvPr id="35" name="Group 34">
              <a:extLst>
                <a:ext uri="{FF2B5EF4-FFF2-40B4-BE49-F238E27FC236}">
                  <a16:creationId xmlns:a16="http://schemas.microsoft.com/office/drawing/2014/main" xmlns="" id="{FE67BB92-677A-4EA5-A272-521506B9B1E5}"/>
                </a:ext>
              </a:extLst>
            </p:cNvPr>
            <p:cNvGrpSpPr/>
            <p:nvPr/>
          </p:nvGrpSpPr>
          <p:grpSpPr>
            <a:xfrm>
              <a:off x="3957731" y="2504645"/>
              <a:ext cx="1640459" cy="1852922"/>
              <a:chOff x="3957731" y="2504645"/>
              <a:chExt cx="1640459" cy="1852922"/>
            </a:xfrm>
          </p:grpSpPr>
          <p:sp>
            <p:nvSpPr>
              <p:cNvPr id="37" name="Freeform 15">
                <a:extLst>
                  <a:ext uri="{FF2B5EF4-FFF2-40B4-BE49-F238E27FC236}">
                    <a16:creationId xmlns:a16="http://schemas.microsoft.com/office/drawing/2014/main" xmlns="" id="{A9068DD7-1325-41C2-8D35-D00B5AE068C6}"/>
                  </a:ext>
                </a:extLst>
              </p:cNvPr>
              <p:cNvSpPr>
                <a:spLocks noEditPoints="1"/>
              </p:cNvSpPr>
              <p:nvPr/>
            </p:nvSpPr>
            <p:spPr bwMode="auto">
              <a:xfrm>
                <a:off x="3957731" y="2504645"/>
                <a:ext cx="1623114" cy="14063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38" name="Freeform 16">
                <a:extLst>
                  <a:ext uri="{FF2B5EF4-FFF2-40B4-BE49-F238E27FC236}">
                    <a16:creationId xmlns:a16="http://schemas.microsoft.com/office/drawing/2014/main" xmlns="" id="{0328B3AA-11E3-44F1-9620-9C517109FD01}"/>
                  </a:ext>
                </a:extLst>
              </p:cNvPr>
              <p:cNvSpPr>
                <a:spLocks/>
              </p:cNvSpPr>
              <p:nvPr/>
            </p:nvSpPr>
            <p:spPr bwMode="auto">
              <a:xfrm>
                <a:off x="4973804" y="2932465"/>
                <a:ext cx="624386" cy="1425102"/>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sp>
            <p:nvSpPr>
              <p:cNvPr id="39" name="Freeform 17">
                <a:extLst>
                  <a:ext uri="{FF2B5EF4-FFF2-40B4-BE49-F238E27FC236}">
                    <a16:creationId xmlns:a16="http://schemas.microsoft.com/office/drawing/2014/main" xmlns="" id="{D7865D0E-8D79-4EEC-8F97-4B30C5683F06}"/>
                  </a:ext>
                </a:extLst>
              </p:cNvPr>
              <p:cNvSpPr>
                <a:spLocks/>
              </p:cNvSpPr>
              <p:nvPr/>
            </p:nvSpPr>
            <p:spPr bwMode="auto">
              <a:xfrm>
                <a:off x="3957731" y="3358840"/>
                <a:ext cx="1131699" cy="99872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sp>
          <p:nvSpPr>
            <p:cNvPr id="36" name="Freeform 229">
              <a:extLst>
                <a:ext uri="{FF2B5EF4-FFF2-40B4-BE49-F238E27FC236}">
                  <a16:creationId xmlns:a16="http://schemas.microsoft.com/office/drawing/2014/main" xmlns="" id="{7E4F8D85-55E1-414F-96B9-06A891934A08}"/>
                </a:ext>
              </a:extLst>
            </p:cNvPr>
            <p:cNvSpPr>
              <a:spLocks noEditPoints="1"/>
            </p:cNvSpPr>
            <p:nvPr/>
          </p:nvSpPr>
          <p:spPr bwMode="auto">
            <a:xfrm rot="1857977">
              <a:off x="4522630" y="2917080"/>
              <a:ext cx="502096" cy="505510"/>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Arial"/>
                <a:ea typeface="微软雅黑"/>
                <a:sym typeface="Arial"/>
              </a:endParaRPr>
            </a:p>
          </p:txBody>
        </p:sp>
      </p:grpSp>
    </p:spTree>
    <p:extLst>
      <p:ext uri="{BB962C8B-B14F-4D97-AF65-F5344CB8AC3E}">
        <p14:creationId xmlns:p14="http://schemas.microsoft.com/office/powerpoint/2010/main" val="1883196278"/>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工作不足之处</a:t>
            </a:r>
          </a:p>
        </p:txBody>
      </p:sp>
      <p:sp>
        <p:nvSpPr>
          <p:cNvPr id="4" name="Line 18">
            <a:extLst>
              <a:ext uri="{FF2B5EF4-FFF2-40B4-BE49-F238E27FC236}">
                <a16:creationId xmlns:a16="http://schemas.microsoft.com/office/drawing/2014/main" xmlns="" id="{868116CD-E621-4EC3-BFD4-A5B70F0B9645}"/>
              </a:ext>
            </a:extLst>
          </p:cNvPr>
          <p:cNvSpPr>
            <a:spLocks noChangeShapeType="1"/>
          </p:cNvSpPr>
          <p:nvPr/>
        </p:nvSpPr>
        <p:spPr bwMode="auto">
          <a:xfrm flipH="1" flipV="1">
            <a:off x="3369166" y="2629530"/>
            <a:ext cx="1557260" cy="775145"/>
          </a:xfrm>
          <a:prstGeom prst="line">
            <a:avLst/>
          </a:prstGeom>
          <a:noFill/>
          <a:ln w="6350">
            <a:solidFill>
              <a:schemeClr val="bg1">
                <a:lumMod val="50000"/>
              </a:schemeClr>
            </a:solidFill>
            <a:prstDash val="solid"/>
            <a:miter lim="800000"/>
            <a:tailEnd type="oval" w="sm" len="sm"/>
          </a:ln>
          <a:extLst>
            <a:ext uri="{909E8E84-426E-40DD-AFC4-6F175D3DCCD1}">
              <a14:hiddenFill xmlns:a14="http://schemas.microsoft.com/office/drawing/2010/main">
                <a:noFill/>
              </a14:hiddenFill>
            </a:ext>
          </a:extLst>
        </p:spPr>
        <p:txBody>
          <a:bodyPr/>
          <a:lstStyle/>
          <a:p>
            <a:endParaRPr lang="zh-CN" altLang="en-US">
              <a:solidFill>
                <a:prstClr val="black"/>
              </a:solidFill>
              <a:latin typeface="Arial"/>
              <a:ea typeface="微软雅黑"/>
              <a:sym typeface="Arial"/>
            </a:endParaRPr>
          </a:p>
        </p:txBody>
      </p:sp>
      <p:sp>
        <p:nvSpPr>
          <p:cNvPr id="5" name="Line 19">
            <a:extLst>
              <a:ext uri="{FF2B5EF4-FFF2-40B4-BE49-F238E27FC236}">
                <a16:creationId xmlns:a16="http://schemas.microsoft.com/office/drawing/2014/main" xmlns="" id="{7BE20CC9-C6C3-4EEC-9709-F370929D7FFA}"/>
              </a:ext>
            </a:extLst>
          </p:cNvPr>
          <p:cNvSpPr>
            <a:spLocks noChangeShapeType="1"/>
          </p:cNvSpPr>
          <p:nvPr/>
        </p:nvSpPr>
        <p:spPr bwMode="auto">
          <a:xfrm flipH="1" flipV="1">
            <a:off x="7270861" y="4288053"/>
            <a:ext cx="1525722" cy="747103"/>
          </a:xfrm>
          <a:prstGeom prst="line">
            <a:avLst/>
          </a:prstGeom>
          <a:noFill/>
          <a:ln w="6350">
            <a:solidFill>
              <a:schemeClr val="bg1">
                <a:lumMod val="50000"/>
              </a:schemeClr>
            </a:solidFill>
            <a:prstDash val="solid"/>
            <a:miter lim="800000"/>
            <a:headEnd type="oval" w="sm" len="sm"/>
            <a:tailEnd w="sm" len="sm"/>
          </a:ln>
          <a:extLst>
            <a:ext uri="{909E8E84-426E-40DD-AFC4-6F175D3DCCD1}">
              <a14:hiddenFill xmlns:a14="http://schemas.microsoft.com/office/drawing/2010/main">
                <a:noFill/>
              </a14:hiddenFill>
            </a:ext>
          </a:extLst>
        </p:spPr>
        <p:txBody>
          <a:bodyPr/>
          <a:lstStyle/>
          <a:p>
            <a:endParaRPr lang="zh-CN" altLang="en-US">
              <a:solidFill>
                <a:prstClr val="black"/>
              </a:solidFill>
              <a:latin typeface="Arial"/>
              <a:ea typeface="微软雅黑"/>
              <a:sym typeface="Arial"/>
            </a:endParaRPr>
          </a:p>
        </p:txBody>
      </p:sp>
      <p:sp>
        <p:nvSpPr>
          <p:cNvPr id="7" name="Line 20">
            <a:extLst>
              <a:ext uri="{FF2B5EF4-FFF2-40B4-BE49-F238E27FC236}">
                <a16:creationId xmlns:a16="http://schemas.microsoft.com/office/drawing/2014/main" xmlns="" id="{7525AC21-8146-4D9B-8967-46DA903CCE03}"/>
              </a:ext>
            </a:extLst>
          </p:cNvPr>
          <p:cNvSpPr>
            <a:spLocks noChangeShapeType="1"/>
          </p:cNvSpPr>
          <p:nvPr/>
        </p:nvSpPr>
        <p:spPr bwMode="auto">
          <a:xfrm flipV="1">
            <a:off x="7270859" y="2629530"/>
            <a:ext cx="1486297" cy="775145"/>
          </a:xfrm>
          <a:prstGeom prst="line">
            <a:avLst/>
          </a:prstGeom>
          <a:noFill/>
          <a:ln w="6350">
            <a:solidFill>
              <a:schemeClr val="bg1">
                <a:lumMod val="50000"/>
              </a:schemeClr>
            </a:solidFill>
            <a:prstDash val="solid"/>
            <a:miter lim="800000"/>
            <a:tailEnd type="oval" w="sm" len="sm"/>
          </a:ln>
          <a:extLst>
            <a:ext uri="{909E8E84-426E-40DD-AFC4-6F175D3DCCD1}">
              <a14:hiddenFill xmlns:a14="http://schemas.microsoft.com/office/drawing/2010/main">
                <a:noFill/>
              </a14:hiddenFill>
            </a:ext>
          </a:extLst>
        </p:spPr>
        <p:txBody>
          <a:bodyPr/>
          <a:lstStyle/>
          <a:p>
            <a:endParaRPr lang="zh-CN" altLang="en-US">
              <a:solidFill>
                <a:prstClr val="black"/>
              </a:solidFill>
              <a:latin typeface="Arial"/>
              <a:ea typeface="微软雅黑"/>
              <a:sym typeface="Arial"/>
            </a:endParaRPr>
          </a:p>
        </p:txBody>
      </p:sp>
      <p:sp>
        <p:nvSpPr>
          <p:cNvPr id="8" name="Line 21">
            <a:extLst>
              <a:ext uri="{FF2B5EF4-FFF2-40B4-BE49-F238E27FC236}">
                <a16:creationId xmlns:a16="http://schemas.microsoft.com/office/drawing/2014/main" xmlns="" id="{4D4E793A-B294-414B-9F8D-EB1B283743EA}"/>
              </a:ext>
            </a:extLst>
          </p:cNvPr>
          <p:cNvSpPr>
            <a:spLocks noChangeShapeType="1"/>
          </p:cNvSpPr>
          <p:nvPr/>
        </p:nvSpPr>
        <p:spPr bwMode="auto">
          <a:xfrm flipV="1">
            <a:off x="3408593" y="4288053"/>
            <a:ext cx="1538862" cy="773394"/>
          </a:xfrm>
          <a:prstGeom prst="line">
            <a:avLst/>
          </a:prstGeom>
          <a:noFill/>
          <a:ln w="6350">
            <a:solidFill>
              <a:schemeClr val="bg1">
                <a:lumMod val="50000"/>
              </a:schemeClr>
            </a:solidFill>
            <a:prstDash val="solid"/>
            <a:miter lim="800000"/>
            <a:headEnd type="oval" w="sm" len="sm"/>
            <a:tailEnd w="sm" len="sm"/>
          </a:ln>
          <a:extLst>
            <a:ext uri="{909E8E84-426E-40DD-AFC4-6F175D3DCCD1}">
              <a14:hiddenFill xmlns:a14="http://schemas.microsoft.com/office/drawing/2010/main">
                <a:noFill/>
              </a14:hiddenFill>
            </a:ext>
          </a:extLst>
        </p:spPr>
        <p:txBody>
          <a:bodyPr/>
          <a:lstStyle/>
          <a:p>
            <a:endParaRPr lang="zh-CN" altLang="en-US">
              <a:solidFill>
                <a:prstClr val="black"/>
              </a:solidFill>
              <a:latin typeface="Arial"/>
              <a:ea typeface="微软雅黑"/>
              <a:sym typeface="Arial"/>
            </a:endParaRPr>
          </a:p>
        </p:txBody>
      </p:sp>
      <p:sp>
        <p:nvSpPr>
          <p:cNvPr id="9" name="Oval 11">
            <a:extLst>
              <a:ext uri="{FF2B5EF4-FFF2-40B4-BE49-F238E27FC236}">
                <a16:creationId xmlns:a16="http://schemas.microsoft.com/office/drawing/2014/main" xmlns="" id="{A6C87A7B-FEC6-45ED-A161-5DAD89EE8B06}"/>
              </a:ext>
            </a:extLst>
          </p:cNvPr>
          <p:cNvSpPr>
            <a:spLocks noChangeArrowheads="1"/>
          </p:cNvSpPr>
          <p:nvPr/>
        </p:nvSpPr>
        <p:spPr bwMode="auto">
          <a:xfrm>
            <a:off x="5735790" y="1538868"/>
            <a:ext cx="694171" cy="694383"/>
          </a:xfrm>
          <a:prstGeom prst="ellipse">
            <a:avLst/>
          </a:prstGeom>
          <a:solidFill>
            <a:schemeClr val="dk1">
              <a:lumMod val="100000"/>
            </a:schemeClr>
          </a:solidFill>
          <a:ln>
            <a:noFill/>
          </a:ln>
        </p:spPr>
        <p:txBody>
          <a:bodyPr/>
          <a:lstStyle/>
          <a:p>
            <a:endParaRPr lang="zh-CN" altLang="en-US">
              <a:solidFill>
                <a:prstClr val="black"/>
              </a:solidFill>
              <a:latin typeface="Arial"/>
              <a:ea typeface="微软雅黑"/>
              <a:sym typeface="Arial"/>
            </a:endParaRPr>
          </a:p>
        </p:txBody>
      </p:sp>
      <p:sp>
        <p:nvSpPr>
          <p:cNvPr id="10" name="Oval 12">
            <a:extLst>
              <a:ext uri="{FF2B5EF4-FFF2-40B4-BE49-F238E27FC236}">
                <a16:creationId xmlns:a16="http://schemas.microsoft.com/office/drawing/2014/main" xmlns="" id="{47A50E07-74F9-4549-ADCC-1A593294CA5F}"/>
              </a:ext>
            </a:extLst>
          </p:cNvPr>
          <p:cNvSpPr>
            <a:spLocks noChangeArrowheads="1"/>
          </p:cNvSpPr>
          <p:nvPr/>
        </p:nvSpPr>
        <p:spPr bwMode="auto">
          <a:xfrm>
            <a:off x="7066795" y="2111160"/>
            <a:ext cx="695880" cy="694383"/>
          </a:xfrm>
          <a:prstGeom prst="ellipse">
            <a:avLst/>
          </a:prstGeom>
          <a:solidFill>
            <a:schemeClr val="accent3"/>
          </a:solidFill>
          <a:ln>
            <a:noFill/>
          </a:ln>
        </p:spPr>
        <p:txBody>
          <a:bodyPr/>
          <a:lstStyle/>
          <a:p>
            <a:endParaRPr lang="zh-CN" altLang="en-US">
              <a:solidFill>
                <a:prstClr val="black"/>
              </a:solidFill>
              <a:latin typeface="Arial"/>
              <a:ea typeface="微软雅黑"/>
              <a:sym typeface="Arial"/>
            </a:endParaRPr>
          </a:p>
        </p:txBody>
      </p:sp>
      <p:sp>
        <p:nvSpPr>
          <p:cNvPr id="11" name="Oval 13">
            <a:extLst>
              <a:ext uri="{FF2B5EF4-FFF2-40B4-BE49-F238E27FC236}">
                <a16:creationId xmlns:a16="http://schemas.microsoft.com/office/drawing/2014/main" xmlns="" id="{8DED24F0-5A29-4215-BEBD-1670EC20D193}"/>
              </a:ext>
            </a:extLst>
          </p:cNvPr>
          <p:cNvSpPr>
            <a:spLocks noChangeArrowheads="1"/>
          </p:cNvSpPr>
          <p:nvPr/>
        </p:nvSpPr>
        <p:spPr bwMode="auto">
          <a:xfrm>
            <a:off x="7663346" y="3491632"/>
            <a:ext cx="694171" cy="694383"/>
          </a:xfrm>
          <a:prstGeom prst="ellipse">
            <a:avLst/>
          </a:prstGeom>
          <a:solidFill>
            <a:schemeClr val="dk1">
              <a:lumMod val="100000"/>
            </a:schemeClr>
          </a:solidFill>
          <a:ln>
            <a:noFill/>
          </a:ln>
        </p:spPr>
        <p:txBody>
          <a:bodyPr/>
          <a:lstStyle/>
          <a:p>
            <a:endParaRPr lang="zh-CN" altLang="en-US">
              <a:solidFill>
                <a:prstClr val="black"/>
              </a:solidFill>
              <a:latin typeface="Arial"/>
              <a:ea typeface="微软雅黑"/>
              <a:sym typeface="Arial"/>
            </a:endParaRPr>
          </a:p>
        </p:txBody>
      </p:sp>
      <p:sp>
        <p:nvSpPr>
          <p:cNvPr id="12" name="Oval 14">
            <a:extLst>
              <a:ext uri="{FF2B5EF4-FFF2-40B4-BE49-F238E27FC236}">
                <a16:creationId xmlns:a16="http://schemas.microsoft.com/office/drawing/2014/main" xmlns="" id="{2B4A2E21-CA36-474C-9BEF-91702C45C236}"/>
              </a:ext>
            </a:extLst>
          </p:cNvPr>
          <p:cNvSpPr>
            <a:spLocks noChangeArrowheads="1"/>
          </p:cNvSpPr>
          <p:nvPr/>
        </p:nvSpPr>
        <p:spPr bwMode="auto">
          <a:xfrm>
            <a:off x="3808233" y="3491632"/>
            <a:ext cx="694171" cy="694383"/>
          </a:xfrm>
          <a:prstGeom prst="ellipse">
            <a:avLst/>
          </a:prstGeom>
          <a:solidFill>
            <a:schemeClr val="dk1">
              <a:lumMod val="100000"/>
            </a:schemeClr>
          </a:solidFill>
          <a:ln>
            <a:noFill/>
          </a:ln>
        </p:spPr>
        <p:txBody>
          <a:bodyPr/>
          <a:lstStyle/>
          <a:p>
            <a:endParaRPr lang="zh-CN" altLang="en-US">
              <a:solidFill>
                <a:prstClr val="black"/>
              </a:solidFill>
              <a:latin typeface="Arial"/>
              <a:ea typeface="微软雅黑"/>
              <a:sym typeface="Arial"/>
            </a:endParaRPr>
          </a:p>
        </p:txBody>
      </p:sp>
      <p:sp>
        <p:nvSpPr>
          <p:cNvPr id="13" name="Oval 15">
            <a:extLst>
              <a:ext uri="{FF2B5EF4-FFF2-40B4-BE49-F238E27FC236}">
                <a16:creationId xmlns:a16="http://schemas.microsoft.com/office/drawing/2014/main" xmlns="" id="{41B20669-297B-47F3-942D-A415BF72764D}"/>
              </a:ext>
            </a:extLst>
          </p:cNvPr>
          <p:cNvSpPr>
            <a:spLocks noChangeArrowheads="1"/>
          </p:cNvSpPr>
          <p:nvPr/>
        </p:nvSpPr>
        <p:spPr bwMode="auto">
          <a:xfrm>
            <a:off x="4372145" y="4798264"/>
            <a:ext cx="694171" cy="694383"/>
          </a:xfrm>
          <a:prstGeom prst="ellipse">
            <a:avLst/>
          </a:prstGeom>
          <a:solidFill>
            <a:schemeClr val="accent3">
              <a:lumMod val="100000"/>
            </a:schemeClr>
          </a:solidFill>
          <a:ln>
            <a:noFill/>
          </a:ln>
        </p:spPr>
        <p:txBody>
          <a:bodyPr/>
          <a:lstStyle/>
          <a:p>
            <a:endParaRPr lang="zh-CN" altLang="en-US">
              <a:solidFill>
                <a:prstClr val="black"/>
              </a:solidFill>
              <a:latin typeface="Arial"/>
              <a:ea typeface="微软雅黑"/>
              <a:sym typeface="Arial"/>
            </a:endParaRPr>
          </a:p>
        </p:txBody>
      </p:sp>
      <p:sp>
        <p:nvSpPr>
          <p:cNvPr id="14" name="Oval 16">
            <a:extLst>
              <a:ext uri="{FF2B5EF4-FFF2-40B4-BE49-F238E27FC236}">
                <a16:creationId xmlns:a16="http://schemas.microsoft.com/office/drawing/2014/main" xmlns="" id="{B9E640FB-4F48-4758-BB90-23E2ADB9AAFB}"/>
              </a:ext>
            </a:extLst>
          </p:cNvPr>
          <p:cNvSpPr>
            <a:spLocks noChangeArrowheads="1"/>
          </p:cNvSpPr>
          <p:nvPr/>
        </p:nvSpPr>
        <p:spPr bwMode="auto">
          <a:xfrm>
            <a:off x="7066795" y="4798264"/>
            <a:ext cx="695880" cy="694383"/>
          </a:xfrm>
          <a:prstGeom prst="ellipse">
            <a:avLst/>
          </a:prstGeom>
          <a:solidFill>
            <a:schemeClr val="accent3">
              <a:lumMod val="100000"/>
            </a:schemeClr>
          </a:solidFill>
          <a:ln>
            <a:noFill/>
          </a:ln>
        </p:spPr>
        <p:txBody>
          <a:bodyPr/>
          <a:lstStyle/>
          <a:p>
            <a:endParaRPr lang="zh-CN" altLang="en-US">
              <a:solidFill>
                <a:prstClr val="black"/>
              </a:solidFill>
              <a:latin typeface="Arial"/>
              <a:ea typeface="微软雅黑"/>
              <a:sym typeface="Arial"/>
            </a:endParaRPr>
          </a:p>
        </p:txBody>
      </p:sp>
      <p:sp>
        <p:nvSpPr>
          <p:cNvPr id="15" name="Oval 17">
            <a:extLst>
              <a:ext uri="{FF2B5EF4-FFF2-40B4-BE49-F238E27FC236}">
                <a16:creationId xmlns:a16="http://schemas.microsoft.com/office/drawing/2014/main" xmlns="" id="{815F08AD-E323-49E5-A339-5C4FF237E9B5}"/>
              </a:ext>
            </a:extLst>
          </p:cNvPr>
          <p:cNvSpPr>
            <a:spLocks noChangeArrowheads="1"/>
          </p:cNvSpPr>
          <p:nvPr/>
        </p:nvSpPr>
        <p:spPr bwMode="auto">
          <a:xfrm>
            <a:off x="4372145" y="2111160"/>
            <a:ext cx="694171" cy="694383"/>
          </a:xfrm>
          <a:prstGeom prst="ellipse">
            <a:avLst/>
          </a:prstGeom>
          <a:solidFill>
            <a:schemeClr val="accent3"/>
          </a:solidFill>
          <a:ln>
            <a:noFill/>
          </a:ln>
        </p:spPr>
        <p:txBody>
          <a:bodyPr/>
          <a:lstStyle/>
          <a:p>
            <a:endParaRPr lang="zh-CN" altLang="en-US">
              <a:solidFill>
                <a:prstClr val="black"/>
              </a:solidFill>
              <a:latin typeface="Arial"/>
              <a:ea typeface="微软雅黑"/>
              <a:sym typeface="Arial"/>
            </a:endParaRPr>
          </a:p>
        </p:txBody>
      </p:sp>
      <p:sp>
        <p:nvSpPr>
          <p:cNvPr id="16" name="Freeform 22">
            <a:extLst>
              <a:ext uri="{FF2B5EF4-FFF2-40B4-BE49-F238E27FC236}">
                <a16:creationId xmlns:a16="http://schemas.microsoft.com/office/drawing/2014/main" xmlns="" id="{8C211647-69FB-4C21-91AA-05360259ED8F}"/>
              </a:ext>
            </a:extLst>
          </p:cNvPr>
          <p:cNvSpPr/>
          <p:nvPr/>
        </p:nvSpPr>
        <p:spPr bwMode="auto">
          <a:xfrm>
            <a:off x="5922156" y="1740856"/>
            <a:ext cx="321438" cy="292460"/>
          </a:xfrm>
          <a:custGeom>
            <a:avLst/>
            <a:gdLst>
              <a:gd name="T0" fmla="*/ 94 w 94"/>
              <a:gd name="T1" fmla="*/ 43 h 86"/>
              <a:gd name="T2" fmla="*/ 94 w 94"/>
              <a:gd name="T3" fmla="*/ 9 h 86"/>
              <a:gd name="T4" fmla="*/ 82 w 94"/>
              <a:gd name="T5" fmla="*/ 21 h 86"/>
              <a:gd name="T6" fmla="*/ 44 w 94"/>
              <a:gd name="T7" fmla="*/ 0 h 86"/>
              <a:gd name="T8" fmla="*/ 0 w 94"/>
              <a:gd name="T9" fmla="*/ 43 h 86"/>
              <a:gd name="T10" fmla="*/ 44 w 94"/>
              <a:gd name="T11" fmla="*/ 86 h 86"/>
              <a:gd name="T12" fmla="*/ 83 w 94"/>
              <a:gd name="T13" fmla="*/ 63 h 86"/>
              <a:gd name="T14" fmla="*/ 73 w 94"/>
              <a:gd name="T15" fmla="*/ 53 h 86"/>
              <a:gd name="T16" fmla="*/ 44 w 94"/>
              <a:gd name="T17" fmla="*/ 72 h 86"/>
              <a:gd name="T18" fmla="*/ 14 w 94"/>
              <a:gd name="T19" fmla="*/ 43 h 86"/>
              <a:gd name="T20" fmla="*/ 44 w 94"/>
              <a:gd name="T21" fmla="*/ 14 h 86"/>
              <a:gd name="T22" fmla="*/ 71 w 94"/>
              <a:gd name="T23" fmla="*/ 31 h 86"/>
              <a:gd name="T24" fmla="*/ 58 w 94"/>
              <a:gd name="T25" fmla="*/ 43 h 86"/>
              <a:gd name="T26" fmla="*/ 94 w 94"/>
              <a:gd name="T2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86">
                <a:moveTo>
                  <a:pt x="94" y="43"/>
                </a:moveTo>
                <a:cubicBezTo>
                  <a:pt x="94" y="9"/>
                  <a:pt x="94" y="9"/>
                  <a:pt x="94" y="9"/>
                </a:cubicBezTo>
                <a:cubicBezTo>
                  <a:pt x="82" y="21"/>
                  <a:pt x="82" y="21"/>
                  <a:pt x="82" y="21"/>
                </a:cubicBezTo>
                <a:cubicBezTo>
                  <a:pt x="74" y="8"/>
                  <a:pt x="60" y="0"/>
                  <a:pt x="44" y="0"/>
                </a:cubicBezTo>
                <a:cubicBezTo>
                  <a:pt x="20" y="0"/>
                  <a:pt x="0" y="19"/>
                  <a:pt x="0" y="43"/>
                </a:cubicBezTo>
                <a:cubicBezTo>
                  <a:pt x="0" y="67"/>
                  <a:pt x="20" y="86"/>
                  <a:pt x="44" y="86"/>
                </a:cubicBezTo>
                <a:cubicBezTo>
                  <a:pt x="61" y="86"/>
                  <a:pt x="76" y="77"/>
                  <a:pt x="83" y="63"/>
                </a:cubicBezTo>
                <a:cubicBezTo>
                  <a:pt x="73" y="53"/>
                  <a:pt x="73" y="53"/>
                  <a:pt x="73" y="53"/>
                </a:cubicBezTo>
                <a:cubicBezTo>
                  <a:pt x="68" y="64"/>
                  <a:pt x="57" y="72"/>
                  <a:pt x="44" y="72"/>
                </a:cubicBezTo>
                <a:cubicBezTo>
                  <a:pt x="27" y="72"/>
                  <a:pt x="14" y="59"/>
                  <a:pt x="14" y="43"/>
                </a:cubicBezTo>
                <a:cubicBezTo>
                  <a:pt x="14" y="27"/>
                  <a:pt x="27" y="14"/>
                  <a:pt x="44" y="14"/>
                </a:cubicBezTo>
                <a:cubicBezTo>
                  <a:pt x="56" y="14"/>
                  <a:pt x="67" y="21"/>
                  <a:pt x="71" y="31"/>
                </a:cubicBezTo>
                <a:cubicBezTo>
                  <a:pt x="58" y="43"/>
                  <a:pt x="58" y="43"/>
                  <a:pt x="58" y="43"/>
                </a:cubicBezTo>
                <a:lnTo>
                  <a:pt x="94" y="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17" name="Freeform 23">
            <a:extLst>
              <a:ext uri="{FF2B5EF4-FFF2-40B4-BE49-F238E27FC236}">
                <a16:creationId xmlns:a16="http://schemas.microsoft.com/office/drawing/2014/main" xmlns="" id="{4BF45699-3BF9-4FEC-9403-EC947FA8FE41}"/>
              </a:ext>
            </a:extLst>
          </p:cNvPr>
          <p:cNvSpPr/>
          <p:nvPr/>
        </p:nvSpPr>
        <p:spPr bwMode="auto">
          <a:xfrm>
            <a:off x="7241191" y="2297582"/>
            <a:ext cx="347086" cy="321537"/>
          </a:xfrm>
          <a:custGeom>
            <a:avLst/>
            <a:gdLst>
              <a:gd name="T0" fmla="*/ 101 w 203"/>
              <a:gd name="T1" fmla="*/ 16 h 188"/>
              <a:gd name="T2" fmla="*/ 95 w 203"/>
              <a:gd name="T3" fmla="*/ 20 h 188"/>
              <a:gd name="T4" fmla="*/ 123 w 203"/>
              <a:gd name="T5" fmla="*/ 76 h 188"/>
              <a:gd name="T6" fmla="*/ 171 w 203"/>
              <a:gd name="T7" fmla="*/ 82 h 188"/>
              <a:gd name="T8" fmla="*/ 135 w 203"/>
              <a:gd name="T9" fmla="*/ 114 h 188"/>
              <a:gd name="T10" fmla="*/ 143 w 203"/>
              <a:gd name="T11" fmla="*/ 162 h 188"/>
              <a:gd name="T12" fmla="*/ 101 w 203"/>
              <a:gd name="T13" fmla="*/ 140 h 188"/>
              <a:gd name="T14" fmla="*/ 60 w 203"/>
              <a:gd name="T15" fmla="*/ 162 h 188"/>
              <a:gd name="T16" fmla="*/ 68 w 203"/>
              <a:gd name="T17" fmla="*/ 114 h 188"/>
              <a:gd name="T18" fmla="*/ 32 w 203"/>
              <a:gd name="T19" fmla="*/ 82 h 188"/>
              <a:gd name="T20" fmla="*/ 80 w 203"/>
              <a:gd name="T21" fmla="*/ 76 h 188"/>
              <a:gd name="T22" fmla="*/ 107 w 203"/>
              <a:gd name="T23" fmla="*/ 20 h 188"/>
              <a:gd name="T24" fmla="*/ 101 w 203"/>
              <a:gd name="T25" fmla="*/ 16 h 188"/>
              <a:gd name="T26" fmla="*/ 95 w 203"/>
              <a:gd name="T27" fmla="*/ 20 h 188"/>
              <a:gd name="T28" fmla="*/ 101 w 203"/>
              <a:gd name="T29" fmla="*/ 16 h 188"/>
              <a:gd name="T30" fmla="*/ 95 w 203"/>
              <a:gd name="T31" fmla="*/ 14 h 188"/>
              <a:gd name="T32" fmla="*/ 70 w 203"/>
              <a:gd name="T33" fmla="*/ 62 h 188"/>
              <a:gd name="T34" fmla="*/ 0 w 203"/>
              <a:gd name="T35" fmla="*/ 72 h 188"/>
              <a:gd name="T36" fmla="*/ 52 w 203"/>
              <a:gd name="T37" fmla="*/ 120 h 188"/>
              <a:gd name="T38" fmla="*/ 40 w 203"/>
              <a:gd name="T39" fmla="*/ 188 h 188"/>
              <a:gd name="T40" fmla="*/ 101 w 203"/>
              <a:gd name="T41" fmla="*/ 156 h 188"/>
              <a:gd name="T42" fmla="*/ 163 w 203"/>
              <a:gd name="T43" fmla="*/ 188 h 188"/>
              <a:gd name="T44" fmla="*/ 151 w 203"/>
              <a:gd name="T45" fmla="*/ 120 h 188"/>
              <a:gd name="T46" fmla="*/ 203 w 203"/>
              <a:gd name="T47" fmla="*/ 72 h 188"/>
              <a:gd name="T48" fmla="*/ 133 w 203"/>
              <a:gd name="T49" fmla="*/ 62 h 188"/>
              <a:gd name="T50" fmla="*/ 101 w 203"/>
              <a:gd name="T51" fmla="*/ 0 h 188"/>
              <a:gd name="T52" fmla="*/ 95 w 203"/>
              <a:gd name="T53" fmla="*/ 14 h 188"/>
              <a:gd name="T54" fmla="*/ 101 w 203"/>
              <a:gd name="T55" fmla="*/ 1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3" h="188">
                <a:moveTo>
                  <a:pt x="101" y="16"/>
                </a:moveTo>
                <a:lnTo>
                  <a:pt x="95" y="20"/>
                </a:lnTo>
                <a:lnTo>
                  <a:pt x="123" y="76"/>
                </a:lnTo>
                <a:lnTo>
                  <a:pt x="171" y="82"/>
                </a:lnTo>
                <a:lnTo>
                  <a:pt x="135" y="114"/>
                </a:lnTo>
                <a:lnTo>
                  <a:pt x="143" y="162"/>
                </a:lnTo>
                <a:lnTo>
                  <a:pt x="101" y="140"/>
                </a:lnTo>
                <a:lnTo>
                  <a:pt x="60" y="162"/>
                </a:lnTo>
                <a:lnTo>
                  <a:pt x="68" y="114"/>
                </a:lnTo>
                <a:lnTo>
                  <a:pt x="32" y="82"/>
                </a:lnTo>
                <a:lnTo>
                  <a:pt x="80" y="76"/>
                </a:lnTo>
                <a:lnTo>
                  <a:pt x="107" y="20"/>
                </a:lnTo>
                <a:lnTo>
                  <a:pt x="101" y="16"/>
                </a:lnTo>
                <a:lnTo>
                  <a:pt x="95" y="20"/>
                </a:lnTo>
                <a:lnTo>
                  <a:pt x="101" y="16"/>
                </a:lnTo>
                <a:lnTo>
                  <a:pt x="95" y="14"/>
                </a:lnTo>
                <a:lnTo>
                  <a:pt x="70" y="62"/>
                </a:lnTo>
                <a:lnTo>
                  <a:pt x="0" y="72"/>
                </a:lnTo>
                <a:lnTo>
                  <a:pt x="52" y="120"/>
                </a:lnTo>
                <a:lnTo>
                  <a:pt x="40" y="188"/>
                </a:lnTo>
                <a:lnTo>
                  <a:pt x="101" y="156"/>
                </a:lnTo>
                <a:lnTo>
                  <a:pt x="163" y="188"/>
                </a:lnTo>
                <a:lnTo>
                  <a:pt x="151" y="120"/>
                </a:lnTo>
                <a:lnTo>
                  <a:pt x="203" y="72"/>
                </a:lnTo>
                <a:lnTo>
                  <a:pt x="133" y="62"/>
                </a:lnTo>
                <a:lnTo>
                  <a:pt x="101" y="0"/>
                </a:lnTo>
                <a:lnTo>
                  <a:pt x="95" y="14"/>
                </a:lnTo>
                <a:lnTo>
                  <a:pt x="101" y="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nvGrpSpPr>
          <p:cNvPr id="18" name="Group 40">
            <a:extLst>
              <a:ext uri="{FF2B5EF4-FFF2-40B4-BE49-F238E27FC236}">
                <a16:creationId xmlns:a16="http://schemas.microsoft.com/office/drawing/2014/main" xmlns="" id="{EB915DA6-9A98-4D5C-B1E0-C794B7F93B8E}"/>
              </a:ext>
            </a:extLst>
          </p:cNvPr>
          <p:cNvGrpSpPr/>
          <p:nvPr/>
        </p:nvGrpSpPr>
        <p:grpSpPr bwMode="auto">
          <a:xfrm>
            <a:off x="4599706" y="2324947"/>
            <a:ext cx="282111" cy="266808"/>
            <a:chOff x="2143" y="1118"/>
            <a:chExt cx="165" cy="156"/>
          </a:xfrm>
        </p:grpSpPr>
        <p:sp>
          <p:nvSpPr>
            <p:cNvPr id="43" name="Freeform 24">
              <a:extLst>
                <a:ext uri="{FF2B5EF4-FFF2-40B4-BE49-F238E27FC236}">
                  <a16:creationId xmlns:a16="http://schemas.microsoft.com/office/drawing/2014/main" xmlns="" id="{E12EDBCA-BEFD-4B70-9517-3BEF8CA673A0}"/>
                </a:ext>
              </a:extLst>
            </p:cNvPr>
            <p:cNvSpPr/>
            <p:nvPr/>
          </p:nvSpPr>
          <p:spPr bwMode="auto">
            <a:xfrm>
              <a:off x="2231" y="1174"/>
              <a:ext cx="77" cy="76"/>
            </a:xfrm>
            <a:custGeom>
              <a:avLst/>
              <a:gdLst>
                <a:gd name="T0" fmla="*/ 33 w 39"/>
                <a:gd name="T1" fmla="*/ 13 h 38"/>
                <a:gd name="T2" fmla="*/ 25 w 39"/>
                <a:gd name="T3" fmla="*/ 13 h 38"/>
                <a:gd name="T4" fmla="*/ 25 w 39"/>
                <a:gd name="T5" fmla="*/ 6 h 38"/>
                <a:gd name="T6" fmla="*/ 19 w 39"/>
                <a:gd name="T7" fmla="*/ 0 h 38"/>
                <a:gd name="T8" fmla="*/ 13 w 39"/>
                <a:gd name="T9" fmla="*/ 6 h 38"/>
                <a:gd name="T10" fmla="*/ 13 w 39"/>
                <a:gd name="T11" fmla="*/ 13 h 38"/>
                <a:gd name="T12" fmla="*/ 6 w 39"/>
                <a:gd name="T13" fmla="*/ 13 h 38"/>
                <a:gd name="T14" fmla="*/ 0 w 39"/>
                <a:gd name="T15" fmla="*/ 19 h 38"/>
                <a:gd name="T16" fmla="*/ 6 w 39"/>
                <a:gd name="T17" fmla="*/ 25 h 38"/>
                <a:gd name="T18" fmla="*/ 13 w 39"/>
                <a:gd name="T19" fmla="*/ 25 h 38"/>
                <a:gd name="T20" fmla="*/ 13 w 39"/>
                <a:gd name="T21" fmla="*/ 32 h 38"/>
                <a:gd name="T22" fmla="*/ 19 w 39"/>
                <a:gd name="T23" fmla="*/ 38 h 38"/>
                <a:gd name="T24" fmla="*/ 25 w 39"/>
                <a:gd name="T25" fmla="*/ 32 h 38"/>
                <a:gd name="T26" fmla="*/ 25 w 39"/>
                <a:gd name="T27" fmla="*/ 25 h 38"/>
                <a:gd name="T28" fmla="*/ 33 w 39"/>
                <a:gd name="T29" fmla="*/ 25 h 38"/>
                <a:gd name="T30" fmla="*/ 39 w 39"/>
                <a:gd name="T31" fmla="*/ 19 h 38"/>
                <a:gd name="T32" fmla="*/ 33 w 39"/>
                <a:gd name="T3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8">
                  <a:moveTo>
                    <a:pt x="33" y="13"/>
                  </a:moveTo>
                  <a:cubicBezTo>
                    <a:pt x="25" y="13"/>
                    <a:pt x="25" y="13"/>
                    <a:pt x="25" y="13"/>
                  </a:cubicBezTo>
                  <a:cubicBezTo>
                    <a:pt x="25" y="6"/>
                    <a:pt x="25" y="6"/>
                    <a:pt x="25" y="6"/>
                  </a:cubicBezTo>
                  <a:cubicBezTo>
                    <a:pt x="25" y="3"/>
                    <a:pt x="23" y="0"/>
                    <a:pt x="19" y="0"/>
                  </a:cubicBezTo>
                  <a:cubicBezTo>
                    <a:pt x="16" y="0"/>
                    <a:pt x="13" y="3"/>
                    <a:pt x="13" y="6"/>
                  </a:cubicBezTo>
                  <a:cubicBezTo>
                    <a:pt x="13" y="13"/>
                    <a:pt x="13" y="13"/>
                    <a:pt x="13" y="13"/>
                  </a:cubicBezTo>
                  <a:cubicBezTo>
                    <a:pt x="6" y="13"/>
                    <a:pt x="6" y="13"/>
                    <a:pt x="6" y="13"/>
                  </a:cubicBezTo>
                  <a:cubicBezTo>
                    <a:pt x="2" y="13"/>
                    <a:pt x="0" y="16"/>
                    <a:pt x="0" y="19"/>
                  </a:cubicBezTo>
                  <a:cubicBezTo>
                    <a:pt x="0" y="22"/>
                    <a:pt x="2" y="25"/>
                    <a:pt x="6" y="25"/>
                  </a:cubicBezTo>
                  <a:cubicBezTo>
                    <a:pt x="13" y="25"/>
                    <a:pt x="13" y="25"/>
                    <a:pt x="13" y="25"/>
                  </a:cubicBezTo>
                  <a:cubicBezTo>
                    <a:pt x="13" y="32"/>
                    <a:pt x="13" y="32"/>
                    <a:pt x="13" y="32"/>
                  </a:cubicBezTo>
                  <a:cubicBezTo>
                    <a:pt x="13" y="36"/>
                    <a:pt x="16" y="38"/>
                    <a:pt x="19" y="38"/>
                  </a:cubicBezTo>
                  <a:cubicBezTo>
                    <a:pt x="23" y="38"/>
                    <a:pt x="25" y="36"/>
                    <a:pt x="25" y="32"/>
                  </a:cubicBezTo>
                  <a:cubicBezTo>
                    <a:pt x="25" y="25"/>
                    <a:pt x="25" y="25"/>
                    <a:pt x="25" y="25"/>
                  </a:cubicBezTo>
                  <a:cubicBezTo>
                    <a:pt x="33" y="25"/>
                    <a:pt x="33" y="25"/>
                    <a:pt x="33" y="25"/>
                  </a:cubicBezTo>
                  <a:cubicBezTo>
                    <a:pt x="36" y="25"/>
                    <a:pt x="39" y="22"/>
                    <a:pt x="39" y="19"/>
                  </a:cubicBezTo>
                  <a:cubicBezTo>
                    <a:pt x="39" y="16"/>
                    <a:pt x="36" y="13"/>
                    <a:pt x="33"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44" name="Oval 25">
              <a:extLst>
                <a:ext uri="{FF2B5EF4-FFF2-40B4-BE49-F238E27FC236}">
                  <a16:creationId xmlns:a16="http://schemas.microsoft.com/office/drawing/2014/main" xmlns="" id="{C813041C-93B3-4A63-A936-285AD4AC89D2}"/>
                </a:ext>
              </a:extLst>
            </p:cNvPr>
            <p:cNvSpPr>
              <a:spLocks noChangeArrowheads="1"/>
            </p:cNvSpPr>
            <p:nvPr/>
          </p:nvSpPr>
          <p:spPr bwMode="auto">
            <a:xfrm>
              <a:off x="2173" y="1118"/>
              <a:ext cx="62" cy="6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45" name="Freeform 26">
              <a:extLst>
                <a:ext uri="{FF2B5EF4-FFF2-40B4-BE49-F238E27FC236}">
                  <a16:creationId xmlns:a16="http://schemas.microsoft.com/office/drawing/2014/main" xmlns="" id="{3CFEFBDF-EB97-4496-B72B-9AC0A111D864}"/>
                </a:ext>
              </a:extLst>
            </p:cNvPr>
            <p:cNvSpPr/>
            <p:nvPr/>
          </p:nvSpPr>
          <p:spPr bwMode="auto">
            <a:xfrm>
              <a:off x="2143" y="1186"/>
              <a:ext cx="122" cy="88"/>
            </a:xfrm>
            <a:custGeom>
              <a:avLst/>
              <a:gdLst>
                <a:gd name="T0" fmla="*/ 49 w 61"/>
                <a:gd name="T1" fmla="*/ 25 h 44"/>
                <a:gd name="T2" fmla="*/ 35 w 61"/>
                <a:gd name="T3" fmla="*/ 13 h 44"/>
                <a:gd name="T4" fmla="*/ 43 w 61"/>
                <a:gd name="T5" fmla="*/ 4 h 44"/>
                <a:gd name="T6" fmla="*/ 31 w 61"/>
                <a:gd name="T7" fmla="*/ 0 h 44"/>
                <a:gd name="T8" fmla="*/ 0 w 61"/>
                <a:gd name="T9" fmla="*/ 42 h 44"/>
                <a:gd name="T10" fmla="*/ 0 w 61"/>
                <a:gd name="T11" fmla="*/ 44 h 44"/>
                <a:gd name="T12" fmla="*/ 61 w 61"/>
                <a:gd name="T13" fmla="*/ 44 h 44"/>
                <a:gd name="T14" fmla="*/ 61 w 61"/>
                <a:gd name="T15" fmla="*/ 42 h 44"/>
                <a:gd name="T16" fmla="*/ 61 w 61"/>
                <a:gd name="T17" fmla="*/ 39 h 44"/>
                <a:gd name="T18" fmla="*/ 49 w 61"/>
                <a:gd name="T19"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4">
                  <a:moveTo>
                    <a:pt x="49" y="25"/>
                  </a:moveTo>
                  <a:cubicBezTo>
                    <a:pt x="49" y="25"/>
                    <a:pt x="34" y="27"/>
                    <a:pt x="35" y="13"/>
                  </a:cubicBezTo>
                  <a:cubicBezTo>
                    <a:pt x="36" y="8"/>
                    <a:pt x="40" y="5"/>
                    <a:pt x="43" y="4"/>
                  </a:cubicBezTo>
                  <a:cubicBezTo>
                    <a:pt x="40" y="2"/>
                    <a:pt x="35" y="0"/>
                    <a:pt x="31" y="0"/>
                  </a:cubicBezTo>
                  <a:cubicBezTo>
                    <a:pt x="14" y="0"/>
                    <a:pt x="0" y="19"/>
                    <a:pt x="0" y="42"/>
                  </a:cubicBezTo>
                  <a:cubicBezTo>
                    <a:pt x="0" y="43"/>
                    <a:pt x="0" y="43"/>
                    <a:pt x="0" y="44"/>
                  </a:cubicBezTo>
                  <a:cubicBezTo>
                    <a:pt x="61" y="44"/>
                    <a:pt x="61" y="44"/>
                    <a:pt x="61" y="44"/>
                  </a:cubicBezTo>
                  <a:cubicBezTo>
                    <a:pt x="61" y="43"/>
                    <a:pt x="61" y="43"/>
                    <a:pt x="61" y="42"/>
                  </a:cubicBezTo>
                  <a:cubicBezTo>
                    <a:pt x="61" y="41"/>
                    <a:pt x="61" y="40"/>
                    <a:pt x="61" y="39"/>
                  </a:cubicBezTo>
                  <a:cubicBezTo>
                    <a:pt x="57" y="39"/>
                    <a:pt x="48" y="37"/>
                    <a:pt x="49"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sp>
        <p:nvSpPr>
          <p:cNvPr id="19" name="Freeform 27">
            <a:extLst>
              <a:ext uri="{FF2B5EF4-FFF2-40B4-BE49-F238E27FC236}">
                <a16:creationId xmlns:a16="http://schemas.microsoft.com/office/drawing/2014/main" xmlns="" id="{8DA06A7F-E313-4EA3-94FF-2F3CFA4A99BC}"/>
              </a:ext>
            </a:extLst>
          </p:cNvPr>
          <p:cNvSpPr/>
          <p:nvPr/>
        </p:nvSpPr>
        <p:spPr bwMode="auto">
          <a:xfrm>
            <a:off x="4030851" y="3695161"/>
            <a:ext cx="232528" cy="287329"/>
          </a:xfrm>
          <a:custGeom>
            <a:avLst/>
            <a:gdLst>
              <a:gd name="T0" fmla="*/ 67 w 68"/>
              <a:gd name="T1" fmla="*/ 56 h 84"/>
              <a:gd name="T2" fmla="*/ 68 w 68"/>
              <a:gd name="T3" fmla="*/ 56 h 84"/>
              <a:gd name="T4" fmla="*/ 68 w 68"/>
              <a:gd name="T5" fmla="*/ 21 h 84"/>
              <a:gd name="T6" fmla="*/ 63 w 68"/>
              <a:gd name="T7" fmla="*/ 16 h 84"/>
              <a:gd name="T8" fmla="*/ 59 w 68"/>
              <a:gd name="T9" fmla="*/ 21 h 84"/>
              <a:gd name="T10" fmla="*/ 59 w 68"/>
              <a:gd name="T11" fmla="*/ 40 h 84"/>
              <a:gd name="T12" fmla="*/ 54 w 68"/>
              <a:gd name="T13" fmla="*/ 36 h 84"/>
              <a:gd name="T14" fmla="*/ 54 w 68"/>
              <a:gd name="T15" fmla="*/ 6 h 84"/>
              <a:gd name="T16" fmla="*/ 49 w 68"/>
              <a:gd name="T17" fmla="*/ 0 h 84"/>
              <a:gd name="T18" fmla="*/ 44 w 68"/>
              <a:gd name="T19" fmla="*/ 6 h 84"/>
              <a:gd name="T20" fmla="*/ 44 w 68"/>
              <a:gd name="T21" fmla="*/ 33 h 84"/>
              <a:gd name="T22" fmla="*/ 42 w 68"/>
              <a:gd name="T23" fmla="*/ 33 h 84"/>
              <a:gd name="T24" fmla="*/ 40 w 68"/>
              <a:gd name="T25" fmla="*/ 33 h 84"/>
              <a:gd name="T26" fmla="*/ 40 w 68"/>
              <a:gd name="T27" fmla="*/ 6 h 84"/>
              <a:gd name="T28" fmla="*/ 36 w 68"/>
              <a:gd name="T29" fmla="*/ 0 h 84"/>
              <a:gd name="T30" fmla="*/ 31 w 68"/>
              <a:gd name="T31" fmla="*/ 5 h 84"/>
              <a:gd name="T32" fmla="*/ 31 w 68"/>
              <a:gd name="T33" fmla="*/ 35 h 84"/>
              <a:gd name="T34" fmla="*/ 26 w 68"/>
              <a:gd name="T35" fmla="*/ 38 h 84"/>
              <a:gd name="T36" fmla="*/ 26 w 68"/>
              <a:gd name="T37" fmla="*/ 19 h 84"/>
              <a:gd name="T38" fmla="*/ 22 w 68"/>
              <a:gd name="T39" fmla="*/ 13 h 84"/>
              <a:gd name="T40" fmla="*/ 18 w 68"/>
              <a:gd name="T41" fmla="*/ 19 h 84"/>
              <a:gd name="T42" fmla="*/ 18 w 68"/>
              <a:gd name="T43" fmla="*/ 53 h 84"/>
              <a:gd name="T44" fmla="*/ 12 w 68"/>
              <a:gd name="T45" fmla="*/ 47 h 84"/>
              <a:gd name="T46" fmla="*/ 2 w 68"/>
              <a:gd name="T47" fmla="*/ 47 h 84"/>
              <a:gd name="T48" fmla="*/ 2 w 68"/>
              <a:gd name="T49" fmla="*/ 56 h 84"/>
              <a:gd name="T50" fmla="*/ 22 w 68"/>
              <a:gd name="T51" fmla="*/ 75 h 84"/>
              <a:gd name="T52" fmla="*/ 23 w 68"/>
              <a:gd name="T53" fmla="*/ 76 h 84"/>
              <a:gd name="T54" fmla="*/ 42 w 68"/>
              <a:gd name="T55" fmla="*/ 84 h 84"/>
              <a:gd name="T56" fmla="*/ 68 w 68"/>
              <a:gd name="T57" fmla="*/ 59 h 84"/>
              <a:gd name="T58" fmla="*/ 67 w 68"/>
              <a:gd name="T59"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 h="84">
                <a:moveTo>
                  <a:pt x="67" y="56"/>
                </a:moveTo>
                <a:cubicBezTo>
                  <a:pt x="68" y="56"/>
                  <a:pt x="68" y="56"/>
                  <a:pt x="68" y="56"/>
                </a:cubicBezTo>
                <a:cubicBezTo>
                  <a:pt x="68" y="21"/>
                  <a:pt x="68" y="21"/>
                  <a:pt x="68" y="21"/>
                </a:cubicBezTo>
                <a:cubicBezTo>
                  <a:pt x="68" y="18"/>
                  <a:pt x="66" y="16"/>
                  <a:pt x="63" y="16"/>
                </a:cubicBezTo>
                <a:cubicBezTo>
                  <a:pt x="60" y="16"/>
                  <a:pt x="59" y="18"/>
                  <a:pt x="59" y="21"/>
                </a:cubicBezTo>
                <a:cubicBezTo>
                  <a:pt x="59" y="40"/>
                  <a:pt x="59" y="40"/>
                  <a:pt x="59" y="40"/>
                </a:cubicBezTo>
                <a:cubicBezTo>
                  <a:pt x="58" y="39"/>
                  <a:pt x="56" y="37"/>
                  <a:pt x="54" y="36"/>
                </a:cubicBezTo>
                <a:cubicBezTo>
                  <a:pt x="54" y="6"/>
                  <a:pt x="54" y="6"/>
                  <a:pt x="54" y="6"/>
                </a:cubicBezTo>
                <a:cubicBezTo>
                  <a:pt x="54" y="2"/>
                  <a:pt x="52" y="0"/>
                  <a:pt x="49" y="0"/>
                </a:cubicBezTo>
                <a:cubicBezTo>
                  <a:pt x="47" y="0"/>
                  <a:pt x="44" y="2"/>
                  <a:pt x="44" y="6"/>
                </a:cubicBezTo>
                <a:cubicBezTo>
                  <a:pt x="44" y="33"/>
                  <a:pt x="44" y="33"/>
                  <a:pt x="44" y="33"/>
                </a:cubicBezTo>
                <a:cubicBezTo>
                  <a:pt x="44" y="33"/>
                  <a:pt x="43" y="33"/>
                  <a:pt x="42" y="33"/>
                </a:cubicBezTo>
                <a:cubicBezTo>
                  <a:pt x="41" y="33"/>
                  <a:pt x="41" y="33"/>
                  <a:pt x="40" y="33"/>
                </a:cubicBezTo>
                <a:cubicBezTo>
                  <a:pt x="40" y="6"/>
                  <a:pt x="40" y="6"/>
                  <a:pt x="40" y="6"/>
                </a:cubicBezTo>
                <a:cubicBezTo>
                  <a:pt x="40" y="2"/>
                  <a:pt x="38" y="0"/>
                  <a:pt x="36" y="0"/>
                </a:cubicBezTo>
                <a:cubicBezTo>
                  <a:pt x="33" y="0"/>
                  <a:pt x="31" y="2"/>
                  <a:pt x="31" y="5"/>
                </a:cubicBezTo>
                <a:cubicBezTo>
                  <a:pt x="31" y="35"/>
                  <a:pt x="31" y="35"/>
                  <a:pt x="31" y="35"/>
                </a:cubicBezTo>
                <a:cubicBezTo>
                  <a:pt x="30" y="36"/>
                  <a:pt x="28" y="38"/>
                  <a:pt x="26" y="38"/>
                </a:cubicBezTo>
                <a:cubicBezTo>
                  <a:pt x="26" y="19"/>
                  <a:pt x="26" y="19"/>
                  <a:pt x="26" y="19"/>
                </a:cubicBezTo>
                <a:cubicBezTo>
                  <a:pt x="26" y="15"/>
                  <a:pt x="25" y="13"/>
                  <a:pt x="22" y="13"/>
                </a:cubicBezTo>
                <a:cubicBezTo>
                  <a:pt x="19" y="13"/>
                  <a:pt x="18" y="15"/>
                  <a:pt x="18" y="19"/>
                </a:cubicBezTo>
                <a:cubicBezTo>
                  <a:pt x="18" y="53"/>
                  <a:pt x="18" y="53"/>
                  <a:pt x="18" y="53"/>
                </a:cubicBezTo>
                <a:cubicBezTo>
                  <a:pt x="12" y="47"/>
                  <a:pt x="12" y="47"/>
                  <a:pt x="12" y="47"/>
                </a:cubicBezTo>
                <a:cubicBezTo>
                  <a:pt x="9" y="44"/>
                  <a:pt x="5" y="44"/>
                  <a:pt x="2" y="47"/>
                </a:cubicBezTo>
                <a:cubicBezTo>
                  <a:pt x="0" y="49"/>
                  <a:pt x="0" y="53"/>
                  <a:pt x="2" y="56"/>
                </a:cubicBezTo>
                <a:cubicBezTo>
                  <a:pt x="22" y="75"/>
                  <a:pt x="22" y="75"/>
                  <a:pt x="22" y="75"/>
                </a:cubicBezTo>
                <a:cubicBezTo>
                  <a:pt x="23" y="76"/>
                  <a:pt x="23" y="76"/>
                  <a:pt x="23" y="76"/>
                </a:cubicBezTo>
                <a:cubicBezTo>
                  <a:pt x="28" y="81"/>
                  <a:pt x="34" y="84"/>
                  <a:pt x="42" y="84"/>
                </a:cubicBezTo>
                <a:cubicBezTo>
                  <a:pt x="56" y="84"/>
                  <a:pt x="68" y="72"/>
                  <a:pt x="68" y="59"/>
                </a:cubicBezTo>
                <a:cubicBezTo>
                  <a:pt x="68" y="58"/>
                  <a:pt x="68" y="57"/>
                  <a:pt x="67" y="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nvGrpSpPr>
          <p:cNvPr id="20" name="Group 42">
            <a:extLst>
              <a:ext uri="{FF2B5EF4-FFF2-40B4-BE49-F238E27FC236}">
                <a16:creationId xmlns:a16="http://schemas.microsoft.com/office/drawing/2014/main" xmlns="" id="{9EC002DB-2558-4C78-BDEE-F1D5F726ACBE}"/>
              </a:ext>
            </a:extLst>
          </p:cNvPr>
          <p:cNvGrpSpPr/>
          <p:nvPr/>
        </p:nvGrpSpPr>
        <p:grpSpPr bwMode="auto">
          <a:xfrm>
            <a:off x="7273683" y="5043860"/>
            <a:ext cx="261595" cy="215495"/>
            <a:chOff x="3448" y="2446"/>
            <a:chExt cx="153" cy="126"/>
          </a:xfrm>
        </p:grpSpPr>
        <p:sp>
          <p:nvSpPr>
            <p:cNvPr id="38" name="Freeform 28">
              <a:extLst>
                <a:ext uri="{FF2B5EF4-FFF2-40B4-BE49-F238E27FC236}">
                  <a16:creationId xmlns:a16="http://schemas.microsoft.com/office/drawing/2014/main" xmlns="" id="{1EC9094A-8572-49C9-9453-E0742EAE59FE}"/>
                </a:ext>
              </a:extLst>
            </p:cNvPr>
            <p:cNvSpPr/>
            <p:nvPr/>
          </p:nvSpPr>
          <p:spPr bwMode="auto">
            <a:xfrm>
              <a:off x="3525" y="2522"/>
              <a:ext cx="22" cy="50"/>
            </a:xfrm>
            <a:custGeom>
              <a:avLst/>
              <a:gdLst>
                <a:gd name="T0" fmla="*/ 0 w 22"/>
                <a:gd name="T1" fmla="*/ 12 h 50"/>
                <a:gd name="T2" fmla="*/ 0 w 22"/>
                <a:gd name="T3" fmla="*/ 50 h 50"/>
                <a:gd name="T4" fmla="*/ 22 w 22"/>
                <a:gd name="T5" fmla="*/ 50 h 50"/>
                <a:gd name="T6" fmla="*/ 22 w 22"/>
                <a:gd name="T7" fmla="*/ 0 h 50"/>
                <a:gd name="T8" fmla="*/ 4 w 22"/>
                <a:gd name="T9" fmla="*/ 16 h 50"/>
                <a:gd name="T10" fmla="*/ 0 w 22"/>
                <a:gd name="T11" fmla="*/ 12 h 50"/>
              </a:gdLst>
              <a:ahLst/>
              <a:cxnLst>
                <a:cxn ang="0">
                  <a:pos x="T0" y="T1"/>
                </a:cxn>
                <a:cxn ang="0">
                  <a:pos x="T2" y="T3"/>
                </a:cxn>
                <a:cxn ang="0">
                  <a:pos x="T4" y="T5"/>
                </a:cxn>
                <a:cxn ang="0">
                  <a:pos x="T6" y="T7"/>
                </a:cxn>
                <a:cxn ang="0">
                  <a:pos x="T8" y="T9"/>
                </a:cxn>
                <a:cxn ang="0">
                  <a:pos x="T10" y="T11"/>
                </a:cxn>
              </a:cxnLst>
              <a:rect l="0" t="0" r="r" b="b"/>
              <a:pathLst>
                <a:path w="22" h="50">
                  <a:moveTo>
                    <a:pt x="0" y="12"/>
                  </a:moveTo>
                  <a:lnTo>
                    <a:pt x="0" y="50"/>
                  </a:lnTo>
                  <a:lnTo>
                    <a:pt x="22" y="50"/>
                  </a:lnTo>
                  <a:lnTo>
                    <a:pt x="22" y="0"/>
                  </a:lnTo>
                  <a:lnTo>
                    <a:pt x="4" y="16"/>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39" name="Freeform 29">
              <a:extLst>
                <a:ext uri="{FF2B5EF4-FFF2-40B4-BE49-F238E27FC236}">
                  <a16:creationId xmlns:a16="http://schemas.microsoft.com/office/drawing/2014/main" xmlns="" id="{6E48CAFB-CEF2-4B19-B91E-8B1FC3419DDD}"/>
                </a:ext>
              </a:extLst>
            </p:cNvPr>
            <p:cNvSpPr/>
            <p:nvPr/>
          </p:nvSpPr>
          <p:spPr bwMode="auto">
            <a:xfrm>
              <a:off x="3486" y="2510"/>
              <a:ext cx="23" cy="62"/>
            </a:xfrm>
            <a:custGeom>
              <a:avLst/>
              <a:gdLst>
                <a:gd name="T0" fmla="*/ 0 w 23"/>
                <a:gd name="T1" fmla="*/ 10 h 62"/>
                <a:gd name="T2" fmla="*/ 0 w 23"/>
                <a:gd name="T3" fmla="*/ 62 h 62"/>
                <a:gd name="T4" fmla="*/ 23 w 23"/>
                <a:gd name="T5" fmla="*/ 62 h 62"/>
                <a:gd name="T6" fmla="*/ 23 w 23"/>
                <a:gd name="T7" fmla="*/ 10 h 62"/>
                <a:gd name="T8" fmla="*/ 12 w 23"/>
                <a:gd name="T9" fmla="*/ 0 h 62"/>
                <a:gd name="T10" fmla="*/ 0 w 23"/>
                <a:gd name="T11" fmla="*/ 10 h 62"/>
              </a:gdLst>
              <a:ahLst/>
              <a:cxnLst>
                <a:cxn ang="0">
                  <a:pos x="T0" y="T1"/>
                </a:cxn>
                <a:cxn ang="0">
                  <a:pos x="T2" y="T3"/>
                </a:cxn>
                <a:cxn ang="0">
                  <a:pos x="T4" y="T5"/>
                </a:cxn>
                <a:cxn ang="0">
                  <a:pos x="T6" y="T7"/>
                </a:cxn>
                <a:cxn ang="0">
                  <a:pos x="T8" y="T9"/>
                </a:cxn>
                <a:cxn ang="0">
                  <a:pos x="T10" y="T11"/>
                </a:cxn>
              </a:cxnLst>
              <a:rect l="0" t="0" r="r" b="b"/>
              <a:pathLst>
                <a:path w="23" h="62">
                  <a:moveTo>
                    <a:pt x="0" y="10"/>
                  </a:moveTo>
                  <a:lnTo>
                    <a:pt x="0" y="62"/>
                  </a:lnTo>
                  <a:lnTo>
                    <a:pt x="23" y="62"/>
                  </a:lnTo>
                  <a:lnTo>
                    <a:pt x="23" y="10"/>
                  </a:lnTo>
                  <a:lnTo>
                    <a:pt x="12"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40" name="Freeform 30">
              <a:extLst>
                <a:ext uri="{FF2B5EF4-FFF2-40B4-BE49-F238E27FC236}">
                  <a16:creationId xmlns:a16="http://schemas.microsoft.com/office/drawing/2014/main" xmlns="" id="{E34DE4FB-638F-411F-A8E0-3F89990946F8}"/>
                </a:ext>
              </a:extLst>
            </p:cNvPr>
            <p:cNvSpPr/>
            <p:nvPr/>
          </p:nvSpPr>
          <p:spPr bwMode="auto">
            <a:xfrm>
              <a:off x="3448" y="2534"/>
              <a:ext cx="22" cy="38"/>
            </a:xfrm>
            <a:custGeom>
              <a:avLst/>
              <a:gdLst>
                <a:gd name="T0" fmla="*/ 0 w 22"/>
                <a:gd name="T1" fmla="*/ 38 h 38"/>
                <a:gd name="T2" fmla="*/ 22 w 22"/>
                <a:gd name="T3" fmla="*/ 38 h 38"/>
                <a:gd name="T4" fmla="*/ 22 w 22"/>
                <a:gd name="T5" fmla="*/ 0 h 38"/>
                <a:gd name="T6" fmla="*/ 0 w 22"/>
                <a:gd name="T7" fmla="*/ 18 h 38"/>
                <a:gd name="T8" fmla="*/ 0 w 22"/>
                <a:gd name="T9" fmla="*/ 38 h 38"/>
              </a:gdLst>
              <a:ahLst/>
              <a:cxnLst>
                <a:cxn ang="0">
                  <a:pos x="T0" y="T1"/>
                </a:cxn>
                <a:cxn ang="0">
                  <a:pos x="T2" y="T3"/>
                </a:cxn>
                <a:cxn ang="0">
                  <a:pos x="T4" y="T5"/>
                </a:cxn>
                <a:cxn ang="0">
                  <a:pos x="T6" y="T7"/>
                </a:cxn>
                <a:cxn ang="0">
                  <a:pos x="T8" y="T9"/>
                </a:cxn>
              </a:cxnLst>
              <a:rect l="0" t="0" r="r" b="b"/>
              <a:pathLst>
                <a:path w="22" h="38">
                  <a:moveTo>
                    <a:pt x="0" y="38"/>
                  </a:moveTo>
                  <a:lnTo>
                    <a:pt x="22" y="38"/>
                  </a:lnTo>
                  <a:lnTo>
                    <a:pt x="22" y="0"/>
                  </a:lnTo>
                  <a:lnTo>
                    <a:pt x="0" y="18"/>
                  </a:ln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41" name="Freeform 31">
              <a:extLst>
                <a:ext uri="{FF2B5EF4-FFF2-40B4-BE49-F238E27FC236}">
                  <a16:creationId xmlns:a16="http://schemas.microsoft.com/office/drawing/2014/main" xmlns="" id="{CAE208BB-3213-4B77-93A7-2978D30C48E5}"/>
                </a:ext>
              </a:extLst>
            </p:cNvPr>
            <p:cNvSpPr/>
            <p:nvPr/>
          </p:nvSpPr>
          <p:spPr bwMode="auto">
            <a:xfrm>
              <a:off x="3563" y="2488"/>
              <a:ext cx="24" cy="84"/>
            </a:xfrm>
            <a:custGeom>
              <a:avLst/>
              <a:gdLst>
                <a:gd name="T0" fmla="*/ 0 w 24"/>
                <a:gd name="T1" fmla="*/ 84 h 84"/>
                <a:gd name="T2" fmla="*/ 24 w 24"/>
                <a:gd name="T3" fmla="*/ 84 h 84"/>
                <a:gd name="T4" fmla="*/ 24 w 24"/>
                <a:gd name="T5" fmla="*/ 0 h 84"/>
                <a:gd name="T6" fmla="*/ 0 w 24"/>
                <a:gd name="T7" fmla="*/ 20 h 84"/>
                <a:gd name="T8" fmla="*/ 0 w 24"/>
                <a:gd name="T9" fmla="*/ 84 h 84"/>
              </a:gdLst>
              <a:ahLst/>
              <a:cxnLst>
                <a:cxn ang="0">
                  <a:pos x="T0" y="T1"/>
                </a:cxn>
                <a:cxn ang="0">
                  <a:pos x="T2" y="T3"/>
                </a:cxn>
                <a:cxn ang="0">
                  <a:pos x="T4" y="T5"/>
                </a:cxn>
                <a:cxn ang="0">
                  <a:pos x="T6" y="T7"/>
                </a:cxn>
                <a:cxn ang="0">
                  <a:pos x="T8" y="T9"/>
                </a:cxn>
              </a:cxnLst>
              <a:rect l="0" t="0" r="r" b="b"/>
              <a:pathLst>
                <a:path w="24" h="84">
                  <a:moveTo>
                    <a:pt x="0" y="84"/>
                  </a:moveTo>
                  <a:lnTo>
                    <a:pt x="24" y="84"/>
                  </a:lnTo>
                  <a:lnTo>
                    <a:pt x="24" y="0"/>
                  </a:lnTo>
                  <a:lnTo>
                    <a:pt x="0" y="20"/>
                  </a:lnTo>
                  <a:lnTo>
                    <a:pt x="0" y="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42" name="Freeform 32">
              <a:extLst>
                <a:ext uri="{FF2B5EF4-FFF2-40B4-BE49-F238E27FC236}">
                  <a16:creationId xmlns:a16="http://schemas.microsoft.com/office/drawing/2014/main" xmlns="" id="{2A7B0174-95FA-4683-BB12-C5B2A432D44F}"/>
                </a:ext>
              </a:extLst>
            </p:cNvPr>
            <p:cNvSpPr/>
            <p:nvPr/>
          </p:nvSpPr>
          <p:spPr bwMode="auto">
            <a:xfrm>
              <a:off x="3448" y="2446"/>
              <a:ext cx="153" cy="92"/>
            </a:xfrm>
            <a:custGeom>
              <a:avLst/>
              <a:gdLst>
                <a:gd name="T0" fmla="*/ 109 w 153"/>
                <a:gd name="T1" fmla="*/ 0 h 92"/>
                <a:gd name="T2" fmla="*/ 129 w 153"/>
                <a:gd name="T3" fmla="*/ 18 h 92"/>
                <a:gd name="T4" fmla="*/ 81 w 153"/>
                <a:gd name="T5" fmla="*/ 60 h 92"/>
                <a:gd name="T6" fmla="*/ 50 w 153"/>
                <a:gd name="T7" fmla="*/ 32 h 92"/>
                <a:gd name="T8" fmla="*/ 0 w 153"/>
                <a:gd name="T9" fmla="*/ 74 h 92"/>
                <a:gd name="T10" fmla="*/ 0 w 153"/>
                <a:gd name="T11" fmla="*/ 92 h 92"/>
                <a:gd name="T12" fmla="*/ 50 w 153"/>
                <a:gd name="T13" fmla="*/ 50 h 92"/>
                <a:gd name="T14" fmla="*/ 81 w 153"/>
                <a:gd name="T15" fmla="*/ 78 h 92"/>
                <a:gd name="T16" fmla="*/ 139 w 153"/>
                <a:gd name="T17" fmla="*/ 28 h 92"/>
                <a:gd name="T18" fmla="*/ 153 w 153"/>
                <a:gd name="T19" fmla="*/ 44 h 92"/>
                <a:gd name="T20" fmla="*/ 153 w 153"/>
                <a:gd name="T21" fmla="*/ 0 h 92"/>
                <a:gd name="T22" fmla="*/ 109 w 153"/>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2">
                  <a:moveTo>
                    <a:pt x="109" y="0"/>
                  </a:moveTo>
                  <a:lnTo>
                    <a:pt x="129" y="18"/>
                  </a:lnTo>
                  <a:lnTo>
                    <a:pt x="81" y="60"/>
                  </a:lnTo>
                  <a:lnTo>
                    <a:pt x="50" y="32"/>
                  </a:lnTo>
                  <a:lnTo>
                    <a:pt x="0" y="74"/>
                  </a:lnTo>
                  <a:lnTo>
                    <a:pt x="0" y="92"/>
                  </a:lnTo>
                  <a:lnTo>
                    <a:pt x="50" y="50"/>
                  </a:lnTo>
                  <a:lnTo>
                    <a:pt x="81" y="78"/>
                  </a:lnTo>
                  <a:lnTo>
                    <a:pt x="139" y="28"/>
                  </a:lnTo>
                  <a:lnTo>
                    <a:pt x="153" y="44"/>
                  </a:lnTo>
                  <a:lnTo>
                    <a:pt x="153" y="0"/>
                  </a:lnTo>
                  <a:lnTo>
                    <a:pt x="10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grpSp>
        <p:nvGrpSpPr>
          <p:cNvPr id="21" name="Group 43">
            <a:extLst>
              <a:ext uri="{FF2B5EF4-FFF2-40B4-BE49-F238E27FC236}">
                <a16:creationId xmlns:a16="http://schemas.microsoft.com/office/drawing/2014/main" xmlns="" id="{0D9BB7C1-3EE9-4926-A350-0B1B99F9A262}"/>
              </a:ext>
            </a:extLst>
          </p:cNvPr>
          <p:cNvGrpSpPr/>
          <p:nvPr/>
        </p:nvGrpSpPr>
        <p:grpSpPr bwMode="auto">
          <a:xfrm>
            <a:off x="4540039" y="5000236"/>
            <a:ext cx="382990" cy="333508"/>
            <a:chOff x="2125" y="2446"/>
            <a:chExt cx="179" cy="156"/>
          </a:xfrm>
        </p:grpSpPr>
        <p:sp>
          <p:nvSpPr>
            <p:cNvPr id="36" name="Freeform 33">
              <a:extLst>
                <a:ext uri="{FF2B5EF4-FFF2-40B4-BE49-F238E27FC236}">
                  <a16:creationId xmlns:a16="http://schemas.microsoft.com/office/drawing/2014/main" xmlns="" id="{D854CF0A-6AC2-4160-A13A-FB1BF66C60EA}"/>
                </a:ext>
              </a:extLst>
            </p:cNvPr>
            <p:cNvSpPr>
              <a:spLocks noEditPoints="1"/>
            </p:cNvSpPr>
            <p:nvPr/>
          </p:nvSpPr>
          <p:spPr bwMode="auto">
            <a:xfrm>
              <a:off x="2125" y="2446"/>
              <a:ext cx="124" cy="124"/>
            </a:xfrm>
            <a:custGeom>
              <a:avLst/>
              <a:gdLst>
                <a:gd name="T0" fmla="*/ 52 w 62"/>
                <a:gd name="T1" fmla="*/ 42 h 62"/>
                <a:gd name="T2" fmla="*/ 61 w 62"/>
                <a:gd name="T3" fmla="*/ 43 h 62"/>
                <a:gd name="T4" fmla="*/ 62 w 62"/>
                <a:gd name="T5" fmla="*/ 24 h 62"/>
                <a:gd name="T6" fmla="*/ 54 w 62"/>
                <a:gd name="T7" fmla="*/ 24 h 62"/>
                <a:gd name="T8" fmla="*/ 52 w 62"/>
                <a:gd name="T9" fmla="*/ 20 h 62"/>
                <a:gd name="T10" fmla="*/ 51 w 62"/>
                <a:gd name="T11" fmla="*/ 18 h 62"/>
                <a:gd name="T12" fmla="*/ 56 w 62"/>
                <a:gd name="T13" fmla="*/ 12 h 62"/>
                <a:gd name="T14" fmla="*/ 40 w 62"/>
                <a:gd name="T15" fmla="*/ 2 h 62"/>
                <a:gd name="T16" fmla="*/ 36 w 62"/>
                <a:gd name="T17" fmla="*/ 8 h 62"/>
                <a:gd name="T18" fmla="*/ 29 w 62"/>
                <a:gd name="T19" fmla="*/ 7 h 62"/>
                <a:gd name="T20" fmla="*/ 26 w 62"/>
                <a:gd name="T21" fmla="*/ 0 h 62"/>
                <a:gd name="T22" fmla="*/ 9 w 62"/>
                <a:gd name="T23" fmla="*/ 9 h 62"/>
                <a:gd name="T24" fmla="*/ 12 w 62"/>
                <a:gd name="T25" fmla="*/ 15 h 62"/>
                <a:gd name="T26" fmla="*/ 9 w 62"/>
                <a:gd name="T27" fmla="*/ 21 h 62"/>
                <a:gd name="T28" fmla="*/ 1 w 62"/>
                <a:gd name="T29" fmla="*/ 20 h 62"/>
                <a:gd name="T30" fmla="*/ 0 w 62"/>
                <a:gd name="T31" fmla="*/ 39 h 62"/>
                <a:gd name="T32" fmla="*/ 8 w 62"/>
                <a:gd name="T33" fmla="*/ 39 h 62"/>
                <a:gd name="T34" fmla="*/ 9 w 62"/>
                <a:gd name="T35" fmla="*/ 42 h 62"/>
                <a:gd name="T36" fmla="*/ 11 w 62"/>
                <a:gd name="T37" fmla="*/ 45 h 62"/>
                <a:gd name="T38" fmla="*/ 6 w 62"/>
                <a:gd name="T39" fmla="*/ 51 h 62"/>
                <a:gd name="T40" fmla="*/ 22 w 62"/>
                <a:gd name="T41" fmla="*/ 61 h 62"/>
                <a:gd name="T42" fmla="*/ 26 w 62"/>
                <a:gd name="T43" fmla="*/ 55 h 62"/>
                <a:gd name="T44" fmla="*/ 32 w 62"/>
                <a:gd name="T45" fmla="*/ 55 h 62"/>
                <a:gd name="T46" fmla="*/ 36 w 62"/>
                <a:gd name="T47" fmla="*/ 62 h 62"/>
                <a:gd name="T48" fmla="*/ 53 w 62"/>
                <a:gd name="T49" fmla="*/ 54 h 62"/>
                <a:gd name="T50" fmla="*/ 49 w 62"/>
                <a:gd name="T51" fmla="*/ 47 h 62"/>
                <a:gd name="T52" fmla="*/ 52 w 62"/>
                <a:gd name="T53" fmla="*/ 42 h 62"/>
                <a:gd name="T54" fmla="*/ 35 w 62"/>
                <a:gd name="T55" fmla="*/ 40 h 62"/>
                <a:gd name="T56" fmla="*/ 22 w 62"/>
                <a:gd name="T57" fmla="*/ 36 h 62"/>
                <a:gd name="T58" fmla="*/ 26 w 62"/>
                <a:gd name="T59" fmla="*/ 22 h 62"/>
                <a:gd name="T60" fmla="*/ 40 w 62"/>
                <a:gd name="T61" fmla="*/ 27 h 62"/>
                <a:gd name="T62" fmla="*/ 35 w 62"/>
                <a:gd name="T63"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62">
                  <a:moveTo>
                    <a:pt x="52" y="42"/>
                  </a:moveTo>
                  <a:cubicBezTo>
                    <a:pt x="61" y="43"/>
                    <a:pt x="61" y="43"/>
                    <a:pt x="61" y="43"/>
                  </a:cubicBezTo>
                  <a:cubicBezTo>
                    <a:pt x="62" y="24"/>
                    <a:pt x="62" y="24"/>
                    <a:pt x="62" y="24"/>
                  </a:cubicBezTo>
                  <a:cubicBezTo>
                    <a:pt x="54" y="24"/>
                    <a:pt x="54" y="24"/>
                    <a:pt x="54" y="24"/>
                  </a:cubicBezTo>
                  <a:cubicBezTo>
                    <a:pt x="53" y="23"/>
                    <a:pt x="53" y="21"/>
                    <a:pt x="52" y="20"/>
                  </a:cubicBezTo>
                  <a:cubicBezTo>
                    <a:pt x="52" y="20"/>
                    <a:pt x="52" y="19"/>
                    <a:pt x="51" y="18"/>
                  </a:cubicBezTo>
                  <a:cubicBezTo>
                    <a:pt x="56" y="12"/>
                    <a:pt x="56" y="12"/>
                    <a:pt x="56" y="12"/>
                  </a:cubicBezTo>
                  <a:cubicBezTo>
                    <a:pt x="40" y="2"/>
                    <a:pt x="40" y="2"/>
                    <a:pt x="40" y="2"/>
                  </a:cubicBezTo>
                  <a:cubicBezTo>
                    <a:pt x="36" y="8"/>
                    <a:pt x="36" y="8"/>
                    <a:pt x="36" y="8"/>
                  </a:cubicBezTo>
                  <a:cubicBezTo>
                    <a:pt x="34" y="7"/>
                    <a:pt x="32" y="7"/>
                    <a:pt x="29" y="7"/>
                  </a:cubicBezTo>
                  <a:cubicBezTo>
                    <a:pt x="26" y="0"/>
                    <a:pt x="26" y="0"/>
                    <a:pt x="26" y="0"/>
                  </a:cubicBezTo>
                  <a:cubicBezTo>
                    <a:pt x="9" y="9"/>
                    <a:pt x="9" y="9"/>
                    <a:pt x="9" y="9"/>
                  </a:cubicBezTo>
                  <a:cubicBezTo>
                    <a:pt x="12" y="15"/>
                    <a:pt x="12" y="15"/>
                    <a:pt x="12" y="15"/>
                  </a:cubicBezTo>
                  <a:cubicBezTo>
                    <a:pt x="11" y="17"/>
                    <a:pt x="10" y="19"/>
                    <a:pt x="9" y="21"/>
                  </a:cubicBezTo>
                  <a:cubicBezTo>
                    <a:pt x="1" y="20"/>
                    <a:pt x="1" y="20"/>
                    <a:pt x="1" y="20"/>
                  </a:cubicBezTo>
                  <a:cubicBezTo>
                    <a:pt x="0" y="39"/>
                    <a:pt x="0" y="39"/>
                    <a:pt x="0" y="39"/>
                  </a:cubicBezTo>
                  <a:cubicBezTo>
                    <a:pt x="8" y="39"/>
                    <a:pt x="8" y="39"/>
                    <a:pt x="8" y="39"/>
                  </a:cubicBezTo>
                  <a:cubicBezTo>
                    <a:pt x="8" y="40"/>
                    <a:pt x="8" y="41"/>
                    <a:pt x="9" y="42"/>
                  </a:cubicBezTo>
                  <a:cubicBezTo>
                    <a:pt x="9" y="43"/>
                    <a:pt x="10" y="44"/>
                    <a:pt x="11" y="45"/>
                  </a:cubicBezTo>
                  <a:cubicBezTo>
                    <a:pt x="6" y="51"/>
                    <a:pt x="6" y="51"/>
                    <a:pt x="6" y="51"/>
                  </a:cubicBezTo>
                  <a:cubicBezTo>
                    <a:pt x="22" y="61"/>
                    <a:pt x="22" y="61"/>
                    <a:pt x="22" y="61"/>
                  </a:cubicBezTo>
                  <a:cubicBezTo>
                    <a:pt x="26" y="55"/>
                    <a:pt x="26" y="55"/>
                    <a:pt x="26" y="55"/>
                  </a:cubicBezTo>
                  <a:cubicBezTo>
                    <a:pt x="28" y="55"/>
                    <a:pt x="30" y="55"/>
                    <a:pt x="32" y="55"/>
                  </a:cubicBezTo>
                  <a:cubicBezTo>
                    <a:pt x="36" y="62"/>
                    <a:pt x="36" y="62"/>
                    <a:pt x="36" y="62"/>
                  </a:cubicBezTo>
                  <a:cubicBezTo>
                    <a:pt x="53" y="54"/>
                    <a:pt x="53" y="54"/>
                    <a:pt x="53" y="54"/>
                  </a:cubicBezTo>
                  <a:cubicBezTo>
                    <a:pt x="49" y="47"/>
                    <a:pt x="49" y="47"/>
                    <a:pt x="49" y="47"/>
                  </a:cubicBezTo>
                  <a:cubicBezTo>
                    <a:pt x="50" y="45"/>
                    <a:pt x="51" y="44"/>
                    <a:pt x="52" y="42"/>
                  </a:cubicBezTo>
                  <a:close/>
                  <a:moveTo>
                    <a:pt x="35" y="40"/>
                  </a:moveTo>
                  <a:cubicBezTo>
                    <a:pt x="30" y="42"/>
                    <a:pt x="24" y="40"/>
                    <a:pt x="22" y="36"/>
                  </a:cubicBezTo>
                  <a:cubicBezTo>
                    <a:pt x="19" y="31"/>
                    <a:pt x="21" y="25"/>
                    <a:pt x="26" y="22"/>
                  </a:cubicBezTo>
                  <a:cubicBezTo>
                    <a:pt x="31" y="20"/>
                    <a:pt x="37" y="22"/>
                    <a:pt x="40" y="27"/>
                  </a:cubicBezTo>
                  <a:cubicBezTo>
                    <a:pt x="42" y="32"/>
                    <a:pt x="40" y="37"/>
                    <a:pt x="35"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37" name="Freeform 34">
              <a:extLst>
                <a:ext uri="{FF2B5EF4-FFF2-40B4-BE49-F238E27FC236}">
                  <a16:creationId xmlns:a16="http://schemas.microsoft.com/office/drawing/2014/main" xmlns="" id="{28627C91-AC15-4068-A1E5-C6F45839463C}"/>
                </a:ext>
              </a:extLst>
            </p:cNvPr>
            <p:cNvSpPr>
              <a:spLocks noEditPoints="1"/>
            </p:cNvSpPr>
            <p:nvPr/>
          </p:nvSpPr>
          <p:spPr bwMode="auto">
            <a:xfrm>
              <a:off x="2239" y="2540"/>
              <a:ext cx="65" cy="62"/>
            </a:xfrm>
            <a:custGeom>
              <a:avLst/>
              <a:gdLst>
                <a:gd name="T0" fmla="*/ 29 w 33"/>
                <a:gd name="T1" fmla="*/ 16 h 31"/>
                <a:gd name="T2" fmla="*/ 33 w 33"/>
                <a:gd name="T3" fmla="*/ 14 h 31"/>
                <a:gd name="T4" fmla="*/ 29 w 33"/>
                <a:gd name="T5" fmla="*/ 5 h 31"/>
                <a:gd name="T6" fmla="*/ 26 w 33"/>
                <a:gd name="T7" fmla="*/ 7 h 31"/>
                <a:gd name="T8" fmla="*/ 24 w 33"/>
                <a:gd name="T9" fmla="*/ 6 h 31"/>
                <a:gd name="T10" fmla="*/ 23 w 33"/>
                <a:gd name="T11" fmla="*/ 5 h 31"/>
                <a:gd name="T12" fmla="*/ 24 w 33"/>
                <a:gd name="T13" fmla="*/ 1 h 31"/>
                <a:gd name="T14" fmla="*/ 14 w 33"/>
                <a:gd name="T15" fmla="*/ 0 h 31"/>
                <a:gd name="T16" fmla="*/ 14 w 33"/>
                <a:gd name="T17" fmla="*/ 4 h 31"/>
                <a:gd name="T18" fmla="*/ 11 w 33"/>
                <a:gd name="T19" fmla="*/ 5 h 31"/>
                <a:gd name="T20" fmla="*/ 7 w 33"/>
                <a:gd name="T21" fmla="*/ 2 h 31"/>
                <a:gd name="T22" fmla="*/ 2 w 33"/>
                <a:gd name="T23" fmla="*/ 10 h 31"/>
                <a:gd name="T24" fmla="*/ 5 w 33"/>
                <a:gd name="T25" fmla="*/ 12 h 31"/>
                <a:gd name="T26" fmla="*/ 4 w 33"/>
                <a:gd name="T27" fmla="*/ 15 h 31"/>
                <a:gd name="T28" fmla="*/ 0 w 33"/>
                <a:gd name="T29" fmla="*/ 17 h 31"/>
                <a:gd name="T30" fmla="*/ 4 w 33"/>
                <a:gd name="T31" fmla="*/ 26 h 31"/>
                <a:gd name="T32" fmla="*/ 8 w 33"/>
                <a:gd name="T33" fmla="*/ 24 h 31"/>
                <a:gd name="T34" fmla="*/ 9 w 33"/>
                <a:gd name="T35" fmla="*/ 25 h 31"/>
                <a:gd name="T36" fmla="*/ 10 w 33"/>
                <a:gd name="T37" fmla="*/ 26 h 31"/>
                <a:gd name="T38" fmla="*/ 10 w 33"/>
                <a:gd name="T39" fmla="*/ 30 h 31"/>
                <a:gd name="T40" fmla="*/ 19 w 33"/>
                <a:gd name="T41" fmla="*/ 31 h 31"/>
                <a:gd name="T42" fmla="*/ 20 w 33"/>
                <a:gd name="T43" fmla="*/ 27 h 31"/>
                <a:gd name="T44" fmla="*/ 23 w 33"/>
                <a:gd name="T45" fmla="*/ 26 h 31"/>
                <a:gd name="T46" fmla="*/ 26 w 33"/>
                <a:gd name="T47" fmla="*/ 29 h 31"/>
                <a:gd name="T48" fmla="*/ 32 w 33"/>
                <a:gd name="T49" fmla="*/ 21 h 31"/>
                <a:gd name="T50" fmla="*/ 29 w 33"/>
                <a:gd name="T51" fmla="*/ 19 h 31"/>
                <a:gd name="T52" fmla="*/ 29 w 33"/>
                <a:gd name="T53" fmla="*/ 16 h 31"/>
                <a:gd name="T54" fmla="*/ 21 w 33"/>
                <a:gd name="T55" fmla="*/ 18 h 31"/>
                <a:gd name="T56" fmla="*/ 13 w 33"/>
                <a:gd name="T57" fmla="*/ 19 h 31"/>
                <a:gd name="T58" fmla="*/ 12 w 33"/>
                <a:gd name="T59" fmla="*/ 12 h 31"/>
                <a:gd name="T60" fmla="*/ 20 w 33"/>
                <a:gd name="T61" fmla="*/ 11 h 31"/>
                <a:gd name="T62" fmla="*/ 21 w 33"/>
                <a:gd name="T63"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31">
                  <a:moveTo>
                    <a:pt x="29" y="16"/>
                  </a:moveTo>
                  <a:cubicBezTo>
                    <a:pt x="33" y="14"/>
                    <a:pt x="33" y="14"/>
                    <a:pt x="33" y="14"/>
                  </a:cubicBezTo>
                  <a:cubicBezTo>
                    <a:pt x="29" y="5"/>
                    <a:pt x="29" y="5"/>
                    <a:pt x="29" y="5"/>
                  </a:cubicBezTo>
                  <a:cubicBezTo>
                    <a:pt x="26" y="7"/>
                    <a:pt x="26" y="7"/>
                    <a:pt x="26" y="7"/>
                  </a:cubicBezTo>
                  <a:cubicBezTo>
                    <a:pt x="25" y="6"/>
                    <a:pt x="25" y="6"/>
                    <a:pt x="24" y="6"/>
                  </a:cubicBezTo>
                  <a:cubicBezTo>
                    <a:pt x="24" y="5"/>
                    <a:pt x="23" y="5"/>
                    <a:pt x="23" y="5"/>
                  </a:cubicBezTo>
                  <a:cubicBezTo>
                    <a:pt x="24" y="1"/>
                    <a:pt x="24" y="1"/>
                    <a:pt x="24" y="1"/>
                  </a:cubicBezTo>
                  <a:cubicBezTo>
                    <a:pt x="14" y="0"/>
                    <a:pt x="14" y="0"/>
                    <a:pt x="14" y="0"/>
                  </a:cubicBezTo>
                  <a:cubicBezTo>
                    <a:pt x="14" y="4"/>
                    <a:pt x="14" y="4"/>
                    <a:pt x="14" y="4"/>
                  </a:cubicBezTo>
                  <a:cubicBezTo>
                    <a:pt x="13" y="4"/>
                    <a:pt x="12" y="4"/>
                    <a:pt x="11" y="5"/>
                  </a:cubicBezTo>
                  <a:cubicBezTo>
                    <a:pt x="7" y="2"/>
                    <a:pt x="7" y="2"/>
                    <a:pt x="7" y="2"/>
                  </a:cubicBezTo>
                  <a:cubicBezTo>
                    <a:pt x="2" y="10"/>
                    <a:pt x="2" y="10"/>
                    <a:pt x="2" y="10"/>
                  </a:cubicBezTo>
                  <a:cubicBezTo>
                    <a:pt x="5" y="12"/>
                    <a:pt x="5" y="12"/>
                    <a:pt x="5" y="12"/>
                  </a:cubicBezTo>
                  <a:cubicBezTo>
                    <a:pt x="4" y="13"/>
                    <a:pt x="4" y="14"/>
                    <a:pt x="4" y="15"/>
                  </a:cubicBezTo>
                  <a:cubicBezTo>
                    <a:pt x="0" y="17"/>
                    <a:pt x="0" y="17"/>
                    <a:pt x="0" y="17"/>
                  </a:cubicBezTo>
                  <a:cubicBezTo>
                    <a:pt x="4" y="26"/>
                    <a:pt x="4" y="26"/>
                    <a:pt x="4" y="26"/>
                  </a:cubicBezTo>
                  <a:cubicBezTo>
                    <a:pt x="8" y="24"/>
                    <a:pt x="8" y="24"/>
                    <a:pt x="8" y="24"/>
                  </a:cubicBezTo>
                  <a:cubicBezTo>
                    <a:pt x="8" y="24"/>
                    <a:pt x="9" y="25"/>
                    <a:pt x="9" y="25"/>
                  </a:cubicBezTo>
                  <a:cubicBezTo>
                    <a:pt x="10" y="25"/>
                    <a:pt x="10" y="26"/>
                    <a:pt x="10" y="26"/>
                  </a:cubicBezTo>
                  <a:cubicBezTo>
                    <a:pt x="10" y="30"/>
                    <a:pt x="10" y="30"/>
                    <a:pt x="10" y="30"/>
                  </a:cubicBezTo>
                  <a:cubicBezTo>
                    <a:pt x="19" y="31"/>
                    <a:pt x="19" y="31"/>
                    <a:pt x="19" y="31"/>
                  </a:cubicBezTo>
                  <a:cubicBezTo>
                    <a:pt x="20" y="27"/>
                    <a:pt x="20" y="27"/>
                    <a:pt x="20" y="27"/>
                  </a:cubicBezTo>
                  <a:cubicBezTo>
                    <a:pt x="21" y="27"/>
                    <a:pt x="22" y="26"/>
                    <a:pt x="23" y="26"/>
                  </a:cubicBezTo>
                  <a:cubicBezTo>
                    <a:pt x="26" y="29"/>
                    <a:pt x="26" y="29"/>
                    <a:pt x="26" y="29"/>
                  </a:cubicBezTo>
                  <a:cubicBezTo>
                    <a:pt x="32" y="21"/>
                    <a:pt x="32" y="21"/>
                    <a:pt x="32" y="21"/>
                  </a:cubicBezTo>
                  <a:cubicBezTo>
                    <a:pt x="29" y="19"/>
                    <a:pt x="29" y="19"/>
                    <a:pt x="29" y="19"/>
                  </a:cubicBezTo>
                  <a:cubicBezTo>
                    <a:pt x="29" y="18"/>
                    <a:pt x="29" y="17"/>
                    <a:pt x="29" y="16"/>
                  </a:cubicBezTo>
                  <a:close/>
                  <a:moveTo>
                    <a:pt x="21" y="18"/>
                  </a:moveTo>
                  <a:cubicBezTo>
                    <a:pt x="19" y="21"/>
                    <a:pt x="16" y="21"/>
                    <a:pt x="13" y="19"/>
                  </a:cubicBezTo>
                  <a:cubicBezTo>
                    <a:pt x="11" y="18"/>
                    <a:pt x="11" y="15"/>
                    <a:pt x="12" y="12"/>
                  </a:cubicBezTo>
                  <a:cubicBezTo>
                    <a:pt x="14" y="10"/>
                    <a:pt x="17" y="10"/>
                    <a:pt x="20" y="11"/>
                  </a:cubicBezTo>
                  <a:cubicBezTo>
                    <a:pt x="22" y="13"/>
                    <a:pt x="22" y="16"/>
                    <a:pt x="21"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grpSp>
        <p:nvGrpSpPr>
          <p:cNvPr id="22" name="Group 41">
            <a:extLst>
              <a:ext uri="{FF2B5EF4-FFF2-40B4-BE49-F238E27FC236}">
                <a16:creationId xmlns:a16="http://schemas.microsoft.com/office/drawing/2014/main" xmlns="" id="{1BED228C-F374-4FBD-A6BF-773ADF85403D}"/>
              </a:ext>
            </a:extLst>
          </p:cNvPr>
          <p:cNvGrpSpPr/>
          <p:nvPr/>
        </p:nvGrpSpPr>
        <p:grpSpPr bwMode="auto">
          <a:xfrm>
            <a:off x="7945459" y="3705422"/>
            <a:ext cx="129944" cy="266808"/>
            <a:chOff x="3782" y="1791"/>
            <a:chExt cx="76" cy="156"/>
          </a:xfrm>
        </p:grpSpPr>
        <p:sp>
          <p:nvSpPr>
            <p:cNvPr id="34" name="Freeform 35">
              <a:extLst>
                <a:ext uri="{FF2B5EF4-FFF2-40B4-BE49-F238E27FC236}">
                  <a16:creationId xmlns:a16="http://schemas.microsoft.com/office/drawing/2014/main" xmlns="" id="{76093916-F95F-436E-96A8-E0B5DECB7BF8}"/>
                </a:ext>
              </a:extLst>
            </p:cNvPr>
            <p:cNvSpPr/>
            <p:nvPr/>
          </p:nvSpPr>
          <p:spPr bwMode="auto">
            <a:xfrm>
              <a:off x="3798" y="1791"/>
              <a:ext cx="44" cy="102"/>
            </a:xfrm>
            <a:custGeom>
              <a:avLst/>
              <a:gdLst>
                <a:gd name="T0" fmla="*/ 22 w 22"/>
                <a:gd name="T1" fmla="*/ 10 h 51"/>
                <a:gd name="T2" fmla="*/ 11 w 22"/>
                <a:gd name="T3" fmla="*/ 0 h 51"/>
                <a:gd name="T4" fmla="*/ 11 w 22"/>
                <a:gd name="T5" fmla="*/ 0 h 51"/>
                <a:gd name="T6" fmla="*/ 0 w 22"/>
                <a:gd name="T7" fmla="*/ 10 h 51"/>
                <a:gd name="T8" fmla="*/ 0 w 22"/>
                <a:gd name="T9" fmla="*/ 40 h 51"/>
                <a:gd name="T10" fmla="*/ 11 w 22"/>
                <a:gd name="T11" fmla="*/ 51 h 51"/>
                <a:gd name="T12" fmla="*/ 11 w 22"/>
                <a:gd name="T13" fmla="*/ 51 h 51"/>
                <a:gd name="T14" fmla="*/ 22 w 22"/>
                <a:gd name="T15" fmla="*/ 40 h 51"/>
                <a:gd name="T16" fmla="*/ 22 w 22"/>
                <a:gd name="T17" fmla="*/ 1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1">
                  <a:moveTo>
                    <a:pt x="22" y="10"/>
                  </a:moveTo>
                  <a:cubicBezTo>
                    <a:pt x="22" y="4"/>
                    <a:pt x="17" y="0"/>
                    <a:pt x="11" y="0"/>
                  </a:cubicBezTo>
                  <a:cubicBezTo>
                    <a:pt x="11" y="0"/>
                    <a:pt x="11" y="0"/>
                    <a:pt x="11" y="0"/>
                  </a:cubicBezTo>
                  <a:cubicBezTo>
                    <a:pt x="5" y="0"/>
                    <a:pt x="0" y="4"/>
                    <a:pt x="0" y="10"/>
                  </a:cubicBezTo>
                  <a:cubicBezTo>
                    <a:pt x="0" y="40"/>
                    <a:pt x="0" y="40"/>
                    <a:pt x="0" y="40"/>
                  </a:cubicBezTo>
                  <a:cubicBezTo>
                    <a:pt x="0" y="46"/>
                    <a:pt x="5" y="51"/>
                    <a:pt x="11" y="51"/>
                  </a:cubicBezTo>
                  <a:cubicBezTo>
                    <a:pt x="11" y="51"/>
                    <a:pt x="11" y="51"/>
                    <a:pt x="11" y="51"/>
                  </a:cubicBezTo>
                  <a:cubicBezTo>
                    <a:pt x="17" y="51"/>
                    <a:pt x="22" y="46"/>
                    <a:pt x="22" y="40"/>
                  </a:cubicBezTo>
                  <a:lnTo>
                    <a:pt x="22" y="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35" name="Freeform 36">
              <a:extLst>
                <a:ext uri="{FF2B5EF4-FFF2-40B4-BE49-F238E27FC236}">
                  <a16:creationId xmlns:a16="http://schemas.microsoft.com/office/drawing/2014/main" xmlns="" id="{6D98BF1B-00DF-47E1-BEC3-B1E76A3D2284}"/>
                </a:ext>
              </a:extLst>
            </p:cNvPr>
            <p:cNvSpPr/>
            <p:nvPr/>
          </p:nvSpPr>
          <p:spPr bwMode="auto">
            <a:xfrm>
              <a:off x="3782" y="1871"/>
              <a:ext cx="76" cy="76"/>
            </a:xfrm>
            <a:custGeom>
              <a:avLst/>
              <a:gdLst>
                <a:gd name="T0" fmla="*/ 38 w 38"/>
                <a:gd name="T1" fmla="*/ 0 h 38"/>
                <a:gd name="T2" fmla="*/ 38 w 38"/>
                <a:gd name="T3" fmla="*/ 0 h 38"/>
                <a:gd name="T4" fmla="*/ 34 w 38"/>
                <a:gd name="T5" fmla="*/ 0 h 38"/>
                <a:gd name="T6" fmla="*/ 34 w 38"/>
                <a:gd name="T7" fmla="*/ 0 h 38"/>
                <a:gd name="T8" fmla="*/ 19 w 38"/>
                <a:gd name="T9" fmla="*/ 15 h 38"/>
                <a:gd name="T10" fmla="*/ 4 w 38"/>
                <a:gd name="T11" fmla="*/ 0 h 38"/>
                <a:gd name="T12" fmla="*/ 4 w 38"/>
                <a:gd name="T13" fmla="*/ 0 h 38"/>
                <a:gd name="T14" fmla="*/ 0 w 38"/>
                <a:gd name="T15" fmla="*/ 0 h 38"/>
                <a:gd name="T16" fmla="*/ 0 w 38"/>
                <a:gd name="T17" fmla="*/ 0 h 38"/>
                <a:gd name="T18" fmla="*/ 17 w 38"/>
                <a:gd name="T19" fmla="*/ 19 h 38"/>
                <a:gd name="T20" fmla="*/ 17 w 38"/>
                <a:gd name="T21" fmla="*/ 32 h 38"/>
                <a:gd name="T22" fmla="*/ 7 w 38"/>
                <a:gd name="T23" fmla="*/ 38 h 38"/>
                <a:gd name="T24" fmla="*/ 30 w 38"/>
                <a:gd name="T25" fmla="*/ 38 h 38"/>
                <a:gd name="T26" fmla="*/ 21 w 38"/>
                <a:gd name="T27" fmla="*/ 32 h 38"/>
                <a:gd name="T28" fmla="*/ 21 w 38"/>
                <a:gd name="T29" fmla="*/ 19 h 38"/>
                <a:gd name="T30" fmla="*/ 38 w 38"/>
                <a:gd name="T3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38">
                  <a:moveTo>
                    <a:pt x="38" y="0"/>
                  </a:moveTo>
                  <a:cubicBezTo>
                    <a:pt x="38" y="0"/>
                    <a:pt x="38" y="0"/>
                    <a:pt x="38" y="0"/>
                  </a:cubicBezTo>
                  <a:cubicBezTo>
                    <a:pt x="34" y="0"/>
                    <a:pt x="34" y="0"/>
                    <a:pt x="34" y="0"/>
                  </a:cubicBezTo>
                  <a:cubicBezTo>
                    <a:pt x="34" y="0"/>
                    <a:pt x="34" y="0"/>
                    <a:pt x="34" y="0"/>
                  </a:cubicBezTo>
                  <a:cubicBezTo>
                    <a:pt x="34" y="9"/>
                    <a:pt x="27" y="15"/>
                    <a:pt x="19" y="15"/>
                  </a:cubicBezTo>
                  <a:cubicBezTo>
                    <a:pt x="11" y="15"/>
                    <a:pt x="4" y="9"/>
                    <a:pt x="4" y="0"/>
                  </a:cubicBezTo>
                  <a:cubicBezTo>
                    <a:pt x="4" y="0"/>
                    <a:pt x="4" y="0"/>
                    <a:pt x="4" y="0"/>
                  </a:cubicBezTo>
                  <a:cubicBezTo>
                    <a:pt x="0" y="0"/>
                    <a:pt x="0" y="0"/>
                    <a:pt x="0" y="0"/>
                  </a:cubicBezTo>
                  <a:cubicBezTo>
                    <a:pt x="0" y="0"/>
                    <a:pt x="0" y="0"/>
                    <a:pt x="0" y="0"/>
                  </a:cubicBezTo>
                  <a:cubicBezTo>
                    <a:pt x="0" y="10"/>
                    <a:pt x="7" y="18"/>
                    <a:pt x="17" y="19"/>
                  </a:cubicBezTo>
                  <a:cubicBezTo>
                    <a:pt x="17" y="32"/>
                    <a:pt x="17" y="32"/>
                    <a:pt x="17" y="32"/>
                  </a:cubicBezTo>
                  <a:cubicBezTo>
                    <a:pt x="11" y="32"/>
                    <a:pt x="7" y="35"/>
                    <a:pt x="7" y="38"/>
                  </a:cubicBezTo>
                  <a:cubicBezTo>
                    <a:pt x="30" y="38"/>
                    <a:pt x="30" y="38"/>
                    <a:pt x="30" y="38"/>
                  </a:cubicBezTo>
                  <a:cubicBezTo>
                    <a:pt x="30" y="35"/>
                    <a:pt x="26" y="32"/>
                    <a:pt x="21" y="32"/>
                  </a:cubicBezTo>
                  <a:cubicBezTo>
                    <a:pt x="21" y="19"/>
                    <a:pt x="21" y="19"/>
                    <a:pt x="21" y="19"/>
                  </a:cubicBezTo>
                  <a:cubicBezTo>
                    <a:pt x="31" y="18"/>
                    <a:pt x="38" y="1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grpSp>
        <p:nvGrpSpPr>
          <p:cNvPr id="23" name="Group 48">
            <a:extLst>
              <a:ext uri="{FF2B5EF4-FFF2-40B4-BE49-F238E27FC236}">
                <a16:creationId xmlns:a16="http://schemas.microsoft.com/office/drawing/2014/main" xmlns="" id="{0B47E7FF-8B83-44F8-B727-73D8556CDB15}"/>
              </a:ext>
            </a:extLst>
          </p:cNvPr>
          <p:cNvGrpSpPr/>
          <p:nvPr/>
        </p:nvGrpSpPr>
        <p:grpSpPr bwMode="auto">
          <a:xfrm>
            <a:off x="5362967" y="3264020"/>
            <a:ext cx="1446386" cy="1189228"/>
            <a:chOff x="2508" y="1534"/>
            <a:chExt cx="747" cy="614"/>
          </a:xfrm>
          <a:solidFill>
            <a:schemeClr val="bg1">
              <a:lumMod val="85000"/>
            </a:schemeClr>
          </a:solidFill>
        </p:grpSpPr>
        <p:sp>
          <p:nvSpPr>
            <p:cNvPr id="32" name="Freeform 37">
              <a:extLst>
                <a:ext uri="{FF2B5EF4-FFF2-40B4-BE49-F238E27FC236}">
                  <a16:creationId xmlns:a16="http://schemas.microsoft.com/office/drawing/2014/main" xmlns="" id="{6A7F9DCE-77E6-46DE-A1D7-E191FB1D3BC8}"/>
                </a:ext>
              </a:extLst>
            </p:cNvPr>
            <p:cNvSpPr/>
            <p:nvPr/>
          </p:nvSpPr>
          <p:spPr bwMode="auto">
            <a:xfrm>
              <a:off x="2669" y="1670"/>
              <a:ext cx="424" cy="478"/>
            </a:xfrm>
            <a:custGeom>
              <a:avLst/>
              <a:gdLst>
                <a:gd name="T0" fmla="*/ 213 w 213"/>
                <a:gd name="T1" fmla="*/ 106 h 240"/>
                <a:gd name="T2" fmla="*/ 205 w 213"/>
                <a:gd name="T3" fmla="*/ 88 h 240"/>
                <a:gd name="T4" fmla="*/ 125 w 213"/>
                <a:gd name="T5" fmla="*/ 10 h 240"/>
                <a:gd name="T6" fmla="*/ 88 w 213"/>
                <a:gd name="T7" fmla="*/ 10 h 240"/>
                <a:gd name="T8" fmla="*/ 8 w 213"/>
                <a:gd name="T9" fmla="*/ 88 h 240"/>
                <a:gd name="T10" fmla="*/ 0 w 213"/>
                <a:gd name="T11" fmla="*/ 106 h 240"/>
                <a:gd name="T12" fmla="*/ 0 w 213"/>
                <a:gd name="T13" fmla="*/ 106 h 240"/>
                <a:gd name="T14" fmla="*/ 0 w 213"/>
                <a:gd name="T15" fmla="*/ 208 h 240"/>
                <a:gd name="T16" fmla="*/ 33 w 213"/>
                <a:gd name="T17" fmla="*/ 240 h 240"/>
                <a:gd name="T18" fmla="*/ 62 w 213"/>
                <a:gd name="T19" fmla="*/ 240 h 240"/>
                <a:gd name="T20" fmla="*/ 62 w 213"/>
                <a:gd name="T21" fmla="*/ 165 h 240"/>
                <a:gd name="T22" fmla="*/ 96 w 213"/>
                <a:gd name="T23" fmla="*/ 132 h 240"/>
                <a:gd name="T24" fmla="*/ 119 w 213"/>
                <a:gd name="T25" fmla="*/ 132 h 240"/>
                <a:gd name="T26" fmla="*/ 153 w 213"/>
                <a:gd name="T27" fmla="*/ 165 h 240"/>
                <a:gd name="T28" fmla="*/ 153 w 213"/>
                <a:gd name="T29" fmla="*/ 240 h 240"/>
                <a:gd name="T30" fmla="*/ 180 w 213"/>
                <a:gd name="T31" fmla="*/ 240 h 240"/>
                <a:gd name="T32" fmla="*/ 213 w 213"/>
                <a:gd name="T33" fmla="*/ 208 h 240"/>
                <a:gd name="T34" fmla="*/ 213 w 213"/>
                <a:gd name="T35" fmla="*/ 10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240">
                  <a:moveTo>
                    <a:pt x="213" y="106"/>
                  </a:moveTo>
                  <a:cubicBezTo>
                    <a:pt x="213" y="99"/>
                    <a:pt x="210" y="93"/>
                    <a:pt x="205" y="88"/>
                  </a:cubicBezTo>
                  <a:cubicBezTo>
                    <a:pt x="125" y="10"/>
                    <a:pt x="125" y="10"/>
                    <a:pt x="125" y="10"/>
                  </a:cubicBezTo>
                  <a:cubicBezTo>
                    <a:pt x="115" y="0"/>
                    <a:pt x="98" y="0"/>
                    <a:pt x="88" y="10"/>
                  </a:cubicBezTo>
                  <a:cubicBezTo>
                    <a:pt x="8" y="88"/>
                    <a:pt x="8" y="88"/>
                    <a:pt x="8" y="88"/>
                  </a:cubicBezTo>
                  <a:cubicBezTo>
                    <a:pt x="3" y="93"/>
                    <a:pt x="0" y="99"/>
                    <a:pt x="0" y="106"/>
                  </a:cubicBezTo>
                  <a:cubicBezTo>
                    <a:pt x="0" y="106"/>
                    <a:pt x="0" y="106"/>
                    <a:pt x="0" y="106"/>
                  </a:cubicBezTo>
                  <a:cubicBezTo>
                    <a:pt x="0" y="208"/>
                    <a:pt x="0" y="208"/>
                    <a:pt x="0" y="208"/>
                  </a:cubicBezTo>
                  <a:cubicBezTo>
                    <a:pt x="0" y="226"/>
                    <a:pt x="15" y="240"/>
                    <a:pt x="33" y="240"/>
                  </a:cubicBezTo>
                  <a:cubicBezTo>
                    <a:pt x="62" y="240"/>
                    <a:pt x="62" y="240"/>
                    <a:pt x="62" y="240"/>
                  </a:cubicBezTo>
                  <a:cubicBezTo>
                    <a:pt x="62" y="165"/>
                    <a:pt x="62" y="165"/>
                    <a:pt x="62" y="165"/>
                  </a:cubicBezTo>
                  <a:cubicBezTo>
                    <a:pt x="62" y="147"/>
                    <a:pt x="77" y="132"/>
                    <a:pt x="96" y="132"/>
                  </a:cubicBezTo>
                  <a:cubicBezTo>
                    <a:pt x="119" y="132"/>
                    <a:pt x="119" y="132"/>
                    <a:pt x="119" y="132"/>
                  </a:cubicBezTo>
                  <a:cubicBezTo>
                    <a:pt x="138" y="132"/>
                    <a:pt x="153" y="147"/>
                    <a:pt x="153" y="165"/>
                  </a:cubicBezTo>
                  <a:cubicBezTo>
                    <a:pt x="153" y="240"/>
                    <a:pt x="153" y="240"/>
                    <a:pt x="153" y="240"/>
                  </a:cubicBezTo>
                  <a:cubicBezTo>
                    <a:pt x="180" y="240"/>
                    <a:pt x="180" y="240"/>
                    <a:pt x="180" y="240"/>
                  </a:cubicBezTo>
                  <a:cubicBezTo>
                    <a:pt x="198" y="240"/>
                    <a:pt x="213" y="226"/>
                    <a:pt x="213" y="208"/>
                  </a:cubicBezTo>
                  <a:cubicBezTo>
                    <a:pt x="213" y="106"/>
                    <a:pt x="213" y="106"/>
                    <a:pt x="213"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33" name="Freeform 38">
              <a:extLst>
                <a:ext uri="{FF2B5EF4-FFF2-40B4-BE49-F238E27FC236}">
                  <a16:creationId xmlns:a16="http://schemas.microsoft.com/office/drawing/2014/main" xmlns="" id="{F36308ED-7453-418E-A7CA-6C6B396450B8}"/>
                </a:ext>
              </a:extLst>
            </p:cNvPr>
            <p:cNvSpPr/>
            <p:nvPr/>
          </p:nvSpPr>
          <p:spPr bwMode="auto">
            <a:xfrm>
              <a:off x="2508" y="1534"/>
              <a:ext cx="747" cy="339"/>
            </a:xfrm>
            <a:custGeom>
              <a:avLst/>
              <a:gdLst>
                <a:gd name="T0" fmla="*/ 345 w 375"/>
                <a:gd name="T1" fmla="*/ 141 h 170"/>
                <a:gd name="T2" fmla="*/ 216 w 375"/>
                <a:gd name="T3" fmla="*/ 15 h 170"/>
                <a:gd name="T4" fmla="*/ 203 w 375"/>
                <a:gd name="T5" fmla="*/ 7 h 170"/>
                <a:gd name="T6" fmla="*/ 187 w 375"/>
                <a:gd name="T7" fmla="*/ 4 h 170"/>
                <a:gd name="T8" fmla="*/ 172 w 375"/>
                <a:gd name="T9" fmla="*/ 7 h 170"/>
                <a:gd name="T10" fmla="*/ 158 w 375"/>
                <a:gd name="T11" fmla="*/ 15 h 170"/>
                <a:gd name="T12" fmla="*/ 133 w 375"/>
                <a:gd name="T13" fmla="*/ 40 h 170"/>
                <a:gd name="T14" fmla="*/ 133 w 375"/>
                <a:gd name="T15" fmla="*/ 9 h 170"/>
                <a:gd name="T16" fmla="*/ 124 w 375"/>
                <a:gd name="T17" fmla="*/ 0 h 170"/>
                <a:gd name="T18" fmla="*/ 107 w 375"/>
                <a:gd name="T19" fmla="*/ 0 h 170"/>
                <a:gd name="T20" fmla="*/ 97 w 375"/>
                <a:gd name="T21" fmla="*/ 9 h 170"/>
                <a:gd name="T22" fmla="*/ 97 w 375"/>
                <a:gd name="T23" fmla="*/ 71 h 170"/>
                <a:gd name="T24" fmla="*/ 98 w 375"/>
                <a:gd name="T25" fmla="*/ 74 h 170"/>
                <a:gd name="T26" fmla="*/ 27 w 375"/>
                <a:gd name="T27" fmla="*/ 143 h 170"/>
                <a:gd name="T28" fmla="*/ 27 w 375"/>
                <a:gd name="T29" fmla="*/ 143 h 170"/>
                <a:gd name="T30" fmla="*/ 0 w 375"/>
                <a:gd name="T31" fmla="*/ 170 h 170"/>
                <a:gd name="T32" fmla="*/ 50 w 375"/>
                <a:gd name="T33" fmla="*/ 170 h 170"/>
                <a:gd name="T34" fmla="*/ 183 w 375"/>
                <a:gd name="T35" fmla="*/ 40 h 170"/>
                <a:gd name="T36" fmla="*/ 185 w 375"/>
                <a:gd name="T37" fmla="*/ 38 h 170"/>
                <a:gd name="T38" fmla="*/ 187 w 375"/>
                <a:gd name="T39" fmla="*/ 38 h 170"/>
                <a:gd name="T40" fmla="*/ 190 w 375"/>
                <a:gd name="T41" fmla="*/ 38 h 170"/>
                <a:gd name="T42" fmla="*/ 192 w 375"/>
                <a:gd name="T43" fmla="*/ 40 h 170"/>
                <a:gd name="T44" fmla="*/ 320 w 375"/>
                <a:gd name="T45" fmla="*/ 165 h 170"/>
                <a:gd name="T46" fmla="*/ 325 w 375"/>
                <a:gd name="T47" fmla="*/ 170 h 170"/>
                <a:gd name="T48" fmla="*/ 375 w 375"/>
                <a:gd name="T49" fmla="*/ 170 h 170"/>
                <a:gd name="T50" fmla="*/ 345 w 375"/>
                <a:gd name="T51" fmla="*/ 1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5" h="170">
                  <a:moveTo>
                    <a:pt x="345" y="141"/>
                  </a:moveTo>
                  <a:cubicBezTo>
                    <a:pt x="216" y="15"/>
                    <a:pt x="216" y="15"/>
                    <a:pt x="216" y="15"/>
                  </a:cubicBezTo>
                  <a:cubicBezTo>
                    <a:pt x="212" y="11"/>
                    <a:pt x="208" y="8"/>
                    <a:pt x="203" y="7"/>
                  </a:cubicBezTo>
                  <a:cubicBezTo>
                    <a:pt x="198" y="5"/>
                    <a:pt x="193" y="4"/>
                    <a:pt x="187" y="4"/>
                  </a:cubicBezTo>
                  <a:cubicBezTo>
                    <a:pt x="182" y="4"/>
                    <a:pt x="177" y="5"/>
                    <a:pt x="172" y="7"/>
                  </a:cubicBezTo>
                  <a:cubicBezTo>
                    <a:pt x="167" y="8"/>
                    <a:pt x="162" y="11"/>
                    <a:pt x="158" y="15"/>
                  </a:cubicBezTo>
                  <a:cubicBezTo>
                    <a:pt x="133" y="40"/>
                    <a:pt x="133" y="40"/>
                    <a:pt x="133" y="40"/>
                  </a:cubicBezTo>
                  <a:cubicBezTo>
                    <a:pt x="133" y="9"/>
                    <a:pt x="133" y="9"/>
                    <a:pt x="133" y="9"/>
                  </a:cubicBezTo>
                  <a:cubicBezTo>
                    <a:pt x="133" y="4"/>
                    <a:pt x="129" y="0"/>
                    <a:pt x="124" y="0"/>
                  </a:cubicBezTo>
                  <a:cubicBezTo>
                    <a:pt x="107" y="0"/>
                    <a:pt x="107" y="0"/>
                    <a:pt x="107" y="0"/>
                  </a:cubicBezTo>
                  <a:cubicBezTo>
                    <a:pt x="102" y="0"/>
                    <a:pt x="97" y="4"/>
                    <a:pt x="97" y="9"/>
                  </a:cubicBezTo>
                  <a:cubicBezTo>
                    <a:pt x="97" y="71"/>
                    <a:pt x="97" y="71"/>
                    <a:pt x="97" y="71"/>
                  </a:cubicBezTo>
                  <a:cubicBezTo>
                    <a:pt x="97" y="72"/>
                    <a:pt x="98" y="73"/>
                    <a:pt x="98" y="74"/>
                  </a:cubicBezTo>
                  <a:cubicBezTo>
                    <a:pt x="27" y="143"/>
                    <a:pt x="27" y="143"/>
                    <a:pt x="27" y="143"/>
                  </a:cubicBezTo>
                  <a:cubicBezTo>
                    <a:pt x="27" y="143"/>
                    <a:pt x="27" y="143"/>
                    <a:pt x="27" y="143"/>
                  </a:cubicBezTo>
                  <a:cubicBezTo>
                    <a:pt x="0" y="170"/>
                    <a:pt x="0" y="170"/>
                    <a:pt x="0" y="170"/>
                  </a:cubicBezTo>
                  <a:cubicBezTo>
                    <a:pt x="50" y="170"/>
                    <a:pt x="50" y="170"/>
                    <a:pt x="50" y="170"/>
                  </a:cubicBezTo>
                  <a:cubicBezTo>
                    <a:pt x="183" y="40"/>
                    <a:pt x="183" y="40"/>
                    <a:pt x="183" y="40"/>
                  </a:cubicBezTo>
                  <a:cubicBezTo>
                    <a:pt x="184" y="39"/>
                    <a:pt x="184" y="39"/>
                    <a:pt x="185" y="38"/>
                  </a:cubicBezTo>
                  <a:cubicBezTo>
                    <a:pt x="186" y="38"/>
                    <a:pt x="187" y="38"/>
                    <a:pt x="187" y="38"/>
                  </a:cubicBezTo>
                  <a:cubicBezTo>
                    <a:pt x="188" y="38"/>
                    <a:pt x="189" y="38"/>
                    <a:pt x="190" y="38"/>
                  </a:cubicBezTo>
                  <a:cubicBezTo>
                    <a:pt x="190" y="39"/>
                    <a:pt x="191" y="39"/>
                    <a:pt x="192" y="40"/>
                  </a:cubicBezTo>
                  <a:cubicBezTo>
                    <a:pt x="320" y="165"/>
                    <a:pt x="320" y="165"/>
                    <a:pt x="320" y="165"/>
                  </a:cubicBezTo>
                  <a:cubicBezTo>
                    <a:pt x="325" y="170"/>
                    <a:pt x="325" y="170"/>
                    <a:pt x="325" y="170"/>
                  </a:cubicBezTo>
                  <a:cubicBezTo>
                    <a:pt x="375" y="170"/>
                    <a:pt x="375" y="170"/>
                    <a:pt x="375" y="170"/>
                  </a:cubicBezTo>
                  <a:lnTo>
                    <a:pt x="345" y="1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grpSp>
      <p:sp>
        <p:nvSpPr>
          <p:cNvPr id="24" name="Rectangle 44">
            <a:extLst>
              <a:ext uri="{FF2B5EF4-FFF2-40B4-BE49-F238E27FC236}">
                <a16:creationId xmlns:a16="http://schemas.microsoft.com/office/drawing/2014/main" xmlns="" id="{2FAE63A3-4373-49BD-AE14-88D2E068F4F5}"/>
              </a:ext>
            </a:extLst>
          </p:cNvPr>
          <p:cNvSpPr>
            <a:spLocks noChangeArrowheads="1"/>
          </p:cNvSpPr>
          <p:nvPr/>
        </p:nvSpPr>
        <p:spPr bwMode="auto">
          <a:xfrm>
            <a:off x="843686" y="2517794"/>
            <a:ext cx="227798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buFont typeface="Arial" charset="0"/>
              <a:buNone/>
            </a:pPr>
            <a:r>
              <a:rPr lang="zh-CN" altLang="en-US" sz="1100" b="1" dirty="0">
                <a:solidFill>
                  <a:schemeClr val="bg1">
                    <a:lumMod val="50000"/>
                  </a:schemeClr>
                </a:solidFill>
                <a:latin typeface="Arial"/>
                <a:ea typeface="微软雅黑"/>
                <a:sym typeface="Arial"/>
              </a:rPr>
              <a:t>请添加您的标题</a:t>
            </a:r>
          </a:p>
          <a:p>
            <a:pPr algn="r"/>
            <a:r>
              <a:rPr lang="zh-CN" altLang="en-US" sz="1000" dirty="0">
                <a:solidFill>
                  <a:schemeClr val="bg1">
                    <a:lumMod val="50000"/>
                  </a:schemeClr>
                </a:solidFill>
                <a:latin typeface="Arial"/>
                <a:ea typeface="微软雅黑"/>
                <a:sym typeface="Arial"/>
              </a:rPr>
              <a:t>在这里输入您的文字内容，在这里输入您的文字内容。在这里输入您的文字内容，在这里输入您的文字内容。</a:t>
            </a:r>
          </a:p>
        </p:txBody>
      </p:sp>
      <p:sp>
        <p:nvSpPr>
          <p:cNvPr id="25" name="Rectangle 45">
            <a:extLst>
              <a:ext uri="{FF2B5EF4-FFF2-40B4-BE49-F238E27FC236}">
                <a16:creationId xmlns:a16="http://schemas.microsoft.com/office/drawing/2014/main" xmlns="" id="{3ED1D86A-37A9-4619-9044-DC1583939D76}"/>
              </a:ext>
            </a:extLst>
          </p:cNvPr>
          <p:cNvSpPr>
            <a:spLocks noChangeArrowheads="1"/>
          </p:cNvSpPr>
          <p:nvPr/>
        </p:nvSpPr>
        <p:spPr bwMode="auto">
          <a:xfrm>
            <a:off x="843686" y="4989148"/>
            <a:ext cx="2277985" cy="70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buFont typeface="Arial" charset="0"/>
              <a:buNone/>
            </a:pPr>
            <a:r>
              <a:rPr lang="zh-CN" altLang="en-US" sz="1100" b="1" dirty="0">
                <a:solidFill>
                  <a:schemeClr val="bg1">
                    <a:lumMod val="50000"/>
                  </a:schemeClr>
                </a:solidFill>
                <a:latin typeface="Arial"/>
                <a:ea typeface="微软雅黑"/>
                <a:sym typeface="Arial"/>
              </a:rPr>
              <a:t>请添加您的标题</a:t>
            </a:r>
          </a:p>
          <a:p>
            <a:pPr algn="r">
              <a:lnSpc>
                <a:spcPct val="120000"/>
              </a:lnSpc>
            </a:pPr>
            <a:r>
              <a:rPr lang="zh-CN" altLang="en-US" sz="1000" dirty="0">
                <a:solidFill>
                  <a:schemeClr val="bg1">
                    <a:lumMod val="50000"/>
                  </a:schemeClr>
                </a:solidFill>
                <a:latin typeface="Arial"/>
                <a:ea typeface="微软雅黑"/>
                <a:sym typeface="Arial"/>
              </a:rPr>
              <a:t>在这里输入您的文字内容，在这里输入您的文字内容。在这里输入您的文字内容，在这里输入您的文字内容。</a:t>
            </a:r>
            <a:endParaRPr lang="en-US" altLang="zh-CN" sz="1000" dirty="0">
              <a:solidFill>
                <a:schemeClr val="bg1">
                  <a:lumMod val="50000"/>
                </a:schemeClr>
              </a:solidFill>
              <a:latin typeface="Arial"/>
              <a:ea typeface="微软雅黑"/>
              <a:sym typeface="Arial"/>
            </a:endParaRPr>
          </a:p>
        </p:txBody>
      </p:sp>
      <p:sp>
        <p:nvSpPr>
          <p:cNvPr id="26" name="Rectangle 46">
            <a:extLst>
              <a:ext uri="{FF2B5EF4-FFF2-40B4-BE49-F238E27FC236}">
                <a16:creationId xmlns:a16="http://schemas.microsoft.com/office/drawing/2014/main" xmlns="" id="{B064E2D1-CE3D-4C49-97E9-49D54F2D6984}"/>
              </a:ext>
            </a:extLst>
          </p:cNvPr>
          <p:cNvSpPr>
            <a:spLocks noChangeArrowheads="1"/>
          </p:cNvSpPr>
          <p:nvPr/>
        </p:nvSpPr>
        <p:spPr bwMode="auto">
          <a:xfrm>
            <a:off x="9068173" y="2517794"/>
            <a:ext cx="2280140" cy="70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100" b="1" dirty="0">
                <a:solidFill>
                  <a:schemeClr val="bg1">
                    <a:lumMod val="50000"/>
                  </a:schemeClr>
                </a:solidFill>
                <a:latin typeface="Arial"/>
                <a:ea typeface="微软雅黑"/>
                <a:sym typeface="Arial"/>
              </a:rPr>
              <a:t>请添加您的标题</a:t>
            </a:r>
          </a:p>
          <a:p>
            <a:pPr>
              <a:lnSpc>
                <a:spcPct val="120000"/>
              </a:lnSpc>
            </a:pPr>
            <a:r>
              <a:rPr lang="zh-CN" altLang="en-US" sz="1000" dirty="0">
                <a:solidFill>
                  <a:schemeClr val="bg1">
                    <a:lumMod val="50000"/>
                  </a:schemeClr>
                </a:solidFill>
                <a:latin typeface="Arial"/>
                <a:ea typeface="微软雅黑"/>
                <a:sym typeface="Arial"/>
              </a:rPr>
              <a:t>请在这里输入您的文字内容，在这里输入您的文字内容。在这里输入您的文字内容，在这里输入您的文字内容。</a:t>
            </a:r>
            <a:endParaRPr lang="en-US" altLang="zh-CN" sz="1000" dirty="0">
              <a:solidFill>
                <a:schemeClr val="bg1">
                  <a:lumMod val="50000"/>
                </a:schemeClr>
              </a:solidFill>
              <a:latin typeface="Arial"/>
              <a:ea typeface="微软雅黑"/>
              <a:sym typeface="Arial"/>
            </a:endParaRPr>
          </a:p>
        </p:txBody>
      </p:sp>
      <p:sp>
        <p:nvSpPr>
          <p:cNvPr id="27" name="Rectangle 47">
            <a:extLst>
              <a:ext uri="{FF2B5EF4-FFF2-40B4-BE49-F238E27FC236}">
                <a16:creationId xmlns:a16="http://schemas.microsoft.com/office/drawing/2014/main" xmlns="" id="{D5439EEE-E450-43D1-9F2B-4AB519A6C676}"/>
              </a:ext>
            </a:extLst>
          </p:cNvPr>
          <p:cNvSpPr>
            <a:spLocks noChangeArrowheads="1"/>
          </p:cNvSpPr>
          <p:nvPr/>
        </p:nvSpPr>
        <p:spPr bwMode="auto">
          <a:xfrm>
            <a:off x="9068172" y="4989148"/>
            <a:ext cx="2280141" cy="70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100" b="1" dirty="0">
                <a:solidFill>
                  <a:schemeClr val="bg1">
                    <a:lumMod val="50000"/>
                  </a:schemeClr>
                </a:solidFill>
                <a:latin typeface="Arial"/>
                <a:ea typeface="微软雅黑"/>
                <a:sym typeface="Arial"/>
              </a:rPr>
              <a:t>请添加您的标题</a:t>
            </a:r>
          </a:p>
          <a:p>
            <a:pPr>
              <a:lnSpc>
                <a:spcPct val="120000"/>
              </a:lnSpc>
            </a:pPr>
            <a:r>
              <a:rPr lang="zh-CN" altLang="en-US" sz="1000" dirty="0">
                <a:solidFill>
                  <a:schemeClr val="bg1">
                    <a:lumMod val="50000"/>
                  </a:schemeClr>
                </a:solidFill>
                <a:latin typeface="Arial"/>
                <a:ea typeface="微软雅黑"/>
                <a:sym typeface="Arial"/>
              </a:rPr>
              <a:t>在这里输入您的文字内容，在这里输入您的文字内容。在这里输入您的文字内容，在这里输入您的文字内容。</a:t>
            </a:r>
            <a:endParaRPr lang="en-US" altLang="zh-CN" sz="1000" dirty="0">
              <a:solidFill>
                <a:schemeClr val="bg1">
                  <a:lumMod val="50000"/>
                </a:schemeClr>
              </a:solidFill>
              <a:latin typeface="Arial"/>
              <a:ea typeface="微软雅黑"/>
              <a:sym typeface="Arial"/>
            </a:endParaRPr>
          </a:p>
        </p:txBody>
      </p:sp>
      <p:grpSp>
        <p:nvGrpSpPr>
          <p:cNvPr id="28" name="Group 39">
            <a:extLst>
              <a:ext uri="{FF2B5EF4-FFF2-40B4-BE49-F238E27FC236}">
                <a16:creationId xmlns:a16="http://schemas.microsoft.com/office/drawing/2014/main" xmlns="" id="{F9C85B30-C276-4CC0-9E80-DEDC81F4264E}"/>
              </a:ext>
            </a:extLst>
          </p:cNvPr>
          <p:cNvGrpSpPr/>
          <p:nvPr/>
        </p:nvGrpSpPr>
        <p:grpSpPr bwMode="auto">
          <a:xfrm>
            <a:off x="4790632" y="2565995"/>
            <a:ext cx="2584483" cy="4292005"/>
            <a:chOff x="2290" y="1278"/>
            <a:chExt cx="1180" cy="1959"/>
          </a:xfrm>
          <a:solidFill>
            <a:schemeClr val="bg1">
              <a:lumMod val="85000"/>
            </a:schemeClr>
          </a:solidFill>
        </p:grpSpPr>
        <p:sp>
          <p:nvSpPr>
            <p:cNvPr id="29" name="Freeform 8">
              <a:extLst>
                <a:ext uri="{FF2B5EF4-FFF2-40B4-BE49-F238E27FC236}">
                  <a16:creationId xmlns:a16="http://schemas.microsoft.com/office/drawing/2014/main" xmlns="" id="{2273A1E6-B41B-42F1-BA12-11C3F80273FE}"/>
                </a:ext>
              </a:extLst>
            </p:cNvPr>
            <p:cNvSpPr>
              <a:spLocks noEditPoints="1"/>
            </p:cNvSpPr>
            <p:nvPr/>
          </p:nvSpPr>
          <p:spPr bwMode="auto">
            <a:xfrm>
              <a:off x="2290" y="1278"/>
              <a:ext cx="1180" cy="1180"/>
            </a:xfrm>
            <a:custGeom>
              <a:avLst/>
              <a:gdLst>
                <a:gd name="T0" fmla="*/ 296 w 592"/>
                <a:gd name="T1" fmla="*/ 0 h 593"/>
                <a:gd name="T2" fmla="*/ 0 w 592"/>
                <a:gd name="T3" fmla="*/ 297 h 593"/>
                <a:gd name="T4" fmla="*/ 296 w 592"/>
                <a:gd name="T5" fmla="*/ 593 h 593"/>
                <a:gd name="T6" fmla="*/ 592 w 592"/>
                <a:gd name="T7" fmla="*/ 297 h 593"/>
                <a:gd name="T8" fmla="*/ 296 w 592"/>
                <a:gd name="T9" fmla="*/ 0 h 593"/>
                <a:gd name="T10" fmla="*/ 296 w 592"/>
                <a:gd name="T11" fmla="*/ 561 h 593"/>
                <a:gd name="T12" fmla="*/ 32 w 592"/>
                <a:gd name="T13" fmla="*/ 297 h 593"/>
                <a:gd name="T14" fmla="*/ 296 w 592"/>
                <a:gd name="T15" fmla="*/ 32 h 593"/>
                <a:gd name="T16" fmla="*/ 560 w 592"/>
                <a:gd name="T17" fmla="*/ 297 h 593"/>
                <a:gd name="T18" fmla="*/ 296 w 592"/>
                <a:gd name="T19" fmla="*/ 5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2" h="593">
                  <a:moveTo>
                    <a:pt x="296" y="0"/>
                  </a:moveTo>
                  <a:cubicBezTo>
                    <a:pt x="132" y="0"/>
                    <a:pt x="0" y="133"/>
                    <a:pt x="0" y="297"/>
                  </a:cubicBezTo>
                  <a:cubicBezTo>
                    <a:pt x="0" y="460"/>
                    <a:pt x="132" y="593"/>
                    <a:pt x="296" y="593"/>
                  </a:cubicBezTo>
                  <a:cubicBezTo>
                    <a:pt x="460" y="593"/>
                    <a:pt x="592" y="460"/>
                    <a:pt x="592" y="297"/>
                  </a:cubicBezTo>
                  <a:cubicBezTo>
                    <a:pt x="592" y="133"/>
                    <a:pt x="460" y="0"/>
                    <a:pt x="296" y="0"/>
                  </a:cubicBezTo>
                  <a:close/>
                  <a:moveTo>
                    <a:pt x="296" y="561"/>
                  </a:moveTo>
                  <a:cubicBezTo>
                    <a:pt x="150" y="561"/>
                    <a:pt x="32" y="443"/>
                    <a:pt x="32" y="297"/>
                  </a:cubicBezTo>
                  <a:cubicBezTo>
                    <a:pt x="32" y="151"/>
                    <a:pt x="150" y="32"/>
                    <a:pt x="296" y="32"/>
                  </a:cubicBezTo>
                  <a:cubicBezTo>
                    <a:pt x="442" y="32"/>
                    <a:pt x="560" y="151"/>
                    <a:pt x="560" y="297"/>
                  </a:cubicBezTo>
                  <a:cubicBezTo>
                    <a:pt x="560" y="443"/>
                    <a:pt x="442" y="561"/>
                    <a:pt x="296" y="56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a:ea typeface="微软雅黑"/>
                <a:sym typeface="Arial"/>
              </a:endParaRPr>
            </a:p>
          </p:txBody>
        </p:sp>
        <p:sp>
          <p:nvSpPr>
            <p:cNvPr id="30" name="Rectangle 9">
              <a:extLst>
                <a:ext uri="{FF2B5EF4-FFF2-40B4-BE49-F238E27FC236}">
                  <a16:creationId xmlns:a16="http://schemas.microsoft.com/office/drawing/2014/main" xmlns="" id="{E5E935C2-88C7-499E-861D-98472BE3B499}"/>
                </a:ext>
              </a:extLst>
            </p:cNvPr>
            <p:cNvSpPr>
              <a:spLocks noChangeArrowheads="1"/>
            </p:cNvSpPr>
            <p:nvPr/>
          </p:nvSpPr>
          <p:spPr bwMode="auto">
            <a:xfrm>
              <a:off x="2794" y="2435"/>
              <a:ext cx="172" cy="181"/>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latin typeface="Arial"/>
                <a:ea typeface="微软雅黑"/>
                <a:sym typeface="Arial"/>
              </a:endParaRPr>
            </a:p>
          </p:txBody>
        </p:sp>
        <p:sp>
          <p:nvSpPr>
            <p:cNvPr id="31" name="Rectangle 10">
              <a:extLst>
                <a:ext uri="{FF2B5EF4-FFF2-40B4-BE49-F238E27FC236}">
                  <a16:creationId xmlns:a16="http://schemas.microsoft.com/office/drawing/2014/main" xmlns="" id="{6A4A3D90-F7DD-4963-A4E5-CF93A6B28E2A}"/>
                </a:ext>
              </a:extLst>
            </p:cNvPr>
            <p:cNvSpPr>
              <a:spLocks noChangeArrowheads="1"/>
            </p:cNvSpPr>
            <p:nvPr/>
          </p:nvSpPr>
          <p:spPr bwMode="auto">
            <a:xfrm>
              <a:off x="2727" y="2564"/>
              <a:ext cx="306" cy="673"/>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solidFill>
                  <a:prstClr val="black"/>
                </a:solidFill>
                <a:latin typeface="Arial"/>
                <a:ea typeface="微软雅黑"/>
                <a:sym typeface="Arial"/>
              </a:endParaRPr>
            </a:p>
          </p:txBody>
        </p:sp>
      </p:grpSp>
    </p:spTree>
    <p:extLst>
      <p:ext uri="{BB962C8B-B14F-4D97-AF65-F5344CB8AC3E}">
        <p14:creationId xmlns:p14="http://schemas.microsoft.com/office/powerpoint/2010/main" val="1435383313"/>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ppt_x"/>
                                          </p:val>
                                        </p:tav>
                                        <p:tav tm="100000">
                                          <p:val>
                                            <p:strVal val="#ppt_x"/>
                                          </p:val>
                                        </p:tav>
                                      </p:tavLst>
                                    </p:anim>
                                    <p:anim calcmode="lin" valueType="num">
                                      <p:cBhvr additive="base">
                                        <p:cTn id="9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500" fill="hold"/>
                                        <p:tgtEl>
                                          <p:spTgt spid="27"/>
                                        </p:tgtEl>
                                        <p:attrNameLst>
                                          <p:attrName>ppt_x</p:attrName>
                                        </p:attrNameLst>
                                      </p:cBhvr>
                                      <p:tavLst>
                                        <p:tav tm="0">
                                          <p:val>
                                            <p:strVal val="#ppt_x"/>
                                          </p:val>
                                        </p:tav>
                                        <p:tav tm="100000">
                                          <p:val>
                                            <p:strVal val="#ppt_x"/>
                                          </p:val>
                                        </p:tav>
                                      </p:tavLst>
                                    </p:anim>
                                    <p:anim calcmode="lin" valueType="num">
                                      <p:cBhvr additive="base">
                                        <p:cTn id="10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animBg="1"/>
      <p:bldP spid="24" grpId="0"/>
      <p:bldP spid="25" grpId="0"/>
      <p:bldP spid="26"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54A61B42-9BAD-4F74-817D-E62124EAD032}"/>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pic>
        <p:nvPicPr>
          <p:cNvPr id="3" name="图片 2">
            <a:extLst>
              <a:ext uri="{FF2B5EF4-FFF2-40B4-BE49-F238E27FC236}">
                <a16:creationId xmlns:a16="http://schemas.microsoft.com/office/drawing/2014/main" xmlns="" id="{465C54BF-0B4B-4A25-BD82-98271A6711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760" b="1"/>
          <a:stretch/>
        </p:blipFill>
        <p:spPr>
          <a:xfrm>
            <a:off x="0" y="0"/>
            <a:ext cx="12192000" cy="4484440"/>
          </a:xfrm>
          <a:prstGeom prst="rect">
            <a:avLst/>
          </a:prstGeom>
        </p:spPr>
      </p:pic>
      <p:sp>
        <p:nvSpPr>
          <p:cNvPr id="7" name="矩形 6">
            <a:extLst>
              <a:ext uri="{FF2B5EF4-FFF2-40B4-BE49-F238E27FC236}">
                <a16:creationId xmlns:a16="http://schemas.microsoft.com/office/drawing/2014/main" xmlns="" id="{B82DC868-01A2-4B82-8EAB-FF24971BAFD6}"/>
              </a:ext>
            </a:extLst>
          </p:cNvPr>
          <p:cNvSpPr/>
          <p:nvPr/>
        </p:nvSpPr>
        <p:spPr>
          <a:xfrm>
            <a:off x="483239" y="1774209"/>
            <a:ext cx="3010588" cy="46698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xmlns="" id="{6E2E629E-B3B3-420A-A33A-735F8DAD970A}"/>
              </a:ext>
            </a:extLst>
          </p:cNvPr>
          <p:cNvSpPr/>
          <p:nvPr/>
        </p:nvSpPr>
        <p:spPr>
          <a:xfrm>
            <a:off x="3493827" y="4484440"/>
            <a:ext cx="8214934" cy="1959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xmlns="" id="{F642166D-A1B0-4CCA-90CD-5A4AFB6FE085}"/>
              </a:ext>
            </a:extLst>
          </p:cNvPr>
          <p:cNvSpPr/>
          <p:nvPr/>
        </p:nvSpPr>
        <p:spPr>
          <a:xfrm>
            <a:off x="437373" y="2738650"/>
            <a:ext cx="3056454" cy="1015663"/>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3000" spc="300" dirty="0">
                <a:solidFill>
                  <a:schemeClr val="bg1"/>
                </a:solidFill>
                <a:latin typeface="微软雅黑" panose="020B0503020204020204" pitchFamily="34" charset="-122"/>
                <a:ea typeface="微软雅黑" panose="020B0503020204020204" pitchFamily="34" charset="-122"/>
              </a:rPr>
              <a:t>PART  </a:t>
            </a:r>
            <a:r>
              <a:rPr lang="en-US" altLang="zh-CN" sz="6000" spc="300" dirty="0">
                <a:solidFill>
                  <a:schemeClr val="bg1"/>
                </a:solidFill>
                <a:latin typeface="微软雅黑" panose="020B0503020204020204" pitchFamily="34" charset="-122"/>
                <a:ea typeface="微软雅黑" panose="020B0503020204020204" pitchFamily="34" charset="-122"/>
              </a:rPr>
              <a:t>04</a:t>
            </a:r>
            <a:endParaRPr lang="zh-CN" altLang="en-US" sz="6000" spc="3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6AB04A6B-C0C9-49B1-AAC7-DD1ACC8CA864}"/>
              </a:ext>
            </a:extLst>
          </p:cNvPr>
          <p:cNvSpPr/>
          <p:nvPr/>
        </p:nvSpPr>
        <p:spPr>
          <a:xfrm>
            <a:off x="624819" y="4027216"/>
            <a:ext cx="2800767" cy="523220"/>
          </a:xfrm>
          <a:prstGeom prst="rect">
            <a:avLst/>
          </a:prstGeom>
        </p:spPr>
        <p:txBody>
          <a:bodyPr wrap="none">
            <a:spAutoFit/>
            <a:scene3d>
              <a:camera prst="orthographicFront"/>
              <a:lightRig rig="threePt" dir="t"/>
            </a:scene3d>
            <a:sp3d contourW="12700"/>
          </a:bodyPr>
          <a:lstStyle/>
          <a:p>
            <a:r>
              <a:rPr lang="zh-CN" altLang="en-US" sz="2800" spc="600" dirty="0">
                <a:solidFill>
                  <a:schemeClr val="bg1"/>
                </a:solidFill>
                <a:latin typeface="微软雅黑" panose="020B0503020204020204" pitchFamily="34" charset="-122"/>
                <a:ea typeface="微软雅黑" panose="020B0503020204020204" pitchFamily="34" charset="-122"/>
              </a:rPr>
              <a:t>明年工作计划</a:t>
            </a:r>
          </a:p>
        </p:txBody>
      </p:sp>
      <p:sp>
        <p:nvSpPr>
          <p:cNvPr id="11" name="矩形 10">
            <a:extLst>
              <a:ext uri="{FF2B5EF4-FFF2-40B4-BE49-F238E27FC236}">
                <a16:creationId xmlns:a16="http://schemas.microsoft.com/office/drawing/2014/main" xmlns="" id="{764DD094-2389-4B23-8845-40BB1E9E29FA}"/>
              </a:ext>
            </a:extLst>
          </p:cNvPr>
          <p:cNvSpPr/>
          <p:nvPr/>
        </p:nvSpPr>
        <p:spPr>
          <a:xfrm>
            <a:off x="624819" y="4550436"/>
            <a:ext cx="2800767" cy="646331"/>
          </a:xfrm>
          <a:prstGeom prst="rect">
            <a:avLst/>
          </a:prstGeom>
        </p:spPr>
        <p:txBody>
          <a:bodyPr wrap="square">
            <a:spAutoFit/>
            <a:scene3d>
              <a:camera prst="orthographicFront"/>
              <a:lightRig rig="threePt" dir="t"/>
            </a:scene3d>
            <a:sp3d contourW="12700"/>
          </a:bodyPr>
          <a:lstStyle/>
          <a:p>
            <a:r>
              <a:rPr lang="zh-CN" altLang="en-US" sz="1200" dirty="0">
                <a:solidFill>
                  <a:schemeClr val="bg1"/>
                </a:solidFill>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spc="600" dirty="0">
                <a:solidFill>
                  <a:schemeClr val="bg1"/>
                </a:solidFill>
                <a:latin typeface="宋体" panose="02010600030101010101" pitchFamily="2" charset="-122"/>
                <a:ea typeface="宋体" panose="02010600030101010101" pitchFamily="2" charset="-122"/>
              </a:rPr>
              <a:t>,</a:t>
            </a:r>
            <a:endParaRPr lang="zh-CN" altLang="en-US" sz="1200" spc="600" dirty="0">
              <a:solidFill>
                <a:schemeClr val="bg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xmlns="" id="{5BCCE18B-4E14-4685-ADF7-BD50AA1DC87A}"/>
              </a:ext>
            </a:extLst>
          </p:cNvPr>
          <p:cNvSpPr/>
          <p:nvPr/>
        </p:nvSpPr>
        <p:spPr>
          <a:xfrm>
            <a:off x="3703648" y="4550436"/>
            <a:ext cx="7863533" cy="830997"/>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a:p>
            <a:endParaRPr lang="zh-CN" altLang="en-US" sz="1200" spc="6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xmlns="" id="{954F9B2E-028A-4F74-B327-28D38677201C}"/>
              </a:ext>
            </a:extLst>
          </p:cNvPr>
          <p:cNvSpPr/>
          <p:nvPr/>
        </p:nvSpPr>
        <p:spPr>
          <a:xfrm>
            <a:off x="7968782" y="6111560"/>
            <a:ext cx="3572980" cy="246221"/>
          </a:xfrm>
          <a:prstGeom prst="rect">
            <a:avLst/>
          </a:prstGeom>
          <a:noFill/>
          <a:ln>
            <a:noFill/>
          </a:ln>
          <a:effectLst>
            <a:outerShdw blurRad="50800" dist="50800" dir="2400000" sx="1000" sy="1000" algn="ctr" rotWithShape="0">
              <a:srgbClr val="000000"/>
            </a:outerShdw>
          </a:effectLst>
        </p:spPr>
        <p:txBody>
          <a:bodyPr wrap="square">
            <a:spAutoFit/>
            <a:scene3d>
              <a:camera prst="orthographicFront"/>
              <a:lightRig rig="threePt" dir="t"/>
            </a:scene3d>
            <a:sp3d contourW="12700"/>
          </a:bodyPr>
          <a:lstStyle/>
          <a:p>
            <a:pPr algn="ct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季度总结</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述职报告</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组织方案 </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会务安排</a:t>
            </a:r>
          </a:p>
        </p:txBody>
      </p:sp>
    </p:spTree>
    <p:extLst>
      <p:ext uri="{BB962C8B-B14F-4D97-AF65-F5344CB8AC3E}">
        <p14:creationId xmlns:p14="http://schemas.microsoft.com/office/powerpoint/2010/main" val="2617834353"/>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明年工作计划</a:t>
            </a:r>
          </a:p>
        </p:txBody>
      </p:sp>
      <p:sp>
        <p:nvSpPr>
          <p:cNvPr id="3" name="矩形 47">
            <a:extLst>
              <a:ext uri="{FF2B5EF4-FFF2-40B4-BE49-F238E27FC236}">
                <a16:creationId xmlns:a16="http://schemas.microsoft.com/office/drawing/2014/main" xmlns="" id="{2BAD5F65-9E77-4D53-8B50-B719510BDD45}"/>
              </a:ext>
            </a:extLst>
          </p:cNvPr>
          <p:cNvSpPr>
            <a:spLocks noChangeArrowheads="1"/>
          </p:cNvSpPr>
          <p:nvPr/>
        </p:nvSpPr>
        <p:spPr bwMode="auto">
          <a:xfrm>
            <a:off x="1394920" y="1043861"/>
            <a:ext cx="4255173" cy="4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050" dirty="0">
                <a:solidFill>
                  <a:schemeClr val="bg1">
                    <a:lumMod val="50000"/>
                  </a:schemeClr>
                </a:solidFill>
                <a:latin typeface="Arial"/>
                <a:ea typeface="微软雅黑"/>
                <a:sym typeface="Arial"/>
              </a:rPr>
              <a:t>在这里输入您的文字内容，在这里输入您的文字内容。在这里输入您的文字内容，在这里输入您的文字内容，在这里输入您的文字内容。</a:t>
            </a:r>
          </a:p>
        </p:txBody>
      </p:sp>
      <p:cxnSp>
        <p:nvCxnSpPr>
          <p:cNvPr id="4" name="Straight Connector 212">
            <a:extLst>
              <a:ext uri="{FF2B5EF4-FFF2-40B4-BE49-F238E27FC236}">
                <a16:creationId xmlns:a16="http://schemas.microsoft.com/office/drawing/2014/main" xmlns="" id="{61EF75C0-1414-45A9-9B1F-1FF8B5A7BBD1}"/>
              </a:ext>
            </a:extLst>
          </p:cNvPr>
          <p:cNvCxnSpPr>
            <a:endCxn id="44" idx="6"/>
          </p:cNvCxnSpPr>
          <p:nvPr/>
        </p:nvCxnSpPr>
        <p:spPr>
          <a:xfrm flipH="1">
            <a:off x="4466678" y="3637183"/>
            <a:ext cx="518143"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5" name="Freeform 130">
            <a:extLst>
              <a:ext uri="{FF2B5EF4-FFF2-40B4-BE49-F238E27FC236}">
                <a16:creationId xmlns:a16="http://schemas.microsoft.com/office/drawing/2014/main" xmlns="" id="{AEC13EBA-DE56-488E-B549-EABF0A7285CB}"/>
              </a:ext>
            </a:extLst>
          </p:cNvPr>
          <p:cNvSpPr>
            <a:spLocks noEditPoints="1"/>
          </p:cNvSpPr>
          <p:nvPr/>
        </p:nvSpPr>
        <p:spPr bwMode="auto">
          <a:xfrm>
            <a:off x="5110889" y="2682872"/>
            <a:ext cx="1982552" cy="1908625"/>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667">
              <a:latin typeface="Arial"/>
              <a:ea typeface="微软雅黑"/>
              <a:sym typeface="Arial"/>
            </a:endParaRPr>
          </a:p>
        </p:txBody>
      </p:sp>
      <p:sp>
        <p:nvSpPr>
          <p:cNvPr id="7" name="Arc 214">
            <a:extLst>
              <a:ext uri="{FF2B5EF4-FFF2-40B4-BE49-F238E27FC236}">
                <a16:creationId xmlns:a16="http://schemas.microsoft.com/office/drawing/2014/main" xmlns="" id="{164E85E0-C5ED-4F76-A27C-3DCF3C220A49}"/>
              </a:ext>
            </a:extLst>
          </p:cNvPr>
          <p:cNvSpPr/>
          <p:nvPr/>
        </p:nvSpPr>
        <p:spPr>
          <a:xfrm>
            <a:off x="4984816" y="2525893"/>
            <a:ext cx="2222579" cy="2222579"/>
          </a:xfrm>
          <a:prstGeom prst="arc">
            <a:avLst>
              <a:gd name="adj1" fmla="val 21578092"/>
              <a:gd name="adj2" fmla="val 16283076"/>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667">
              <a:latin typeface="Arial"/>
              <a:ea typeface="微软雅黑"/>
              <a:sym typeface="Arial"/>
            </a:endParaRPr>
          </a:p>
        </p:txBody>
      </p:sp>
      <p:cxnSp>
        <p:nvCxnSpPr>
          <p:cNvPr id="8" name="Straight Connector 219">
            <a:extLst>
              <a:ext uri="{FF2B5EF4-FFF2-40B4-BE49-F238E27FC236}">
                <a16:creationId xmlns:a16="http://schemas.microsoft.com/office/drawing/2014/main" xmlns="" id="{10AE7601-1209-43F6-B53A-8C35998EC51D}"/>
              </a:ext>
            </a:extLst>
          </p:cNvPr>
          <p:cNvCxnSpPr/>
          <p:nvPr/>
        </p:nvCxnSpPr>
        <p:spPr>
          <a:xfrm flipH="1">
            <a:off x="2317532" y="3637183"/>
            <a:ext cx="518139"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220">
            <a:extLst>
              <a:ext uri="{FF2B5EF4-FFF2-40B4-BE49-F238E27FC236}">
                <a16:creationId xmlns:a16="http://schemas.microsoft.com/office/drawing/2014/main" xmlns="" id="{383AFD38-5B52-4D07-9DA5-1D73EB62CECD}"/>
              </a:ext>
            </a:extLst>
          </p:cNvPr>
          <p:cNvCxnSpPr/>
          <p:nvPr/>
        </p:nvCxnSpPr>
        <p:spPr>
          <a:xfrm flipH="1">
            <a:off x="7207395" y="3637183"/>
            <a:ext cx="518139"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224">
            <a:extLst>
              <a:ext uri="{FF2B5EF4-FFF2-40B4-BE49-F238E27FC236}">
                <a16:creationId xmlns:a16="http://schemas.microsoft.com/office/drawing/2014/main" xmlns="" id="{C90E41C4-C758-47DE-9652-A83BB59678FE}"/>
              </a:ext>
            </a:extLst>
          </p:cNvPr>
          <p:cNvCxnSpPr/>
          <p:nvPr/>
        </p:nvCxnSpPr>
        <p:spPr>
          <a:xfrm flipH="1">
            <a:off x="9356327" y="3637183"/>
            <a:ext cx="518139" cy="0"/>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228">
            <a:extLst>
              <a:ext uri="{FF2B5EF4-FFF2-40B4-BE49-F238E27FC236}">
                <a16:creationId xmlns:a16="http://schemas.microsoft.com/office/drawing/2014/main" xmlns="" id="{10DB0C87-377F-4C67-9B37-5702A7911720}"/>
              </a:ext>
            </a:extLst>
          </p:cNvPr>
          <p:cNvCxnSpPr/>
          <p:nvPr/>
        </p:nvCxnSpPr>
        <p:spPr>
          <a:xfrm flipH="1">
            <a:off x="6122959" y="2528217"/>
            <a:ext cx="851628" cy="0"/>
          </a:xfrm>
          <a:prstGeom prst="line">
            <a:avLst/>
          </a:prstGeom>
          <a:ln w="19050">
            <a:solidFill>
              <a:schemeClr val="tx1">
                <a:lumMod val="65000"/>
                <a:lumOff val="35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grpSp>
        <p:nvGrpSpPr>
          <p:cNvPr id="12" name="Group 232">
            <a:extLst>
              <a:ext uri="{FF2B5EF4-FFF2-40B4-BE49-F238E27FC236}">
                <a16:creationId xmlns:a16="http://schemas.microsoft.com/office/drawing/2014/main" xmlns="" id="{288B57A9-0002-4417-A4C4-397203A9E16E}"/>
              </a:ext>
            </a:extLst>
          </p:cNvPr>
          <p:cNvGrpSpPr/>
          <p:nvPr/>
        </p:nvGrpSpPr>
        <p:grpSpPr>
          <a:xfrm>
            <a:off x="7000321" y="2144730"/>
            <a:ext cx="778339" cy="778334"/>
            <a:chOff x="864537" y="1822859"/>
            <a:chExt cx="971309" cy="971307"/>
          </a:xfrm>
        </p:grpSpPr>
        <p:sp>
          <p:nvSpPr>
            <p:cNvPr id="13" name="Oval 233">
              <a:extLst>
                <a:ext uri="{FF2B5EF4-FFF2-40B4-BE49-F238E27FC236}">
                  <a16:creationId xmlns:a16="http://schemas.microsoft.com/office/drawing/2014/main" xmlns="" id="{6618D27D-06DC-4C05-BA03-ED34BECE4D51}"/>
                </a:ext>
              </a:extLst>
            </p:cNvPr>
            <p:cNvSpPr/>
            <p:nvPr/>
          </p:nvSpPr>
          <p:spPr>
            <a:xfrm>
              <a:off x="932451" y="1890773"/>
              <a:ext cx="835480" cy="8354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a:ea typeface="微软雅黑"/>
                  <a:sym typeface="Arial"/>
                </a:rPr>
                <a:t>02</a:t>
              </a:r>
            </a:p>
          </p:txBody>
        </p:sp>
        <p:sp>
          <p:nvSpPr>
            <p:cNvPr id="14" name="Oval 234">
              <a:extLst>
                <a:ext uri="{FF2B5EF4-FFF2-40B4-BE49-F238E27FC236}">
                  <a16:creationId xmlns:a16="http://schemas.microsoft.com/office/drawing/2014/main" xmlns="" id="{667EDB33-D8F5-4C2A-8057-4D870126F95A}"/>
                </a:ext>
              </a:extLst>
            </p:cNvPr>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rial"/>
                <a:ea typeface="微软雅黑"/>
                <a:sym typeface="Arial"/>
              </a:endParaRPr>
            </a:p>
          </p:txBody>
        </p:sp>
      </p:grpSp>
      <p:cxnSp>
        <p:nvCxnSpPr>
          <p:cNvPr id="15" name="Straight Connector 238">
            <a:extLst>
              <a:ext uri="{FF2B5EF4-FFF2-40B4-BE49-F238E27FC236}">
                <a16:creationId xmlns:a16="http://schemas.microsoft.com/office/drawing/2014/main" xmlns="" id="{90131277-5FE7-4272-9460-8C59176F4886}"/>
              </a:ext>
            </a:extLst>
          </p:cNvPr>
          <p:cNvCxnSpPr/>
          <p:nvPr/>
        </p:nvCxnSpPr>
        <p:spPr>
          <a:xfrm>
            <a:off x="2550987" y="3658374"/>
            <a:ext cx="0" cy="83330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6" name="Group 240">
            <a:extLst>
              <a:ext uri="{FF2B5EF4-FFF2-40B4-BE49-F238E27FC236}">
                <a16:creationId xmlns:a16="http://schemas.microsoft.com/office/drawing/2014/main" xmlns="" id="{05420F89-55F8-4757-B96C-96F6AFDE4101}"/>
              </a:ext>
            </a:extLst>
          </p:cNvPr>
          <p:cNvGrpSpPr/>
          <p:nvPr/>
        </p:nvGrpSpPr>
        <p:grpSpPr>
          <a:xfrm>
            <a:off x="2161818" y="4515791"/>
            <a:ext cx="778339" cy="778334"/>
            <a:chOff x="864537" y="1822859"/>
            <a:chExt cx="971309" cy="971307"/>
          </a:xfrm>
        </p:grpSpPr>
        <p:sp>
          <p:nvSpPr>
            <p:cNvPr id="17" name="Oval 241">
              <a:extLst>
                <a:ext uri="{FF2B5EF4-FFF2-40B4-BE49-F238E27FC236}">
                  <a16:creationId xmlns:a16="http://schemas.microsoft.com/office/drawing/2014/main" xmlns="" id="{0E71D401-02D7-4436-8104-BF7A74ACAC15}"/>
                </a:ext>
              </a:extLst>
            </p:cNvPr>
            <p:cNvSpPr/>
            <p:nvPr/>
          </p:nvSpPr>
          <p:spPr>
            <a:xfrm>
              <a:off x="932451" y="1890773"/>
              <a:ext cx="835480" cy="8354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a:ea typeface="微软雅黑"/>
                  <a:sym typeface="Arial"/>
                </a:rPr>
                <a:t>01</a:t>
              </a:r>
            </a:p>
          </p:txBody>
        </p:sp>
        <p:sp>
          <p:nvSpPr>
            <p:cNvPr id="18" name="Oval 242">
              <a:extLst>
                <a:ext uri="{FF2B5EF4-FFF2-40B4-BE49-F238E27FC236}">
                  <a16:creationId xmlns:a16="http://schemas.microsoft.com/office/drawing/2014/main" xmlns="" id="{1ABFA25A-A408-4811-B2F8-F8B1662EDEAE}"/>
                </a:ext>
              </a:extLst>
            </p:cNvPr>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rial"/>
                <a:ea typeface="微软雅黑"/>
                <a:sym typeface="Arial"/>
              </a:endParaRPr>
            </a:p>
          </p:txBody>
        </p:sp>
      </p:grpSp>
      <p:cxnSp>
        <p:nvCxnSpPr>
          <p:cNvPr id="19" name="Straight Connector 248">
            <a:extLst>
              <a:ext uri="{FF2B5EF4-FFF2-40B4-BE49-F238E27FC236}">
                <a16:creationId xmlns:a16="http://schemas.microsoft.com/office/drawing/2014/main" xmlns="" id="{5AC8E343-2481-4740-9376-223D638A53E9}"/>
              </a:ext>
            </a:extLst>
          </p:cNvPr>
          <p:cNvCxnSpPr/>
          <p:nvPr/>
        </p:nvCxnSpPr>
        <p:spPr>
          <a:xfrm>
            <a:off x="9609312" y="3658374"/>
            <a:ext cx="0" cy="833306"/>
          </a:xfrm>
          <a:prstGeom prst="line">
            <a:avLst/>
          </a:prstGeom>
          <a:ln w="19050">
            <a:solidFill>
              <a:schemeClr val="tx1">
                <a:lumMod val="65000"/>
                <a:lumOff val="3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Group 249">
            <a:extLst>
              <a:ext uri="{FF2B5EF4-FFF2-40B4-BE49-F238E27FC236}">
                <a16:creationId xmlns:a16="http://schemas.microsoft.com/office/drawing/2014/main" xmlns="" id="{C62FE3BC-5280-441F-880B-48F45ED48800}"/>
              </a:ext>
            </a:extLst>
          </p:cNvPr>
          <p:cNvGrpSpPr/>
          <p:nvPr/>
        </p:nvGrpSpPr>
        <p:grpSpPr>
          <a:xfrm>
            <a:off x="9220142" y="4515791"/>
            <a:ext cx="778339" cy="778334"/>
            <a:chOff x="864537" y="1822859"/>
            <a:chExt cx="971309" cy="971307"/>
          </a:xfrm>
        </p:grpSpPr>
        <p:sp>
          <p:nvSpPr>
            <p:cNvPr id="21" name="Oval 250">
              <a:extLst>
                <a:ext uri="{FF2B5EF4-FFF2-40B4-BE49-F238E27FC236}">
                  <a16:creationId xmlns:a16="http://schemas.microsoft.com/office/drawing/2014/main" xmlns="" id="{D2459081-78C7-490D-BB9B-583E29EF9DDA}"/>
                </a:ext>
              </a:extLst>
            </p:cNvPr>
            <p:cNvSpPr/>
            <p:nvPr/>
          </p:nvSpPr>
          <p:spPr>
            <a:xfrm>
              <a:off x="932452" y="1890773"/>
              <a:ext cx="835480" cy="835478"/>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a:ea typeface="微软雅黑"/>
                  <a:sym typeface="Arial"/>
                </a:rPr>
                <a:t>03</a:t>
              </a:r>
            </a:p>
          </p:txBody>
        </p:sp>
        <p:sp>
          <p:nvSpPr>
            <p:cNvPr id="22" name="Oval 251">
              <a:extLst>
                <a:ext uri="{FF2B5EF4-FFF2-40B4-BE49-F238E27FC236}">
                  <a16:creationId xmlns:a16="http://schemas.microsoft.com/office/drawing/2014/main" xmlns="" id="{C12012D5-5D29-4275-B7F6-06A810C2B5C3}"/>
                </a:ext>
              </a:extLst>
            </p:cNvPr>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C000"/>
                </a:solidFill>
                <a:latin typeface="Arial"/>
                <a:ea typeface="微软雅黑"/>
                <a:sym typeface="Arial"/>
              </a:endParaRPr>
            </a:p>
          </p:txBody>
        </p:sp>
      </p:grpSp>
      <p:grpSp>
        <p:nvGrpSpPr>
          <p:cNvPr id="23" name="组合 22">
            <a:extLst>
              <a:ext uri="{FF2B5EF4-FFF2-40B4-BE49-F238E27FC236}">
                <a16:creationId xmlns:a16="http://schemas.microsoft.com/office/drawing/2014/main" xmlns="" id="{CEE8CCC9-9DEE-4475-AA75-7C6DAB1C9953}"/>
              </a:ext>
            </a:extLst>
          </p:cNvPr>
          <p:cNvGrpSpPr/>
          <p:nvPr/>
        </p:nvGrpSpPr>
        <p:grpSpPr>
          <a:xfrm>
            <a:off x="7725534" y="2821787"/>
            <a:ext cx="1630791" cy="1630791"/>
            <a:chOff x="7812104" y="3185821"/>
            <a:chExt cx="1725136" cy="1725136"/>
          </a:xfrm>
        </p:grpSpPr>
        <p:grpSp>
          <p:nvGrpSpPr>
            <p:cNvPr id="24" name="Group 221">
              <a:extLst>
                <a:ext uri="{FF2B5EF4-FFF2-40B4-BE49-F238E27FC236}">
                  <a16:creationId xmlns:a16="http://schemas.microsoft.com/office/drawing/2014/main" xmlns="" id="{05F41D49-75EE-4186-B8A7-F856FE317C7C}"/>
                </a:ext>
              </a:extLst>
            </p:cNvPr>
            <p:cNvGrpSpPr/>
            <p:nvPr/>
          </p:nvGrpSpPr>
          <p:grpSpPr>
            <a:xfrm>
              <a:off x="7812104" y="3185821"/>
              <a:ext cx="1725136" cy="1725136"/>
              <a:chOff x="2183615" y="1663567"/>
              <a:chExt cx="1293852" cy="1293852"/>
            </a:xfrm>
          </p:grpSpPr>
          <p:sp>
            <p:nvSpPr>
              <p:cNvPr id="28" name="Oval 222">
                <a:extLst>
                  <a:ext uri="{FF2B5EF4-FFF2-40B4-BE49-F238E27FC236}">
                    <a16:creationId xmlns:a16="http://schemas.microsoft.com/office/drawing/2014/main" xmlns="" id="{A65836A6-D88D-44AB-97DB-36006AF49A9B}"/>
                  </a:ext>
                </a:extLst>
              </p:cNvPr>
              <p:cNvSpPr/>
              <p:nvPr/>
            </p:nvSpPr>
            <p:spPr>
              <a:xfrm>
                <a:off x="2283175" y="1763127"/>
                <a:ext cx="1094733" cy="1094733"/>
              </a:xfrm>
              <a:prstGeom prst="ellipse">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a:ea typeface="微软雅黑"/>
                  <a:sym typeface="Arial"/>
                </a:endParaRPr>
              </a:p>
            </p:txBody>
          </p:sp>
          <p:sp>
            <p:nvSpPr>
              <p:cNvPr id="29" name="Oval 223">
                <a:extLst>
                  <a:ext uri="{FF2B5EF4-FFF2-40B4-BE49-F238E27FC236}">
                    <a16:creationId xmlns:a16="http://schemas.microsoft.com/office/drawing/2014/main" xmlns="" id="{59A65753-08A5-4A75-BC4D-FEDBBEE698E3}"/>
                  </a:ext>
                </a:extLst>
              </p:cNvPr>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a:ea typeface="微软雅黑"/>
                  <a:sym typeface="Arial"/>
                </a:endParaRPr>
              </a:p>
            </p:txBody>
          </p:sp>
        </p:grpSp>
        <p:grpSp>
          <p:nvGrpSpPr>
            <p:cNvPr id="25" name="Group 9">
              <a:extLst>
                <a:ext uri="{FF2B5EF4-FFF2-40B4-BE49-F238E27FC236}">
                  <a16:creationId xmlns:a16="http://schemas.microsoft.com/office/drawing/2014/main" xmlns="" id="{C36655A9-69C0-4323-A747-1CB75A68A513}"/>
                </a:ext>
              </a:extLst>
            </p:cNvPr>
            <p:cNvGrpSpPr>
              <a:grpSpLocks noChangeAspect="1"/>
            </p:cNvGrpSpPr>
            <p:nvPr/>
          </p:nvGrpSpPr>
          <p:grpSpPr>
            <a:xfrm>
              <a:off x="8242990" y="3702679"/>
              <a:ext cx="863364" cy="691421"/>
              <a:chOff x="4572000" y="3414713"/>
              <a:chExt cx="374651" cy="277813"/>
            </a:xfrm>
            <a:solidFill>
              <a:schemeClr val="bg1"/>
            </a:solidFill>
          </p:grpSpPr>
          <p:sp>
            <p:nvSpPr>
              <p:cNvPr id="26" name="Freeform 17">
                <a:extLst>
                  <a:ext uri="{FF2B5EF4-FFF2-40B4-BE49-F238E27FC236}">
                    <a16:creationId xmlns:a16="http://schemas.microsoft.com/office/drawing/2014/main" xmlns="" id="{1BA10BE6-5E3B-4069-8534-6025ED42A556}"/>
                  </a:ext>
                </a:extLst>
              </p:cNvPr>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sp>
            <p:nvSpPr>
              <p:cNvPr id="27" name="Freeform 18">
                <a:extLst>
                  <a:ext uri="{FF2B5EF4-FFF2-40B4-BE49-F238E27FC236}">
                    <a16:creationId xmlns:a16="http://schemas.microsoft.com/office/drawing/2014/main" xmlns="" id="{A9176ABF-31A6-4D0B-B9DE-4CA3AC980EBB}"/>
                  </a:ext>
                </a:extLst>
              </p:cNvPr>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grpSp>
        <p:nvGrpSpPr>
          <p:cNvPr id="30" name="组合 29">
            <a:extLst>
              <a:ext uri="{FF2B5EF4-FFF2-40B4-BE49-F238E27FC236}">
                <a16:creationId xmlns:a16="http://schemas.microsoft.com/office/drawing/2014/main" xmlns="" id="{09C36B9B-178B-4524-9FCF-19F0F59F2244}"/>
              </a:ext>
            </a:extLst>
          </p:cNvPr>
          <p:cNvGrpSpPr/>
          <p:nvPr/>
        </p:nvGrpSpPr>
        <p:grpSpPr>
          <a:xfrm>
            <a:off x="1093279" y="3025058"/>
            <a:ext cx="1224253" cy="1224250"/>
            <a:chOff x="796158" y="3400852"/>
            <a:chExt cx="1295079" cy="1295076"/>
          </a:xfrm>
        </p:grpSpPr>
        <p:grpSp>
          <p:nvGrpSpPr>
            <p:cNvPr id="31" name="Group 211">
              <a:extLst>
                <a:ext uri="{FF2B5EF4-FFF2-40B4-BE49-F238E27FC236}">
                  <a16:creationId xmlns:a16="http://schemas.microsoft.com/office/drawing/2014/main" xmlns="" id="{B3B3BF51-55BF-4D2A-BB2A-F225CA88B902}"/>
                </a:ext>
              </a:extLst>
            </p:cNvPr>
            <p:cNvGrpSpPr/>
            <p:nvPr/>
          </p:nvGrpSpPr>
          <p:grpSpPr>
            <a:xfrm>
              <a:off x="796158" y="3400852"/>
              <a:ext cx="1295079" cy="1295076"/>
              <a:chOff x="864537" y="1822859"/>
              <a:chExt cx="971309" cy="971307"/>
            </a:xfrm>
          </p:grpSpPr>
          <p:sp>
            <p:nvSpPr>
              <p:cNvPr id="35" name="Oval 189">
                <a:extLst>
                  <a:ext uri="{FF2B5EF4-FFF2-40B4-BE49-F238E27FC236}">
                    <a16:creationId xmlns:a16="http://schemas.microsoft.com/office/drawing/2014/main" xmlns="" id="{75B3437B-B5BC-4B1D-9FC0-D1C3441BABB6}"/>
                  </a:ext>
                </a:extLst>
              </p:cNvPr>
              <p:cNvSpPr/>
              <p:nvPr/>
            </p:nvSpPr>
            <p:spPr>
              <a:xfrm>
                <a:off x="932451" y="1890773"/>
                <a:ext cx="835480" cy="835478"/>
              </a:xfrm>
              <a:prstGeom prst="ellipse">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a:ea typeface="微软雅黑"/>
                  <a:sym typeface="Arial"/>
                </a:endParaRPr>
              </a:p>
            </p:txBody>
          </p:sp>
          <p:sp>
            <p:nvSpPr>
              <p:cNvPr id="36" name="Oval 209">
                <a:extLst>
                  <a:ext uri="{FF2B5EF4-FFF2-40B4-BE49-F238E27FC236}">
                    <a16:creationId xmlns:a16="http://schemas.microsoft.com/office/drawing/2014/main" xmlns="" id="{CFD03833-0837-46A3-8F5D-4A6FDA9A9462}"/>
                  </a:ext>
                </a:extLst>
              </p:cNvPr>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a:ea typeface="微软雅黑"/>
                  <a:sym typeface="Arial"/>
                </a:endParaRPr>
              </a:p>
            </p:txBody>
          </p:sp>
        </p:grpSp>
        <p:grpSp>
          <p:nvGrpSpPr>
            <p:cNvPr id="32" name="Group 12">
              <a:extLst>
                <a:ext uri="{FF2B5EF4-FFF2-40B4-BE49-F238E27FC236}">
                  <a16:creationId xmlns:a16="http://schemas.microsoft.com/office/drawing/2014/main" xmlns="" id="{ACF69EFD-19B0-417F-820F-E49173D1EAAF}"/>
                </a:ext>
              </a:extLst>
            </p:cNvPr>
            <p:cNvGrpSpPr/>
            <p:nvPr/>
          </p:nvGrpSpPr>
          <p:grpSpPr>
            <a:xfrm>
              <a:off x="1136503" y="3747067"/>
              <a:ext cx="614388" cy="602647"/>
              <a:chOff x="2905125" y="4002088"/>
              <a:chExt cx="249238" cy="244475"/>
            </a:xfrm>
            <a:solidFill>
              <a:schemeClr val="bg1"/>
            </a:solidFill>
          </p:grpSpPr>
          <p:sp>
            <p:nvSpPr>
              <p:cNvPr id="33" name="Freeform 50">
                <a:extLst>
                  <a:ext uri="{FF2B5EF4-FFF2-40B4-BE49-F238E27FC236}">
                    <a16:creationId xmlns:a16="http://schemas.microsoft.com/office/drawing/2014/main" xmlns="" id="{78014D82-EEDA-4DE2-BC42-46B5083CE84B}"/>
                  </a:ext>
                </a:extLst>
              </p:cNvPr>
              <p:cNvSpPr>
                <a:spLocks noEditPoints="1"/>
              </p:cNvSpPr>
              <p:nvPr/>
            </p:nvSpPr>
            <p:spPr bwMode="auto">
              <a:xfrm>
                <a:off x="2905125" y="4002088"/>
                <a:ext cx="249238" cy="244475"/>
              </a:xfrm>
              <a:custGeom>
                <a:avLst/>
                <a:gdLst>
                  <a:gd name="T0" fmla="*/ 82 w 95"/>
                  <a:gd name="T1" fmla="*/ 58 h 93"/>
                  <a:gd name="T2" fmla="*/ 95 w 95"/>
                  <a:gd name="T3" fmla="*/ 52 h 93"/>
                  <a:gd name="T4" fmla="*/ 95 w 95"/>
                  <a:gd name="T5" fmla="*/ 42 h 93"/>
                  <a:gd name="T6" fmla="*/ 82 w 95"/>
                  <a:gd name="T7" fmla="*/ 36 h 93"/>
                  <a:gd name="T8" fmla="*/ 79 w 95"/>
                  <a:gd name="T9" fmla="*/ 31 h 93"/>
                  <a:gd name="T10" fmla="*/ 84 w 95"/>
                  <a:gd name="T11" fmla="*/ 18 h 93"/>
                  <a:gd name="T12" fmla="*/ 77 w 95"/>
                  <a:gd name="T13" fmla="*/ 10 h 93"/>
                  <a:gd name="T14" fmla="*/ 64 w 95"/>
                  <a:gd name="T15" fmla="*/ 16 h 93"/>
                  <a:gd name="T16" fmla="*/ 58 w 95"/>
                  <a:gd name="T17" fmla="*/ 13 h 93"/>
                  <a:gd name="T18" fmla="*/ 52 w 95"/>
                  <a:gd name="T19" fmla="*/ 0 h 93"/>
                  <a:gd name="T20" fmla="*/ 42 w 95"/>
                  <a:gd name="T21" fmla="*/ 0 h 93"/>
                  <a:gd name="T22" fmla="*/ 36 w 95"/>
                  <a:gd name="T23" fmla="*/ 13 h 93"/>
                  <a:gd name="T24" fmla="*/ 31 w 95"/>
                  <a:gd name="T25" fmla="*/ 16 h 93"/>
                  <a:gd name="T26" fmla="*/ 17 w 95"/>
                  <a:gd name="T27" fmla="*/ 11 h 93"/>
                  <a:gd name="T28" fmla="*/ 10 w 95"/>
                  <a:gd name="T29" fmla="*/ 18 h 93"/>
                  <a:gd name="T30" fmla="*/ 15 w 95"/>
                  <a:gd name="T31" fmla="*/ 31 h 93"/>
                  <a:gd name="T32" fmla="*/ 13 w 95"/>
                  <a:gd name="T33" fmla="*/ 36 h 93"/>
                  <a:gd name="T34" fmla="*/ 0 w 95"/>
                  <a:gd name="T35" fmla="*/ 42 h 93"/>
                  <a:gd name="T36" fmla="*/ 0 w 95"/>
                  <a:gd name="T37" fmla="*/ 52 h 93"/>
                  <a:gd name="T38" fmla="*/ 13 w 95"/>
                  <a:gd name="T39" fmla="*/ 58 h 93"/>
                  <a:gd name="T40" fmla="*/ 15 w 95"/>
                  <a:gd name="T41" fmla="*/ 63 h 93"/>
                  <a:gd name="T42" fmla="*/ 10 w 95"/>
                  <a:gd name="T43" fmla="*/ 76 h 93"/>
                  <a:gd name="T44" fmla="*/ 18 w 95"/>
                  <a:gd name="T45" fmla="*/ 84 h 93"/>
                  <a:gd name="T46" fmla="*/ 31 w 95"/>
                  <a:gd name="T47" fmla="*/ 78 h 93"/>
                  <a:gd name="T48" fmla="*/ 37 w 95"/>
                  <a:gd name="T49" fmla="*/ 81 h 93"/>
                  <a:gd name="T50" fmla="*/ 42 w 95"/>
                  <a:gd name="T51" fmla="*/ 93 h 93"/>
                  <a:gd name="T52" fmla="*/ 53 w 95"/>
                  <a:gd name="T53" fmla="*/ 93 h 93"/>
                  <a:gd name="T54" fmla="*/ 58 w 95"/>
                  <a:gd name="T55" fmla="*/ 81 h 93"/>
                  <a:gd name="T56" fmla="*/ 64 w 95"/>
                  <a:gd name="T57" fmla="*/ 78 h 93"/>
                  <a:gd name="T58" fmla="*/ 77 w 95"/>
                  <a:gd name="T59" fmla="*/ 83 h 93"/>
                  <a:gd name="T60" fmla="*/ 85 w 95"/>
                  <a:gd name="T61" fmla="*/ 76 h 93"/>
                  <a:gd name="T62" fmla="*/ 79 w 95"/>
                  <a:gd name="T63" fmla="*/ 63 h 93"/>
                  <a:gd name="T64" fmla="*/ 82 w 95"/>
                  <a:gd name="T65" fmla="*/ 58 h 93"/>
                  <a:gd name="T66" fmla="*/ 47 w 95"/>
                  <a:gd name="T67" fmla="*/ 62 h 93"/>
                  <a:gd name="T68" fmla="*/ 32 w 95"/>
                  <a:gd name="T69" fmla="*/ 47 h 93"/>
                  <a:gd name="T70" fmla="*/ 47 w 95"/>
                  <a:gd name="T71" fmla="*/ 32 h 93"/>
                  <a:gd name="T72" fmla="*/ 63 w 95"/>
                  <a:gd name="T73" fmla="*/ 47 h 93"/>
                  <a:gd name="T74" fmla="*/ 47 w 95"/>
                  <a:gd name="T75" fmla="*/ 6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8"/>
                    </a:moveTo>
                    <a:cubicBezTo>
                      <a:pt x="82" y="58"/>
                      <a:pt x="95" y="53"/>
                      <a:pt x="95" y="52"/>
                    </a:cubicBezTo>
                    <a:cubicBezTo>
                      <a:pt x="95" y="42"/>
                      <a:pt x="95" y="42"/>
                      <a:pt x="95" y="42"/>
                    </a:cubicBezTo>
                    <a:cubicBezTo>
                      <a:pt x="95" y="41"/>
                      <a:pt x="82" y="36"/>
                      <a:pt x="82" y="36"/>
                    </a:cubicBezTo>
                    <a:cubicBezTo>
                      <a:pt x="79" y="31"/>
                      <a:pt x="79" y="31"/>
                      <a:pt x="79" y="31"/>
                    </a:cubicBezTo>
                    <a:cubicBezTo>
                      <a:pt x="79" y="31"/>
                      <a:pt x="85" y="18"/>
                      <a:pt x="84" y="18"/>
                    </a:cubicBezTo>
                    <a:cubicBezTo>
                      <a:pt x="77" y="10"/>
                      <a:pt x="77" y="10"/>
                      <a:pt x="77" y="10"/>
                    </a:cubicBezTo>
                    <a:cubicBezTo>
                      <a:pt x="77" y="10"/>
                      <a:pt x="64" y="16"/>
                      <a:pt x="64" y="16"/>
                    </a:cubicBezTo>
                    <a:cubicBezTo>
                      <a:pt x="58" y="13"/>
                      <a:pt x="58" y="13"/>
                      <a:pt x="58" y="13"/>
                    </a:cubicBezTo>
                    <a:cubicBezTo>
                      <a:pt x="58" y="13"/>
                      <a:pt x="53" y="0"/>
                      <a:pt x="52" y="0"/>
                    </a:cubicBezTo>
                    <a:cubicBezTo>
                      <a:pt x="42" y="0"/>
                      <a:pt x="42" y="0"/>
                      <a:pt x="42" y="0"/>
                    </a:cubicBezTo>
                    <a:cubicBezTo>
                      <a:pt x="41" y="0"/>
                      <a:pt x="36" y="13"/>
                      <a:pt x="36" y="13"/>
                    </a:cubicBezTo>
                    <a:cubicBezTo>
                      <a:pt x="31" y="16"/>
                      <a:pt x="31" y="16"/>
                      <a:pt x="31" y="16"/>
                    </a:cubicBezTo>
                    <a:cubicBezTo>
                      <a:pt x="31" y="16"/>
                      <a:pt x="18" y="10"/>
                      <a:pt x="17" y="11"/>
                    </a:cubicBezTo>
                    <a:cubicBezTo>
                      <a:pt x="10" y="18"/>
                      <a:pt x="10" y="18"/>
                      <a:pt x="10" y="18"/>
                    </a:cubicBezTo>
                    <a:cubicBezTo>
                      <a:pt x="9" y="18"/>
                      <a:pt x="15" y="31"/>
                      <a:pt x="15" y="31"/>
                    </a:cubicBezTo>
                    <a:cubicBezTo>
                      <a:pt x="13" y="36"/>
                      <a:pt x="13" y="36"/>
                      <a:pt x="13" y="36"/>
                    </a:cubicBezTo>
                    <a:cubicBezTo>
                      <a:pt x="13" y="36"/>
                      <a:pt x="0" y="41"/>
                      <a:pt x="0" y="42"/>
                    </a:cubicBezTo>
                    <a:cubicBezTo>
                      <a:pt x="0" y="52"/>
                      <a:pt x="0" y="52"/>
                      <a:pt x="0" y="52"/>
                    </a:cubicBezTo>
                    <a:cubicBezTo>
                      <a:pt x="0" y="53"/>
                      <a:pt x="13" y="58"/>
                      <a:pt x="13" y="58"/>
                    </a:cubicBezTo>
                    <a:cubicBezTo>
                      <a:pt x="15" y="63"/>
                      <a:pt x="15" y="63"/>
                      <a:pt x="15" y="63"/>
                    </a:cubicBezTo>
                    <a:cubicBezTo>
                      <a:pt x="15" y="63"/>
                      <a:pt x="10" y="76"/>
                      <a:pt x="10" y="76"/>
                    </a:cubicBezTo>
                    <a:cubicBezTo>
                      <a:pt x="18" y="84"/>
                      <a:pt x="18" y="84"/>
                      <a:pt x="18" y="84"/>
                    </a:cubicBezTo>
                    <a:cubicBezTo>
                      <a:pt x="18" y="84"/>
                      <a:pt x="31" y="78"/>
                      <a:pt x="31" y="78"/>
                    </a:cubicBezTo>
                    <a:cubicBezTo>
                      <a:pt x="37" y="81"/>
                      <a:pt x="37" y="81"/>
                      <a:pt x="37" y="81"/>
                    </a:cubicBezTo>
                    <a:cubicBezTo>
                      <a:pt x="37" y="81"/>
                      <a:pt x="42" y="93"/>
                      <a:pt x="42" y="93"/>
                    </a:cubicBezTo>
                    <a:cubicBezTo>
                      <a:pt x="53" y="93"/>
                      <a:pt x="53" y="93"/>
                      <a:pt x="53" y="93"/>
                    </a:cubicBezTo>
                    <a:cubicBezTo>
                      <a:pt x="53" y="93"/>
                      <a:pt x="58" y="81"/>
                      <a:pt x="58" y="81"/>
                    </a:cubicBezTo>
                    <a:cubicBezTo>
                      <a:pt x="64" y="78"/>
                      <a:pt x="64" y="78"/>
                      <a:pt x="64" y="78"/>
                    </a:cubicBezTo>
                    <a:cubicBezTo>
                      <a:pt x="64" y="78"/>
                      <a:pt x="77" y="84"/>
                      <a:pt x="77" y="83"/>
                    </a:cubicBezTo>
                    <a:cubicBezTo>
                      <a:pt x="85" y="76"/>
                      <a:pt x="85" y="76"/>
                      <a:pt x="85" y="76"/>
                    </a:cubicBezTo>
                    <a:cubicBezTo>
                      <a:pt x="85" y="76"/>
                      <a:pt x="79" y="63"/>
                      <a:pt x="79" y="63"/>
                    </a:cubicBezTo>
                    <a:lnTo>
                      <a:pt x="82" y="58"/>
                    </a:lnTo>
                    <a:close/>
                    <a:moveTo>
                      <a:pt x="47" y="62"/>
                    </a:moveTo>
                    <a:cubicBezTo>
                      <a:pt x="39" y="62"/>
                      <a:pt x="32" y="55"/>
                      <a:pt x="32" y="47"/>
                    </a:cubicBezTo>
                    <a:cubicBezTo>
                      <a:pt x="32" y="39"/>
                      <a:pt x="39" y="32"/>
                      <a:pt x="47" y="32"/>
                    </a:cubicBezTo>
                    <a:cubicBezTo>
                      <a:pt x="56" y="32"/>
                      <a:pt x="63" y="39"/>
                      <a:pt x="63" y="47"/>
                    </a:cubicBezTo>
                    <a:cubicBezTo>
                      <a:pt x="63" y="55"/>
                      <a:pt x="56" y="62"/>
                      <a:pt x="4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sp>
            <p:nvSpPr>
              <p:cNvPr id="34" name="Oval 51">
                <a:extLst>
                  <a:ext uri="{FF2B5EF4-FFF2-40B4-BE49-F238E27FC236}">
                    <a16:creationId xmlns:a16="http://schemas.microsoft.com/office/drawing/2014/main" xmlns="" id="{6913DF64-BA0B-45D7-BC0C-D37CBAB61B80}"/>
                  </a:ext>
                </a:extLst>
              </p:cNvPr>
              <p:cNvSpPr>
                <a:spLocks noChangeArrowheads="1"/>
              </p:cNvSpPr>
              <p:nvPr/>
            </p:nvSpPr>
            <p:spPr bwMode="auto">
              <a:xfrm>
                <a:off x="3005138" y="4102100"/>
                <a:ext cx="49213"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grpSp>
        <p:nvGrpSpPr>
          <p:cNvPr id="37" name="组合 36">
            <a:extLst>
              <a:ext uri="{FF2B5EF4-FFF2-40B4-BE49-F238E27FC236}">
                <a16:creationId xmlns:a16="http://schemas.microsoft.com/office/drawing/2014/main" xmlns="" id="{ACE4D29E-C9FB-4E9C-961D-36DB4EF7A72B}"/>
              </a:ext>
            </a:extLst>
          </p:cNvPr>
          <p:cNvGrpSpPr/>
          <p:nvPr/>
        </p:nvGrpSpPr>
        <p:grpSpPr>
          <a:xfrm>
            <a:off x="2835887" y="2821787"/>
            <a:ext cx="1630791" cy="1630791"/>
            <a:chOff x="2639580" y="3185821"/>
            <a:chExt cx="1725136" cy="1725136"/>
          </a:xfrm>
        </p:grpSpPr>
        <p:grpSp>
          <p:nvGrpSpPr>
            <p:cNvPr id="38" name="Group 210">
              <a:extLst>
                <a:ext uri="{FF2B5EF4-FFF2-40B4-BE49-F238E27FC236}">
                  <a16:creationId xmlns:a16="http://schemas.microsoft.com/office/drawing/2014/main" xmlns="" id="{930D3A2B-BC11-4C39-BD7E-8F9B4823B65F}"/>
                </a:ext>
              </a:extLst>
            </p:cNvPr>
            <p:cNvGrpSpPr/>
            <p:nvPr/>
          </p:nvGrpSpPr>
          <p:grpSpPr>
            <a:xfrm>
              <a:off x="2639580" y="3185821"/>
              <a:ext cx="1725136" cy="1725136"/>
              <a:chOff x="2183615" y="1663567"/>
              <a:chExt cx="1293852" cy="1293852"/>
            </a:xfrm>
          </p:grpSpPr>
          <p:sp>
            <p:nvSpPr>
              <p:cNvPr id="43" name="Oval 195">
                <a:extLst>
                  <a:ext uri="{FF2B5EF4-FFF2-40B4-BE49-F238E27FC236}">
                    <a16:creationId xmlns:a16="http://schemas.microsoft.com/office/drawing/2014/main" xmlns="" id="{C79438CF-A699-40FA-B477-DA94D613AC1D}"/>
                  </a:ext>
                </a:extLst>
              </p:cNvPr>
              <p:cNvSpPr/>
              <p:nvPr/>
            </p:nvSpPr>
            <p:spPr>
              <a:xfrm>
                <a:off x="2283175" y="1763127"/>
                <a:ext cx="1094733" cy="1094733"/>
              </a:xfrm>
              <a:prstGeom prst="ellipse">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a:ea typeface="微软雅黑"/>
                  <a:sym typeface="Arial"/>
                </a:endParaRPr>
              </a:p>
            </p:txBody>
          </p:sp>
          <p:sp>
            <p:nvSpPr>
              <p:cNvPr id="44" name="Oval 208">
                <a:extLst>
                  <a:ext uri="{FF2B5EF4-FFF2-40B4-BE49-F238E27FC236}">
                    <a16:creationId xmlns:a16="http://schemas.microsoft.com/office/drawing/2014/main" xmlns="" id="{B1C734F9-88B9-403E-A437-1C3D7FFFDD55}"/>
                  </a:ext>
                </a:extLst>
              </p:cNvPr>
              <p:cNvSpPr/>
              <p:nvPr/>
            </p:nvSpPr>
            <p:spPr>
              <a:xfrm>
                <a:off x="2183615" y="1663567"/>
                <a:ext cx="1293852" cy="1293852"/>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a:ea typeface="微软雅黑"/>
                  <a:sym typeface="Arial"/>
                </a:endParaRPr>
              </a:p>
            </p:txBody>
          </p:sp>
        </p:grpSp>
        <p:grpSp>
          <p:nvGrpSpPr>
            <p:cNvPr id="39" name="Group 15">
              <a:extLst>
                <a:ext uri="{FF2B5EF4-FFF2-40B4-BE49-F238E27FC236}">
                  <a16:creationId xmlns:a16="http://schemas.microsoft.com/office/drawing/2014/main" xmlns="" id="{2702FAD5-F513-4AA0-99AA-C7BA5CECFED7}"/>
                </a:ext>
              </a:extLst>
            </p:cNvPr>
            <p:cNvGrpSpPr/>
            <p:nvPr/>
          </p:nvGrpSpPr>
          <p:grpSpPr>
            <a:xfrm>
              <a:off x="3002121" y="3679103"/>
              <a:ext cx="1000054" cy="738573"/>
              <a:chOff x="3052763" y="2647950"/>
              <a:chExt cx="346075" cy="255588"/>
            </a:xfrm>
            <a:solidFill>
              <a:schemeClr val="bg1"/>
            </a:solidFill>
          </p:grpSpPr>
          <p:sp>
            <p:nvSpPr>
              <p:cNvPr id="40" name="Freeform 108">
                <a:extLst>
                  <a:ext uri="{FF2B5EF4-FFF2-40B4-BE49-F238E27FC236}">
                    <a16:creationId xmlns:a16="http://schemas.microsoft.com/office/drawing/2014/main" xmlns="" id="{5F07DFBC-4B22-4993-979B-F6AA193C89F4}"/>
                  </a:ext>
                </a:extLst>
              </p:cNvPr>
              <p:cNvSpPr>
                <a:spLocks/>
              </p:cNvSpPr>
              <p:nvPr/>
            </p:nvSpPr>
            <p:spPr bwMode="auto">
              <a:xfrm>
                <a:off x="3175000" y="2825750"/>
                <a:ext cx="100013" cy="77788"/>
              </a:xfrm>
              <a:custGeom>
                <a:avLst/>
                <a:gdLst>
                  <a:gd name="T0" fmla="*/ 36 w 38"/>
                  <a:gd name="T1" fmla="*/ 11 h 30"/>
                  <a:gd name="T2" fmla="*/ 1 w 38"/>
                  <a:gd name="T3" fmla="*/ 11 h 30"/>
                  <a:gd name="T4" fmla="*/ 1 w 38"/>
                  <a:gd name="T5" fmla="*/ 13 h 30"/>
                  <a:gd name="T6" fmla="*/ 19 w 38"/>
                  <a:gd name="T7" fmla="*/ 30 h 30"/>
                  <a:gd name="T8" fmla="*/ 36 w 38"/>
                  <a:gd name="T9" fmla="*/ 13 h 30"/>
                  <a:gd name="T10" fmla="*/ 36 w 38"/>
                  <a:gd name="T11" fmla="*/ 11 h 30"/>
                </a:gdLst>
                <a:ahLst/>
                <a:cxnLst>
                  <a:cxn ang="0">
                    <a:pos x="T0" y="T1"/>
                  </a:cxn>
                  <a:cxn ang="0">
                    <a:pos x="T2" y="T3"/>
                  </a:cxn>
                  <a:cxn ang="0">
                    <a:pos x="T4" y="T5"/>
                  </a:cxn>
                  <a:cxn ang="0">
                    <a:pos x="T6" y="T7"/>
                  </a:cxn>
                  <a:cxn ang="0">
                    <a:pos x="T8" y="T9"/>
                  </a:cxn>
                  <a:cxn ang="0">
                    <a:pos x="T10" y="T11"/>
                  </a:cxn>
                </a:cxnLst>
                <a:rect l="0" t="0" r="r" b="b"/>
                <a:pathLst>
                  <a:path w="38" h="30">
                    <a:moveTo>
                      <a:pt x="36" y="11"/>
                    </a:moveTo>
                    <a:cubicBezTo>
                      <a:pt x="26" y="1"/>
                      <a:pt x="12" y="0"/>
                      <a:pt x="1" y="11"/>
                    </a:cubicBezTo>
                    <a:cubicBezTo>
                      <a:pt x="0" y="11"/>
                      <a:pt x="0" y="12"/>
                      <a:pt x="1" y="13"/>
                    </a:cubicBezTo>
                    <a:cubicBezTo>
                      <a:pt x="19" y="30"/>
                      <a:pt x="19" y="30"/>
                      <a:pt x="19" y="30"/>
                    </a:cubicBezTo>
                    <a:cubicBezTo>
                      <a:pt x="36" y="13"/>
                      <a:pt x="36" y="13"/>
                      <a:pt x="36" y="13"/>
                    </a:cubicBezTo>
                    <a:cubicBezTo>
                      <a:pt x="38" y="12"/>
                      <a:pt x="37" y="11"/>
                      <a:pt x="3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sp>
            <p:nvSpPr>
              <p:cNvPr id="41" name="Freeform 109">
                <a:extLst>
                  <a:ext uri="{FF2B5EF4-FFF2-40B4-BE49-F238E27FC236}">
                    <a16:creationId xmlns:a16="http://schemas.microsoft.com/office/drawing/2014/main" xmlns="" id="{C1F6A22E-0E92-423B-9900-8BF6ADC980A0}"/>
                  </a:ext>
                </a:extLst>
              </p:cNvPr>
              <p:cNvSpPr>
                <a:spLocks/>
              </p:cNvSpPr>
              <p:nvPr/>
            </p:nvSpPr>
            <p:spPr bwMode="auto">
              <a:xfrm>
                <a:off x="3109913" y="2736850"/>
                <a:ext cx="230188" cy="101600"/>
              </a:xfrm>
              <a:custGeom>
                <a:avLst/>
                <a:gdLst>
                  <a:gd name="T0" fmla="*/ 87 w 88"/>
                  <a:gd name="T1" fmla="*/ 24 h 39"/>
                  <a:gd name="T2" fmla="*/ 0 w 88"/>
                  <a:gd name="T3" fmla="*/ 24 h 39"/>
                  <a:gd name="T4" fmla="*/ 0 w 88"/>
                  <a:gd name="T5" fmla="*/ 26 h 39"/>
                  <a:gd name="T6" fmla="*/ 13 w 88"/>
                  <a:gd name="T7" fmla="*/ 38 h 39"/>
                  <a:gd name="T8" fmla="*/ 15 w 88"/>
                  <a:gd name="T9" fmla="*/ 38 h 39"/>
                  <a:gd name="T10" fmla="*/ 73 w 88"/>
                  <a:gd name="T11" fmla="*/ 38 h 39"/>
                  <a:gd name="T12" fmla="*/ 75 w 88"/>
                  <a:gd name="T13" fmla="*/ 38 h 39"/>
                  <a:gd name="T14" fmla="*/ 87 w 88"/>
                  <a:gd name="T15" fmla="*/ 26 h 39"/>
                  <a:gd name="T16" fmla="*/ 87 w 88"/>
                  <a:gd name="T17" fmla="*/ 26 h 39"/>
                  <a:gd name="T18" fmla="*/ 87 w 88"/>
                  <a:gd name="T19"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39">
                    <a:moveTo>
                      <a:pt x="87" y="24"/>
                    </a:moveTo>
                    <a:cubicBezTo>
                      <a:pt x="63" y="0"/>
                      <a:pt x="24" y="0"/>
                      <a:pt x="0" y="24"/>
                    </a:cubicBezTo>
                    <a:cubicBezTo>
                      <a:pt x="0" y="24"/>
                      <a:pt x="0" y="25"/>
                      <a:pt x="0" y="26"/>
                    </a:cubicBezTo>
                    <a:cubicBezTo>
                      <a:pt x="13" y="38"/>
                      <a:pt x="13" y="38"/>
                      <a:pt x="13" y="38"/>
                    </a:cubicBezTo>
                    <a:cubicBezTo>
                      <a:pt x="13" y="39"/>
                      <a:pt x="14" y="39"/>
                      <a:pt x="15" y="38"/>
                    </a:cubicBezTo>
                    <a:cubicBezTo>
                      <a:pt x="31" y="22"/>
                      <a:pt x="57" y="22"/>
                      <a:pt x="73" y="38"/>
                    </a:cubicBezTo>
                    <a:cubicBezTo>
                      <a:pt x="73" y="39"/>
                      <a:pt x="74" y="39"/>
                      <a:pt x="75" y="38"/>
                    </a:cubicBezTo>
                    <a:cubicBezTo>
                      <a:pt x="87" y="26"/>
                      <a:pt x="87" y="26"/>
                      <a:pt x="87" y="26"/>
                    </a:cubicBezTo>
                    <a:cubicBezTo>
                      <a:pt x="87" y="26"/>
                      <a:pt x="87" y="26"/>
                      <a:pt x="87" y="26"/>
                    </a:cubicBezTo>
                    <a:cubicBezTo>
                      <a:pt x="88" y="25"/>
                      <a:pt x="88"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sp>
            <p:nvSpPr>
              <p:cNvPr id="42" name="Freeform 110">
                <a:extLst>
                  <a:ext uri="{FF2B5EF4-FFF2-40B4-BE49-F238E27FC236}">
                    <a16:creationId xmlns:a16="http://schemas.microsoft.com/office/drawing/2014/main" xmlns="" id="{443E0B7A-2AF4-45EE-8A55-58CCDAFC4235}"/>
                  </a:ext>
                </a:extLst>
              </p:cNvPr>
              <p:cNvSpPr>
                <a:spLocks/>
              </p:cNvSpPr>
              <p:nvPr/>
            </p:nvSpPr>
            <p:spPr bwMode="auto">
              <a:xfrm>
                <a:off x="3052763" y="2647950"/>
                <a:ext cx="346075" cy="134938"/>
              </a:xfrm>
              <a:custGeom>
                <a:avLst/>
                <a:gdLst>
                  <a:gd name="T0" fmla="*/ 131 w 132"/>
                  <a:gd name="T1" fmla="*/ 36 h 52"/>
                  <a:gd name="T2" fmla="*/ 131 w 132"/>
                  <a:gd name="T3" fmla="*/ 36 h 52"/>
                  <a:gd name="T4" fmla="*/ 1 w 132"/>
                  <a:gd name="T5" fmla="*/ 36 h 52"/>
                  <a:gd name="T6" fmla="*/ 1 w 132"/>
                  <a:gd name="T7" fmla="*/ 38 h 52"/>
                  <a:gd name="T8" fmla="*/ 13 w 132"/>
                  <a:gd name="T9" fmla="*/ 51 h 52"/>
                  <a:gd name="T10" fmla="*/ 16 w 132"/>
                  <a:gd name="T11" fmla="*/ 51 h 52"/>
                  <a:gd name="T12" fmla="*/ 116 w 132"/>
                  <a:gd name="T13" fmla="*/ 51 h 52"/>
                  <a:gd name="T14" fmla="*/ 118 w 132"/>
                  <a:gd name="T15" fmla="*/ 51 h 52"/>
                  <a:gd name="T16" fmla="*/ 131 w 132"/>
                  <a:gd name="T17" fmla="*/ 38 h 52"/>
                  <a:gd name="T18" fmla="*/ 131 w 132"/>
                  <a:gd name="T19" fmla="*/ 38 h 52"/>
                  <a:gd name="T20" fmla="*/ 131 w 132"/>
                  <a:gd name="T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52">
                    <a:moveTo>
                      <a:pt x="131" y="36"/>
                    </a:moveTo>
                    <a:cubicBezTo>
                      <a:pt x="131" y="36"/>
                      <a:pt x="131" y="36"/>
                      <a:pt x="131" y="36"/>
                    </a:cubicBezTo>
                    <a:cubicBezTo>
                      <a:pt x="95" y="0"/>
                      <a:pt x="36" y="0"/>
                      <a:pt x="1" y="36"/>
                    </a:cubicBezTo>
                    <a:cubicBezTo>
                      <a:pt x="0" y="37"/>
                      <a:pt x="0" y="38"/>
                      <a:pt x="1" y="38"/>
                    </a:cubicBezTo>
                    <a:cubicBezTo>
                      <a:pt x="13" y="51"/>
                      <a:pt x="13" y="51"/>
                      <a:pt x="13" y="51"/>
                    </a:cubicBezTo>
                    <a:cubicBezTo>
                      <a:pt x="14" y="52"/>
                      <a:pt x="15" y="52"/>
                      <a:pt x="16" y="51"/>
                    </a:cubicBezTo>
                    <a:cubicBezTo>
                      <a:pt x="43" y="23"/>
                      <a:pt x="88" y="23"/>
                      <a:pt x="116" y="51"/>
                    </a:cubicBezTo>
                    <a:cubicBezTo>
                      <a:pt x="117" y="52"/>
                      <a:pt x="118" y="52"/>
                      <a:pt x="118" y="51"/>
                    </a:cubicBezTo>
                    <a:cubicBezTo>
                      <a:pt x="131" y="38"/>
                      <a:pt x="131" y="38"/>
                      <a:pt x="131" y="38"/>
                    </a:cubicBezTo>
                    <a:cubicBezTo>
                      <a:pt x="131" y="38"/>
                      <a:pt x="131" y="38"/>
                      <a:pt x="131" y="38"/>
                    </a:cubicBezTo>
                    <a:cubicBezTo>
                      <a:pt x="132" y="38"/>
                      <a:pt x="132" y="37"/>
                      <a:pt x="131"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grpSp>
        <p:nvGrpSpPr>
          <p:cNvPr id="45" name="组合 44">
            <a:extLst>
              <a:ext uri="{FF2B5EF4-FFF2-40B4-BE49-F238E27FC236}">
                <a16:creationId xmlns:a16="http://schemas.microsoft.com/office/drawing/2014/main" xmlns="" id="{0ED5AF99-7AF8-4B82-A281-3AF55A1CE8F3}"/>
              </a:ext>
            </a:extLst>
          </p:cNvPr>
          <p:cNvGrpSpPr/>
          <p:nvPr/>
        </p:nvGrpSpPr>
        <p:grpSpPr>
          <a:xfrm>
            <a:off x="9874467" y="3025058"/>
            <a:ext cx="1224253" cy="1224250"/>
            <a:chOff x="10085357" y="3400852"/>
            <a:chExt cx="1295079" cy="1295076"/>
          </a:xfrm>
        </p:grpSpPr>
        <p:grpSp>
          <p:nvGrpSpPr>
            <p:cNvPr id="46" name="Group 225">
              <a:extLst>
                <a:ext uri="{FF2B5EF4-FFF2-40B4-BE49-F238E27FC236}">
                  <a16:creationId xmlns:a16="http://schemas.microsoft.com/office/drawing/2014/main" xmlns="" id="{E44D6B02-2815-4A22-9E6B-A8D02F5CB2A0}"/>
                </a:ext>
              </a:extLst>
            </p:cNvPr>
            <p:cNvGrpSpPr/>
            <p:nvPr/>
          </p:nvGrpSpPr>
          <p:grpSpPr>
            <a:xfrm>
              <a:off x="10085357" y="3400852"/>
              <a:ext cx="1295079" cy="1295076"/>
              <a:chOff x="864537" y="1822859"/>
              <a:chExt cx="971309" cy="971307"/>
            </a:xfrm>
          </p:grpSpPr>
          <p:sp>
            <p:nvSpPr>
              <p:cNvPr id="50" name="Oval 226">
                <a:extLst>
                  <a:ext uri="{FF2B5EF4-FFF2-40B4-BE49-F238E27FC236}">
                    <a16:creationId xmlns:a16="http://schemas.microsoft.com/office/drawing/2014/main" xmlns="" id="{376337D4-FE3B-4C1E-B56A-09A63A49E4BF}"/>
                  </a:ext>
                </a:extLst>
              </p:cNvPr>
              <p:cNvSpPr/>
              <p:nvPr/>
            </p:nvSpPr>
            <p:spPr>
              <a:xfrm>
                <a:off x="932451" y="1890773"/>
                <a:ext cx="835480" cy="835478"/>
              </a:xfrm>
              <a:prstGeom prst="ellipse">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a:ea typeface="微软雅黑"/>
                  <a:sym typeface="Arial"/>
                </a:endParaRPr>
              </a:p>
            </p:txBody>
          </p:sp>
          <p:sp>
            <p:nvSpPr>
              <p:cNvPr id="51" name="Oval 227">
                <a:extLst>
                  <a:ext uri="{FF2B5EF4-FFF2-40B4-BE49-F238E27FC236}">
                    <a16:creationId xmlns:a16="http://schemas.microsoft.com/office/drawing/2014/main" xmlns="" id="{E4D813FF-5F36-49F3-BF78-F21690AEBEE5}"/>
                  </a:ext>
                </a:extLst>
              </p:cNvPr>
              <p:cNvSpPr/>
              <p:nvPr/>
            </p:nvSpPr>
            <p:spPr>
              <a:xfrm>
                <a:off x="864537" y="1822859"/>
                <a:ext cx="971309" cy="971307"/>
              </a:xfrm>
              <a:prstGeom prst="ellipse">
                <a:avLst/>
              </a:pr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a:ea typeface="微软雅黑"/>
                  <a:sym typeface="Arial"/>
                </a:endParaRPr>
              </a:p>
            </p:txBody>
          </p:sp>
        </p:grpSp>
        <p:grpSp>
          <p:nvGrpSpPr>
            <p:cNvPr id="47" name="组合 46">
              <a:extLst>
                <a:ext uri="{FF2B5EF4-FFF2-40B4-BE49-F238E27FC236}">
                  <a16:creationId xmlns:a16="http://schemas.microsoft.com/office/drawing/2014/main" xmlns="" id="{1138B4D4-0987-4153-95AD-DF4539ADC1D4}"/>
                </a:ext>
              </a:extLst>
            </p:cNvPr>
            <p:cNvGrpSpPr/>
            <p:nvPr/>
          </p:nvGrpSpPr>
          <p:grpSpPr>
            <a:xfrm>
              <a:off x="10509761" y="3757074"/>
              <a:ext cx="446271" cy="582632"/>
              <a:chOff x="9896690" y="3140691"/>
              <a:chExt cx="425020" cy="554888"/>
            </a:xfrm>
            <a:solidFill>
              <a:schemeClr val="bg1"/>
            </a:solidFill>
          </p:grpSpPr>
          <p:sp>
            <p:nvSpPr>
              <p:cNvPr id="48" name="Freeform 37">
                <a:extLst>
                  <a:ext uri="{FF2B5EF4-FFF2-40B4-BE49-F238E27FC236}">
                    <a16:creationId xmlns:a16="http://schemas.microsoft.com/office/drawing/2014/main" xmlns="" id="{38B96039-4D38-45D5-B698-F41036B48824}"/>
                  </a:ext>
                </a:extLst>
              </p:cNvPr>
              <p:cNvSpPr>
                <a:spLocks noEditPoints="1"/>
              </p:cNvSpPr>
              <p:nvPr/>
            </p:nvSpPr>
            <p:spPr bwMode="auto">
              <a:xfrm>
                <a:off x="9896690" y="3140691"/>
                <a:ext cx="425020" cy="554888"/>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sp>
            <p:nvSpPr>
              <p:cNvPr id="49" name="Freeform 38">
                <a:extLst>
                  <a:ext uri="{FF2B5EF4-FFF2-40B4-BE49-F238E27FC236}">
                    <a16:creationId xmlns:a16="http://schemas.microsoft.com/office/drawing/2014/main" xmlns="" id="{51F0502F-D72A-4F7E-9802-17B67EAE1157}"/>
                  </a:ext>
                </a:extLst>
              </p:cNvPr>
              <p:cNvSpPr>
                <a:spLocks/>
              </p:cNvSpPr>
              <p:nvPr/>
            </p:nvSpPr>
            <p:spPr bwMode="auto">
              <a:xfrm>
                <a:off x="10080866" y="3518487"/>
                <a:ext cx="56669" cy="125146"/>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sp>
        <p:nvSpPr>
          <p:cNvPr id="52" name="矩形 51">
            <a:extLst>
              <a:ext uri="{FF2B5EF4-FFF2-40B4-BE49-F238E27FC236}">
                <a16:creationId xmlns:a16="http://schemas.microsoft.com/office/drawing/2014/main" xmlns="" id="{CBFB14D8-E9F9-4F0E-878D-0D0D7A01C06A}"/>
              </a:ext>
            </a:extLst>
          </p:cNvPr>
          <p:cNvSpPr/>
          <p:nvPr/>
        </p:nvSpPr>
        <p:spPr>
          <a:xfrm>
            <a:off x="2953059" y="4609732"/>
            <a:ext cx="1466903" cy="407315"/>
          </a:xfrm>
          <a:prstGeom prst="rect">
            <a:avLst/>
          </a:prstGeom>
        </p:spPr>
        <p:txBody>
          <a:bodyPr wrap="square" lIns="68573" tIns="34287" rIns="68573" bIns="34287">
            <a:spAutoFit/>
          </a:bodyPr>
          <a:lstStyle/>
          <a:p>
            <a:r>
              <a:rPr lang="zh-CN" altLang="en-US" sz="1650" b="1" dirty="0">
                <a:solidFill>
                  <a:schemeClr val="bg1">
                    <a:lumMod val="50000"/>
                  </a:schemeClr>
                </a:solidFill>
                <a:latin typeface="Arial"/>
                <a:ea typeface="微软雅黑"/>
                <a:sym typeface="Arial"/>
              </a:rPr>
              <a:t>添加标题</a:t>
            </a:r>
            <a:endParaRPr lang="en-US" altLang="zh-CN" sz="1650" b="1" dirty="0">
              <a:solidFill>
                <a:schemeClr val="bg1">
                  <a:lumMod val="50000"/>
                </a:schemeClr>
              </a:solidFill>
              <a:latin typeface="Arial"/>
              <a:ea typeface="微软雅黑"/>
              <a:sym typeface="Arial"/>
            </a:endParaRPr>
          </a:p>
        </p:txBody>
      </p:sp>
      <p:sp>
        <p:nvSpPr>
          <p:cNvPr id="53" name="矩形 47">
            <a:extLst>
              <a:ext uri="{FF2B5EF4-FFF2-40B4-BE49-F238E27FC236}">
                <a16:creationId xmlns:a16="http://schemas.microsoft.com/office/drawing/2014/main" xmlns="" id="{BB06EAE6-A1FD-4EEB-82ED-BD1B30461631}"/>
              </a:ext>
            </a:extLst>
          </p:cNvPr>
          <p:cNvSpPr>
            <a:spLocks noChangeArrowheads="1"/>
          </p:cNvSpPr>
          <p:nvPr/>
        </p:nvSpPr>
        <p:spPr bwMode="auto">
          <a:xfrm>
            <a:off x="2953059" y="4994224"/>
            <a:ext cx="2900494" cy="38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975" dirty="0">
                <a:solidFill>
                  <a:schemeClr val="bg1">
                    <a:lumMod val="50000"/>
                  </a:schemeClr>
                </a:solidFill>
                <a:latin typeface="Arial"/>
                <a:ea typeface="微软雅黑"/>
                <a:sym typeface="Arial"/>
              </a:rPr>
              <a:t>在这里输入您的文字内容，在这里输入您的文字内容，在这里输入您的文字内容。</a:t>
            </a:r>
          </a:p>
        </p:txBody>
      </p:sp>
      <p:sp>
        <p:nvSpPr>
          <p:cNvPr id="54" name="矩形 53">
            <a:extLst>
              <a:ext uri="{FF2B5EF4-FFF2-40B4-BE49-F238E27FC236}">
                <a16:creationId xmlns:a16="http://schemas.microsoft.com/office/drawing/2014/main" xmlns="" id="{F4FAD459-B274-4C26-9DFC-C28F69D11106}"/>
              </a:ext>
            </a:extLst>
          </p:cNvPr>
          <p:cNvSpPr/>
          <p:nvPr/>
        </p:nvSpPr>
        <p:spPr>
          <a:xfrm>
            <a:off x="6761858" y="996307"/>
            <a:ext cx="1466903" cy="407315"/>
          </a:xfrm>
          <a:prstGeom prst="rect">
            <a:avLst/>
          </a:prstGeom>
        </p:spPr>
        <p:txBody>
          <a:bodyPr wrap="square" lIns="68573" tIns="34287" rIns="68573" bIns="34287">
            <a:spAutoFit/>
          </a:bodyPr>
          <a:lstStyle/>
          <a:p>
            <a:r>
              <a:rPr lang="zh-CN" altLang="en-US" sz="1650" b="1" dirty="0">
                <a:solidFill>
                  <a:schemeClr val="bg1">
                    <a:lumMod val="50000"/>
                  </a:schemeClr>
                </a:solidFill>
                <a:latin typeface="Arial"/>
                <a:ea typeface="微软雅黑"/>
                <a:sym typeface="Arial"/>
              </a:rPr>
              <a:t>添加标题</a:t>
            </a:r>
            <a:endParaRPr lang="en-US" altLang="zh-CN" sz="1650" b="1" dirty="0">
              <a:solidFill>
                <a:schemeClr val="bg1">
                  <a:lumMod val="50000"/>
                </a:schemeClr>
              </a:solidFill>
              <a:latin typeface="Arial"/>
              <a:ea typeface="微软雅黑"/>
              <a:sym typeface="Arial"/>
            </a:endParaRPr>
          </a:p>
        </p:txBody>
      </p:sp>
      <p:sp>
        <p:nvSpPr>
          <p:cNvPr id="55" name="矩形 47">
            <a:extLst>
              <a:ext uri="{FF2B5EF4-FFF2-40B4-BE49-F238E27FC236}">
                <a16:creationId xmlns:a16="http://schemas.microsoft.com/office/drawing/2014/main" xmlns="" id="{EAF3B2C9-1D2B-426D-8F4E-EDF223A2AB29}"/>
              </a:ext>
            </a:extLst>
          </p:cNvPr>
          <p:cNvSpPr>
            <a:spLocks noChangeArrowheads="1"/>
          </p:cNvSpPr>
          <p:nvPr/>
        </p:nvSpPr>
        <p:spPr bwMode="auto">
          <a:xfrm>
            <a:off x="6761857" y="1380799"/>
            <a:ext cx="2900494" cy="38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975" dirty="0">
                <a:solidFill>
                  <a:schemeClr val="bg1">
                    <a:lumMod val="50000"/>
                  </a:schemeClr>
                </a:solidFill>
                <a:latin typeface="Arial"/>
                <a:ea typeface="微软雅黑"/>
                <a:sym typeface="Arial"/>
              </a:rPr>
              <a:t>在这里输入您的文字内容，在这里输入您的文字内容，在这里输入您的文字内容。</a:t>
            </a:r>
          </a:p>
        </p:txBody>
      </p:sp>
      <p:sp>
        <p:nvSpPr>
          <p:cNvPr id="56" name="矩形 55">
            <a:extLst>
              <a:ext uri="{FF2B5EF4-FFF2-40B4-BE49-F238E27FC236}">
                <a16:creationId xmlns:a16="http://schemas.microsoft.com/office/drawing/2014/main" xmlns="" id="{07F1AB2B-107B-45E8-8208-E979BBF13DC9}"/>
              </a:ext>
            </a:extLst>
          </p:cNvPr>
          <p:cNvSpPr/>
          <p:nvPr/>
        </p:nvSpPr>
        <p:spPr>
          <a:xfrm>
            <a:off x="7740339" y="4609732"/>
            <a:ext cx="1466903" cy="407315"/>
          </a:xfrm>
          <a:prstGeom prst="rect">
            <a:avLst/>
          </a:prstGeom>
        </p:spPr>
        <p:txBody>
          <a:bodyPr wrap="square" lIns="68573" tIns="34287" rIns="68573" bIns="34287">
            <a:spAutoFit/>
          </a:bodyPr>
          <a:lstStyle/>
          <a:p>
            <a:pPr algn="r"/>
            <a:r>
              <a:rPr lang="zh-CN" altLang="en-US" sz="1650" b="1" dirty="0">
                <a:solidFill>
                  <a:schemeClr val="bg1">
                    <a:lumMod val="50000"/>
                  </a:schemeClr>
                </a:solidFill>
                <a:latin typeface="Arial"/>
                <a:ea typeface="微软雅黑"/>
                <a:sym typeface="Arial"/>
              </a:rPr>
              <a:t>添加标题</a:t>
            </a:r>
            <a:endParaRPr lang="en-US" altLang="zh-CN" sz="1650" b="1" dirty="0">
              <a:solidFill>
                <a:schemeClr val="bg1">
                  <a:lumMod val="50000"/>
                </a:schemeClr>
              </a:solidFill>
              <a:latin typeface="Arial"/>
              <a:ea typeface="微软雅黑"/>
              <a:sym typeface="Arial"/>
            </a:endParaRPr>
          </a:p>
        </p:txBody>
      </p:sp>
      <p:sp>
        <p:nvSpPr>
          <p:cNvPr id="57" name="矩形 47">
            <a:extLst>
              <a:ext uri="{FF2B5EF4-FFF2-40B4-BE49-F238E27FC236}">
                <a16:creationId xmlns:a16="http://schemas.microsoft.com/office/drawing/2014/main" xmlns="" id="{F369FEBA-4C0D-4C0F-9EEB-75948FF5CE51}"/>
              </a:ext>
            </a:extLst>
          </p:cNvPr>
          <p:cNvSpPr>
            <a:spLocks noChangeArrowheads="1"/>
          </p:cNvSpPr>
          <p:nvPr/>
        </p:nvSpPr>
        <p:spPr bwMode="auto">
          <a:xfrm>
            <a:off x="6306750" y="4994224"/>
            <a:ext cx="2900494" cy="38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10000"/>
              </a:lnSpc>
              <a:spcBef>
                <a:spcPct val="0"/>
              </a:spcBef>
              <a:buNone/>
            </a:pPr>
            <a:r>
              <a:rPr lang="zh-CN" altLang="en-US" sz="975" dirty="0">
                <a:solidFill>
                  <a:schemeClr val="bg1">
                    <a:lumMod val="50000"/>
                  </a:schemeClr>
                </a:solidFill>
                <a:latin typeface="Arial"/>
                <a:ea typeface="微软雅黑"/>
                <a:sym typeface="Arial"/>
              </a:rPr>
              <a:t>在这里输入您的文字内容，在这里输入您的文字内容，在这里输入您的文字内容。</a:t>
            </a:r>
          </a:p>
        </p:txBody>
      </p:sp>
    </p:spTree>
    <p:extLst>
      <p:ext uri="{BB962C8B-B14F-4D97-AF65-F5344CB8AC3E}">
        <p14:creationId xmlns:p14="http://schemas.microsoft.com/office/powerpoint/2010/main" val="588067116"/>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500"/>
                                        <p:tgtEl>
                                          <p:spTgt spid="4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500"/>
                                        <p:tgtEl>
                                          <p:spTgt spid="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additive="base">
                                        <p:cTn id="73" dur="500" fill="hold"/>
                                        <p:tgtEl>
                                          <p:spTgt spid="54"/>
                                        </p:tgtEl>
                                        <p:attrNameLst>
                                          <p:attrName>ppt_x</p:attrName>
                                        </p:attrNameLst>
                                      </p:cBhvr>
                                      <p:tavLst>
                                        <p:tav tm="0">
                                          <p:val>
                                            <p:strVal val="#ppt_x"/>
                                          </p:val>
                                        </p:tav>
                                        <p:tav tm="100000">
                                          <p:val>
                                            <p:strVal val="#ppt_x"/>
                                          </p:val>
                                        </p:tav>
                                      </p:tavLst>
                                    </p:anim>
                                    <p:anim calcmode="lin" valueType="num">
                                      <p:cBhvr additive="base">
                                        <p:cTn id="74" dur="500" fill="hold"/>
                                        <p:tgtEl>
                                          <p:spTgt spid="5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500" fill="hold"/>
                                        <p:tgtEl>
                                          <p:spTgt spid="55"/>
                                        </p:tgtEl>
                                        <p:attrNameLst>
                                          <p:attrName>ppt_x</p:attrName>
                                        </p:attrNameLst>
                                      </p:cBhvr>
                                      <p:tavLst>
                                        <p:tav tm="0">
                                          <p:val>
                                            <p:strVal val="#ppt_x"/>
                                          </p:val>
                                        </p:tav>
                                        <p:tav tm="100000">
                                          <p:val>
                                            <p:strVal val="#ppt_x"/>
                                          </p:val>
                                        </p:tav>
                                      </p:tavLst>
                                    </p:anim>
                                    <p:anim calcmode="lin" valueType="num">
                                      <p:cBhvr additive="base">
                                        <p:cTn id="7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animBg="1"/>
      <p:bldP spid="52" grpId="0"/>
      <p:bldP spid="53" grpId="0"/>
      <p:bldP spid="54" grpId="0"/>
      <p:bldP spid="55" grpId="0"/>
      <p:bldP spid="56"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F8147505-492D-46C9-92F3-DA1355E2298B}"/>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sp>
        <p:nvSpPr>
          <p:cNvPr id="26" name="矩形 25">
            <a:extLst>
              <a:ext uri="{FF2B5EF4-FFF2-40B4-BE49-F238E27FC236}">
                <a16:creationId xmlns:a16="http://schemas.microsoft.com/office/drawing/2014/main" xmlns="" id="{EB7AB636-A2AA-4EF4-8E51-6DDE7021A277}"/>
              </a:ext>
            </a:extLst>
          </p:cNvPr>
          <p:cNvSpPr/>
          <p:nvPr/>
        </p:nvSpPr>
        <p:spPr>
          <a:xfrm>
            <a:off x="-1" y="2287137"/>
            <a:ext cx="4844955" cy="22837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xmlns="" id="{5891AE35-675C-4DC4-AC4D-96C8BD33DC46}"/>
              </a:ext>
            </a:extLst>
          </p:cNvPr>
          <p:cNvSpPr/>
          <p:nvPr/>
        </p:nvSpPr>
        <p:spPr>
          <a:xfrm>
            <a:off x="4844955" y="0"/>
            <a:ext cx="629161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xmlns="" id="{2A1E0645-9C31-4EAD-925B-07AFA459EC89}"/>
              </a:ext>
            </a:extLst>
          </p:cNvPr>
          <p:cNvSpPr/>
          <p:nvPr/>
        </p:nvSpPr>
        <p:spPr>
          <a:xfrm>
            <a:off x="1331612" y="2663940"/>
            <a:ext cx="2149647" cy="1092607"/>
          </a:xfrm>
          <a:prstGeom prst="rect">
            <a:avLst/>
          </a:prstGeom>
        </p:spPr>
        <p:txBody>
          <a:bodyPr wrap="square">
            <a:spAutoFit/>
            <a:scene3d>
              <a:camera prst="orthographicFront"/>
              <a:lightRig rig="threePt" dir="t"/>
            </a:scene3d>
            <a:sp3d contourW="12700"/>
          </a:bodyPr>
          <a:lstStyle/>
          <a:p>
            <a:pPr algn="ctr"/>
            <a:r>
              <a:rPr lang="zh-CN" altLang="en-US" sz="6500" spc="-300" dirty="0">
                <a:solidFill>
                  <a:schemeClr val="bg1"/>
                </a:solidFill>
                <a:latin typeface="+mn-ea"/>
              </a:rPr>
              <a:t>目录</a:t>
            </a:r>
          </a:p>
        </p:txBody>
      </p:sp>
      <p:sp>
        <p:nvSpPr>
          <p:cNvPr id="48" name="矩形 47">
            <a:extLst>
              <a:ext uri="{FF2B5EF4-FFF2-40B4-BE49-F238E27FC236}">
                <a16:creationId xmlns:a16="http://schemas.microsoft.com/office/drawing/2014/main" xmlns="" id="{7D16A551-7D7C-4969-BA35-0B7F1C067301}"/>
              </a:ext>
            </a:extLst>
          </p:cNvPr>
          <p:cNvSpPr/>
          <p:nvPr/>
        </p:nvSpPr>
        <p:spPr>
          <a:xfrm>
            <a:off x="1363696" y="3628211"/>
            <a:ext cx="2149647" cy="553998"/>
          </a:xfrm>
          <a:prstGeom prst="rect">
            <a:avLst/>
          </a:prstGeom>
        </p:spPr>
        <p:txBody>
          <a:bodyPr wrap="square">
            <a:spAutoFit/>
            <a:scene3d>
              <a:camera prst="orthographicFront"/>
              <a:lightRig rig="threePt" dir="t"/>
            </a:scene3d>
            <a:sp3d contourW="12700"/>
          </a:bodyPr>
          <a:lstStyle/>
          <a:p>
            <a:pPr algn="ctr"/>
            <a:r>
              <a:rPr lang="en-US" altLang="zh-CN" sz="3000" dirty="0">
                <a:solidFill>
                  <a:schemeClr val="bg1"/>
                </a:solidFill>
                <a:latin typeface="+mn-ea"/>
              </a:rPr>
              <a:t>CONTENT</a:t>
            </a:r>
            <a:endParaRPr lang="zh-CN" altLang="en-US" sz="3000" dirty="0">
              <a:solidFill>
                <a:schemeClr val="bg1"/>
              </a:solidFill>
              <a:latin typeface="+mn-ea"/>
            </a:endParaRPr>
          </a:p>
        </p:txBody>
      </p:sp>
      <p:sp>
        <p:nvSpPr>
          <p:cNvPr id="49" name="矩形 48">
            <a:extLst>
              <a:ext uri="{FF2B5EF4-FFF2-40B4-BE49-F238E27FC236}">
                <a16:creationId xmlns:a16="http://schemas.microsoft.com/office/drawing/2014/main" xmlns="" id="{0174DBBB-11F2-4E9F-813E-07432DA655E1}"/>
              </a:ext>
            </a:extLst>
          </p:cNvPr>
          <p:cNvSpPr/>
          <p:nvPr/>
        </p:nvSpPr>
        <p:spPr>
          <a:xfrm>
            <a:off x="5866772" y="1103388"/>
            <a:ext cx="492187" cy="861774"/>
          </a:xfrm>
          <a:prstGeom prst="rect">
            <a:avLst/>
          </a:prstGeom>
          <a:solidFill>
            <a:schemeClr val="bg1">
              <a:lumMod val="6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2500" spc="300" dirty="0">
                <a:solidFill>
                  <a:schemeClr val="bg1"/>
                </a:solidFill>
                <a:latin typeface="微软雅黑" panose="020B0503020204020204" pitchFamily="34" charset="-122"/>
                <a:ea typeface="微软雅黑" panose="020B0503020204020204" pitchFamily="34" charset="-122"/>
              </a:rPr>
              <a:t>01</a:t>
            </a:r>
            <a:endParaRPr lang="zh-CN" altLang="en-US" sz="2500" spc="300" dirty="0">
              <a:solidFill>
                <a:schemeClr val="bg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xmlns="" id="{CF2F7BD0-64F7-41A0-8266-E990A12CEFAB}"/>
              </a:ext>
            </a:extLst>
          </p:cNvPr>
          <p:cNvSpPr/>
          <p:nvPr/>
        </p:nvSpPr>
        <p:spPr>
          <a:xfrm>
            <a:off x="5866772" y="2414316"/>
            <a:ext cx="492187" cy="861774"/>
          </a:xfrm>
          <a:prstGeom prst="rect">
            <a:avLst/>
          </a:prstGeom>
          <a:solidFill>
            <a:schemeClr val="bg1">
              <a:lumMod val="6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2500" spc="300" dirty="0">
                <a:solidFill>
                  <a:schemeClr val="bg1"/>
                </a:solidFill>
                <a:latin typeface="微软雅黑" panose="020B0503020204020204" pitchFamily="34" charset="-122"/>
                <a:ea typeface="微软雅黑" panose="020B0503020204020204" pitchFamily="34" charset="-122"/>
              </a:rPr>
              <a:t>02</a:t>
            </a:r>
            <a:endParaRPr lang="zh-CN" altLang="en-US" sz="2500" spc="300" dirty="0">
              <a:solidFill>
                <a:schemeClr val="bg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xmlns="" id="{99C42E77-DAA2-4BE8-AF82-AC95DD97BB8B}"/>
              </a:ext>
            </a:extLst>
          </p:cNvPr>
          <p:cNvSpPr/>
          <p:nvPr/>
        </p:nvSpPr>
        <p:spPr>
          <a:xfrm>
            <a:off x="5866772" y="3725244"/>
            <a:ext cx="492187" cy="861774"/>
          </a:xfrm>
          <a:prstGeom prst="rect">
            <a:avLst/>
          </a:prstGeom>
          <a:solidFill>
            <a:schemeClr val="bg1">
              <a:lumMod val="6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2500" spc="300" dirty="0">
                <a:solidFill>
                  <a:schemeClr val="bg1"/>
                </a:solidFill>
                <a:latin typeface="微软雅黑" panose="020B0503020204020204" pitchFamily="34" charset="-122"/>
                <a:ea typeface="微软雅黑" panose="020B0503020204020204" pitchFamily="34" charset="-122"/>
              </a:rPr>
              <a:t>03</a:t>
            </a:r>
            <a:endParaRPr lang="zh-CN" altLang="en-US" sz="2500" spc="300" dirty="0">
              <a:solidFill>
                <a:schemeClr val="bg1"/>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xmlns="" id="{E6940DA9-08A4-4A9A-B24F-83FA631F7EAB}"/>
              </a:ext>
            </a:extLst>
          </p:cNvPr>
          <p:cNvSpPr/>
          <p:nvPr/>
        </p:nvSpPr>
        <p:spPr>
          <a:xfrm>
            <a:off x="5866772" y="5036171"/>
            <a:ext cx="492187" cy="861774"/>
          </a:xfrm>
          <a:prstGeom prst="rect">
            <a:avLst/>
          </a:prstGeom>
          <a:solidFill>
            <a:schemeClr val="bg1">
              <a:lumMod val="6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2500" spc="300" dirty="0">
                <a:solidFill>
                  <a:schemeClr val="bg1"/>
                </a:solidFill>
                <a:latin typeface="微软雅黑" panose="020B0503020204020204" pitchFamily="34" charset="-122"/>
                <a:ea typeface="微软雅黑" panose="020B0503020204020204" pitchFamily="34" charset="-122"/>
              </a:rPr>
              <a:t>04</a:t>
            </a:r>
            <a:endParaRPr lang="zh-CN" altLang="en-US" sz="2500" spc="3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xmlns="" id="{32DE4670-2148-4AFC-B932-3959C016AACE}"/>
              </a:ext>
            </a:extLst>
          </p:cNvPr>
          <p:cNvSpPr/>
          <p:nvPr/>
        </p:nvSpPr>
        <p:spPr>
          <a:xfrm>
            <a:off x="6550794" y="1010324"/>
            <a:ext cx="2569934" cy="477054"/>
          </a:xfrm>
          <a:prstGeom prst="rect">
            <a:avLst/>
          </a:prstGeom>
        </p:spPr>
        <p:txBody>
          <a:bodyPr wrap="none">
            <a:spAutoFit/>
            <a:scene3d>
              <a:camera prst="orthographicFront"/>
              <a:lightRig rig="threePt" dir="t"/>
            </a:scene3d>
            <a:sp3d contourW="12700"/>
          </a:bodyPr>
          <a:lstStyle/>
          <a:p>
            <a:pPr algn="ctr"/>
            <a:r>
              <a:rPr lang="zh-CN" altLang="en-US" sz="2500" spc="600" dirty="0">
                <a:latin typeface="微软雅黑" panose="020B0503020204020204" pitchFamily="34" charset="-122"/>
                <a:ea typeface="微软雅黑" panose="020B0503020204020204" pitchFamily="34" charset="-122"/>
              </a:rPr>
              <a:t>年度工作概述</a:t>
            </a:r>
          </a:p>
        </p:txBody>
      </p:sp>
      <p:sp>
        <p:nvSpPr>
          <p:cNvPr id="54" name="矩形 53">
            <a:extLst>
              <a:ext uri="{FF2B5EF4-FFF2-40B4-BE49-F238E27FC236}">
                <a16:creationId xmlns:a16="http://schemas.microsoft.com/office/drawing/2014/main" xmlns="" id="{AEED9F3F-48F0-4FE1-9109-26BB422392C9}"/>
              </a:ext>
            </a:extLst>
          </p:cNvPr>
          <p:cNvSpPr/>
          <p:nvPr/>
        </p:nvSpPr>
        <p:spPr>
          <a:xfrm>
            <a:off x="6590450" y="1375722"/>
            <a:ext cx="4020693" cy="276999"/>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a:t>
            </a:r>
            <a:endParaRPr lang="zh-CN" altLang="en-US" sz="1200" spc="600" dirty="0">
              <a:latin typeface="宋体" panose="02010600030101010101" pitchFamily="2" charset="-122"/>
              <a:ea typeface="宋体" panose="02010600030101010101" pitchFamily="2" charset="-122"/>
            </a:endParaRPr>
          </a:p>
        </p:txBody>
      </p:sp>
      <p:sp>
        <p:nvSpPr>
          <p:cNvPr id="55" name="矩形 54">
            <a:extLst>
              <a:ext uri="{FF2B5EF4-FFF2-40B4-BE49-F238E27FC236}">
                <a16:creationId xmlns:a16="http://schemas.microsoft.com/office/drawing/2014/main" xmlns="" id="{71814053-74AB-4197-81AE-3B6E725398DB}"/>
              </a:ext>
            </a:extLst>
          </p:cNvPr>
          <p:cNvSpPr/>
          <p:nvPr/>
        </p:nvSpPr>
        <p:spPr>
          <a:xfrm>
            <a:off x="6550794" y="2359724"/>
            <a:ext cx="2569934" cy="477054"/>
          </a:xfrm>
          <a:prstGeom prst="rect">
            <a:avLst/>
          </a:prstGeom>
        </p:spPr>
        <p:txBody>
          <a:bodyPr wrap="none">
            <a:spAutoFit/>
            <a:scene3d>
              <a:camera prst="orthographicFront"/>
              <a:lightRig rig="threePt" dir="t"/>
            </a:scene3d>
            <a:sp3d contourW="12700"/>
          </a:bodyPr>
          <a:lstStyle/>
          <a:p>
            <a:pPr algn="ctr"/>
            <a:r>
              <a:rPr lang="zh-CN" altLang="en-US" sz="2500" spc="600" dirty="0">
                <a:latin typeface="微软雅黑" panose="020B0503020204020204" pitchFamily="34" charset="-122"/>
                <a:ea typeface="微软雅黑" panose="020B0503020204020204" pitchFamily="34" charset="-122"/>
              </a:rPr>
              <a:t>工作完成情况</a:t>
            </a:r>
          </a:p>
        </p:txBody>
      </p:sp>
      <p:sp>
        <p:nvSpPr>
          <p:cNvPr id="56" name="矩形 55">
            <a:extLst>
              <a:ext uri="{FF2B5EF4-FFF2-40B4-BE49-F238E27FC236}">
                <a16:creationId xmlns:a16="http://schemas.microsoft.com/office/drawing/2014/main" xmlns="" id="{5124565A-A4CE-44D0-9088-352E10F4428B}"/>
              </a:ext>
            </a:extLst>
          </p:cNvPr>
          <p:cNvSpPr/>
          <p:nvPr/>
        </p:nvSpPr>
        <p:spPr>
          <a:xfrm>
            <a:off x="6590450" y="2725122"/>
            <a:ext cx="4020693" cy="276999"/>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a:t>
            </a:r>
            <a:endParaRPr lang="zh-CN" altLang="en-US" sz="1200" spc="600" dirty="0">
              <a:latin typeface="宋体" panose="02010600030101010101" pitchFamily="2" charset="-122"/>
              <a:ea typeface="宋体" panose="02010600030101010101" pitchFamily="2" charset="-122"/>
            </a:endParaRPr>
          </a:p>
        </p:txBody>
      </p:sp>
      <p:sp>
        <p:nvSpPr>
          <p:cNvPr id="57" name="矩形 56">
            <a:extLst>
              <a:ext uri="{FF2B5EF4-FFF2-40B4-BE49-F238E27FC236}">
                <a16:creationId xmlns:a16="http://schemas.microsoft.com/office/drawing/2014/main" xmlns="" id="{48B7A864-4FB8-4D10-919B-F9E692854333}"/>
              </a:ext>
            </a:extLst>
          </p:cNvPr>
          <p:cNvSpPr/>
          <p:nvPr/>
        </p:nvSpPr>
        <p:spPr>
          <a:xfrm>
            <a:off x="6550794" y="3623040"/>
            <a:ext cx="2569934" cy="477054"/>
          </a:xfrm>
          <a:prstGeom prst="rect">
            <a:avLst/>
          </a:prstGeom>
        </p:spPr>
        <p:txBody>
          <a:bodyPr wrap="none">
            <a:spAutoFit/>
            <a:scene3d>
              <a:camera prst="orthographicFront"/>
              <a:lightRig rig="threePt" dir="t"/>
            </a:scene3d>
            <a:sp3d contourW="12700"/>
          </a:bodyPr>
          <a:lstStyle/>
          <a:p>
            <a:pPr algn="ctr"/>
            <a:r>
              <a:rPr lang="zh-CN" altLang="en-US" sz="2500" spc="600" dirty="0">
                <a:latin typeface="微软雅黑" panose="020B0503020204020204" pitchFamily="34" charset="-122"/>
                <a:ea typeface="微软雅黑" panose="020B0503020204020204" pitchFamily="34" charset="-122"/>
              </a:rPr>
              <a:t>工作不足之处</a:t>
            </a:r>
          </a:p>
        </p:txBody>
      </p:sp>
      <p:sp>
        <p:nvSpPr>
          <p:cNvPr id="58" name="矩形 57">
            <a:extLst>
              <a:ext uri="{FF2B5EF4-FFF2-40B4-BE49-F238E27FC236}">
                <a16:creationId xmlns:a16="http://schemas.microsoft.com/office/drawing/2014/main" xmlns="" id="{38DC9FAC-0A79-4C36-AEA3-F3E3773F8F8C}"/>
              </a:ext>
            </a:extLst>
          </p:cNvPr>
          <p:cNvSpPr/>
          <p:nvPr/>
        </p:nvSpPr>
        <p:spPr>
          <a:xfrm>
            <a:off x="6590450" y="3988438"/>
            <a:ext cx="4020693" cy="276999"/>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a:t>
            </a:r>
            <a:endParaRPr lang="zh-CN" altLang="en-US" sz="1200" spc="600" dirty="0">
              <a:latin typeface="宋体" panose="02010600030101010101" pitchFamily="2" charset="-122"/>
              <a:ea typeface="宋体" panose="02010600030101010101" pitchFamily="2" charset="-122"/>
            </a:endParaRPr>
          </a:p>
        </p:txBody>
      </p:sp>
      <p:sp>
        <p:nvSpPr>
          <p:cNvPr id="59" name="矩形 58">
            <a:extLst>
              <a:ext uri="{FF2B5EF4-FFF2-40B4-BE49-F238E27FC236}">
                <a16:creationId xmlns:a16="http://schemas.microsoft.com/office/drawing/2014/main" xmlns="" id="{8B53ED20-BB75-4730-90A8-7BFBD031C6C6}"/>
              </a:ext>
            </a:extLst>
          </p:cNvPr>
          <p:cNvSpPr/>
          <p:nvPr/>
        </p:nvSpPr>
        <p:spPr>
          <a:xfrm>
            <a:off x="6550794" y="4961868"/>
            <a:ext cx="2569934" cy="477054"/>
          </a:xfrm>
          <a:prstGeom prst="rect">
            <a:avLst/>
          </a:prstGeom>
        </p:spPr>
        <p:txBody>
          <a:bodyPr wrap="none">
            <a:spAutoFit/>
            <a:scene3d>
              <a:camera prst="orthographicFront"/>
              <a:lightRig rig="threePt" dir="t"/>
            </a:scene3d>
            <a:sp3d contourW="12700"/>
          </a:bodyPr>
          <a:lstStyle/>
          <a:p>
            <a:pPr algn="ctr"/>
            <a:r>
              <a:rPr lang="zh-CN" altLang="en-US" sz="2500" spc="600" dirty="0">
                <a:latin typeface="微软雅黑" panose="020B0503020204020204" pitchFamily="34" charset="-122"/>
                <a:ea typeface="微软雅黑" panose="020B0503020204020204" pitchFamily="34" charset="-122"/>
              </a:rPr>
              <a:t>明年工作计划</a:t>
            </a:r>
          </a:p>
        </p:txBody>
      </p:sp>
      <p:sp>
        <p:nvSpPr>
          <p:cNvPr id="60" name="矩形 59">
            <a:extLst>
              <a:ext uri="{FF2B5EF4-FFF2-40B4-BE49-F238E27FC236}">
                <a16:creationId xmlns:a16="http://schemas.microsoft.com/office/drawing/2014/main" xmlns="" id="{AF5C31C8-1131-470F-A234-8F3EA23FBD80}"/>
              </a:ext>
            </a:extLst>
          </p:cNvPr>
          <p:cNvSpPr/>
          <p:nvPr/>
        </p:nvSpPr>
        <p:spPr>
          <a:xfrm>
            <a:off x="6590450" y="5327266"/>
            <a:ext cx="4020693" cy="276999"/>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a:t>
            </a:r>
            <a:endParaRPr lang="zh-CN" altLang="en-US" sz="1200" spc="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52312577"/>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additive="base">
                                        <p:cTn id="29" dur="500" fill="hold"/>
                                        <p:tgtEl>
                                          <p:spTgt spid="54"/>
                                        </p:tgtEl>
                                        <p:attrNameLst>
                                          <p:attrName>ppt_x</p:attrName>
                                        </p:attrNameLst>
                                      </p:cBhvr>
                                      <p:tavLst>
                                        <p:tav tm="0">
                                          <p:val>
                                            <p:strVal val="#ppt_x"/>
                                          </p:val>
                                        </p:tav>
                                        <p:tav tm="100000">
                                          <p:val>
                                            <p:strVal val="#ppt_x"/>
                                          </p:val>
                                        </p:tav>
                                      </p:tavLst>
                                    </p:anim>
                                    <p:anim calcmode="lin" valueType="num">
                                      <p:cBhvr additive="base">
                                        <p:cTn id="3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ppt_x"/>
                                          </p:val>
                                        </p:tav>
                                        <p:tav tm="100000">
                                          <p:val>
                                            <p:strVal val="#ppt_x"/>
                                          </p:val>
                                        </p:tav>
                                      </p:tavLst>
                                    </p:anim>
                                    <p:anim calcmode="lin" valueType="num">
                                      <p:cBhvr additive="base">
                                        <p:cTn id="4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ppt_x"/>
                                          </p:val>
                                        </p:tav>
                                        <p:tav tm="100000">
                                          <p:val>
                                            <p:strVal val="#ppt_x"/>
                                          </p:val>
                                        </p:tav>
                                      </p:tavLst>
                                    </p:anim>
                                    <p:anim calcmode="lin" valueType="num">
                                      <p:cBhvr additive="base">
                                        <p:cTn id="50" dur="500" fill="hold"/>
                                        <p:tgtEl>
                                          <p:spTgt spid="5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additive="base">
                                        <p:cTn id="53" dur="500" fill="hold"/>
                                        <p:tgtEl>
                                          <p:spTgt spid="57"/>
                                        </p:tgtEl>
                                        <p:attrNameLst>
                                          <p:attrName>ppt_x</p:attrName>
                                        </p:attrNameLst>
                                      </p:cBhvr>
                                      <p:tavLst>
                                        <p:tav tm="0">
                                          <p:val>
                                            <p:strVal val="#ppt_x"/>
                                          </p:val>
                                        </p:tav>
                                        <p:tav tm="100000">
                                          <p:val>
                                            <p:strVal val="#ppt_x"/>
                                          </p:val>
                                        </p:tav>
                                      </p:tavLst>
                                    </p:anim>
                                    <p:anim calcmode="lin" valueType="num">
                                      <p:cBhvr additive="base">
                                        <p:cTn id="54" dur="500" fill="hold"/>
                                        <p:tgtEl>
                                          <p:spTgt spid="5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additive="base">
                                        <p:cTn id="57" dur="500" fill="hold"/>
                                        <p:tgtEl>
                                          <p:spTgt spid="58"/>
                                        </p:tgtEl>
                                        <p:attrNameLst>
                                          <p:attrName>ppt_x</p:attrName>
                                        </p:attrNameLst>
                                      </p:cBhvr>
                                      <p:tavLst>
                                        <p:tav tm="0">
                                          <p:val>
                                            <p:strVal val="#ppt_x"/>
                                          </p:val>
                                        </p:tav>
                                        <p:tav tm="100000">
                                          <p:val>
                                            <p:strVal val="#ppt_x"/>
                                          </p:val>
                                        </p:tav>
                                      </p:tavLst>
                                    </p:anim>
                                    <p:anim calcmode="lin" valueType="num">
                                      <p:cBhvr additive="base">
                                        <p:cTn id="5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ppt_x"/>
                                          </p:val>
                                        </p:tav>
                                        <p:tav tm="100000">
                                          <p:val>
                                            <p:strVal val="#ppt_x"/>
                                          </p:val>
                                        </p:tav>
                                      </p:tavLst>
                                    </p:anim>
                                    <p:anim calcmode="lin" valueType="num">
                                      <p:cBhvr additive="base">
                                        <p:cTn id="64" dur="500" fill="hold"/>
                                        <p:tgtEl>
                                          <p:spTgt spid="5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0" grpId="0"/>
      <p:bldP spid="48" grpId="0"/>
      <p:bldP spid="49" grpId="0" animBg="1"/>
      <p:bldP spid="50" grpId="0" animBg="1"/>
      <p:bldP spid="51" grpId="0" animBg="1"/>
      <p:bldP spid="52" grpId="0" animBg="1"/>
      <p:bldP spid="53" grpId="0"/>
      <p:bldP spid="54" grpId="0"/>
      <p:bldP spid="55" grpId="0"/>
      <p:bldP spid="56" grpId="0"/>
      <p:bldP spid="57" grpId="0"/>
      <p:bldP spid="58" grpId="0"/>
      <p:bldP spid="59" grpId="0"/>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明年工作计划</a:t>
            </a:r>
          </a:p>
        </p:txBody>
      </p:sp>
      <p:sp>
        <p:nvSpPr>
          <p:cNvPr id="3" name="Freeform 6">
            <a:extLst>
              <a:ext uri="{FF2B5EF4-FFF2-40B4-BE49-F238E27FC236}">
                <a16:creationId xmlns:a16="http://schemas.microsoft.com/office/drawing/2014/main" xmlns="" id="{05D7159B-7CFE-4A27-8CAC-568D1688E90B}"/>
              </a:ext>
            </a:extLst>
          </p:cNvPr>
          <p:cNvSpPr>
            <a:spLocks/>
          </p:cNvSpPr>
          <p:nvPr/>
        </p:nvSpPr>
        <p:spPr bwMode="auto">
          <a:xfrm>
            <a:off x="773216" y="1634142"/>
            <a:ext cx="3202382" cy="3822206"/>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chemeClr val="accent3">
              <a:lumMod val="100000"/>
            </a:schemeClr>
          </a:solidFill>
          <a:ln w="63500">
            <a:solidFill>
              <a:schemeClr val="bg1"/>
            </a:solidFill>
          </a:ln>
          <a:effectLst>
            <a:outerShdw blurRad="190500" dist="38100" dir="8100000" algn="tr" rotWithShape="0">
              <a:prstClr val="black">
                <a:alpha val="40000"/>
              </a:prstClr>
            </a:outerShdw>
          </a:effectLst>
        </p:spPr>
        <p:txBody>
          <a:bodyPr vert="horz" wrap="square" lIns="68562" tIns="34281" rIns="68562" bIns="34281" numCol="1" anchor="t" anchorCtr="0" compatLnSpc="1">
            <a:prstTxWarp prst="textNoShape">
              <a:avLst/>
            </a:prstTxWarp>
          </a:bodyPr>
          <a:lstStyle/>
          <a:p>
            <a:endParaRPr lang="zh-CN" altLang="en-US">
              <a:latin typeface="Arial"/>
              <a:ea typeface="微软雅黑"/>
              <a:sym typeface="Arial"/>
            </a:endParaRPr>
          </a:p>
        </p:txBody>
      </p:sp>
      <p:sp>
        <p:nvSpPr>
          <p:cNvPr id="4" name="Freeform 6">
            <a:extLst>
              <a:ext uri="{FF2B5EF4-FFF2-40B4-BE49-F238E27FC236}">
                <a16:creationId xmlns:a16="http://schemas.microsoft.com/office/drawing/2014/main" xmlns="" id="{C298CD44-851A-413B-9284-F4A1F22DDE67}"/>
              </a:ext>
            </a:extLst>
          </p:cNvPr>
          <p:cNvSpPr>
            <a:spLocks/>
          </p:cNvSpPr>
          <p:nvPr/>
        </p:nvSpPr>
        <p:spPr bwMode="auto">
          <a:xfrm>
            <a:off x="3602674" y="3066623"/>
            <a:ext cx="2036720" cy="2430928"/>
          </a:xfrm>
          <a:custGeom>
            <a:avLst/>
            <a:gdLst>
              <a:gd name="T0" fmla="*/ 2932 w 5863"/>
              <a:gd name="T1" fmla="*/ 0 h 6999"/>
              <a:gd name="T2" fmla="*/ 5863 w 5863"/>
              <a:gd name="T3" fmla="*/ 2932 h 6999"/>
              <a:gd name="T4" fmla="*/ 5450 w 5863"/>
              <a:gd name="T5" fmla="*/ 4434 h 6999"/>
              <a:gd name="T6" fmla="*/ 2932 w 5863"/>
              <a:gd name="T7" fmla="*/ 6999 h 6999"/>
              <a:gd name="T8" fmla="*/ 414 w 5863"/>
              <a:gd name="T9" fmla="*/ 4434 h 6999"/>
              <a:gd name="T10" fmla="*/ 0 w 5863"/>
              <a:gd name="T11" fmla="*/ 2932 h 6999"/>
              <a:gd name="T12" fmla="*/ 2932 w 5863"/>
              <a:gd name="T13" fmla="*/ 0 h 6999"/>
            </a:gdLst>
            <a:ahLst/>
            <a:cxnLst>
              <a:cxn ang="0">
                <a:pos x="T0" y="T1"/>
              </a:cxn>
              <a:cxn ang="0">
                <a:pos x="T2" y="T3"/>
              </a:cxn>
              <a:cxn ang="0">
                <a:pos x="T4" y="T5"/>
              </a:cxn>
              <a:cxn ang="0">
                <a:pos x="T6" y="T7"/>
              </a:cxn>
              <a:cxn ang="0">
                <a:pos x="T8" y="T9"/>
              </a:cxn>
              <a:cxn ang="0">
                <a:pos x="T10" y="T11"/>
              </a:cxn>
              <a:cxn ang="0">
                <a:pos x="T12" y="T13"/>
              </a:cxn>
            </a:cxnLst>
            <a:rect l="0" t="0" r="r" b="b"/>
            <a:pathLst>
              <a:path w="5863" h="6999">
                <a:moveTo>
                  <a:pt x="2932" y="0"/>
                </a:moveTo>
                <a:cubicBezTo>
                  <a:pt x="4550" y="0"/>
                  <a:pt x="5863" y="1313"/>
                  <a:pt x="5863" y="2932"/>
                </a:cubicBezTo>
                <a:cubicBezTo>
                  <a:pt x="5863" y="3480"/>
                  <a:pt x="5712" y="3994"/>
                  <a:pt x="5450" y="4434"/>
                </a:cubicBezTo>
                <a:cubicBezTo>
                  <a:pt x="5201" y="4840"/>
                  <a:pt x="3807" y="6359"/>
                  <a:pt x="2932" y="6999"/>
                </a:cubicBezTo>
                <a:cubicBezTo>
                  <a:pt x="2056" y="6359"/>
                  <a:pt x="663" y="4840"/>
                  <a:pt x="414" y="4434"/>
                </a:cubicBezTo>
                <a:cubicBezTo>
                  <a:pt x="151" y="3994"/>
                  <a:pt x="0" y="3480"/>
                  <a:pt x="0" y="2932"/>
                </a:cubicBezTo>
                <a:cubicBezTo>
                  <a:pt x="0" y="1313"/>
                  <a:pt x="1313" y="0"/>
                  <a:pt x="2932" y="0"/>
                </a:cubicBezTo>
                <a:close/>
              </a:path>
            </a:pathLst>
          </a:custGeom>
          <a:solidFill>
            <a:schemeClr val="dk1">
              <a:lumMod val="100000"/>
            </a:schemeClr>
          </a:solidFill>
          <a:ln w="63500">
            <a:solidFill>
              <a:schemeClr val="bg1"/>
            </a:solidFill>
          </a:ln>
          <a:effectLst>
            <a:outerShdw blurRad="152400" dist="38100" dir="8100000" algn="tr" rotWithShape="0">
              <a:prstClr val="black">
                <a:alpha val="40000"/>
              </a:prstClr>
            </a:outerShdw>
          </a:effectLst>
        </p:spPr>
        <p:txBody>
          <a:bodyPr vert="horz" wrap="square" lIns="68562" tIns="34281" rIns="68562" bIns="34281" numCol="1" anchor="t" anchorCtr="0" compatLnSpc="1">
            <a:prstTxWarp prst="textNoShape">
              <a:avLst/>
            </a:prstTxWarp>
          </a:bodyPr>
          <a:lstStyle/>
          <a:p>
            <a:endParaRPr lang="zh-CN" altLang="en-US">
              <a:latin typeface="Arial"/>
              <a:ea typeface="微软雅黑"/>
              <a:sym typeface="Arial"/>
            </a:endParaRPr>
          </a:p>
        </p:txBody>
      </p:sp>
      <p:sp>
        <p:nvSpPr>
          <p:cNvPr id="5" name="椭圆 4">
            <a:extLst>
              <a:ext uri="{FF2B5EF4-FFF2-40B4-BE49-F238E27FC236}">
                <a16:creationId xmlns:a16="http://schemas.microsoft.com/office/drawing/2014/main" xmlns="" id="{7DA016A4-898C-48D1-8D65-F0B48794F451}"/>
              </a:ext>
            </a:extLst>
          </p:cNvPr>
          <p:cNvSpPr/>
          <p:nvPr/>
        </p:nvSpPr>
        <p:spPr bwMode="auto">
          <a:xfrm>
            <a:off x="3062788" y="1628143"/>
            <a:ext cx="956678" cy="957051"/>
          </a:xfrm>
          <a:prstGeom prst="ellipse">
            <a:avLst/>
          </a:prstGeom>
          <a:solidFill>
            <a:schemeClr val="accent3"/>
          </a:solidFill>
          <a:ln w="508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68562" tIns="34281" rIns="68562" bIns="34281" numCol="1" rtlCol="0" anchor="t" anchorCtr="0" compatLnSpc="1">
            <a:prstTxWarp prst="textNoShape">
              <a:avLst/>
            </a:prstTxWarp>
          </a:bodyPr>
          <a:lstStyle/>
          <a:p>
            <a:pPr defTabSz="685617"/>
            <a:endParaRPr lang="zh-CN" altLang="en-US" sz="1300">
              <a:latin typeface="Arial"/>
              <a:ea typeface="微软雅黑"/>
              <a:sym typeface="Arial"/>
            </a:endParaRPr>
          </a:p>
        </p:txBody>
      </p:sp>
      <p:sp>
        <p:nvSpPr>
          <p:cNvPr id="7" name="椭圆 6">
            <a:extLst>
              <a:ext uri="{FF2B5EF4-FFF2-40B4-BE49-F238E27FC236}">
                <a16:creationId xmlns:a16="http://schemas.microsoft.com/office/drawing/2014/main" xmlns="" id="{4DCBA40D-F3E1-4EA9-8757-CA5392EFC5EC}"/>
              </a:ext>
            </a:extLst>
          </p:cNvPr>
          <p:cNvSpPr/>
          <p:nvPr/>
        </p:nvSpPr>
        <p:spPr bwMode="auto">
          <a:xfrm>
            <a:off x="5239437" y="3288813"/>
            <a:ext cx="799915" cy="800227"/>
          </a:xfrm>
          <a:prstGeom prst="ellipse">
            <a:avLst/>
          </a:prstGeom>
          <a:solidFill>
            <a:schemeClr val="dk1">
              <a:lumMod val="100000"/>
            </a:schemeClr>
          </a:solidFill>
          <a:ln w="50800" cap="flat" cmpd="sng" algn="ctr">
            <a:solidFill>
              <a:schemeClr val="bg1"/>
            </a:solidFill>
            <a:prstDash val="solid"/>
            <a:round/>
            <a:headEnd type="none" w="med" len="med"/>
            <a:tailEnd type="none" w="med" len="med"/>
          </a:ln>
          <a:effectLst>
            <a:outerShdw blurRad="127000" dist="38100" dir="8100000" algn="tr" rotWithShape="0">
              <a:prstClr val="black">
                <a:alpha val="40000"/>
              </a:prstClr>
            </a:outerShdw>
          </a:effectLst>
          <a:extLst/>
        </p:spPr>
        <p:txBody>
          <a:bodyPr vert="horz" wrap="square" lIns="68562" tIns="34281" rIns="68562" bIns="34281" numCol="1" rtlCol="0" anchor="t" anchorCtr="0" compatLnSpc="1">
            <a:prstTxWarp prst="textNoShape">
              <a:avLst/>
            </a:prstTxWarp>
          </a:bodyPr>
          <a:lstStyle/>
          <a:p>
            <a:pPr defTabSz="685617"/>
            <a:endParaRPr lang="zh-CN" altLang="en-US" sz="1300">
              <a:latin typeface="Arial"/>
              <a:ea typeface="微软雅黑"/>
              <a:sym typeface="Arial"/>
            </a:endParaRPr>
          </a:p>
        </p:txBody>
      </p:sp>
      <p:sp>
        <p:nvSpPr>
          <p:cNvPr id="8" name="TextBox 6">
            <a:extLst>
              <a:ext uri="{FF2B5EF4-FFF2-40B4-BE49-F238E27FC236}">
                <a16:creationId xmlns:a16="http://schemas.microsoft.com/office/drawing/2014/main" xmlns="" id="{14DEF79A-4F22-409B-9269-F37FF3632B46}"/>
              </a:ext>
            </a:extLst>
          </p:cNvPr>
          <p:cNvSpPr txBox="1"/>
          <p:nvPr/>
        </p:nvSpPr>
        <p:spPr>
          <a:xfrm>
            <a:off x="3099120" y="1839661"/>
            <a:ext cx="909853" cy="513926"/>
          </a:xfrm>
          <a:prstGeom prst="rect">
            <a:avLst/>
          </a:prstGeom>
          <a:noFill/>
        </p:spPr>
        <p:txBody>
          <a:bodyPr wrap="none" lIns="68562" tIns="34281" rIns="68562" bIns="34281" rtlCol="0">
            <a:spAutoFit/>
          </a:bodyPr>
          <a:lstStyle/>
          <a:p>
            <a:pPr algn="ctr"/>
            <a:r>
              <a:rPr lang="en-US" altLang="zh-CN" sz="2000" dirty="0">
                <a:solidFill>
                  <a:srgbClr val="F8F8F8"/>
                </a:solidFill>
                <a:latin typeface="Arial"/>
                <a:ea typeface="微软雅黑"/>
                <a:sym typeface="Arial"/>
              </a:rPr>
              <a:t>75%</a:t>
            </a:r>
            <a:endParaRPr lang="zh-CN" altLang="en-US" sz="2000" dirty="0">
              <a:solidFill>
                <a:srgbClr val="F8F8F8"/>
              </a:solidFill>
              <a:latin typeface="Arial"/>
              <a:ea typeface="微软雅黑"/>
              <a:sym typeface="Arial"/>
            </a:endParaRPr>
          </a:p>
        </p:txBody>
      </p:sp>
      <p:sp>
        <p:nvSpPr>
          <p:cNvPr id="9" name="TextBox 8">
            <a:extLst>
              <a:ext uri="{FF2B5EF4-FFF2-40B4-BE49-F238E27FC236}">
                <a16:creationId xmlns:a16="http://schemas.microsoft.com/office/drawing/2014/main" xmlns="" id="{DF482E6F-B30A-46A9-8873-2ED5B910DEC1}"/>
              </a:ext>
            </a:extLst>
          </p:cNvPr>
          <p:cNvSpPr txBox="1"/>
          <p:nvPr/>
        </p:nvSpPr>
        <p:spPr>
          <a:xfrm>
            <a:off x="5238250" y="3452941"/>
            <a:ext cx="835557" cy="471970"/>
          </a:xfrm>
          <a:prstGeom prst="rect">
            <a:avLst/>
          </a:prstGeom>
          <a:noFill/>
        </p:spPr>
        <p:txBody>
          <a:bodyPr wrap="none" lIns="68562" tIns="34281" rIns="68562" bIns="34281" rtlCol="0">
            <a:spAutoFit/>
          </a:bodyPr>
          <a:lstStyle/>
          <a:p>
            <a:r>
              <a:rPr lang="en-US" altLang="zh-CN" dirty="0">
                <a:solidFill>
                  <a:srgbClr val="F8F8F8"/>
                </a:solidFill>
                <a:latin typeface="Arial"/>
                <a:ea typeface="微软雅黑"/>
                <a:sym typeface="Arial"/>
              </a:rPr>
              <a:t>34%</a:t>
            </a:r>
            <a:endParaRPr lang="zh-CN" altLang="en-US" dirty="0">
              <a:solidFill>
                <a:srgbClr val="F8F8F8"/>
              </a:solidFill>
              <a:latin typeface="Arial"/>
              <a:ea typeface="微软雅黑"/>
              <a:sym typeface="Arial"/>
            </a:endParaRPr>
          </a:p>
        </p:txBody>
      </p:sp>
      <p:sp>
        <p:nvSpPr>
          <p:cNvPr id="10" name="TextBox 9">
            <a:extLst>
              <a:ext uri="{FF2B5EF4-FFF2-40B4-BE49-F238E27FC236}">
                <a16:creationId xmlns:a16="http://schemas.microsoft.com/office/drawing/2014/main" xmlns="" id="{79348A81-8C33-4C0A-842C-F39FA95C6F74}"/>
              </a:ext>
            </a:extLst>
          </p:cNvPr>
          <p:cNvSpPr txBox="1"/>
          <p:nvPr/>
        </p:nvSpPr>
        <p:spPr>
          <a:xfrm>
            <a:off x="1951281" y="2217098"/>
            <a:ext cx="1027500" cy="597860"/>
          </a:xfrm>
          <a:prstGeom prst="rect">
            <a:avLst/>
          </a:prstGeom>
          <a:noFill/>
        </p:spPr>
        <p:txBody>
          <a:bodyPr wrap="none" lIns="68562" tIns="34281" rIns="68562" bIns="34281" rtlCol="0">
            <a:spAutoFit/>
          </a:bodyPr>
          <a:lstStyle/>
          <a:p>
            <a:r>
              <a:rPr lang="zh-CN" altLang="en-US" sz="2400" dirty="0">
                <a:solidFill>
                  <a:srgbClr val="F8F8F8"/>
                </a:solidFill>
                <a:latin typeface="Arial"/>
                <a:ea typeface="微软雅黑"/>
                <a:sym typeface="Arial"/>
              </a:rPr>
              <a:t>目标</a:t>
            </a:r>
          </a:p>
        </p:txBody>
      </p:sp>
      <p:sp>
        <p:nvSpPr>
          <p:cNvPr id="11" name="TextBox 10">
            <a:extLst>
              <a:ext uri="{FF2B5EF4-FFF2-40B4-BE49-F238E27FC236}">
                <a16:creationId xmlns:a16="http://schemas.microsoft.com/office/drawing/2014/main" xmlns="" id="{8647A00E-617C-4302-82B7-4CBD7B1102FD}"/>
              </a:ext>
            </a:extLst>
          </p:cNvPr>
          <p:cNvSpPr txBox="1"/>
          <p:nvPr/>
        </p:nvSpPr>
        <p:spPr>
          <a:xfrm>
            <a:off x="1025918" y="2991804"/>
            <a:ext cx="2669008" cy="807895"/>
          </a:xfrm>
          <a:prstGeom prst="rect">
            <a:avLst/>
          </a:prstGeom>
          <a:noFill/>
        </p:spPr>
        <p:txBody>
          <a:bodyPr wrap="square" lIns="68562" tIns="34281" rIns="68562" bIns="34281" rtlCol="0">
            <a:spAutoFit/>
          </a:bodyPr>
          <a:lstStyle/>
          <a:p>
            <a:pPr algn="ctr"/>
            <a:r>
              <a:rPr lang="zh-CN" altLang="en-US" sz="1200" dirty="0">
                <a:solidFill>
                  <a:srgbClr val="F8F8F8"/>
                </a:solidFill>
                <a:latin typeface="Arial"/>
                <a:ea typeface="微软雅黑"/>
                <a:sym typeface="Arial"/>
              </a:rPr>
              <a:t>在这里输入您的文字内容在这里输入您的文字内容在这里输入您的文字内容</a:t>
            </a:r>
          </a:p>
          <a:p>
            <a:pPr algn="ctr"/>
            <a:endParaRPr lang="zh-CN" altLang="en-US" sz="1200" dirty="0">
              <a:solidFill>
                <a:srgbClr val="F8F8F8"/>
              </a:solidFill>
              <a:latin typeface="Arial"/>
              <a:ea typeface="微软雅黑"/>
              <a:sym typeface="Arial"/>
            </a:endParaRPr>
          </a:p>
        </p:txBody>
      </p:sp>
      <p:sp>
        <p:nvSpPr>
          <p:cNvPr id="12" name="TextBox 11">
            <a:extLst>
              <a:ext uri="{FF2B5EF4-FFF2-40B4-BE49-F238E27FC236}">
                <a16:creationId xmlns:a16="http://schemas.microsoft.com/office/drawing/2014/main" xmlns="" id="{E044522F-A8EB-4276-829C-0948683F1DF3}"/>
              </a:ext>
            </a:extLst>
          </p:cNvPr>
          <p:cNvSpPr txBox="1"/>
          <p:nvPr/>
        </p:nvSpPr>
        <p:spPr>
          <a:xfrm>
            <a:off x="4204215" y="3496177"/>
            <a:ext cx="888001" cy="513926"/>
          </a:xfrm>
          <a:prstGeom prst="rect">
            <a:avLst/>
          </a:prstGeom>
          <a:noFill/>
        </p:spPr>
        <p:txBody>
          <a:bodyPr wrap="none" lIns="68562" tIns="34281" rIns="68562" bIns="34281" rtlCol="0">
            <a:spAutoFit/>
          </a:bodyPr>
          <a:lstStyle/>
          <a:p>
            <a:r>
              <a:rPr lang="zh-CN" altLang="en-US" sz="2000" dirty="0">
                <a:solidFill>
                  <a:srgbClr val="F8F8F8"/>
                </a:solidFill>
                <a:latin typeface="Arial"/>
                <a:ea typeface="微软雅黑"/>
                <a:sym typeface="Arial"/>
              </a:rPr>
              <a:t>实际</a:t>
            </a:r>
          </a:p>
        </p:txBody>
      </p:sp>
      <p:sp>
        <p:nvSpPr>
          <p:cNvPr id="13" name="TextBox 12">
            <a:extLst>
              <a:ext uri="{FF2B5EF4-FFF2-40B4-BE49-F238E27FC236}">
                <a16:creationId xmlns:a16="http://schemas.microsoft.com/office/drawing/2014/main" xmlns="" id="{7D80587F-4C9D-4062-B564-A734C60EF378}"/>
              </a:ext>
            </a:extLst>
          </p:cNvPr>
          <p:cNvSpPr txBox="1"/>
          <p:nvPr/>
        </p:nvSpPr>
        <p:spPr>
          <a:xfrm>
            <a:off x="3675480" y="4017035"/>
            <a:ext cx="1907532" cy="555881"/>
          </a:xfrm>
          <a:prstGeom prst="rect">
            <a:avLst/>
          </a:prstGeom>
          <a:noFill/>
        </p:spPr>
        <p:txBody>
          <a:bodyPr wrap="square" lIns="68562" tIns="34281" rIns="68562" bIns="34281" rtlCol="0">
            <a:spAutoFit/>
          </a:bodyPr>
          <a:lstStyle/>
          <a:p>
            <a:pPr algn="ctr"/>
            <a:r>
              <a:rPr lang="zh-CN" altLang="en-US" sz="1100" dirty="0">
                <a:solidFill>
                  <a:srgbClr val="F8F8F8"/>
                </a:solidFill>
                <a:latin typeface="Arial"/>
                <a:ea typeface="微软雅黑"/>
                <a:sym typeface="Arial"/>
              </a:rPr>
              <a:t>请输入您的文字对</a:t>
            </a:r>
            <a:endParaRPr lang="en-US" altLang="zh-CN" sz="1100" dirty="0">
              <a:solidFill>
                <a:srgbClr val="F8F8F8"/>
              </a:solidFill>
              <a:latin typeface="Arial"/>
              <a:ea typeface="微软雅黑"/>
              <a:sym typeface="Arial"/>
            </a:endParaRPr>
          </a:p>
          <a:p>
            <a:pPr algn="ctr"/>
            <a:r>
              <a:rPr lang="zh-CN" altLang="en-US" sz="1100" dirty="0">
                <a:solidFill>
                  <a:srgbClr val="F8F8F8"/>
                </a:solidFill>
                <a:latin typeface="Arial"/>
                <a:ea typeface="微软雅黑"/>
                <a:sym typeface="Arial"/>
              </a:rPr>
              <a:t>实际情况进行说明</a:t>
            </a:r>
          </a:p>
        </p:txBody>
      </p:sp>
      <p:sp>
        <p:nvSpPr>
          <p:cNvPr id="14" name="TextBox 13">
            <a:extLst>
              <a:ext uri="{FF2B5EF4-FFF2-40B4-BE49-F238E27FC236}">
                <a16:creationId xmlns:a16="http://schemas.microsoft.com/office/drawing/2014/main" xmlns="" id="{94F4E275-0A28-44C1-867B-54D824A02FA5}"/>
              </a:ext>
            </a:extLst>
          </p:cNvPr>
          <p:cNvSpPr txBox="1"/>
          <p:nvPr/>
        </p:nvSpPr>
        <p:spPr>
          <a:xfrm>
            <a:off x="4461945" y="1704754"/>
            <a:ext cx="5860215" cy="493322"/>
          </a:xfrm>
          <a:prstGeom prst="rect">
            <a:avLst/>
          </a:prstGeom>
          <a:noFill/>
        </p:spPr>
        <p:txBody>
          <a:bodyPr wrap="square" lIns="68562" tIns="34281" rIns="68562" bIns="34281" rtlCol="0">
            <a:spAutoFit/>
          </a:bodyPr>
          <a:lstStyle/>
          <a:p>
            <a:pPr>
              <a:lnSpc>
                <a:spcPct val="120000"/>
              </a:lnSpc>
            </a:pPr>
            <a:r>
              <a:rPr lang="zh-CN" altLang="en-US" sz="1200" dirty="0">
                <a:latin typeface="Arial"/>
                <a:ea typeface="微软雅黑"/>
                <a:sym typeface="Arial"/>
              </a:rPr>
              <a:t>在这里输入您的文字内容，在这里输入您的文字内容，在这里输入您的文字内容，在这里输入您的文字内容，在这里输入您的文字内容，在这里输入您的文字内容，</a:t>
            </a:r>
            <a:endParaRPr lang="en-US" altLang="zh-CN" sz="1200" dirty="0">
              <a:latin typeface="Arial"/>
              <a:ea typeface="微软雅黑"/>
              <a:sym typeface="Arial"/>
            </a:endParaRPr>
          </a:p>
        </p:txBody>
      </p:sp>
      <p:sp>
        <p:nvSpPr>
          <p:cNvPr id="15" name="TextBox 13">
            <a:extLst>
              <a:ext uri="{FF2B5EF4-FFF2-40B4-BE49-F238E27FC236}">
                <a16:creationId xmlns:a16="http://schemas.microsoft.com/office/drawing/2014/main" xmlns="" id="{E005B4BC-64FD-43CB-876A-19EF23330D10}"/>
              </a:ext>
            </a:extLst>
          </p:cNvPr>
          <p:cNvSpPr txBox="1"/>
          <p:nvPr/>
        </p:nvSpPr>
        <p:spPr>
          <a:xfrm>
            <a:off x="5788677" y="4198892"/>
            <a:ext cx="5860215" cy="493322"/>
          </a:xfrm>
          <a:prstGeom prst="rect">
            <a:avLst/>
          </a:prstGeom>
          <a:noFill/>
        </p:spPr>
        <p:txBody>
          <a:bodyPr wrap="square" lIns="68562" tIns="34281" rIns="68562" bIns="34281" rtlCol="0">
            <a:spAutoFit/>
          </a:bodyPr>
          <a:lstStyle/>
          <a:p>
            <a:pPr>
              <a:lnSpc>
                <a:spcPct val="120000"/>
              </a:lnSpc>
            </a:pPr>
            <a:r>
              <a:rPr lang="zh-CN" altLang="en-US" sz="1200" dirty="0">
                <a:latin typeface="Arial"/>
                <a:ea typeface="微软雅黑"/>
                <a:sym typeface="Arial"/>
              </a:rPr>
              <a:t>在这里输入您的文字内容，在这里输入您的文字内容，在这里输入您的文字内容，在这里输入您的文字内容，在这里输入您的文字内容，在这里输入您的文字内容，</a:t>
            </a:r>
            <a:endParaRPr lang="en-US" altLang="zh-CN" sz="1200" dirty="0">
              <a:latin typeface="Arial"/>
              <a:ea typeface="微软雅黑"/>
              <a:sym typeface="Arial"/>
            </a:endParaRPr>
          </a:p>
        </p:txBody>
      </p:sp>
    </p:spTree>
    <p:extLst>
      <p:ext uri="{BB962C8B-B14F-4D97-AF65-F5344CB8AC3E}">
        <p14:creationId xmlns:p14="http://schemas.microsoft.com/office/powerpoint/2010/main" val="935799363"/>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p:bldP spid="9" grpId="0"/>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明年工作计划</a:t>
            </a:r>
          </a:p>
        </p:txBody>
      </p:sp>
      <p:grpSp>
        <p:nvGrpSpPr>
          <p:cNvPr id="3" name="Group 12">
            <a:extLst>
              <a:ext uri="{FF2B5EF4-FFF2-40B4-BE49-F238E27FC236}">
                <a16:creationId xmlns:a16="http://schemas.microsoft.com/office/drawing/2014/main" xmlns="" id="{C8B24C77-B9D5-4970-922F-AD6861DBA588}"/>
              </a:ext>
            </a:extLst>
          </p:cNvPr>
          <p:cNvGrpSpPr/>
          <p:nvPr/>
        </p:nvGrpSpPr>
        <p:grpSpPr>
          <a:xfrm>
            <a:off x="668234" y="1744128"/>
            <a:ext cx="5397655" cy="2645171"/>
            <a:chOff x="1257300" y="2705100"/>
            <a:chExt cx="4551363" cy="2230438"/>
          </a:xfrm>
        </p:grpSpPr>
        <p:sp>
          <p:nvSpPr>
            <p:cNvPr id="4" name="Freeform 5">
              <a:extLst>
                <a:ext uri="{FF2B5EF4-FFF2-40B4-BE49-F238E27FC236}">
                  <a16:creationId xmlns:a16="http://schemas.microsoft.com/office/drawing/2014/main" xmlns="" id="{00BBEDB6-FED8-46B7-99B9-E39090DF308E}"/>
                </a:ext>
              </a:extLst>
            </p:cNvPr>
            <p:cNvSpPr>
              <a:spLocks noEditPoints="1"/>
            </p:cNvSpPr>
            <p:nvPr/>
          </p:nvSpPr>
          <p:spPr bwMode="auto">
            <a:xfrm>
              <a:off x="1257300" y="2705100"/>
              <a:ext cx="4551363" cy="2230438"/>
            </a:xfrm>
            <a:custGeom>
              <a:avLst/>
              <a:gdLst>
                <a:gd name="T0" fmla="*/ 1132 w 1211"/>
                <a:gd name="T1" fmla="*/ 552 h 592"/>
                <a:gd name="T2" fmla="*/ 1017 w 1211"/>
                <a:gd name="T3" fmla="*/ 422 h 592"/>
                <a:gd name="T4" fmla="*/ 996 w 1211"/>
                <a:gd name="T5" fmla="*/ 497 h 592"/>
                <a:gd name="T6" fmla="*/ 1053 w 1211"/>
                <a:gd name="T7" fmla="*/ 433 h 592"/>
                <a:gd name="T8" fmla="*/ 1065 w 1211"/>
                <a:gd name="T9" fmla="*/ 418 h 592"/>
                <a:gd name="T10" fmla="*/ 992 w 1211"/>
                <a:gd name="T11" fmla="*/ 394 h 592"/>
                <a:gd name="T12" fmla="*/ 984 w 1211"/>
                <a:gd name="T13" fmla="*/ 415 h 592"/>
                <a:gd name="T14" fmla="*/ 956 w 1211"/>
                <a:gd name="T15" fmla="*/ 397 h 592"/>
                <a:gd name="T16" fmla="*/ 920 w 1211"/>
                <a:gd name="T17" fmla="*/ 403 h 592"/>
                <a:gd name="T18" fmla="*/ 983 w 1211"/>
                <a:gd name="T19" fmla="*/ 343 h 592"/>
                <a:gd name="T20" fmla="*/ 1050 w 1211"/>
                <a:gd name="T21" fmla="*/ 223 h 592"/>
                <a:gd name="T22" fmla="*/ 1042 w 1211"/>
                <a:gd name="T23" fmla="*/ 234 h 592"/>
                <a:gd name="T24" fmla="*/ 1059 w 1211"/>
                <a:gd name="T25" fmla="*/ 64 h 592"/>
                <a:gd name="T26" fmla="*/ 915 w 1211"/>
                <a:gd name="T27" fmla="*/ 43 h 592"/>
                <a:gd name="T28" fmla="*/ 873 w 1211"/>
                <a:gd name="T29" fmla="*/ 22 h 592"/>
                <a:gd name="T30" fmla="*/ 755 w 1211"/>
                <a:gd name="T31" fmla="*/ 65 h 592"/>
                <a:gd name="T32" fmla="*/ 748 w 1211"/>
                <a:gd name="T33" fmla="*/ 25 h 592"/>
                <a:gd name="T34" fmla="*/ 624 w 1211"/>
                <a:gd name="T35" fmla="*/ 52 h 592"/>
                <a:gd name="T36" fmla="*/ 1089 w 1211"/>
                <a:gd name="T37" fmla="*/ 156 h 592"/>
                <a:gd name="T38" fmla="*/ 1125 w 1211"/>
                <a:gd name="T39" fmla="*/ 152 h 592"/>
                <a:gd name="T40" fmla="*/ 1156 w 1211"/>
                <a:gd name="T41" fmla="*/ 98 h 592"/>
                <a:gd name="T42" fmla="*/ 1027 w 1211"/>
                <a:gd name="T43" fmla="*/ 87 h 592"/>
                <a:gd name="T44" fmla="*/ 944 w 1211"/>
                <a:gd name="T45" fmla="*/ 56 h 592"/>
                <a:gd name="T46" fmla="*/ 827 w 1211"/>
                <a:gd name="T47" fmla="*/ 90 h 592"/>
                <a:gd name="T48" fmla="*/ 791 w 1211"/>
                <a:gd name="T49" fmla="*/ 91 h 592"/>
                <a:gd name="T50" fmla="*/ 716 w 1211"/>
                <a:gd name="T51" fmla="*/ 120 h 592"/>
                <a:gd name="T52" fmla="*/ 657 w 1211"/>
                <a:gd name="T53" fmla="*/ 91 h 592"/>
                <a:gd name="T54" fmla="*/ 589 w 1211"/>
                <a:gd name="T55" fmla="*/ 138 h 592"/>
                <a:gd name="T56" fmla="*/ 648 w 1211"/>
                <a:gd name="T57" fmla="*/ 127 h 592"/>
                <a:gd name="T58" fmla="*/ 604 w 1211"/>
                <a:gd name="T59" fmla="*/ 177 h 592"/>
                <a:gd name="T60" fmla="*/ 538 w 1211"/>
                <a:gd name="T61" fmla="*/ 252 h 592"/>
                <a:gd name="T62" fmla="*/ 608 w 1211"/>
                <a:gd name="T63" fmla="*/ 222 h 592"/>
                <a:gd name="T64" fmla="*/ 669 w 1211"/>
                <a:gd name="T65" fmla="*/ 256 h 592"/>
                <a:gd name="T66" fmla="*/ 735 w 1211"/>
                <a:gd name="T67" fmla="*/ 333 h 592"/>
                <a:gd name="T68" fmla="*/ 797 w 1211"/>
                <a:gd name="T69" fmla="*/ 304 h 592"/>
                <a:gd name="T70" fmla="*/ 897 w 1211"/>
                <a:gd name="T71" fmla="*/ 334 h 592"/>
                <a:gd name="T72" fmla="*/ 934 w 1211"/>
                <a:gd name="T73" fmla="*/ 316 h 592"/>
                <a:gd name="T74" fmla="*/ 992 w 1211"/>
                <a:gd name="T75" fmla="*/ 260 h 592"/>
                <a:gd name="T76" fmla="*/ 1046 w 1211"/>
                <a:gd name="T77" fmla="*/ 180 h 592"/>
                <a:gd name="T78" fmla="*/ 557 w 1211"/>
                <a:gd name="T79" fmla="*/ 170 h 592"/>
                <a:gd name="T80" fmla="*/ 734 w 1211"/>
                <a:gd name="T81" fmla="*/ 440 h 592"/>
                <a:gd name="T82" fmla="*/ 511 w 1211"/>
                <a:gd name="T83" fmla="*/ 329 h 592"/>
                <a:gd name="T84" fmla="*/ 689 w 1211"/>
                <a:gd name="T85" fmla="*/ 445 h 592"/>
                <a:gd name="T86" fmla="*/ 330 w 1211"/>
                <a:gd name="T87" fmla="*/ 590 h 592"/>
                <a:gd name="T88" fmla="*/ 397 w 1211"/>
                <a:gd name="T89" fmla="*/ 488 h 592"/>
                <a:gd name="T90" fmla="*/ 392 w 1211"/>
                <a:gd name="T91" fmla="*/ 369 h 592"/>
                <a:gd name="T92" fmla="*/ 292 w 1211"/>
                <a:gd name="T93" fmla="*/ 401 h 592"/>
                <a:gd name="T94" fmla="*/ 315 w 1211"/>
                <a:gd name="T95" fmla="*/ 547 h 592"/>
                <a:gd name="T96" fmla="*/ 355 w 1211"/>
                <a:gd name="T97" fmla="*/ 204 h 592"/>
                <a:gd name="T98" fmla="*/ 504 w 1211"/>
                <a:gd name="T99" fmla="*/ 51 h 592"/>
                <a:gd name="T100" fmla="*/ 455 w 1211"/>
                <a:gd name="T101" fmla="*/ 16 h 592"/>
                <a:gd name="T102" fmla="*/ 398 w 1211"/>
                <a:gd name="T103" fmla="*/ 10 h 592"/>
                <a:gd name="T104" fmla="*/ 342 w 1211"/>
                <a:gd name="T105" fmla="*/ 24 h 592"/>
                <a:gd name="T106" fmla="*/ 351 w 1211"/>
                <a:gd name="T107" fmla="*/ 56 h 592"/>
                <a:gd name="T108" fmla="*/ 390 w 1211"/>
                <a:gd name="T109" fmla="*/ 123 h 592"/>
                <a:gd name="T110" fmla="*/ 334 w 1211"/>
                <a:gd name="T111" fmla="*/ 25 h 592"/>
                <a:gd name="T112" fmla="*/ 248 w 1211"/>
                <a:gd name="T113" fmla="*/ 20 h 592"/>
                <a:gd name="T114" fmla="*/ 215 w 1211"/>
                <a:gd name="T115" fmla="*/ 65 h 592"/>
                <a:gd name="T116" fmla="*/ 169 w 1211"/>
                <a:gd name="T117" fmla="*/ 56 h 592"/>
                <a:gd name="T118" fmla="*/ 147 w 1211"/>
                <a:gd name="T119" fmla="*/ 239 h 592"/>
                <a:gd name="T120" fmla="*/ 308 w 1211"/>
                <a:gd name="T121" fmla="*/ 249 h 592"/>
                <a:gd name="T122" fmla="*/ 276 w 1211"/>
                <a:gd name="T123" fmla="*/ 135 h 592"/>
                <a:gd name="T124" fmla="*/ 240 w 1211"/>
                <a:gd name="T125" fmla="*/ 91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1" h="592">
                  <a:moveTo>
                    <a:pt x="294" y="141"/>
                  </a:moveTo>
                  <a:cubicBezTo>
                    <a:pt x="297" y="139"/>
                    <a:pt x="297" y="139"/>
                    <a:pt x="297" y="139"/>
                  </a:cubicBezTo>
                  <a:cubicBezTo>
                    <a:pt x="300" y="140"/>
                    <a:pt x="300" y="140"/>
                    <a:pt x="300" y="140"/>
                  </a:cubicBezTo>
                  <a:cubicBezTo>
                    <a:pt x="300" y="141"/>
                    <a:pt x="300" y="141"/>
                    <a:pt x="300" y="142"/>
                  </a:cubicBezTo>
                  <a:cubicBezTo>
                    <a:pt x="300" y="144"/>
                    <a:pt x="300" y="144"/>
                    <a:pt x="300" y="144"/>
                  </a:cubicBezTo>
                  <a:cubicBezTo>
                    <a:pt x="299" y="144"/>
                    <a:pt x="299" y="144"/>
                    <a:pt x="299" y="144"/>
                  </a:cubicBezTo>
                  <a:cubicBezTo>
                    <a:pt x="295" y="144"/>
                    <a:pt x="295" y="144"/>
                    <a:pt x="295" y="144"/>
                  </a:cubicBezTo>
                  <a:lnTo>
                    <a:pt x="294" y="141"/>
                  </a:lnTo>
                  <a:close/>
                  <a:moveTo>
                    <a:pt x="285" y="141"/>
                  </a:moveTo>
                  <a:cubicBezTo>
                    <a:pt x="286" y="141"/>
                    <a:pt x="287" y="141"/>
                    <a:pt x="288" y="140"/>
                  </a:cubicBezTo>
                  <a:cubicBezTo>
                    <a:pt x="289" y="140"/>
                    <a:pt x="289" y="139"/>
                    <a:pt x="289" y="139"/>
                  </a:cubicBezTo>
                  <a:cubicBezTo>
                    <a:pt x="289" y="137"/>
                    <a:pt x="289" y="137"/>
                    <a:pt x="289" y="137"/>
                  </a:cubicBezTo>
                  <a:cubicBezTo>
                    <a:pt x="289" y="138"/>
                    <a:pt x="288" y="138"/>
                    <a:pt x="288" y="138"/>
                  </a:cubicBezTo>
                  <a:cubicBezTo>
                    <a:pt x="287" y="138"/>
                    <a:pt x="287" y="138"/>
                    <a:pt x="286" y="139"/>
                  </a:cubicBezTo>
                  <a:cubicBezTo>
                    <a:pt x="285" y="139"/>
                    <a:pt x="284" y="140"/>
                    <a:pt x="283" y="140"/>
                  </a:cubicBezTo>
                  <a:cubicBezTo>
                    <a:pt x="284" y="141"/>
                    <a:pt x="284" y="141"/>
                    <a:pt x="285" y="141"/>
                  </a:cubicBezTo>
                  <a:close/>
                  <a:moveTo>
                    <a:pt x="303" y="80"/>
                  </a:moveTo>
                  <a:cubicBezTo>
                    <a:pt x="306" y="78"/>
                    <a:pt x="306" y="78"/>
                    <a:pt x="306" y="78"/>
                  </a:cubicBezTo>
                  <a:cubicBezTo>
                    <a:pt x="310" y="77"/>
                    <a:pt x="310" y="77"/>
                    <a:pt x="310" y="77"/>
                  </a:cubicBezTo>
                  <a:cubicBezTo>
                    <a:pt x="306" y="74"/>
                    <a:pt x="306" y="74"/>
                    <a:pt x="306" y="74"/>
                  </a:cubicBezTo>
                  <a:cubicBezTo>
                    <a:pt x="299" y="74"/>
                    <a:pt x="299" y="74"/>
                    <a:pt x="299" y="74"/>
                  </a:cubicBezTo>
                  <a:cubicBezTo>
                    <a:pt x="294" y="74"/>
                    <a:pt x="294" y="74"/>
                    <a:pt x="294" y="74"/>
                  </a:cubicBezTo>
                  <a:cubicBezTo>
                    <a:pt x="295" y="77"/>
                    <a:pt x="295" y="77"/>
                    <a:pt x="295" y="77"/>
                  </a:cubicBezTo>
                  <a:cubicBezTo>
                    <a:pt x="296" y="79"/>
                    <a:pt x="296" y="79"/>
                    <a:pt x="296" y="79"/>
                  </a:cubicBezTo>
                  <a:lnTo>
                    <a:pt x="303" y="80"/>
                  </a:lnTo>
                  <a:close/>
                  <a:moveTo>
                    <a:pt x="836" y="351"/>
                  </a:moveTo>
                  <a:cubicBezTo>
                    <a:pt x="836" y="351"/>
                    <a:pt x="836" y="351"/>
                    <a:pt x="835" y="352"/>
                  </a:cubicBezTo>
                  <a:cubicBezTo>
                    <a:pt x="835" y="352"/>
                    <a:pt x="835" y="352"/>
                    <a:pt x="835" y="352"/>
                  </a:cubicBezTo>
                  <a:cubicBezTo>
                    <a:pt x="835" y="353"/>
                    <a:pt x="835" y="353"/>
                    <a:pt x="835" y="353"/>
                  </a:cubicBezTo>
                  <a:cubicBezTo>
                    <a:pt x="835" y="353"/>
                    <a:pt x="835" y="353"/>
                    <a:pt x="835" y="354"/>
                  </a:cubicBezTo>
                  <a:cubicBezTo>
                    <a:pt x="835" y="354"/>
                    <a:pt x="836" y="354"/>
                    <a:pt x="836" y="354"/>
                  </a:cubicBezTo>
                  <a:cubicBezTo>
                    <a:pt x="836" y="355"/>
                    <a:pt x="835" y="355"/>
                    <a:pt x="835" y="355"/>
                  </a:cubicBezTo>
                  <a:cubicBezTo>
                    <a:pt x="835" y="355"/>
                    <a:pt x="836" y="356"/>
                    <a:pt x="836" y="356"/>
                  </a:cubicBezTo>
                  <a:cubicBezTo>
                    <a:pt x="836" y="356"/>
                    <a:pt x="835" y="356"/>
                    <a:pt x="835" y="357"/>
                  </a:cubicBezTo>
                  <a:cubicBezTo>
                    <a:pt x="835" y="357"/>
                    <a:pt x="835" y="358"/>
                    <a:pt x="835" y="359"/>
                  </a:cubicBezTo>
                  <a:cubicBezTo>
                    <a:pt x="835" y="360"/>
                    <a:pt x="835" y="360"/>
                    <a:pt x="835" y="361"/>
                  </a:cubicBezTo>
                  <a:cubicBezTo>
                    <a:pt x="836" y="362"/>
                    <a:pt x="836" y="362"/>
                    <a:pt x="837" y="362"/>
                  </a:cubicBezTo>
                  <a:cubicBezTo>
                    <a:pt x="837" y="362"/>
                    <a:pt x="837" y="363"/>
                    <a:pt x="837" y="363"/>
                  </a:cubicBezTo>
                  <a:cubicBezTo>
                    <a:pt x="838" y="363"/>
                    <a:pt x="838" y="363"/>
                    <a:pt x="839" y="363"/>
                  </a:cubicBezTo>
                  <a:cubicBezTo>
                    <a:pt x="840" y="363"/>
                    <a:pt x="840" y="363"/>
                    <a:pt x="841" y="363"/>
                  </a:cubicBezTo>
                  <a:cubicBezTo>
                    <a:pt x="841" y="362"/>
                    <a:pt x="841" y="362"/>
                    <a:pt x="841" y="361"/>
                  </a:cubicBezTo>
                  <a:cubicBezTo>
                    <a:pt x="841" y="361"/>
                    <a:pt x="841" y="361"/>
                    <a:pt x="841" y="360"/>
                  </a:cubicBezTo>
                  <a:cubicBezTo>
                    <a:pt x="841" y="360"/>
                    <a:pt x="841" y="360"/>
                    <a:pt x="841" y="360"/>
                  </a:cubicBezTo>
                  <a:cubicBezTo>
                    <a:pt x="841" y="359"/>
                    <a:pt x="841" y="359"/>
                    <a:pt x="841" y="358"/>
                  </a:cubicBezTo>
                  <a:cubicBezTo>
                    <a:pt x="841" y="358"/>
                    <a:pt x="841" y="358"/>
                    <a:pt x="841" y="358"/>
                  </a:cubicBezTo>
                  <a:cubicBezTo>
                    <a:pt x="841" y="357"/>
                    <a:pt x="841" y="357"/>
                    <a:pt x="841" y="357"/>
                  </a:cubicBezTo>
                  <a:cubicBezTo>
                    <a:pt x="841" y="357"/>
                    <a:pt x="840" y="356"/>
                    <a:pt x="840" y="356"/>
                  </a:cubicBezTo>
                  <a:cubicBezTo>
                    <a:pt x="840" y="356"/>
                    <a:pt x="840" y="356"/>
                    <a:pt x="840" y="355"/>
                  </a:cubicBezTo>
                  <a:cubicBezTo>
                    <a:pt x="839" y="355"/>
                    <a:pt x="839" y="355"/>
                    <a:pt x="839" y="355"/>
                  </a:cubicBezTo>
                  <a:cubicBezTo>
                    <a:pt x="839" y="354"/>
                    <a:pt x="839" y="354"/>
                    <a:pt x="838" y="354"/>
                  </a:cubicBezTo>
                  <a:cubicBezTo>
                    <a:pt x="838" y="354"/>
                    <a:pt x="838" y="354"/>
                    <a:pt x="838" y="353"/>
                  </a:cubicBezTo>
                  <a:cubicBezTo>
                    <a:pt x="838" y="353"/>
                    <a:pt x="837" y="353"/>
                    <a:pt x="837" y="353"/>
                  </a:cubicBezTo>
                  <a:cubicBezTo>
                    <a:pt x="837" y="352"/>
                    <a:pt x="837" y="352"/>
                    <a:pt x="837" y="351"/>
                  </a:cubicBezTo>
                  <a:lnTo>
                    <a:pt x="836" y="351"/>
                  </a:lnTo>
                  <a:close/>
                  <a:moveTo>
                    <a:pt x="1053" y="530"/>
                  </a:moveTo>
                  <a:cubicBezTo>
                    <a:pt x="1054" y="531"/>
                    <a:pt x="1054" y="531"/>
                    <a:pt x="1054" y="532"/>
                  </a:cubicBezTo>
                  <a:cubicBezTo>
                    <a:pt x="1054" y="532"/>
                    <a:pt x="1054" y="532"/>
                    <a:pt x="1054" y="532"/>
                  </a:cubicBezTo>
                  <a:cubicBezTo>
                    <a:pt x="1054" y="533"/>
                    <a:pt x="1054" y="533"/>
                    <a:pt x="1054" y="533"/>
                  </a:cubicBezTo>
                  <a:cubicBezTo>
                    <a:pt x="1054" y="533"/>
                    <a:pt x="1054" y="533"/>
                    <a:pt x="1055" y="534"/>
                  </a:cubicBezTo>
                  <a:cubicBezTo>
                    <a:pt x="1055" y="534"/>
                    <a:pt x="1055" y="534"/>
                    <a:pt x="1055" y="534"/>
                  </a:cubicBezTo>
                  <a:cubicBezTo>
                    <a:pt x="1055" y="535"/>
                    <a:pt x="1056" y="535"/>
                    <a:pt x="1056" y="535"/>
                  </a:cubicBezTo>
                  <a:cubicBezTo>
                    <a:pt x="1056" y="535"/>
                    <a:pt x="1057" y="535"/>
                    <a:pt x="1057" y="536"/>
                  </a:cubicBezTo>
                  <a:cubicBezTo>
                    <a:pt x="1057" y="536"/>
                    <a:pt x="1057" y="536"/>
                    <a:pt x="1057" y="537"/>
                  </a:cubicBezTo>
                  <a:cubicBezTo>
                    <a:pt x="1057" y="537"/>
                    <a:pt x="1058" y="537"/>
                    <a:pt x="1058" y="537"/>
                  </a:cubicBezTo>
                  <a:cubicBezTo>
                    <a:pt x="1058" y="538"/>
                    <a:pt x="1059" y="538"/>
                    <a:pt x="1059" y="539"/>
                  </a:cubicBezTo>
                  <a:cubicBezTo>
                    <a:pt x="1059" y="539"/>
                    <a:pt x="1059" y="540"/>
                    <a:pt x="1060" y="540"/>
                  </a:cubicBezTo>
                  <a:cubicBezTo>
                    <a:pt x="1060" y="540"/>
                    <a:pt x="1060" y="540"/>
                    <a:pt x="1060" y="540"/>
                  </a:cubicBezTo>
                  <a:cubicBezTo>
                    <a:pt x="1062" y="540"/>
                    <a:pt x="1062" y="540"/>
                    <a:pt x="1062" y="540"/>
                  </a:cubicBezTo>
                  <a:cubicBezTo>
                    <a:pt x="1062" y="540"/>
                    <a:pt x="1062" y="539"/>
                    <a:pt x="1062" y="538"/>
                  </a:cubicBezTo>
                  <a:cubicBezTo>
                    <a:pt x="1062" y="538"/>
                    <a:pt x="1062" y="538"/>
                    <a:pt x="1062" y="538"/>
                  </a:cubicBezTo>
                  <a:cubicBezTo>
                    <a:pt x="1065" y="538"/>
                    <a:pt x="1065" y="538"/>
                    <a:pt x="1065" y="538"/>
                  </a:cubicBezTo>
                  <a:cubicBezTo>
                    <a:pt x="1065" y="536"/>
                    <a:pt x="1065" y="536"/>
                    <a:pt x="1065" y="536"/>
                  </a:cubicBezTo>
                  <a:cubicBezTo>
                    <a:pt x="1065" y="536"/>
                    <a:pt x="1064" y="535"/>
                    <a:pt x="1064" y="535"/>
                  </a:cubicBezTo>
                  <a:cubicBezTo>
                    <a:pt x="1064" y="534"/>
                    <a:pt x="1065" y="534"/>
                    <a:pt x="1065" y="534"/>
                  </a:cubicBezTo>
                  <a:cubicBezTo>
                    <a:pt x="1065" y="534"/>
                    <a:pt x="1065" y="534"/>
                    <a:pt x="1065" y="534"/>
                  </a:cubicBezTo>
                  <a:cubicBezTo>
                    <a:pt x="1066" y="534"/>
                    <a:pt x="1066" y="534"/>
                    <a:pt x="1066" y="533"/>
                  </a:cubicBezTo>
                  <a:cubicBezTo>
                    <a:pt x="1066" y="533"/>
                    <a:pt x="1066" y="533"/>
                    <a:pt x="1066" y="533"/>
                  </a:cubicBezTo>
                  <a:cubicBezTo>
                    <a:pt x="1066" y="532"/>
                    <a:pt x="1066" y="532"/>
                    <a:pt x="1066" y="532"/>
                  </a:cubicBezTo>
                  <a:cubicBezTo>
                    <a:pt x="1066" y="532"/>
                    <a:pt x="1066" y="531"/>
                    <a:pt x="1066" y="531"/>
                  </a:cubicBezTo>
                  <a:cubicBezTo>
                    <a:pt x="1066" y="531"/>
                    <a:pt x="1066" y="531"/>
                    <a:pt x="1066" y="530"/>
                  </a:cubicBezTo>
                  <a:cubicBezTo>
                    <a:pt x="1062" y="530"/>
                    <a:pt x="1062" y="530"/>
                    <a:pt x="1062" y="530"/>
                  </a:cubicBezTo>
                  <a:cubicBezTo>
                    <a:pt x="1062" y="530"/>
                    <a:pt x="1062" y="531"/>
                    <a:pt x="1061" y="531"/>
                  </a:cubicBezTo>
                  <a:cubicBezTo>
                    <a:pt x="1061" y="531"/>
                    <a:pt x="1061" y="531"/>
                    <a:pt x="1060" y="531"/>
                  </a:cubicBezTo>
                  <a:cubicBezTo>
                    <a:pt x="1060" y="531"/>
                    <a:pt x="1060" y="531"/>
                    <a:pt x="1060" y="531"/>
                  </a:cubicBezTo>
                  <a:cubicBezTo>
                    <a:pt x="1059" y="531"/>
                    <a:pt x="1059" y="531"/>
                    <a:pt x="1059" y="531"/>
                  </a:cubicBezTo>
                  <a:cubicBezTo>
                    <a:pt x="1059" y="531"/>
                    <a:pt x="1059" y="530"/>
                    <a:pt x="1058" y="530"/>
                  </a:cubicBezTo>
                  <a:cubicBezTo>
                    <a:pt x="1058" y="530"/>
                    <a:pt x="1058" y="530"/>
                    <a:pt x="1058" y="530"/>
                  </a:cubicBezTo>
                  <a:cubicBezTo>
                    <a:pt x="1057" y="529"/>
                    <a:pt x="1057" y="529"/>
                    <a:pt x="1057" y="529"/>
                  </a:cubicBezTo>
                  <a:cubicBezTo>
                    <a:pt x="1057" y="529"/>
                    <a:pt x="1057" y="528"/>
                    <a:pt x="1056" y="528"/>
                  </a:cubicBezTo>
                  <a:cubicBezTo>
                    <a:pt x="1056" y="528"/>
                    <a:pt x="1056" y="528"/>
                    <a:pt x="1055" y="528"/>
                  </a:cubicBezTo>
                  <a:cubicBezTo>
                    <a:pt x="1055" y="529"/>
                    <a:pt x="1054" y="528"/>
                    <a:pt x="1054" y="529"/>
                  </a:cubicBezTo>
                  <a:cubicBezTo>
                    <a:pt x="1054" y="529"/>
                    <a:pt x="1054" y="529"/>
                    <a:pt x="1054" y="529"/>
                  </a:cubicBezTo>
                  <a:cubicBezTo>
                    <a:pt x="1054" y="530"/>
                    <a:pt x="1053" y="530"/>
                    <a:pt x="1053" y="530"/>
                  </a:cubicBezTo>
                  <a:close/>
                  <a:moveTo>
                    <a:pt x="1064" y="525"/>
                  </a:moveTo>
                  <a:cubicBezTo>
                    <a:pt x="1064" y="525"/>
                    <a:pt x="1064" y="526"/>
                    <a:pt x="1064" y="526"/>
                  </a:cubicBezTo>
                  <a:cubicBezTo>
                    <a:pt x="1064" y="526"/>
                    <a:pt x="1064" y="526"/>
                    <a:pt x="1064" y="526"/>
                  </a:cubicBezTo>
                  <a:cubicBezTo>
                    <a:pt x="1065" y="527"/>
                    <a:pt x="1065" y="527"/>
                    <a:pt x="1065" y="527"/>
                  </a:cubicBezTo>
                  <a:cubicBezTo>
                    <a:pt x="1065" y="527"/>
                    <a:pt x="1066" y="527"/>
                    <a:pt x="1066" y="527"/>
                  </a:cubicBezTo>
                  <a:cubicBezTo>
                    <a:pt x="1066" y="527"/>
                    <a:pt x="1066" y="528"/>
                    <a:pt x="1066" y="528"/>
                  </a:cubicBezTo>
                  <a:cubicBezTo>
                    <a:pt x="1066" y="528"/>
                    <a:pt x="1066" y="528"/>
                    <a:pt x="1066" y="528"/>
                  </a:cubicBezTo>
                  <a:cubicBezTo>
                    <a:pt x="1067" y="528"/>
                    <a:pt x="1067" y="528"/>
                    <a:pt x="1067" y="528"/>
                  </a:cubicBezTo>
                  <a:cubicBezTo>
                    <a:pt x="1067" y="527"/>
                    <a:pt x="1067" y="527"/>
                    <a:pt x="1067" y="527"/>
                  </a:cubicBezTo>
                  <a:cubicBezTo>
                    <a:pt x="1067" y="527"/>
                    <a:pt x="1067" y="527"/>
                    <a:pt x="1067" y="526"/>
                  </a:cubicBezTo>
                  <a:cubicBezTo>
                    <a:pt x="1067" y="526"/>
                    <a:pt x="1067" y="526"/>
                    <a:pt x="1067" y="526"/>
                  </a:cubicBezTo>
                  <a:cubicBezTo>
                    <a:pt x="1066" y="526"/>
                    <a:pt x="1066" y="526"/>
                    <a:pt x="1066" y="525"/>
                  </a:cubicBezTo>
                  <a:cubicBezTo>
                    <a:pt x="1066" y="525"/>
                    <a:pt x="1066" y="525"/>
                    <a:pt x="1066" y="525"/>
                  </a:cubicBezTo>
                  <a:cubicBezTo>
                    <a:pt x="1066" y="524"/>
                    <a:pt x="1065" y="525"/>
                    <a:pt x="1065" y="525"/>
                  </a:cubicBezTo>
                  <a:cubicBezTo>
                    <a:pt x="1065" y="524"/>
                    <a:pt x="1065" y="525"/>
                    <a:pt x="1064" y="525"/>
                  </a:cubicBezTo>
                  <a:close/>
                  <a:moveTo>
                    <a:pt x="1052" y="524"/>
                  </a:moveTo>
                  <a:cubicBezTo>
                    <a:pt x="1051" y="524"/>
                    <a:pt x="1051" y="524"/>
                    <a:pt x="1051" y="525"/>
                  </a:cubicBezTo>
                  <a:cubicBezTo>
                    <a:pt x="1051" y="525"/>
                    <a:pt x="1050" y="525"/>
                    <a:pt x="1050" y="525"/>
                  </a:cubicBezTo>
                  <a:cubicBezTo>
                    <a:pt x="1050" y="526"/>
                    <a:pt x="1051" y="527"/>
                    <a:pt x="1052" y="527"/>
                  </a:cubicBezTo>
                  <a:cubicBezTo>
                    <a:pt x="1052" y="527"/>
                    <a:pt x="1052" y="527"/>
                    <a:pt x="1052" y="527"/>
                  </a:cubicBezTo>
                  <a:cubicBezTo>
                    <a:pt x="1052" y="524"/>
                    <a:pt x="1052" y="524"/>
                    <a:pt x="1052" y="524"/>
                  </a:cubicBezTo>
                  <a:cubicBezTo>
                    <a:pt x="1052" y="524"/>
                    <a:pt x="1052" y="524"/>
                    <a:pt x="1052" y="524"/>
                  </a:cubicBezTo>
                  <a:close/>
                  <a:moveTo>
                    <a:pt x="1136" y="553"/>
                  </a:moveTo>
                  <a:cubicBezTo>
                    <a:pt x="1136" y="553"/>
                    <a:pt x="1136" y="553"/>
                    <a:pt x="1136" y="553"/>
                  </a:cubicBezTo>
                  <a:cubicBezTo>
                    <a:pt x="1137" y="553"/>
                    <a:pt x="1137" y="553"/>
                    <a:pt x="1137" y="552"/>
                  </a:cubicBezTo>
                  <a:cubicBezTo>
                    <a:pt x="1137" y="552"/>
                    <a:pt x="1137" y="552"/>
                    <a:pt x="1137" y="552"/>
                  </a:cubicBezTo>
                  <a:cubicBezTo>
                    <a:pt x="1138" y="552"/>
                    <a:pt x="1138" y="551"/>
                    <a:pt x="1138" y="551"/>
                  </a:cubicBezTo>
                  <a:cubicBezTo>
                    <a:pt x="1139" y="551"/>
                    <a:pt x="1139" y="551"/>
                    <a:pt x="1140" y="551"/>
                  </a:cubicBezTo>
                  <a:cubicBezTo>
                    <a:pt x="1140" y="550"/>
                    <a:pt x="1140" y="550"/>
                    <a:pt x="1140" y="549"/>
                  </a:cubicBezTo>
                  <a:cubicBezTo>
                    <a:pt x="1140" y="549"/>
                    <a:pt x="1141" y="549"/>
                    <a:pt x="1141" y="549"/>
                  </a:cubicBezTo>
                  <a:cubicBezTo>
                    <a:pt x="1141" y="548"/>
                    <a:pt x="1142" y="548"/>
                    <a:pt x="1142" y="547"/>
                  </a:cubicBezTo>
                  <a:cubicBezTo>
                    <a:pt x="1143" y="547"/>
                    <a:pt x="1143" y="547"/>
                    <a:pt x="1143" y="547"/>
                  </a:cubicBezTo>
                  <a:cubicBezTo>
                    <a:pt x="1143" y="546"/>
                    <a:pt x="1143" y="546"/>
                    <a:pt x="1143" y="545"/>
                  </a:cubicBezTo>
                  <a:cubicBezTo>
                    <a:pt x="1144" y="545"/>
                    <a:pt x="1144" y="544"/>
                    <a:pt x="1144" y="544"/>
                  </a:cubicBezTo>
                  <a:cubicBezTo>
                    <a:pt x="1144" y="544"/>
                    <a:pt x="1144" y="544"/>
                    <a:pt x="1144" y="543"/>
                  </a:cubicBezTo>
                  <a:cubicBezTo>
                    <a:pt x="1144" y="543"/>
                    <a:pt x="1144" y="543"/>
                    <a:pt x="1144" y="543"/>
                  </a:cubicBezTo>
                  <a:cubicBezTo>
                    <a:pt x="1144" y="542"/>
                    <a:pt x="1145" y="542"/>
                    <a:pt x="1145" y="542"/>
                  </a:cubicBezTo>
                  <a:cubicBezTo>
                    <a:pt x="1145" y="542"/>
                    <a:pt x="1146" y="541"/>
                    <a:pt x="1146" y="541"/>
                  </a:cubicBezTo>
                  <a:cubicBezTo>
                    <a:pt x="1147" y="541"/>
                    <a:pt x="1147" y="541"/>
                    <a:pt x="1147" y="541"/>
                  </a:cubicBezTo>
                  <a:cubicBezTo>
                    <a:pt x="1148" y="541"/>
                    <a:pt x="1148" y="541"/>
                    <a:pt x="1149" y="541"/>
                  </a:cubicBezTo>
                  <a:cubicBezTo>
                    <a:pt x="1150" y="541"/>
                    <a:pt x="1150" y="541"/>
                    <a:pt x="1150" y="541"/>
                  </a:cubicBezTo>
                  <a:cubicBezTo>
                    <a:pt x="1150" y="541"/>
                    <a:pt x="1150" y="541"/>
                    <a:pt x="1150" y="540"/>
                  </a:cubicBezTo>
                  <a:cubicBezTo>
                    <a:pt x="1149" y="540"/>
                    <a:pt x="1149" y="540"/>
                    <a:pt x="1149" y="540"/>
                  </a:cubicBezTo>
                  <a:cubicBezTo>
                    <a:pt x="1149" y="539"/>
                    <a:pt x="1149" y="538"/>
                    <a:pt x="1150" y="538"/>
                  </a:cubicBezTo>
                  <a:cubicBezTo>
                    <a:pt x="1150" y="537"/>
                    <a:pt x="1151" y="537"/>
                    <a:pt x="1151" y="537"/>
                  </a:cubicBezTo>
                  <a:cubicBezTo>
                    <a:pt x="1151" y="537"/>
                    <a:pt x="1152" y="537"/>
                    <a:pt x="1152" y="537"/>
                  </a:cubicBezTo>
                  <a:cubicBezTo>
                    <a:pt x="1152" y="536"/>
                    <a:pt x="1152" y="536"/>
                    <a:pt x="1152" y="536"/>
                  </a:cubicBezTo>
                  <a:cubicBezTo>
                    <a:pt x="1153" y="536"/>
                    <a:pt x="1153" y="535"/>
                    <a:pt x="1153" y="535"/>
                  </a:cubicBezTo>
                  <a:cubicBezTo>
                    <a:pt x="1153" y="535"/>
                    <a:pt x="1153" y="535"/>
                    <a:pt x="1153" y="534"/>
                  </a:cubicBezTo>
                  <a:cubicBezTo>
                    <a:pt x="1153" y="534"/>
                    <a:pt x="1153" y="534"/>
                    <a:pt x="1153" y="534"/>
                  </a:cubicBezTo>
                  <a:cubicBezTo>
                    <a:pt x="1153" y="533"/>
                    <a:pt x="1153" y="533"/>
                    <a:pt x="1153" y="533"/>
                  </a:cubicBezTo>
                  <a:cubicBezTo>
                    <a:pt x="1153" y="531"/>
                    <a:pt x="1153" y="531"/>
                    <a:pt x="1153" y="531"/>
                  </a:cubicBezTo>
                  <a:cubicBezTo>
                    <a:pt x="1153" y="531"/>
                    <a:pt x="1152" y="531"/>
                    <a:pt x="1152" y="531"/>
                  </a:cubicBezTo>
                  <a:cubicBezTo>
                    <a:pt x="1151" y="531"/>
                    <a:pt x="1151" y="531"/>
                    <a:pt x="1150" y="531"/>
                  </a:cubicBezTo>
                  <a:cubicBezTo>
                    <a:pt x="1150" y="531"/>
                    <a:pt x="1150" y="530"/>
                    <a:pt x="1150" y="530"/>
                  </a:cubicBezTo>
                  <a:cubicBezTo>
                    <a:pt x="1150" y="530"/>
                    <a:pt x="1150" y="530"/>
                    <a:pt x="1150" y="529"/>
                  </a:cubicBezTo>
                  <a:cubicBezTo>
                    <a:pt x="1149" y="529"/>
                    <a:pt x="1149" y="529"/>
                    <a:pt x="1149" y="529"/>
                  </a:cubicBezTo>
                  <a:cubicBezTo>
                    <a:pt x="1149" y="529"/>
                    <a:pt x="1148" y="528"/>
                    <a:pt x="1148" y="528"/>
                  </a:cubicBezTo>
                  <a:cubicBezTo>
                    <a:pt x="1147" y="528"/>
                    <a:pt x="1147" y="529"/>
                    <a:pt x="1146" y="529"/>
                  </a:cubicBezTo>
                  <a:cubicBezTo>
                    <a:pt x="1146" y="532"/>
                    <a:pt x="1146" y="532"/>
                    <a:pt x="1146" y="532"/>
                  </a:cubicBezTo>
                  <a:cubicBezTo>
                    <a:pt x="1145" y="533"/>
                    <a:pt x="1145" y="533"/>
                    <a:pt x="1145" y="533"/>
                  </a:cubicBezTo>
                  <a:cubicBezTo>
                    <a:pt x="1144" y="533"/>
                    <a:pt x="1144" y="533"/>
                    <a:pt x="1144" y="533"/>
                  </a:cubicBezTo>
                  <a:cubicBezTo>
                    <a:pt x="1144" y="533"/>
                    <a:pt x="1143" y="533"/>
                    <a:pt x="1143" y="534"/>
                  </a:cubicBezTo>
                  <a:cubicBezTo>
                    <a:pt x="1143" y="534"/>
                    <a:pt x="1143" y="534"/>
                    <a:pt x="1143" y="534"/>
                  </a:cubicBezTo>
                  <a:cubicBezTo>
                    <a:pt x="1143" y="535"/>
                    <a:pt x="1143" y="536"/>
                    <a:pt x="1143" y="536"/>
                  </a:cubicBezTo>
                  <a:cubicBezTo>
                    <a:pt x="1143" y="537"/>
                    <a:pt x="1143" y="537"/>
                    <a:pt x="1142" y="538"/>
                  </a:cubicBezTo>
                  <a:cubicBezTo>
                    <a:pt x="1142" y="538"/>
                    <a:pt x="1142" y="539"/>
                    <a:pt x="1141" y="539"/>
                  </a:cubicBezTo>
                  <a:cubicBezTo>
                    <a:pt x="1140" y="539"/>
                    <a:pt x="1140" y="539"/>
                    <a:pt x="1139" y="540"/>
                  </a:cubicBezTo>
                  <a:cubicBezTo>
                    <a:pt x="1139" y="540"/>
                    <a:pt x="1139" y="540"/>
                    <a:pt x="1138" y="541"/>
                  </a:cubicBezTo>
                  <a:cubicBezTo>
                    <a:pt x="1137" y="541"/>
                    <a:pt x="1137" y="541"/>
                    <a:pt x="1137" y="541"/>
                  </a:cubicBezTo>
                  <a:cubicBezTo>
                    <a:pt x="1137" y="541"/>
                    <a:pt x="1137" y="541"/>
                    <a:pt x="1137" y="541"/>
                  </a:cubicBezTo>
                  <a:cubicBezTo>
                    <a:pt x="1136" y="541"/>
                    <a:pt x="1136" y="542"/>
                    <a:pt x="1136" y="542"/>
                  </a:cubicBezTo>
                  <a:cubicBezTo>
                    <a:pt x="1136" y="542"/>
                    <a:pt x="1136" y="542"/>
                    <a:pt x="1135" y="543"/>
                  </a:cubicBezTo>
                  <a:cubicBezTo>
                    <a:pt x="1135" y="543"/>
                    <a:pt x="1135" y="543"/>
                    <a:pt x="1135" y="543"/>
                  </a:cubicBezTo>
                  <a:cubicBezTo>
                    <a:pt x="1135" y="543"/>
                    <a:pt x="1134" y="543"/>
                    <a:pt x="1134" y="543"/>
                  </a:cubicBezTo>
                  <a:cubicBezTo>
                    <a:pt x="1134" y="544"/>
                    <a:pt x="1133" y="544"/>
                    <a:pt x="1132" y="544"/>
                  </a:cubicBezTo>
                  <a:cubicBezTo>
                    <a:pt x="1132" y="544"/>
                    <a:pt x="1132" y="544"/>
                    <a:pt x="1132" y="545"/>
                  </a:cubicBezTo>
                  <a:cubicBezTo>
                    <a:pt x="1132" y="545"/>
                    <a:pt x="1132" y="546"/>
                    <a:pt x="1131" y="546"/>
                  </a:cubicBezTo>
                  <a:cubicBezTo>
                    <a:pt x="1131" y="546"/>
                    <a:pt x="1131" y="546"/>
                    <a:pt x="1131" y="547"/>
                  </a:cubicBezTo>
                  <a:cubicBezTo>
                    <a:pt x="1131" y="547"/>
                    <a:pt x="1130" y="547"/>
                    <a:pt x="1130" y="547"/>
                  </a:cubicBezTo>
                  <a:cubicBezTo>
                    <a:pt x="1130" y="547"/>
                    <a:pt x="1130" y="547"/>
                    <a:pt x="1129" y="547"/>
                  </a:cubicBezTo>
                  <a:cubicBezTo>
                    <a:pt x="1129" y="548"/>
                    <a:pt x="1129" y="547"/>
                    <a:pt x="1129" y="547"/>
                  </a:cubicBezTo>
                  <a:cubicBezTo>
                    <a:pt x="1128" y="548"/>
                    <a:pt x="1128" y="548"/>
                    <a:pt x="1128" y="548"/>
                  </a:cubicBezTo>
                  <a:cubicBezTo>
                    <a:pt x="1128" y="548"/>
                    <a:pt x="1128" y="548"/>
                    <a:pt x="1128" y="548"/>
                  </a:cubicBezTo>
                  <a:cubicBezTo>
                    <a:pt x="1128" y="549"/>
                    <a:pt x="1128" y="549"/>
                    <a:pt x="1128" y="549"/>
                  </a:cubicBezTo>
                  <a:cubicBezTo>
                    <a:pt x="1128" y="549"/>
                    <a:pt x="1127" y="549"/>
                    <a:pt x="1127" y="550"/>
                  </a:cubicBezTo>
                  <a:cubicBezTo>
                    <a:pt x="1127" y="550"/>
                    <a:pt x="1128" y="551"/>
                    <a:pt x="1128" y="551"/>
                  </a:cubicBezTo>
                  <a:cubicBezTo>
                    <a:pt x="1128" y="551"/>
                    <a:pt x="1129" y="551"/>
                    <a:pt x="1129" y="551"/>
                  </a:cubicBezTo>
                  <a:cubicBezTo>
                    <a:pt x="1130" y="552"/>
                    <a:pt x="1130" y="551"/>
                    <a:pt x="1131" y="551"/>
                  </a:cubicBezTo>
                  <a:cubicBezTo>
                    <a:pt x="1132" y="551"/>
                    <a:pt x="1132" y="551"/>
                    <a:pt x="1132" y="552"/>
                  </a:cubicBezTo>
                  <a:cubicBezTo>
                    <a:pt x="1133" y="552"/>
                    <a:pt x="1133" y="552"/>
                    <a:pt x="1133" y="552"/>
                  </a:cubicBezTo>
                  <a:cubicBezTo>
                    <a:pt x="1133" y="552"/>
                    <a:pt x="1133" y="553"/>
                    <a:pt x="1134" y="553"/>
                  </a:cubicBezTo>
                  <a:cubicBezTo>
                    <a:pt x="1134" y="553"/>
                    <a:pt x="1135" y="553"/>
                    <a:pt x="1135" y="553"/>
                  </a:cubicBezTo>
                  <a:cubicBezTo>
                    <a:pt x="1136" y="553"/>
                    <a:pt x="1136" y="553"/>
                    <a:pt x="1136" y="553"/>
                  </a:cubicBezTo>
                  <a:close/>
                  <a:moveTo>
                    <a:pt x="1132" y="555"/>
                  </a:moveTo>
                  <a:cubicBezTo>
                    <a:pt x="1131" y="555"/>
                    <a:pt x="1131" y="555"/>
                    <a:pt x="1131" y="556"/>
                  </a:cubicBezTo>
                  <a:cubicBezTo>
                    <a:pt x="1131" y="556"/>
                    <a:pt x="1131" y="555"/>
                    <a:pt x="1131" y="556"/>
                  </a:cubicBezTo>
                  <a:cubicBezTo>
                    <a:pt x="1130" y="556"/>
                    <a:pt x="1130" y="556"/>
                    <a:pt x="1130" y="556"/>
                  </a:cubicBezTo>
                  <a:cubicBezTo>
                    <a:pt x="1133" y="556"/>
                    <a:pt x="1133" y="556"/>
                    <a:pt x="1133" y="556"/>
                  </a:cubicBezTo>
                  <a:cubicBezTo>
                    <a:pt x="1133" y="555"/>
                    <a:pt x="1133" y="555"/>
                    <a:pt x="1133" y="555"/>
                  </a:cubicBezTo>
                  <a:cubicBezTo>
                    <a:pt x="1133" y="555"/>
                    <a:pt x="1133" y="555"/>
                    <a:pt x="1133" y="555"/>
                  </a:cubicBezTo>
                  <a:cubicBezTo>
                    <a:pt x="1133" y="555"/>
                    <a:pt x="1132" y="555"/>
                    <a:pt x="1132" y="555"/>
                  </a:cubicBezTo>
                  <a:close/>
                  <a:moveTo>
                    <a:pt x="1154" y="516"/>
                  </a:moveTo>
                  <a:cubicBezTo>
                    <a:pt x="1154" y="516"/>
                    <a:pt x="1154" y="516"/>
                    <a:pt x="1154" y="516"/>
                  </a:cubicBezTo>
                  <a:cubicBezTo>
                    <a:pt x="1154" y="517"/>
                    <a:pt x="1154" y="517"/>
                    <a:pt x="1155" y="517"/>
                  </a:cubicBezTo>
                  <a:cubicBezTo>
                    <a:pt x="1155" y="517"/>
                    <a:pt x="1155" y="517"/>
                    <a:pt x="1155" y="518"/>
                  </a:cubicBezTo>
                  <a:cubicBezTo>
                    <a:pt x="1155" y="522"/>
                    <a:pt x="1155" y="522"/>
                    <a:pt x="1155" y="522"/>
                  </a:cubicBezTo>
                  <a:cubicBezTo>
                    <a:pt x="1152" y="522"/>
                    <a:pt x="1152" y="522"/>
                    <a:pt x="1152" y="522"/>
                  </a:cubicBezTo>
                  <a:cubicBezTo>
                    <a:pt x="1151" y="523"/>
                    <a:pt x="1151" y="523"/>
                    <a:pt x="1151" y="524"/>
                  </a:cubicBezTo>
                  <a:cubicBezTo>
                    <a:pt x="1151" y="524"/>
                    <a:pt x="1152" y="524"/>
                    <a:pt x="1152" y="525"/>
                  </a:cubicBezTo>
                  <a:cubicBezTo>
                    <a:pt x="1152" y="526"/>
                    <a:pt x="1152" y="526"/>
                    <a:pt x="1152" y="526"/>
                  </a:cubicBezTo>
                  <a:cubicBezTo>
                    <a:pt x="1156" y="526"/>
                    <a:pt x="1156" y="526"/>
                    <a:pt x="1156" y="526"/>
                  </a:cubicBezTo>
                  <a:cubicBezTo>
                    <a:pt x="1156" y="531"/>
                    <a:pt x="1156" y="531"/>
                    <a:pt x="1156" y="531"/>
                  </a:cubicBezTo>
                  <a:cubicBezTo>
                    <a:pt x="1159" y="531"/>
                    <a:pt x="1159" y="531"/>
                    <a:pt x="1159" y="531"/>
                  </a:cubicBezTo>
                  <a:cubicBezTo>
                    <a:pt x="1159" y="531"/>
                    <a:pt x="1159" y="530"/>
                    <a:pt x="1159" y="529"/>
                  </a:cubicBezTo>
                  <a:cubicBezTo>
                    <a:pt x="1160" y="529"/>
                    <a:pt x="1160" y="529"/>
                    <a:pt x="1160" y="529"/>
                  </a:cubicBezTo>
                  <a:cubicBezTo>
                    <a:pt x="1160" y="529"/>
                    <a:pt x="1161" y="528"/>
                    <a:pt x="1161" y="528"/>
                  </a:cubicBezTo>
                  <a:cubicBezTo>
                    <a:pt x="1161" y="528"/>
                    <a:pt x="1161" y="528"/>
                    <a:pt x="1162" y="528"/>
                  </a:cubicBezTo>
                  <a:cubicBezTo>
                    <a:pt x="1162" y="528"/>
                    <a:pt x="1162" y="527"/>
                    <a:pt x="1162" y="527"/>
                  </a:cubicBezTo>
                  <a:cubicBezTo>
                    <a:pt x="1162" y="526"/>
                    <a:pt x="1162" y="526"/>
                    <a:pt x="1162" y="526"/>
                  </a:cubicBezTo>
                  <a:cubicBezTo>
                    <a:pt x="1163" y="525"/>
                    <a:pt x="1163" y="525"/>
                    <a:pt x="1163" y="525"/>
                  </a:cubicBezTo>
                  <a:cubicBezTo>
                    <a:pt x="1163" y="524"/>
                    <a:pt x="1163" y="524"/>
                    <a:pt x="1163" y="523"/>
                  </a:cubicBezTo>
                  <a:cubicBezTo>
                    <a:pt x="1165" y="523"/>
                    <a:pt x="1165" y="523"/>
                    <a:pt x="1165" y="523"/>
                  </a:cubicBezTo>
                  <a:cubicBezTo>
                    <a:pt x="1165" y="523"/>
                    <a:pt x="1165" y="523"/>
                    <a:pt x="1165" y="523"/>
                  </a:cubicBezTo>
                  <a:cubicBezTo>
                    <a:pt x="1165" y="522"/>
                    <a:pt x="1166" y="522"/>
                    <a:pt x="1166" y="522"/>
                  </a:cubicBezTo>
                  <a:cubicBezTo>
                    <a:pt x="1166" y="522"/>
                    <a:pt x="1166" y="522"/>
                    <a:pt x="1166" y="521"/>
                  </a:cubicBezTo>
                  <a:cubicBezTo>
                    <a:pt x="1166" y="521"/>
                    <a:pt x="1166" y="521"/>
                    <a:pt x="1166" y="520"/>
                  </a:cubicBezTo>
                  <a:cubicBezTo>
                    <a:pt x="1166" y="520"/>
                    <a:pt x="1166" y="520"/>
                    <a:pt x="1167" y="520"/>
                  </a:cubicBezTo>
                  <a:cubicBezTo>
                    <a:pt x="1167" y="520"/>
                    <a:pt x="1167" y="520"/>
                    <a:pt x="1167" y="520"/>
                  </a:cubicBezTo>
                  <a:cubicBezTo>
                    <a:pt x="1168" y="520"/>
                    <a:pt x="1168" y="519"/>
                    <a:pt x="1168" y="519"/>
                  </a:cubicBezTo>
                  <a:cubicBezTo>
                    <a:pt x="1168" y="519"/>
                    <a:pt x="1168" y="519"/>
                    <a:pt x="1168" y="518"/>
                  </a:cubicBezTo>
                  <a:cubicBezTo>
                    <a:pt x="1168" y="518"/>
                    <a:pt x="1168" y="518"/>
                    <a:pt x="1167" y="517"/>
                  </a:cubicBezTo>
                  <a:cubicBezTo>
                    <a:pt x="1167" y="517"/>
                    <a:pt x="1167" y="517"/>
                    <a:pt x="1166" y="517"/>
                  </a:cubicBezTo>
                  <a:cubicBezTo>
                    <a:pt x="1166" y="517"/>
                    <a:pt x="1166" y="517"/>
                    <a:pt x="1165" y="517"/>
                  </a:cubicBezTo>
                  <a:cubicBezTo>
                    <a:pt x="1165" y="517"/>
                    <a:pt x="1165" y="518"/>
                    <a:pt x="1165" y="518"/>
                  </a:cubicBezTo>
                  <a:cubicBezTo>
                    <a:pt x="1165" y="518"/>
                    <a:pt x="1165" y="518"/>
                    <a:pt x="1164" y="518"/>
                  </a:cubicBezTo>
                  <a:cubicBezTo>
                    <a:pt x="1163" y="518"/>
                    <a:pt x="1163" y="518"/>
                    <a:pt x="1162" y="518"/>
                  </a:cubicBezTo>
                  <a:cubicBezTo>
                    <a:pt x="1161" y="518"/>
                    <a:pt x="1161" y="518"/>
                    <a:pt x="1161" y="518"/>
                  </a:cubicBezTo>
                  <a:cubicBezTo>
                    <a:pt x="1161" y="518"/>
                    <a:pt x="1161" y="518"/>
                    <a:pt x="1161" y="518"/>
                  </a:cubicBezTo>
                  <a:cubicBezTo>
                    <a:pt x="1160" y="518"/>
                    <a:pt x="1160" y="518"/>
                    <a:pt x="1160" y="518"/>
                  </a:cubicBezTo>
                  <a:cubicBezTo>
                    <a:pt x="1160" y="516"/>
                    <a:pt x="1160" y="516"/>
                    <a:pt x="1160" y="516"/>
                  </a:cubicBezTo>
                  <a:cubicBezTo>
                    <a:pt x="1160" y="516"/>
                    <a:pt x="1160" y="516"/>
                    <a:pt x="1160" y="515"/>
                  </a:cubicBezTo>
                  <a:cubicBezTo>
                    <a:pt x="1160" y="514"/>
                    <a:pt x="1160" y="514"/>
                    <a:pt x="1159" y="514"/>
                  </a:cubicBezTo>
                  <a:cubicBezTo>
                    <a:pt x="1159" y="513"/>
                    <a:pt x="1159" y="513"/>
                    <a:pt x="1159" y="513"/>
                  </a:cubicBezTo>
                  <a:cubicBezTo>
                    <a:pt x="1158" y="513"/>
                    <a:pt x="1158" y="513"/>
                    <a:pt x="1158" y="513"/>
                  </a:cubicBezTo>
                  <a:cubicBezTo>
                    <a:pt x="1158" y="513"/>
                    <a:pt x="1157" y="513"/>
                    <a:pt x="1157" y="514"/>
                  </a:cubicBezTo>
                  <a:cubicBezTo>
                    <a:pt x="1157" y="514"/>
                    <a:pt x="1157" y="514"/>
                    <a:pt x="1157" y="514"/>
                  </a:cubicBezTo>
                  <a:cubicBezTo>
                    <a:pt x="1157" y="515"/>
                    <a:pt x="1157" y="515"/>
                    <a:pt x="1157" y="515"/>
                  </a:cubicBezTo>
                  <a:cubicBezTo>
                    <a:pt x="1157" y="515"/>
                    <a:pt x="1156" y="515"/>
                    <a:pt x="1156" y="515"/>
                  </a:cubicBezTo>
                  <a:cubicBezTo>
                    <a:pt x="1156" y="514"/>
                    <a:pt x="1156" y="514"/>
                    <a:pt x="1156" y="514"/>
                  </a:cubicBezTo>
                  <a:cubicBezTo>
                    <a:pt x="1155" y="514"/>
                    <a:pt x="1155" y="513"/>
                    <a:pt x="1155" y="513"/>
                  </a:cubicBezTo>
                  <a:cubicBezTo>
                    <a:pt x="1155" y="513"/>
                    <a:pt x="1155" y="512"/>
                    <a:pt x="1155" y="512"/>
                  </a:cubicBezTo>
                  <a:cubicBezTo>
                    <a:pt x="1155" y="512"/>
                    <a:pt x="1156" y="511"/>
                    <a:pt x="1156" y="511"/>
                  </a:cubicBezTo>
                  <a:cubicBezTo>
                    <a:pt x="1156" y="511"/>
                    <a:pt x="1156" y="511"/>
                    <a:pt x="1155" y="510"/>
                  </a:cubicBezTo>
                  <a:cubicBezTo>
                    <a:pt x="1155" y="510"/>
                    <a:pt x="1155" y="511"/>
                    <a:pt x="1155" y="510"/>
                  </a:cubicBezTo>
                  <a:cubicBezTo>
                    <a:pt x="1154" y="510"/>
                    <a:pt x="1155" y="510"/>
                    <a:pt x="1154" y="510"/>
                  </a:cubicBezTo>
                  <a:cubicBezTo>
                    <a:pt x="1154" y="510"/>
                    <a:pt x="1154" y="509"/>
                    <a:pt x="1154" y="509"/>
                  </a:cubicBezTo>
                  <a:cubicBezTo>
                    <a:pt x="1153" y="509"/>
                    <a:pt x="1153" y="509"/>
                    <a:pt x="1153" y="508"/>
                  </a:cubicBezTo>
                  <a:cubicBezTo>
                    <a:pt x="1153" y="508"/>
                    <a:pt x="1153" y="508"/>
                    <a:pt x="1153" y="508"/>
                  </a:cubicBezTo>
                  <a:cubicBezTo>
                    <a:pt x="1152" y="507"/>
                    <a:pt x="1152" y="507"/>
                    <a:pt x="1152" y="507"/>
                  </a:cubicBezTo>
                  <a:cubicBezTo>
                    <a:pt x="1152" y="507"/>
                    <a:pt x="1152" y="506"/>
                    <a:pt x="1152" y="506"/>
                  </a:cubicBezTo>
                  <a:cubicBezTo>
                    <a:pt x="1151" y="506"/>
                    <a:pt x="1151" y="506"/>
                    <a:pt x="1151" y="505"/>
                  </a:cubicBezTo>
                  <a:cubicBezTo>
                    <a:pt x="1151" y="505"/>
                    <a:pt x="1150" y="505"/>
                    <a:pt x="1150" y="505"/>
                  </a:cubicBezTo>
                  <a:cubicBezTo>
                    <a:pt x="1150" y="505"/>
                    <a:pt x="1149" y="506"/>
                    <a:pt x="1149" y="506"/>
                  </a:cubicBezTo>
                  <a:cubicBezTo>
                    <a:pt x="1149" y="507"/>
                    <a:pt x="1149" y="507"/>
                    <a:pt x="1150" y="507"/>
                  </a:cubicBezTo>
                  <a:cubicBezTo>
                    <a:pt x="1150" y="508"/>
                    <a:pt x="1150" y="508"/>
                    <a:pt x="1150" y="508"/>
                  </a:cubicBezTo>
                  <a:cubicBezTo>
                    <a:pt x="1150" y="509"/>
                    <a:pt x="1150" y="509"/>
                    <a:pt x="1151" y="510"/>
                  </a:cubicBezTo>
                  <a:cubicBezTo>
                    <a:pt x="1151" y="510"/>
                    <a:pt x="1152" y="511"/>
                    <a:pt x="1152" y="511"/>
                  </a:cubicBezTo>
                  <a:cubicBezTo>
                    <a:pt x="1153" y="511"/>
                    <a:pt x="1153" y="511"/>
                    <a:pt x="1153" y="511"/>
                  </a:cubicBezTo>
                  <a:cubicBezTo>
                    <a:pt x="1153" y="512"/>
                    <a:pt x="1153" y="512"/>
                    <a:pt x="1153" y="512"/>
                  </a:cubicBezTo>
                  <a:cubicBezTo>
                    <a:pt x="1154" y="512"/>
                    <a:pt x="1154" y="513"/>
                    <a:pt x="1154" y="513"/>
                  </a:cubicBezTo>
                  <a:cubicBezTo>
                    <a:pt x="1154" y="513"/>
                    <a:pt x="1154" y="513"/>
                    <a:pt x="1154" y="514"/>
                  </a:cubicBezTo>
                  <a:cubicBezTo>
                    <a:pt x="1154" y="514"/>
                    <a:pt x="1154" y="515"/>
                    <a:pt x="1154" y="516"/>
                  </a:cubicBezTo>
                  <a:close/>
                  <a:moveTo>
                    <a:pt x="1119" y="453"/>
                  </a:moveTo>
                  <a:cubicBezTo>
                    <a:pt x="1119" y="453"/>
                    <a:pt x="1119" y="453"/>
                    <a:pt x="1120" y="454"/>
                  </a:cubicBezTo>
                  <a:cubicBezTo>
                    <a:pt x="1120" y="454"/>
                    <a:pt x="1120" y="454"/>
                    <a:pt x="1120" y="454"/>
                  </a:cubicBezTo>
                  <a:cubicBezTo>
                    <a:pt x="1120" y="455"/>
                    <a:pt x="1120" y="455"/>
                    <a:pt x="1121" y="455"/>
                  </a:cubicBezTo>
                  <a:cubicBezTo>
                    <a:pt x="1121" y="455"/>
                    <a:pt x="1121" y="455"/>
                    <a:pt x="1121" y="455"/>
                  </a:cubicBezTo>
                  <a:cubicBezTo>
                    <a:pt x="1121" y="456"/>
                    <a:pt x="1121" y="456"/>
                    <a:pt x="1121" y="457"/>
                  </a:cubicBezTo>
                  <a:cubicBezTo>
                    <a:pt x="1121" y="457"/>
                    <a:pt x="1122" y="457"/>
                    <a:pt x="1122" y="458"/>
                  </a:cubicBezTo>
                  <a:cubicBezTo>
                    <a:pt x="1122" y="458"/>
                    <a:pt x="1122" y="458"/>
                    <a:pt x="1122" y="458"/>
                  </a:cubicBezTo>
                  <a:cubicBezTo>
                    <a:pt x="1123" y="458"/>
                    <a:pt x="1123" y="458"/>
                    <a:pt x="1123" y="459"/>
                  </a:cubicBezTo>
                  <a:cubicBezTo>
                    <a:pt x="1124" y="459"/>
                    <a:pt x="1125" y="459"/>
                    <a:pt x="1125" y="460"/>
                  </a:cubicBezTo>
                  <a:cubicBezTo>
                    <a:pt x="1126" y="460"/>
                    <a:pt x="1126" y="460"/>
                    <a:pt x="1127" y="460"/>
                  </a:cubicBezTo>
                  <a:cubicBezTo>
                    <a:pt x="1127" y="460"/>
                    <a:pt x="1127" y="461"/>
                    <a:pt x="1128" y="461"/>
                  </a:cubicBezTo>
                  <a:cubicBezTo>
                    <a:pt x="1128" y="461"/>
                    <a:pt x="1128" y="461"/>
                    <a:pt x="1128" y="461"/>
                  </a:cubicBezTo>
                  <a:cubicBezTo>
                    <a:pt x="1130" y="461"/>
                    <a:pt x="1130" y="461"/>
                    <a:pt x="1130" y="461"/>
                  </a:cubicBezTo>
                  <a:cubicBezTo>
                    <a:pt x="1130" y="461"/>
                    <a:pt x="1130" y="461"/>
                    <a:pt x="1130" y="460"/>
                  </a:cubicBezTo>
                  <a:cubicBezTo>
                    <a:pt x="1130" y="460"/>
                    <a:pt x="1129" y="460"/>
                    <a:pt x="1129" y="460"/>
                  </a:cubicBezTo>
                  <a:cubicBezTo>
                    <a:pt x="1129" y="459"/>
                    <a:pt x="1129" y="459"/>
                    <a:pt x="1129" y="459"/>
                  </a:cubicBezTo>
                  <a:cubicBezTo>
                    <a:pt x="1129" y="459"/>
                    <a:pt x="1128" y="459"/>
                    <a:pt x="1128" y="459"/>
                  </a:cubicBezTo>
                  <a:cubicBezTo>
                    <a:pt x="1128" y="459"/>
                    <a:pt x="1127" y="459"/>
                    <a:pt x="1127" y="458"/>
                  </a:cubicBezTo>
                  <a:cubicBezTo>
                    <a:pt x="1127" y="458"/>
                    <a:pt x="1127" y="458"/>
                    <a:pt x="1126" y="458"/>
                  </a:cubicBezTo>
                  <a:cubicBezTo>
                    <a:pt x="1126" y="457"/>
                    <a:pt x="1126" y="457"/>
                    <a:pt x="1125" y="457"/>
                  </a:cubicBezTo>
                  <a:cubicBezTo>
                    <a:pt x="1125" y="457"/>
                    <a:pt x="1125" y="457"/>
                    <a:pt x="1125" y="457"/>
                  </a:cubicBezTo>
                  <a:cubicBezTo>
                    <a:pt x="1125" y="456"/>
                    <a:pt x="1125" y="456"/>
                    <a:pt x="1125" y="456"/>
                  </a:cubicBezTo>
                  <a:cubicBezTo>
                    <a:pt x="1125" y="455"/>
                    <a:pt x="1124" y="455"/>
                    <a:pt x="1123" y="455"/>
                  </a:cubicBezTo>
                  <a:cubicBezTo>
                    <a:pt x="1123" y="454"/>
                    <a:pt x="1123" y="454"/>
                    <a:pt x="1122" y="453"/>
                  </a:cubicBezTo>
                  <a:cubicBezTo>
                    <a:pt x="1122" y="453"/>
                    <a:pt x="1121" y="453"/>
                    <a:pt x="1121" y="453"/>
                  </a:cubicBezTo>
                  <a:cubicBezTo>
                    <a:pt x="1121" y="453"/>
                    <a:pt x="1121" y="453"/>
                    <a:pt x="1120" y="453"/>
                  </a:cubicBezTo>
                  <a:lnTo>
                    <a:pt x="1119" y="453"/>
                  </a:lnTo>
                  <a:close/>
                  <a:moveTo>
                    <a:pt x="1005" y="422"/>
                  </a:moveTo>
                  <a:cubicBezTo>
                    <a:pt x="1005" y="422"/>
                    <a:pt x="1005" y="422"/>
                    <a:pt x="1005" y="422"/>
                  </a:cubicBezTo>
                  <a:cubicBezTo>
                    <a:pt x="1004" y="422"/>
                    <a:pt x="1004" y="422"/>
                    <a:pt x="1004" y="423"/>
                  </a:cubicBezTo>
                  <a:cubicBezTo>
                    <a:pt x="1004" y="423"/>
                    <a:pt x="1004" y="423"/>
                    <a:pt x="1004" y="424"/>
                  </a:cubicBezTo>
                  <a:cubicBezTo>
                    <a:pt x="1004" y="424"/>
                    <a:pt x="1005" y="424"/>
                    <a:pt x="1005" y="424"/>
                  </a:cubicBezTo>
                  <a:cubicBezTo>
                    <a:pt x="1005" y="424"/>
                    <a:pt x="1005" y="424"/>
                    <a:pt x="1006" y="423"/>
                  </a:cubicBezTo>
                  <a:cubicBezTo>
                    <a:pt x="1006" y="423"/>
                    <a:pt x="1007" y="423"/>
                    <a:pt x="1007" y="423"/>
                  </a:cubicBezTo>
                  <a:cubicBezTo>
                    <a:pt x="1008" y="423"/>
                    <a:pt x="1008" y="423"/>
                    <a:pt x="1008" y="423"/>
                  </a:cubicBezTo>
                  <a:cubicBezTo>
                    <a:pt x="1008" y="423"/>
                    <a:pt x="1009" y="423"/>
                    <a:pt x="1009" y="423"/>
                  </a:cubicBezTo>
                  <a:cubicBezTo>
                    <a:pt x="1009" y="422"/>
                    <a:pt x="1009" y="422"/>
                    <a:pt x="1009" y="422"/>
                  </a:cubicBezTo>
                  <a:cubicBezTo>
                    <a:pt x="1008" y="421"/>
                    <a:pt x="1008" y="421"/>
                    <a:pt x="1008" y="421"/>
                  </a:cubicBezTo>
                  <a:cubicBezTo>
                    <a:pt x="1007" y="422"/>
                    <a:pt x="1007" y="422"/>
                    <a:pt x="1006" y="422"/>
                  </a:cubicBezTo>
                  <a:cubicBezTo>
                    <a:pt x="1006" y="422"/>
                    <a:pt x="1005" y="422"/>
                    <a:pt x="1005" y="422"/>
                  </a:cubicBezTo>
                  <a:close/>
                  <a:moveTo>
                    <a:pt x="1045" y="423"/>
                  </a:moveTo>
                  <a:cubicBezTo>
                    <a:pt x="1045" y="424"/>
                    <a:pt x="1045" y="424"/>
                    <a:pt x="1045" y="424"/>
                  </a:cubicBezTo>
                  <a:cubicBezTo>
                    <a:pt x="1045" y="424"/>
                    <a:pt x="1045" y="424"/>
                    <a:pt x="1045" y="425"/>
                  </a:cubicBezTo>
                  <a:cubicBezTo>
                    <a:pt x="1045" y="425"/>
                    <a:pt x="1044" y="425"/>
                    <a:pt x="1044" y="425"/>
                  </a:cubicBezTo>
                  <a:cubicBezTo>
                    <a:pt x="1044" y="426"/>
                    <a:pt x="1044" y="426"/>
                    <a:pt x="1043" y="427"/>
                  </a:cubicBezTo>
                  <a:cubicBezTo>
                    <a:pt x="1043" y="427"/>
                    <a:pt x="1043" y="427"/>
                    <a:pt x="1043" y="428"/>
                  </a:cubicBezTo>
                  <a:cubicBezTo>
                    <a:pt x="1043" y="428"/>
                    <a:pt x="1043" y="428"/>
                    <a:pt x="1043" y="429"/>
                  </a:cubicBezTo>
                  <a:cubicBezTo>
                    <a:pt x="1043" y="429"/>
                    <a:pt x="1042" y="429"/>
                    <a:pt x="1043" y="430"/>
                  </a:cubicBezTo>
                  <a:cubicBezTo>
                    <a:pt x="1043" y="430"/>
                    <a:pt x="1043" y="430"/>
                    <a:pt x="1043" y="430"/>
                  </a:cubicBezTo>
                  <a:cubicBezTo>
                    <a:pt x="1043" y="431"/>
                    <a:pt x="1043" y="431"/>
                    <a:pt x="1043" y="432"/>
                  </a:cubicBezTo>
                  <a:cubicBezTo>
                    <a:pt x="1043" y="433"/>
                    <a:pt x="1043" y="433"/>
                    <a:pt x="1043" y="433"/>
                  </a:cubicBezTo>
                  <a:cubicBezTo>
                    <a:pt x="1043" y="434"/>
                    <a:pt x="1043" y="434"/>
                    <a:pt x="1043" y="434"/>
                  </a:cubicBezTo>
                  <a:cubicBezTo>
                    <a:pt x="1043" y="435"/>
                    <a:pt x="1043" y="435"/>
                    <a:pt x="1043" y="435"/>
                  </a:cubicBezTo>
                  <a:cubicBezTo>
                    <a:pt x="1042" y="435"/>
                    <a:pt x="1042" y="436"/>
                    <a:pt x="1042" y="436"/>
                  </a:cubicBezTo>
                  <a:cubicBezTo>
                    <a:pt x="1042" y="442"/>
                    <a:pt x="1042" y="442"/>
                    <a:pt x="1042" y="442"/>
                  </a:cubicBezTo>
                  <a:cubicBezTo>
                    <a:pt x="1042" y="442"/>
                    <a:pt x="1042" y="442"/>
                    <a:pt x="1042" y="443"/>
                  </a:cubicBezTo>
                  <a:cubicBezTo>
                    <a:pt x="1041" y="443"/>
                    <a:pt x="1041" y="443"/>
                    <a:pt x="1041" y="443"/>
                  </a:cubicBezTo>
                  <a:cubicBezTo>
                    <a:pt x="1041" y="443"/>
                    <a:pt x="1041" y="444"/>
                    <a:pt x="1040" y="444"/>
                  </a:cubicBezTo>
                  <a:cubicBezTo>
                    <a:pt x="1040" y="444"/>
                    <a:pt x="1040" y="444"/>
                    <a:pt x="1039" y="444"/>
                  </a:cubicBezTo>
                  <a:cubicBezTo>
                    <a:pt x="1038" y="444"/>
                    <a:pt x="1038" y="444"/>
                    <a:pt x="1037" y="444"/>
                  </a:cubicBezTo>
                  <a:cubicBezTo>
                    <a:pt x="1037" y="444"/>
                    <a:pt x="1037" y="444"/>
                    <a:pt x="1037" y="444"/>
                  </a:cubicBezTo>
                  <a:cubicBezTo>
                    <a:pt x="1036" y="444"/>
                    <a:pt x="1036" y="443"/>
                    <a:pt x="1036" y="443"/>
                  </a:cubicBezTo>
                  <a:cubicBezTo>
                    <a:pt x="1036" y="443"/>
                    <a:pt x="1035" y="443"/>
                    <a:pt x="1035" y="443"/>
                  </a:cubicBezTo>
                  <a:cubicBezTo>
                    <a:pt x="1035" y="442"/>
                    <a:pt x="1035" y="442"/>
                    <a:pt x="1035" y="442"/>
                  </a:cubicBezTo>
                  <a:cubicBezTo>
                    <a:pt x="1035" y="442"/>
                    <a:pt x="1035" y="442"/>
                    <a:pt x="1035" y="441"/>
                  </a:cubicBezTo>
                  <a:cubicBezTo>
                    <a:pt x="1034" y="440"/>
                    <a:pt x="1033" y="440"/>
                    <a:pt x="1032" y="440"/>
                  </a:cubicBezTo>
                  <a:cubicBezTo>
                    <a:pt x="1032" y="439"/>
                    <a:pt x="1031" y="439"/>
                    <a:pt x="1030" y="439"/>
                  </a:cubicBezTo>
                  <a:cubicBezTo>
                    <a:pt x="1030" y="439"/>
                    <a:pt x="1030" y="439"/>
                    <a:pt x="1029" y="438"/>
                  </a:cubicBezTo>
                  <a:cubicBezTo>
                    <a:pt x="1029" y="438"/>
                    <a:pt x="1029" y="437"/>
                    <a:pt x="1028" y="437"/>
                  </a:cubicBezTo>
                  <a:cubicBezTo>
                    <a:pt x="1028" y="437"/>
                    <a:pt x="1028" y="436"/>
                    <a:pt x="1028" y="436"/>
                  </a:cubicBezTo>
                  <a:cubicBezTo>
                    <a:pt x="1028" y="436"/>
                    <a:pt x="1028" y="436"/>
                    <a:pt x="1027" y="436"/>
                  </a:cubicBezTo>
                  <a:cubicBezTo>
                    <a:pt x="1027" y="436"/>
                    <a:pt x="1027" y="436"/>
                    <a:pt x="1027" y="436"/>
                  </a:cubicBezTo>
                  <a:cubicBezTo>
                    <a:pt x="1026" y="436"/>
                    <a:pt x="1026" y="436"/>
                    <a:pt x="1026" y="436"/>
                  </a:cubicBezTo>
                  <a:cubicBezTo>
                    <a:pt x="1026" y="436"/>
                    <a:pt x="1025" y="436"/>
                    <a:pt x="1025" y="436"/>
                  </a:cubicBezTo>
                  <a:cubicBezTo>
                    <a:pt x="1025" y="435"/>
                    <a:pt x="1025" y="435"/>
                    <a:pt x="1024" y="435"/>
                  </a:cubicBezTo>
                  <a:cubicBezTo>
                    <a:pt x="1024" y="435"/>
                    <a:pt x="1025" y="435"/>
                    <a:pt x="1025" y="434"/>
                  </a:cubicBezTo>
                  <a:cubicBezTo>
                    <a:pt x="1025" y="434"/>
                    <a:pt x="1024" y="434"/>
                    <a:pt x="1024" y="434"/>
                  </a:cubicBezTo>
                  <a:cubicBezTo>
                    <a:pt x="1024" y="433"/>
                    <a:pt x="1025" y="433"/>
                    <a:pt x="1025" y="432"/>
                  </a:cubicBezTo>
                  <a:cubicBezTo>
                    <a:pt x="1025" y="432"/>
                    <a:pt x="1025" y="432"/>
                    <a:pt x="1025" y="432"/>
                  </a:cubicBezTo>
                  <a:cubicBezTo>
                    <a:pt x="1025" y="431"/>
                    <a:pt x="1024" y="431"/>
                    <a:pt x="1024" y="431"/>
                  </a:cubicBezTo>
                  <a:cubicBezTo>
                    <a:pt x="1024" y="431"/>
                    <a:pt x="1024" y="431"/>
                    <a:pt x="1024" y="430"/>
                  </a:cubicBezTo>
                  <a:cubicBezTo>
                    <a:pt x="1024" y="430"/>
                    <a:pt x="1024" y="430"/>
                    <a:pt x="1024" y="429"/>
                  </a:cubicBezTo>
                  <a:cubicBezTo>
                    <a:pt x="1025" y="429"/>
                    <a:pt x="1025" y="429"/>
                    <a:pt x="1025" y="429"/>
                  </a:cubicBezTo>
                  <a:cubicBezTo>
                    <a:pt x="1025" y="429"/>
                    <a:pt x="1025" y="429"/>
                    <a:pt x="1025" y="428"/>
                  </a:cubicBezTo>
                  <a:cubicBezTo>
                    <a:pt x="1025" y="428"/>
                    <a:pt x="1026" y="428"/>
                    <a:pt x="1026" y="428"/>
                  </a:cubicBezTo>
                  <a:cubicBezTo>
                    <a:pt x="1026" y="427"/>
                    <a:pt x="1026" y="427"/>
                    <a:pt x="1026" y="427"/>
                  </a:cubicBezTo>
                  <a:cubicBezTo>
                    <a:pt x="1027" y="426"/>
                    <a:pt x="1027" y="426"/>
                    <a:pt x="1028" y="426"/>
                  </a:cubicBezTo>
                  <a:cubicBezTo>
                    <a:pt x="1028" y="425"/>
                    <a:pt x="1028" y="425"/>
                    <a:pt x="1028" y="425"/>
                  </a:cubicBezTo>
                  <a:cubicBezTo>
                    <a:pt x="1027" y="425"/>
                    <a:pt x="1027" y="425"/>
                    <a:pt x="1027" y="425"/>
                  </a:cubicBezTo>
                  <a:cubicBezTo>
                    <a:pt x="1027" y="425"/>
                    <a:pt x="1026" y="425"/>
                    <a:pt x="1026" y="425"/>
                  </a:cubicBezTo>
                  <a:cubicBezTo>
                    <a:pt x="1025" y="424"/>
                    <a:pt x="1025" y="424"/>
                    <a:pt x="1024" y="424"/>
                  </a:cubicBezTo>
                  <a:cubicBezTo>
                    <a:pt x="1023" y="424"/>
                    <a:pt x="1023" y="424"/>
                    <a:pt x="1023" y="424"/>
                  </a:cubicBezTo>
                  <a:cubicBezTo>
                    <a:pt x="1023" y="424"/>
                    <a:pt x="1022" y="424"/>
                    <a:pt x="1021" y="424"/>
                  </a:cubicBezTo>
                  <a:cubicBezTo>
                    <a:pt x="1021" y="424"/>
                    <a:pt x="1021" y="424"/>
                    <a:pt x="1020" y="424"/>
                  </a:cubicBezTo>
                  <a:cubicBezTo>
                    <a:pt x="1020" y="424"/>
                    <a:pt x="1020" y="423"/>
                    <a:pt x="1020" y="423"/>
                  </a:cubicBezTo>
                  <a:cubicBezTo>
                    <a:pt x="1019" y="423"/>
                    <a:pt x="1019" y="424"/>
                    <a:pt x="1019" y="423"/>
                  </a:cubicBezTo>
                  <a:cubicBezTo>
                    <a:pt x="1019" y="423"/>
                    <a:pt x="1018" y="424"/>
                    <a:pt x="1018" y="423"/>
                  </a:cubicBezTo>
                  <a:cubicBezTo>
                    <a:pt x="1018" y="423"/>
                    <a:pt x="1018" y="423"/>
                    <a:pt x="1018" y="423"/>
                  </a:cubicBezTo>
                  <a:cubicBezTo>
                    <a:pt x="1017" y="423"/>
                    <a:pt x="1017" y="422"/>
                    <a:pt x="1017" y="422"/>
                  </a:cubicBezTo>
                  <a:cubicBezTo>
                    <a:pt x="1017" y="422"/>
                    <a:pt x="1016" y="422"/>
                    <a:pt x="1016" y="422"/>
                  </a:cubicBezTo>
                  <a:cubicBezTo>
                    <a:pt x="1016" y="422"/>
                    <a:pt x="1016" y="422"/>
                    <a:pt x="1015" y="422"/>
                  </a:cubicBezTo>
                  <a:cubicBezTo>
                    <a:pt x="1015" y="422"/>
                    <a:pt x="1015" y="422"/>
                    <a:pt x="1015" y="422"/>
                  </a:cubicBezTo>
                  <a:cubicBezTo>
                    <a:pt x="1014" y="422"/>
                    <a:pt x="1014" y="421"/>
                    <a:pt x="1013" y="421"/>
                  </a:cubicBezTo>
                  <a:cubicBezTo>
                    <a:pt x="1013" y="421"/>
                    <a:pt x="1013" y="421"/>
                    <a:pt x="1013" y="421"/>
                  </a:cubicBezTo>
                  <a:cubicBezTo>
                    <a:pt x="1012" y="421"/>
                    <a:pt x="1012" y="421"/>
                    <a:pt x="1012" y="421"/>
                  </a:cubicBezTo>
                  <a:cubicBezTo>
                    <a:pt x="1012" y="421"/>
                    <a:pt x="1011" y="421"/>
                    <a:pt x="1011" y="421"/>
                  </a:cubicBezTo>
                  <a:cubicBezTo>
                    <a:pt x="1011" y="421"/>
                    <a:pt x="1011" y="421"/>
                    <a:pt x="1010" y="421"/>
                  </a:cubicBezTo>
                  <a:cubicBezTo>
                    <a:pt x="1010" y="422"/>
                    <a:pt x="1010" y="422"/>
                    <a:pt x="1010" y="422"/>
                  </a:cubicBezTo>
                  <a:cubicBezTo>
                    <a:pt x="1011" y="423"/>
                    <a:pt x="1010" y="423"/>
                    <a:pt x="1011" y="423"/>
                  </a:cubicBezTo>
                  <a:cubicBezTo>
                    <a:pt x="1011" y="423"/>
                    <a:pt x="1012" y="423"/>
                    <a:pt x="1012" y="423"/>
                  </a:cubicBezTo>
                  <a:cubicBezTo>
                    <a:pt x="1012" y="424"/>
                    <a:pt x="1012" y="424"/>
                    <a:pt x="1013" y="424"/>
                  </a:cubicBezTo>
                  <a:cubicBezTo>
                    <a:pt x="1013" y="424"/>
                    <a:pt x="1013" y="424"/>
                    <a:pt x="1013" y="424"/>
                  </a:cubicBezTo>
                  <a:cubicBezTo>
                    <a:pt x="1014" y="424"/>
                    <a:pt x="1013" y="425"/>
                    <a:pt x="1013" y="425"/>
                  </a:cubicBezTo>
                  <a:cubicBezTo>
                    <a:pt x="1013" y="425"/>
                    <a:pt x="1013" y="425"/>
                    <a:pt x="1013" y="425"/>
                  </a:cubicBezTo>
                  <a:cubicBezTo>
                    <a:pt x="1012" y="425"/>
                    <a:pt x="1012" y="425"/>
                    <a:pt x="1011" y="425"/>
                  </a:cubicBezTo>
                  <a:cubicBezTo>
                    <a:pt x="1011" y="425"/>
                    <a:pt x="1010" y="425"/>
                    <a:pt x="1010" y="425"/>
                  </a:cubicBezTo>
                  <a:cubicBezTo>
                    <a:pt x="1009" y="425"/>
                    <a:pt x="1009" y="425"/>
                    <a:pt x="1009" y="425"/>
                  </a:cubicBezTo>
                  <a:cubicBezTo>
                    <a:pt x="1009" y="426"/>
                    <a:pt x="1008" y="426"/>
                    <a:pt x="1008" y="426"/>
                  </a:cubicBezTo>
                  <a:cubicBezTo>
                    <a:pt x="1008" y="427"/>
                    <a:pt x="1007" y="427"/>
                    <a:pt x="1007" y="427"/>
                  </a:cubicBezTo>
                  <a:cubicBezTo>
                    <a:pt x="1006" y="428"/>
                    <a:pt x="1006" y="428"/>
                    <a:pt x="1006" y="428"/>
                  </a:cubicBezTo>
                  <a:cubicBezTo>
                    <a:pt x="1005" y="428"/>
                    <a:pt x="1005" y="428"/>
                    <a:pt x="1005" y="428"/>
                  </a:cubicBezTo>
                  <a:cubicBezTo>
                    <a:pt x="1004" y="429"/>
                    <a:pt x="1004" y="429"/>
                    <a:pt x="1004" y="429"/>
                  </a:cubicBezTo>
                  <a:cubicBezTo>
                    <a:pt x="1004" y="430"/>
                    <a:pt x="1004" y="430"/>
                    <a:pt x="1004" y="430"/>
                  </a:cubicBezTo>
                  <a:cubicBezTo>
                    <a:pt x="1004" y="430"/>
                    <a:pt x="1004" y="430"/>
                    <a:pt x="1004" y="430"/>
                  </a:cubicBezTo>
                  <a:cubicBezTo>
                    <a:pt x="1004" y="431"/>
                    <a:pt x="1004" y="431"/>
                    <a:pt x="1004" y="432"/>
                  </a:cubicBezTo>
                  <a:cubicBezTo>
                    <a:pt x="1004" y="432"/>
                    <a:pt x="1004" y="432"/>
                    <a:pt x="1004" y="432"/>
                  </a:cubicBezTo>
                  <a:cubicBezTo>
                    <a:pt x="1004" y="433"/>
                    <a:pt x="1004" y="433"/>
                    <a:pt x="1004" y="433"/>
                  </a:cubicBezTo>
                  <a:cubicBezTo>
                    <a:pt x="1004" y="434"/>
                    <a:pt x="1004" y="434"/>
                    <a:pt x="1003" y="434"/>
                  </a:cubicBezTo>
                  <a:cubicBezTo>
                    <a:pt x="1003" y="434"/>
                    <a:pt x="1003" y="434"/>
                    <a:pt x="1002" y="434"/>
                  </a:cubicBezTo>
                  <a:cubicBezTo>
                    <a:pt x="1001" y="434"/>
                    <a:pt x="1000" y="434"/>
                    <a:pt x="1000" y="434"/>
                  </a:cubicBezTo>
                  <a:cubicBezTo>
                    <a:pt x="999" y="433"/>
                    <a:pt x="999" y="433"/>
                    <a:pt x="999" y="433"/>
                  </a:cubicBezTo>
                  <a:cubicBezTo>
                    <a:pt x="999" y="433"/>
                    <a:pt x="999" y="433"/>
                    <a:pt x="998" y="433"/>
                  </a:cubicBezTo>
                  <a:cubicBezTo>
                    <a:pt x="998" y="433"/>
                    <a:pt x="997" y="433"/>
                    <a:pt x="997" y="433"/>
                  </a:cubicBezTo>
                  <a:cubicBezTo>
                    <a:pt x="997" y="432"/>
                    <a:pt x="996" y="432"/>
                    <a:pt x="996" y="431"/>
                  </a:cubicBezTo>
                  <a:cubicBezTo>
                    <a:pt x="995" y="431"/>
                    <a:pt x="995" y="431"/>
                    <a:pt x="995" y="431"/>
                  </a:cubicBezTo>
                  <a:cubicBezTo>
                    <a:pt x="994" y="431"/>
                    <a:pt x="994" y="432"/>
                    <a:pt x="994" y="432"/>
                  </a:cubicBezTo>
                  <a:cubicBezTo>
                    <a:pt x="993" y="432"/>
                    <a:pt x="993" y="432"/>
                    <a:pt x="992" y="432"/>
                  </a:cubicBezTo>
                  <a:cubicBezTo>
                    <a:pt x="992" y="432"/>
                    <a:pt x="991" y="432"/>
                    <a:pt x="991" y="432"/>
                  </a:cubicBezTo>
                  <a:cubicBezTo>
                    <a:pt x="990" y="432"/>
                    <a:pt x="991" y="433"/>
                    <a:pt x="990" y="433"/>
                  </a:cubicBezTo>
                  <a:cubicBezTo>
                    <a:pt x="990" y="433"/>
                    <a:pt x="990" y="434"/>
                    <a:pt x="990" y="434"/>
                  </a:cubicBezTo>
                  <a:cubicBezTo>
                    <a:pt x="989" y="434"/>
                    <a:pt x="989" y="434"/>
                    <a:pt x="989" y="434"/>
                  </a:cubicBezTo>
                  <a:cubicBezTo>
                    <a:pt x="989" y="435"/>
                    <a:pt x="988" y="434"/>
                    <a:pt x="988" y="434"/>
                  </a:cubicBezTo>
                  <a:cubicBezTo>
                    <a:pt x="987" y="435"/>
                    <a:pt x="987" y="436"/>
                    <a:pt x="986" y="436"/>
                  </a:cubicBezTo>
                  <a:cubicBezTo>
                    <a:pt x="986" y="437"/>
                    <a:pt x="986" y="437"/>
                    <a:pt x="986" y="437"/>
                  </a:cubicBezTo>
                  <a:cubicBezTo>
                    <a:pt x="986" y="437"/>
                    <a:pt x="986" y="438"/>
                    <a:pt x="986" y="438"/>
                  </a:cubicBezTo>
                  <a:cubicBezTo>
                    <a:pt x="985" y="438"/>
                    <a:pt x="985" y="438"/>
                    <a:pt x="985" y="438"/>
                  </a:cubicBezTo>
                  <a:cubicBezTo>
                    <a:pt x="984" y="438"/>
                    <a:pt x="984" y="438"/>
                    <a:pt x="983" y="438"/>
                  </a:cubicBezTo>
                  <a:cubicBezTo>
                    <a:pt x="983" y="439"/>
                    <a:pt x="983" y="439"/>
                    <a:pt x="983" y="439"/>
                  </a:cubicBezTo>
                  <a:cubicBezTo>
                    <a:pt x="984" y="439"/>
                    <a:pt x="984" y="440"/>
                    <a:pt x="984" y="440"/>
                  </a:cubicBezTo>
                  <a:cubicBezTo>
                    <a:pt x="984" y="440"/>
                    <a:pt x="984" y="440"/>
                    <a:pt x="985" y="440"/>
                  </a:cubicBezTo>
                  <a:cubicBezTo>
                    <a:pt x="985" y="441"/>
                    <a:pt x="985" y="441"/>
                    <a:pt x="985" y="441"/>
                  </a:cubicBezTo>
                  <a:cubicBezTo>
                    <a:pt x="985" y="443"/>
                    <a:pt x="985" y="443"/>
                    <a:pt x="985" y="443"/>
                  </a:cubicBezTo>
                  <a:cubicBezTo>
                    <a:pt x="982" y="443"/>
                    <a:pt x="982" y="443"/>
                    <a:pt x="982" y="443"/>
                  </a:cubicBezTo>
                  <a:cubicBezTo>
                    <a:pt x="982" y="442"/>
                    <a:pt x="982" y="442"/>
                    <a:pt x="982" y="442"/>
                  </a:cubicBezTo>
                  <a:cubicBezTo>
                    <a:pt x="982" y="442"/>
                    <a:pt x="982" y="441"/>
                    <a:pt x="982" y="441"/>
                  </a:cubicBezTo>
                  <a:cubicBezTo>
                    <a:pt x="982" y="441"/>
                    <a:pt x="982" y="441"/>
                    <a:pt x="982" y="440"/>
                  </a:cubicBezTo>
                  <a:cubicBezTo>
                    <a:pt x="980" y="440"/>
                    <a:pt x="980" y="440"/>
                    <a:pt x="980" y="440"/>
                  </a:cubicBezTo>
                  <a:cubicBezTo>
                    <a:pt x="979" y="440"/>
                    <a:pt x="979" y="440"/>
                    <a:pt x="979" y="440"/>
                  </a:cubicBezTo>
                  <a:cubicBezTo>
                    <a:pt x="979" y="441"/>
                    <a:pt x="979" y="441"/>
                    <a:pt x="978" y="441"/>
                  </a:cubicBezTo>
                  <a:cubicBezTo>
                    <a:pt x="978" y="441"/>
                    <a:pt x="978" y="441"/>
                    <a:pt x="978" y="441"/>
                  </a:cubicBezTo>
                  <a:cubicBezTo>
                    <a:pt x="978" y="442"/>
                    <a:pt x="978" y="442"/>
                    <a:pt x="978" y="443"/>
                  </a:cubicBezTo>
                  <a:cubicBezTo>
                    <a:pt x="978" y="444"/>
                    <a:pt x="978" y="444"/>
                    <a:pt x="978" y="445"/>
                  </a:cubicBezTo>
                  <a:cubicBezTo>
                    <a:pt x="978" y="445"/>
                    <a:pt x="978" y="446"/>
                    <a:pt x="977" y="446"/>
                  </a:cubicBezTo>
                  <a:cubicBezTo>
                    <a:pt x="977" y="446"/>
                    <a:pt x="977" y="446"/>
                    <a:pt x="977" y="447"/>
                  </a:cubicBezTo>
                  <a:cubicBezTo>
                    <a:pt x="976" y="447"/>
                    <a:pt x="976" y="447"/>
                    <a:pt x="976" y="447"/>
                  </a:cubicBezTo>
                  <a:cubicBezTo>
                    <a:pt x="976" y="448"/>
                    <a:pt x="976" y="448"/>
                    <a:pt x="976" y="448"/>
                  </a:cubicBezTo>
                  <a:cubicBezTo>
                    <a:pt x="975" y="448"/>
                    <a:pt x="975" y="449"/>
                    <a:pt x="975" y="449"/>
                  </a:cubicBezTo>
                  <a:cubicBezTo>
                    <a:pt x="975" y="449"/>
                    <a:pt x="975" y="449"/>
                    <a:pt x="975" y="449"/>
                  </a:cubicBezTo>
                  <a:cubicBezTo>
                    <a:pt x="974" y="450"/>
                    <a:pt x="974" y="450"/>
                    <a:pt x="973" y="451"/>
                  </a:cubicBezTo>
                  <a:cubicBezTo>
                    <a:pt x="973" y="451"/>
                    <a:pt x="973" y="451"/>
                    <a:pt x="973" y="451"/>
                  </a:cubicBezTo>
                  <a:cubicBezTo>
                    <a:pt x="973" y="452"/>
                    <a:pt x="973" y="452"/>
                    <a:pt x="972" y="452"/>
                  </a:cubicBezTo>
                  <a:cubicBezTo>
                    <a:pt x="972" y="452"/>
                    <a:pt x="972" y="452"/>
                    <a:pt x="972" y="452"/>
                  </a:cubicBezTo>
                  <a:cubicBezTo>
                    <a:pt x="971" y="452"/>
                    <a:pt x="971" y="452"/>
                    <a:pt x="971" y="452"/>
                  </a:cubicBezTo>
                  <a:cubicBezTo>
                    <a:pt x="971" y="452"/>
                    <a:pt x="970" y="452"/>
                    <a:pt x="970" y="452"/>
                  </a:cubicBezTo>
                  <a:cubicBezTo>
                    <a:pt x="970" y="452"/>
                    <a:pt x="970" y="453"/>
                    <a:pt x="969" y="453"/>
                  </a:cubicBezTo>
                  <a:cubicBezTo>
                    <a:pt x="968" y="453"/>
                    <a:pt x="967" y="453"/>
                    <a:pt x="966" y="453"/>
                  </a:cubicBezTo>
                  <a:cubicBezTo>
                    <a:pt x="966" y="453"/>
                    <a:pt x="966" y="453"/>
                    <a:pt x="965" y="453"/>
                  </a:cubicBezTo>
                  <a:cubicBezTo>
                    <a:pt x="965" y="453"/>
                    <a:pt x="964" y="453"/>
                    <a:pt x="964" y="453"/>
                  </a:cubicBezTo>
                  <a:cubicBezTo>
                    <a:pt x="963" y="454"/>
                    <a:pt x="963" y="454"/>
                    <a:pt x="963" y="454"/>
                  </a:cubicBezTo>
                  <a:cubicBezTo>
                    <a:pt x="962" y="454"/>
                    <a:pt x="961" y="454"/>
                    <a:pt x="961" y="454"/>
                  </a:cubicBezTo>
                  <a:cubicBezTo>
                    <a:pt x="960" y="454"/>
                    <a:pt x="960" y="454"/>
                    <a:pt x="960" y="455"/>
                  </a:cubicBezTo>
                  <a:cubicBezTo>
                    <a:pt x="959" y="455"/>
                    <a:pt x="959" y="455"/>
                    <a:pt x="958" y="456"/>
                  </a:cubicBezTo>
                  <a:cubicBezTo>
                    <a:pt x="957" y="456"/>
                    <a:pt x="956" y="456"/>
                    <a:pt x="956" y="457"/>
                  </a:cubicBezTo>
                  <a:cubicBezTo>
                    <a:pt x="955" y="457"/>
                    <a:pt x="955" y="457"/>
                    <a:pt x="955" y="457"/>
                  </a:cubicBezTo>
                  <a:cubicBezTo>
                    <a:pt x="954" y="457"/>
                    <a:pt x="954" y="458"/>
                    <a:pt x="954" y="458"/>
                  </a:cubicBezTo>
                  <a:cubicBezTo>
                    <a:pt x="954" y="459"/>
                    <a:pt x="954" y="459"/>
                    <a:pt x="954" y="460"/>
                  </a:cubicBezTo>
                  <a:cubicBezTo>
                    <a:pt x="954" y="460"/>
                    <a:pt x="954" y="460"/>
                    <a:pt x="953" y="461"/>
                  </a:cubicBezTo>
                  <a:cubicBezTo>
                    <a:pt x="953" y="460"/>
                    <a:pt x="953" y="461"/>
                    <a:pt x="953" y="461"/>
                  </a:cubicBezTo>
                  <a:cubicBezTo>
                    <a:pt x="953" y="460"/>
                    <a:pt x="952" y="460"/>
                    <a:pt x="952" y="460"/>
                  </a:cubicBezTo>
                  <a:cubicBezTo>
                    <a:pt x="952" y="460"/>
                    <a:pt x="952" y="460"/>
                    <a:pt x="951" y="460"/>
                  </a:cubicBezTo>
                  <a:cubicBezTo>
                    <a:pt x="951" y="460"/>
                    <a:pt x="951" y="460"/>
                    <a:pt x="951" y="460"/>
                  </a:cubicBezTo>
                  <a:cubicBezTo>
                    <a:pt x="950" y="460"/>
                    <a:pt x="951" y="459"/>
                    <a:pt x="951" y="459"/>
                  </a:cubicBezTo>
                  <a:cubicBezTo>
                    <a:pt x="951" y="459"/>
                    <a:pt x="950" y="459"/>
                    <a:pt x="950" y="458"/>
                  </a:cubicBezTo>
                  <a:cubicBezTo>
                    <a:pt x="950" y="459"/>
                    <a:pt x="950" y="459"/>
                    <a:pt x="950" y="460"/>
                  </a:cubicBezTo>
                  <a:cubicBezTo>
                    <a:pt x="949" y="460"/>
                    <a:pt x="949" y="460"/>
                    <a:pt x="949" y="460"/>
                  </a:cubicBezTo>
                  <a:cubicBezTo>
                    <a:pt x="949" y="460"/>
                    <a:pt x="949" y="461"/>
                    <a:pt x="949" y="461"/>
                  </a:cubicBezTo>
                  <a:cubicBezTo>
                    <a:pt x="949" y="462"/>
                    <a:pt x="949" y="462"/>
                    <a:pt x="949" y="462"/>
                  </a:cubicBezTo>
                  <a:cubicBezTo>
                    <a:pt x="949" y="462"/>
                    <a:pt x="949" y="462"/>
                    <a:pt x="949" y="462"/>
                  </a:cubicBezTo>
                  <a:cubicBezTo>
                    <a:pt x="949" y="463"/>
                    <a:pt x="949" y="463"/>
                    <a:pt x="949" y="464"/>
                  </a:cubicBezTo>
                  <a:cubicBezTo>
                    <a:pt x="949" y="465"/>
                    <a:pt x="949" y="465"/>
                    <a:pt x="949" y="465"/>
                  </a:cubicBezTo>
                  <a:cubicBezTo>
                    <a:pt x="949" y="465"/>
                    <a:pt x="949" y="465"/>
                    <a:pt x="949" y="465"/>
                  </a:cubicBezTo>
                  <a:cubicBezTo>
                    <a:pt x="948" y="466"/>
                    <a:pt x="948" y="466"/>
                    <a:pt x="948" y="466"/>
                  </a:cubicBezTo>
                  <a:cubicBezTo>
                    <a:pt x="948" y="466"/>
                    <a:pt x="948" y="466"/>
                    <a:pt x="948" y="467"/>
                  </a:cubicBezTo>
                  <a:cubicBezTo>
                    <a:pt x="948" y="467"/>
                    <a:pt x="948" y="468"/>
                    <a:pt x="948" y="468"/>
                  </a:cubicBezTo>
                  <a:cubicBezTo>
                    <a:pt x="948" y="468"/>
                    <a:pt x="948" y="469"/>
                    <a:pt x="949" y="469"/>
                  </a:cubicBezTo>
                  <a:cubicBezTo>
                    <a:pt x="949" y="469"/>
                    <a:pt x="949" y="469"/>
                    <a:pt x="949" y="469"/>
                  </a:cubicBezTo>
                  <a:cubicBezTo>
                    <a:pt x="950" y="470"/>
                    <a:pt x="950" y="470"/>
                    <a:pt x="950" y="471"/>
                  </a:cubicBezTo>
                  <a:cubicBezTo>
                    <a:pt x="950" y="472"/>
                    <a:pt x="951" y="472"/>
                    <a:pt x="951" y="473"/>
                  </a:cubicBezTo>
                  <a:cubicBezTo>
                    <a:pt x="951" y="474"/>
                    <a:pt x="951" y="474"/>
                    <a:pt x="951" y="474"/>
                  </a:cubicBezTo>
                  <a:cubicBezTo>
                    <a:pt x="951" y="473"/>
                    <a:pt x="951" y="473"/>
                    <a:pt x="950" y="473"/>
                  </a:cubicBezTo>
                  <a:cubicBezTo>
                    <a:pt x="950" y="473"/>
                    <a:pt x="950" y="473"/>
                    <a:pt x="949" y="473"/>
                  </a:cubicBezTo>
                  <a:cubicBezTo>
                    <a:pt x="949" y="473"/>
                    <a:pt x="949" y="473"/>
                    <a:pt x="949" y="473"/>
                  </a:cubicBezTo>
                  <a:cubicBezTo>
                    <a:pt x="948" y="472"/>
                    <a:pt x="948" y="472"/>
                    <a:pt x="948" y="472"/>
                  </a:cubicBezTo>
                  <a:cubicBezTo>
                    <a:pt x="948" y="472"/>
                    <a:pt x="948" y="473"/>
                    <a:pt x="947" y="473"/>
                  </a:cubicBezTo>
                  <a:cubicBezTo>
                    <a:pt x="947" y="474"/>
                    <a:pt x="947" y="474"/>
                    <a:pt x="947" y="474"/>
                  </a:cubicBezTo>
                  <a:cubicBezTo>
                    <a:pt x="947" y="474"/>
                    <a:pt x="948" y="475"/>
                    <a:pt x="948" y="475"/>
                  </a:cubicBezTo>
                  <a:cubicBezTo>
                    <a:pt x="948" y="475"/>
                    <a:pt x="949" y="476"/>
                    <a:pt x="949" y="476"/>
                  </a:cubicBezTo>
                  <a:cubicBezTo>
                    <a:pt x="949" y="476"/>
                    <a:pt x="949" y="477"/>
                    <a:pt x="950" y="477"/>
                  </a:cubicBezTo>
                  <a:cubicBezTo>
                    <a:pt x="950" y="477"/>
                    <a:pt x="950" y="477"/>
                    <a:pt x="950" y="477"/>
                  </a:cubicBezTo>
                  <a:cubicBezTo>
                    <a:pt x="951" y="478"/>
                    <a:pt x="951" y="478"/>
                    <a:pt x="951" y="478"/>
                  </a:cubicBezTo>
                  <a:cubicBezTo>
                    <a:pt x="951" y="478"/>
                    <a:pt x="951" y="479"/>
                    <a:pt x="951" y="479"/>
                  </a:cubicBezTo>
                  <a:cubicBezTo>
                    <a:pt x="951" y="479"/>
                    <a:pt x="951" y="480"/>
                    <a:pt x="951" y="480"/>
                  </a:cubicBezTo>
                  <a:cubicBezTo>
                    <a:pt x="951" y="481"/>
                    <a:pt x="952" y="482"/>
                    <a:pt x="952" y="482"/>
                  </a:cubicBezTo>
                  <a:cubicBezTo>
                    <a:pt x="952" y="482"/>
                    <a:pt x="952" y="483"/>
                    <a:pt x="952" y="483"/>
                  </a:cubicBezTo>
                  <a:cubicBezTo>
                    <a:pt x="953" y="484"/>
                    <a:pt x="953" y="484"/>
                    <a:pt x="953" y="485"/>
                  </a:cubicBezTo>
                  <a:cubicBezTo>
                    <a:pt x="953" y="485"/>
                    <a:pt x="953" y="485"/>
                    <a:pt x="953" y="486"/>
                  </a:cubicBezTo>
                  <a:cubicBezTo>
                    <a:pt x="953" y="486"/>
                    <a:pt x="953" y="486"/>
                    <a:pt x="953" y="486"/>
                  </a:cubicBezTo>
                  <a:cubicBezTo>
                    <a:pt x="953" y="487"/>
                    <a:pt x="954" y="488"/>
                    <a:pt x="954" y="488"/>
                  </a:cubicBezTo>
                  <a:cubicBezTo>
                    <a:pt x="954" y="488"/>
                    <a:pt x="954" y="488"/>
                    <a:pt x="954" y="489"/>
                  </a:cubicBezTo>
                  <a:cubicBezTo>
                    <a:pt x="955" y="489"/>
                    <a:pt x="955" y="490"/>
                    <a:pt x="955" y="491"/>
                  </a:cubicBezTo>
                  <a:cubicBezTo>
                    <a:pt x="956" y="491"/>
                    <a:pt x="956" y="491"/>
                    <a:pt x="956" y="491"/>
                  </a:cubicBezTo>
                  <a:cubicBezTo>
                    <a:pt x="956" y="491"/>
                    <a:pt x="956" y="492"/>
                    <a:pt x="956" y="492"/>
                  </a:cubicBezTo>
                  <a:cubicBezTo>
                    <a:pt x="956" y="493"/>
                    <a:pt x="956" y="493"/>
                    <a:pt x="956" y="494"/>
                  </a:cubicBezTo>
                  <a:cubicBezTo>
                    <a:pt x="956" y="495"/>
                    <a:pt x="956" y="495"/>
                    <a:pt x="956" y="496"/>
                  </a:cubicBezTo>
                  <a:cubicBezTo>
                    <a:pt x="957" y="496"/>
                    <a:pt x="957" y="496"/>
                    <a:pt x="957" y="496"/>
                  </a:cubicBezTo>
                  <a:cubicBezTo>
                    <a:pt x="957" y="497"/>
                    <a:pt x="957" y="497"/>
                    <a:pt x="957" y="497"/>
                  </a:cubicBezTo>
                  <a:cubicBezTo>
                    <a:pt x="957" y="500"/>
                    <a:pt x="957" y="500"/>
                    <a:pt x="957" y="500"/>
                  </a:cubicBezTo>
                  <a:cubicBezTo>
                    <a:pt x="956" y="500"/>
                    <a:pt x="956" y="500"/>
                    <a:pt x="956" y="500"/>
                  </a:cubicBezTo>
                  <a:cubicBezTo>
                    <a:pt x="955" y="501"/>
                    <a:pt x="955" y="501"/>
                    <a:pt x="954" y="501"/>
                  </a:cubicBezTo>
                  <a:cubicBezTo>
                    <a:pt x="954" y="501"/>
                    <a:pt x="954" y="501"/>
                    <a:pt x="953" y="502"/>
                  </a:cubicBezTo>
                  <a:cubicBezTo>
                    <a:pt x="953" y="502"/>
                    <a:pt x="953" y="502"/>
                    <a:pt x="953" y="503"/>
                  </a:cubicBezTo>
                  <a:cubicBezTo>
                    <a:pt x="953" y="503"/>
                    <a:pt x="953" y="503"/>
                    <a:pt x="953" y="503"/>
                  </a:cubicBezTo>
                  <a:cubicBezTo>
                    <a:pt x="954" y="503"/>
                    <a:pt x="954" y="503"/>
                    <a:pt x="955" y="504"/>
                  </a:cubicBezTo>
                  <a:cubicBezTo>
                    <a:pt x="956" y="504"/>
                    <a:pt x="956" y="505"/>
                    <a:pt x="956" y="505"/>
                  </a:cubicBezTo>
                  <a:cubicBezTo>
                    <a:pt x="956" y="505"/>
                    <a:pt x="956" y="505"/>
                    <a:pt x="957" y="505"/>
                  </a:cubicBezTo>
                  <a:cubicBezTo>
                    <a:pt x="957" y="505"/>
                    <a:pt x="957" y="506"/>
                    <a:pt x="957" y="506"/>
                  </a:cubicBezTo>
                  <a:cubicBezTo>
                    <a:pt x="958" y="506"/>
                    <a:pt x="958" y="506"/>
                    <a:pt x="959" y="506"/>
                  </a:cubicBezTo>
                  <a:cubicBezTo>
                    <a:pt x="959" y="506"/>
                    <a:pt x="959" y="506"/>
                    <a:pt x="959" y="507"/>
                  </a:cubicBezTo>
                  <a:cubicBezTo>
                    <a:pt x="960" y="507"/>
                    <a:pt x="960" y="507"/>
                    <a:pt x="961" y="507"/>
                  </a:cubicBezTo>
                  <a:cubicBezTo>
                    <a:pt x="961" y="507"/>
                    <a:pt x="962" y="507"/>
                    <a:pt x="962" y="507"/>
                  </a:cubicBezTo>
                  <a:cubicBezTo>
                    <a:pt x="962" y="507"/>
                    <a:pt x="963" y="507"/>
                    <a:pt x="963" y="507"/>
                  </a:cubicBezTo>
                  <a:cubicBezTo>
                    <a:pt x="964" y="507"/>
                    <a:pt x="964" y="507"/>
                    <a:pt x="965" y="507"/>
                  </a:cubicBezTo>
                  <a:cubicBezTo>
                    <a:pt x="965" y="507"/>
                    <a:pt x="965" y="507"/>
                    <a:pt x="965" y="507"/>
                  </a:cubicBezTo>
                  <a:cubicBezTo>
                    <a:pt x="966" y="507"/>
                    <a:pt x="966" y="506"/>
                    <a:pt x="966" y="506"/>
                  </a:cubicBezTo>
                  <a:cubicBezTo>
                    <a:pt x="966" y="506"/>
                    <a:pt x="967" y="506"/>
                    <a:pt x="967" y="506"/>
                  </a:cubicBezTo>
                  <a:cubicBezTo>
                    <a:pt x="967" y="506"/>
                    <a:pt x="967" y="505"/>
                    <a:pt x="967" y="505"/>
                  </a:cubicBezTo>
                  <a:cubicBezTo>
                    <a:pt x="968" y="505"/>
                    <a:pt x="968" y="505"/>
                    <a:pt x="968" y="504"/>
                  </a:cubicBezTo>
                  <a:cubicBezTo>
                    <a:pt x="968" y="504"/>
                    <a:pt x="968" y="504"/>
                    <a:pt x="968" y="504"/>
                  </a:cubicBezTo>
                  <a:cubicBezTo>
                    <a:pt x="969" y="504"/>
                    <a:pt x="969" y="503"/>
                    <a:pt x="969" y="503"/>
                  </a:cubicBezTo>
                  <a:cubicBezTo>
                    <a:pt x="969" y="503"/>
                    <a:pt x="970" y="503"/>
                    <a:pt x="970" y="503"/>
                  </a:cubicBezTo>
                  <a:cubicBezTo>
                    <a:pt x="971" y="503"/>
                    <a:pt x="971" y="503"/>
                    <a:pt x="972" y="503"/>
                  </a:cubicBezTo>
                  <a:cubicBezTo>
                    <a:pt x="972" y="503"/>
                    <a:pt x="972" y="502"/>
                    <a:pt x="972" y="502"/>
                  </a:cubicBezTo>
                  <a:cubicBezTo>
                    <a:pt x="973" y="502"/>
                    <a:pt x="973" y="502"/>
                    <a:pt x="974" y="502"/>
                  </a:cubicBezTo>
                  <a:cubicBezTo>
                    <a:pt x="975" y="502"/>
                    <a:pt x="976" y="502"/>
                    <a:pt x="977" y="503"/>
                  </a:cubicBezTo>
                  <a:cubicBezTo>
                    <a:pt x="978" y="503"/>
                    <a:pt x="978" y="503"/>
                    <a:pt x="979" y="503"/>
                  </a:cubicBezTo>
                  <a:cubicBezTo>
                    <a:pt x="979" y="503"/>
                    <a:pt x="979" y="503"/>
                    <a:pt x="979" y="503"/>
                  </a:cubicBezTo>
                  <a:cubicBezTo>
                    <a:pt x="980" y="503"/>
                    <a:pt x="980" y="504"/>
                    <a:pt x="981" y="504"/>
                  </a:cubicBezTo>
                  <a:cubicBezTo>
                    <a:pt x="981" y="504"/>
                    <a:pt x="981" y="504"/>
                    <a:pt x="982" y="503"/>
                  </a:cubicBezTo>
                  <a:cubicBezTo>
                    <a:pt x="982" y="503"/>
                    <a:pt x="982" y="503"/>
                    <a:pt x="982" y="503"/>
                  </a:cubicBezTo>
                  <a:cubicBezTo>
                    <a:pt x="983" y="502"/>
                    <a:pt x="983" y="502"/>
                    <a:pt x="983" y="502"/>
                  </a:cubicBezTo>
                  <a:cubicBezTo>
                    <a:pt x="983" y="501"/>
                    <a:pt x="984" y="501"/>
                    <a:pt x="984" y="501"/>
                  </a:cubicBezTo>
                  <a:cubicBezTo>
                    <a:pt x="984" y="500"/>
                    <a:pt x="985" y="500"/>
                    <a:pt x="985" y="500"/>
                  </a:cubicBezTo>
                  <a:cubicBezTo>
                    <a:pt x="986" y="499"/>
                    <a:pt x="987" y="498"/>
                    <a:pt x="988" y="497"/>
                  </a:cubicBezTo>
                  <a:cubicBezTo>
                    <a:pt x="988" y="497"/>
                    <a:pt x="989" y="497"/>
                    <a:pt x="989" y="497"/>
                  </a:cubicBezTo>
                  <a:cubicBezTo>
                    <a:pt x="989" y="497"/>
                    <a:pt x="989" y="497"/>
                    <a:pt x="989" y="497"/>
                  </a:cubicBezTo>
                  <a:cubicBezTo>
                    <a:pt x="990" y="497"/>
                    <a:pt x="990" y="496"/>
                    <a:pt x="990" y="496"/>
                  </a:cubicBezTo>
                  <a:cubicBezTo>
                    <a:pt x="990" y="496"/>
                    <a:pt x="991" y="496"/>
                    <a:pt x="991" y="496"/>
                  </a:cubicBezTo>
                  <a:cubicBezTo>
                    <a:pt x="991" y="496"/>
                    <a:pt x="991" y="496"/>
                    <a:pt x="992" y="496"/>
                  </a:cubicBezTo>
                  <a:cubicBezTo>
                    <a:pt x="992" y="496"/>
                    <a:pt x="992" y="497"/>
                    <a:pt x="992" y="497"/>
                  </a:cubicBezTo>
                  <a:cubicBezTo>
                    <a:pt x="993" y="497"/>
                    <a:pt x="993" y="497"/>
                    <a:pt x="993" y="497"/>
                  </a:cubicBezTo>
                  <a:cubicBezTo>
                    <a:pt x="993" y="497"/>
                    <a:pt x="994" y="497"/>
                    <a:pt x="994" y="497"/>
                  </a:cubicBezTo>
                  <a:cubicBezTo>
                    <a:pt x="995" y="497"/>
                    <a:pt x="995" y="497"/>
                    <a:pt x="996" y="497"/>
                  </a:cubicBezTo>
                  <a:cubicBezTo>
                    <a:pt x="996" y="497"/>
                    <a:pt x="996" y="497"/>
                    <a:pt x="997" y="497"/>
                  </a:cubicBezTo>
                  <a:cubicBezTo>
                    <a:pt x="997" y="496"/>
                    <a:pt x="997" y="496"/>
                    <a:pt x="998" y="495"/>
                  </a:cubicBezTo>
                  <a:cubicBezTo>
                    <a:pt x="998" y="495"/>
                    <a:pt x="999" y="495"/>
                    <a:pt x="999" y="495"/>
                  </a:cubicBezTo>
                  <a:cubicBezTo>
                    <a:pt x="999" y="495"/>
                    <a:pt x="999" y="494"/>
                    <a:pt x="1000" y="494"/>
                  </a:cubicBezTo>
                  <a:cubicBezTo>
                    <a:pt x="1000" y="494"/>
                    <a:pt x="1000" y="493"/>
                    <a:pt x="1000" y="493"/>
                  </a:cubicBezTo>
                  <a:cubicBezTo>
                    <a:pt x="1000" y="493"/>
                    <a:pt x="1001" y="493"/>
                    <a:pt x="1001" y="493"/>
                  </a:cubicBezTo>
                  <a:cubicBezTo>
                    <a:pt x="1001" y="493"/>
                    <a:pt x="1002" y="493"/>
                    <a:pt x="1003" y="493"/>
                  </a:cubicBezTo>
                  <a:cubicBezTo>
                    <a:pt x="1003" y="493"/>
                    <a:pt x="1003" y="493"/>
                    <a:pt x="1004" y="493"/>
                  </a:cubicBezTo>
                  <a:cubicBezTo>
                    <a:pt x="1005" y="493"/>
                    <a:pt x="1005" y="493"/>
                    <a:pt x="1006" y="493"/>
                  </a:cubicBezTo>
                  <a:cubicBezTo>
                    <a:pt x="1007" y="493"/>
                    <a:pt x="1007" y="493"/>
                    <a:pt x="1008" y="494"/>
                  </a:cubicBezTo>
                  <a:cubicBezTo>
                    <a:pt x="1009" y="494"/>
                    <a:pt x="1009" y="494"/>
                    <a:pt x="1009" y="494"/>
                  </a:cubicBezTo>
                  <a:cubicBezTo>
                    <a:pt x="1009" y="494"/>
                    <a:pt x="1009" y="494"/>
                    <a:pt x="1009" y="495"/>
                  </a:cubicBezTo>
                  <a:cubicBezTo>
                    <a:pt x="1010" y="495"/>
                    <a:pt x="1010" y="495"/>
                    <a:pt x="1010" y="495"/>
                  </a:cubicBezTo>
                  <a:cubicBezTo>
                    <a:pt x="1011" y="495"/>
                    <a:pt x="1011" y="495"/>
                    <a:pt x="1012" y="495"/>
                  </a:cubicBezTo>
                  <a:cubicBezTo>
                    <a:pt x="1012" y="495"/>
                    <a:pt x="1012" y="495"/>
                    <a:pt x="1012" y="495"/>
                  </a:cubicBezTo>
                  <a:cubicBezTo>
                    <a:pt x="1014" y="495"/>
                    <a:pt x="1014" y="495"/>
                    <a:pt x="1014" y="495"/>
                  </a:cubicBezTo>
                  <a:cubicBezTo>
                    <a:pt x="1014" y="495"/>
                    <a:pt x="1015" y="495"/>
                    <a:pt x="1015" y="495"/>
                  </a:cubicBezTo>
                  <a:cubicBezTo>
                    <a:pt x="1015" y="495"/>
                    <a:pt x="1016" y="495"/>
                    <a:pt x="1016" y="495"/>
                  </a:cubicBezTo>
                  <a:cubicBezTo>
                    <a:pt x="1016" y="495"/>
                    <a:pt x="1016" y="495"/>
                    <a:pt x="1017" y="495"/>
                  </a:cubicBezTo>
                  <a:cubicBezTo>
                    <a:pt x="1017" y="496"/>
                    <a:pt x="1017" y="496"/>
                    <a:pt x="1017" y="496"/>
                  </a:cubicBezTo>
                  <a:cubicBezTo>
                    <a:pt x="1017" y="496"/>
                    <a:pt x="1018" y="497"/>
                    <a:pt x="1018" y="497"/>
                  </a:cubicBezTo>
                  <a:cubicBezTo>
                    <a:pt x="1018" y="497"/>
                    <a:pt x="1018" y="497"/>
                    <a:pt x="1018" y="498"/>
                  </a:cubicBezTo>
                  <a:cubicBezTo>
                    <a:pt x="1018" y="499"/>
                    <a:pt x="1018" y="499"/>
                    <a:pt x="1018" y="500"/>
                  </a:cubicBezTo>
                  <a:cubicBezTo>
                    <a:pt x="1019" y="500"/>
                    <a:pt x="1020" y="500"/>
                    <a:pt x="1021" y="500"/>
                  </a:cubicBezTo>
                  <a:cubicBezTo>
                    <a:pt x="1021" y="501"/>
                    <a:pt x="1021" y="501"/>
                    <a:pt x="1021" y="501"/>
                  </a:cubicBezTo>
                  <a:cubicBezTo>
                    <a:pt x="1021" y="502"/>
                    <a:pt x="1022" y="502"/>
                    <a:pt x="1022" y="503"/>
                  </a:cubicBezTo>
                  <a:cubicBezTo>
                    <a:pt x="1022" y="503"/>
                    <a:pt x="1022" y="504"/>
                    <a:pt x="1022" y="505"/>
                  </a:cubicBezTo>
                  <a:cubicBezTo>
                    <a:pt x="1022" y="505"/>
                    <a:pt x="1022" y="505"/>
                    <a:pt x="1022" y="505"/>
                  </a:cubicBezTo>
                  <a:cubicBezTo>
                    <a:pt x="1022" y="506"/>
                    <a:pt x="1022" y="506"/>
                    <a:pt x="1022" y="506"/>
                  </a:cubicBezTo>
                  <a:cubicBezTo>
                    <a:pt x="1023" y="506"/>
                    <a:pt x="1023" y="506"/>
                    <a:pt x="1023" y="506"/>
                  </a:cubicBezTo>
                  <a:cubicBezTo>
                    <a:pt x="1024" y="506"/>
                    <a:pt x="1025" y="506"/>
                    <a:pt x="1025" y="505"/>
                  </a:cubicBezTo>
                  <a:cubicBezTo>
                    <a:pt x="1025" y="505"/>
                    <a:pt x="1025" y="504"/>
                    <a:pt x="1025" y="504"/>
                  </a:cubicBezTo>
                  <a:cubicBezTo>
                    <a:pt x="1026" y="504"/>
                    <a:pt x="1026" y="504"/>
                    <a:pt x="1027" y="503"/>
                  </a:cubicBezTo>
                  <a:cubicBezTo>
                    <a:pt x="1027" y="503"/>
                    <a:pt x="1027" y="503"/>
                    <a:pt x="1027" y="503"/>
                  </a:cubicBezTo>
                  <a:cubicBezTo>
                    <a:pt x="1027" y="502"/>
                    <a:pt x="1028" y="502"/>
                    <a:pt x="1028" y="502"/>
                  </a:cubicBezTo>
                  <a:cubicBezTo>
                    <a:pt x="1028" y="502"/>
                    <a:pt x="1028" y="502"/>
                    <a:pt x="1028" y="501"/>
                  </a:cubicBezTo>
                  <a:cubicBezTo>
                    <a:pt x="1029" y="501"/>
                    <a:pt x="1029" y="500"/>
                    <a:pt x="1029" y="500"/>
                  </a:cubicBezTo>
                  <a:cubicBezTo>
                    <a:pt x="1029" y="500"/>
                    <a:pt x="1029" y="499"/>
                    <a:pt x="1029" y="499"/>
                  </a:cubicBezTo>
                  <a:cubicBezTo>
                    <a:pt x="1030" y="499"/>
                    <a:pt x="1030" y="499"/>
                    <a:pt x="1031" y="500"/>
                  </a:cubicBezTo>
                  <a:cubicBezTo>
                    <a:pt x="1031" y="500"/>
                    <a:pt x="1031" y="500"/>
                    <a:pt x="1031" y="500"/>
                  </a:cubicBezTo>
                  <a:cubicBezTo>
                    <a:pt x="1031" y="501"/>
                    <a:pt x="1031" y="501"/>
                    <a:pt x="1030" y="502"/>
                  </a:cubicBezTo>
                  <a:cubicBezTo>
                    <a:pt x="1030" y="502"/>
                    <a:pt x="1029" y="503"/>
                    <a:pt x="1029" y="504"/>
                  </a:cubicBezTo>
                  <a:cubicBezTo>
                    <a:pt x="1029" y="505"/>
                    <a:pt x="1030" y="505"/>
                    <a:pt x="1030" y="505"/>
                  </a:cubicBezTo>
                  <a:cubicBezTo>
                    <a:pt x="1030" y="505"/>
                    <a:pt x="1030" y="505"/>
                    <a:pt x="1030" y="505"/>
                  </a:cubicBezTo>
                  <a:cubicBezTo>
                    <a:pt x="1031" y="505"/>
                    <a:pt x="1030" y="505"/>
                    <a:pt x="1031" y="505"/>
                  </a:cubicBezTo>
                  <a:cubicBezTo>
                    <a:pt x="1031" y="504"/>
                    <a:pt x="1031" y="504"/>
                    <a:pt x="1031" y="504"/>
                  </a:cubicBezTo>
                  <a:cubicBezTo>
                    <a:pt x="1032" y="504"/>
                    <a:pt x="1032" y="504"/>
                    <a:pt x="1032" y="504"/>
                  </a:cubicBezTo>
                  <a:cubicBezTo>
                    <a:pt x="1032" y="504"/>
                    <a:pt x="1032" y="504"/>
                    <a:pt x="1033" y="504"/>
                  </a:cubicBezTo>
                  <a:cubicBezTo>
                    <a:pt x="1033" y="507"/>
                    <a:pt x="1033" y="507"/>
                    <a:pt x="1033" y="507"/>
                  </a:cubicBezTo>
                  <a:cubicBezTo>
                    <a:pt x="1033" y="507"/>
                    <a:pt x="1032" y="507"/>
                    <a:pt x="1032" y="507"/>
                  </a:cubicBezTo>
                  <a:cubicBezTo>
                    <a:pt x="1032" y="508"/>
                    <a:pt x="1032" y="508"/>
                    <a:pt x="1032" y="508"/>
                  </a:cubicBezTo>
                  <a:cubicBezTo>
                    <a:pt x="1032" y="509"/>
                    <a:pt x="1032" y="509"/>
                    <a:pt x="1032" y="510"/>
                  </a:cubicBezTo>
                  <a:cubicBezTo>
                    <a:pt x="1032" y="510"/>
                    <a:pt x="1032" y="510"/>
                    <a:pt x="1033" y="510"/>
                  </a:cubicBezTo>
                  <a:cubicBezTo>
                    <a:pt x="1033" y="510"/>
                    <a:pt x="1033" y="510"/>
                    <a:pt x="1033" y="510"/>
                  </a:cubicBezTo>
                  <a:cubicBezTo>
                    <a:pt x="1034" y="509"/>
                    <a:pt x="1034" y="509"/>
                    <a:pt x="1034" y="509"/>
                  </a:cubicBezTo>
                  <a:cubicBezTo>
                    <a:pt x="1035" y="509"/>
                    <a:pt x="1035" y="509"/>
                    <a:pt x="1035" y="509"/>
                  </a:cubicBezTo>
                  <a:cubicBezTo>
                    <a:pt x="1036" y="510"/>
                    <a:pt x="1035" y="510"/>
                    <a:pt x="1035" y="511"/>
                  </a:cubicBezTo>
                  <a:cubicBezTo>
                    <a:pt x="1036" y="511"/>
                    <a:pt x="1036" y="511"/>
                    <a:pt x="1037" y="512"/>
                  </a:cubicBezTo>
                  <a:cubicBezTo>
                    <a:pt x="1037" y="512"/>
                    <a:pt x="1037" y="512"/>
                    <a:pt x="1038" y="512"/>
                  </a:cubicBezTo>
                  <a:cubicBezTo>
                    <a:pt x="1038" y="512"/>
                    <a:pt x="1038" y="513"/>
                    <a:pt x="1038" y="513"/>
                  </a:cubicBezTo>
                  <a:cubicBezTo>
                    <a:pt x="1038" y="514"/>
                    <a:pt x="1038" y="514"/>
                    <a:pt x="1038" y="514"/>
                  </a:cubicBezTo>
                  <a:cubicBezTo>
                    <a:pt x="1038" y="514"/>
                    <a:pt x="1038" y="514"/>
                    <a:pt x="1038" y="514"/>
                  </a:cubicBezTo>
                  <a:cubicBezTo>
                    <a:pt x="1038" y="515"/>
                    <a:pt x="1038" y="515"/>
                    <a:pt x="1038" y="516"/>
                  </a:cubicBezTo>
                  <a:cubicBezTo>
                    <a:pt x="1038" y="516"/>
                    <a:pt x="1038" y="516"/>
                    <a:pt x="1038" y="516"/>
                  </a:cubicBezTo>
                  <a:cubicBezTo>
                    <a:pt x="1038" y="517"/>
                    <a:pt x="1038" y="517"/>
                    <a:pt x="1039" y="518"/>
                  </a:cubicBezTo>
                  <a:cubicBezTo>
                    <a:pt x="1039" y="518"/>
                    <a:pt x="1040" y="518"/>
                    <a:pt x="1040" y="519"/>
                  </a:cubicBezTo>
                  <a:cubicBezTo>
                    <a:pt x="1040" y="519"/>
                    <a:pt x="1040" y="519"/>
                    <a:pt x="1041" y="519"/>
                  </a:cubicBezTo>
                  <a:cubicBezTo>
                    <a:pt x="1041" y="519"/>
                    <a:pt x="1042" y="519"/>
                    <a:pt x="1042" y="519"/>
                  </a:cubicBezTo>
                  <a:cubicBezTo>
                    <a:pt x="1043" y="519"/>
                    <a:pt x="1044" y="519"/>
                    <a:pt x="1044" y="519"/>
                  </a:cubicBezTo>
                  <a:cubicBezTo>
                    <a:pt x="1045" y="520"/>
                    <a:pt x="1045" y="520"/>
                    <a:pt x="1045" y="520"/>
                  </a:cubicBezTo>
                  <a:cubicBezTo>
                    <a:pt x="1045" y="520"/>
                    <a:pt x="1045" y="520"/>
                    <a:pt x="1046" y="520"/>
                  </a:cubicBezTo>
                  <a:cubicBezTo>
                    <a:pt x="1046" y="520"/>
                    <a:pt x="1046" y="521"/>
                    <a:pt x="1046" y="521"/>
                  </a:cubicBezTo>
                  <a:cubicBezTo>
                    <a:pt x="1047" y="521"/>
                    <a:pt x="1047" y="521"/>
                    <a:pt x="1047" y="521"/>
                  </a:cubicBezTo>
                  <a:cubicBezTo>
                    <a:pt x="1048" y="522"/>
                    <a:pt x="1048" y="522"/>
                    <a:pt x="1049" y="522"/>
                  </a:cubicBezTo>
                  <a:cubicBezTo>
                    <a:pt x="1050" y="522"/>
                    <a:pt x="1051" y="521"/>
                    <a:pt x="1052" y="521"/>
                  </a:cubicBezTo>
                  <a:cubicBezTo>
                    <a:pt x="1052" y="520"/>
                    <a:pt x="1052" y="519"/>
                    <a:pt x="1052" y="518"/>
                  </a:cubicBezTo>
                  <a:cubicBezTo>
                    <a:pt x="1054" y="518"/>
                    <a:pt x="1054" y="518"/>
                    <a:pt x="1054" y="518"/>
                  </a:cubicBezTo>
                  <a:cubicBezTo>
                    <a:pt x="1055" y="518"/>
                    <a:pt x="1055" y="519"/>
                    <a:pt x="1056" y="519"/>
                  </a:cubicBezTo>
                  <a:cubicBezTo>
                    <a:pt x="1056" y="520"/>
                    <a:pt x="1056" y="520"/>
                    <a:pt x="1056" y="520"/>
                  </a:cubicBezTo>
                  <a:cubicBezTo>
                    <a:pt x="1056" y="521"/>
                    <a:pt x="1056" y="521"/>
                    <a:pt x="1056" y="522"/>
                  </a:cubicBezTo>
                  <a:cubicBezTo>
                    <a:pt x="1057" y="522"/>
                    <a:pt x="1057" y="522"/>
                    <a:pt x="1058" y="522"/>
                  </a:cubicBezTo>
                  <a:cubicBezTo>
                    <a:pt x="1059" y="522"/>
                    <a:pt x="1059" y="521"/>
                    <a:pt x="1060" y="521"/>
                  </a:cubicBezTo>
                  <a:cubicBezTo>
                    <a:pt x="1060" y="520"/>
                    <a:pt x="1060" y="520"/>
                    <a:pt x="1061" y="520"/>
                  </a:cubicBezTo>
                  <a:cubicBezTo>
                    <a:pt x="1061" y="520"/>
                    <a:pt x="1062" y="519"/>
                    <a:pt x="1062" y="519"/>
                  </a:cubicBezTo>
                  <a:cubicBezTo>
                    <a:pt x="1063" y="519"/>
                    <a:pt x="1063" y="519"/>
                    <a:pt x="1063" y="519"/>
                  </a:cubicBezTo>
                  <a:cubicBezTo>
                    <a:pt x="1064" y="518"/>
                    <a:pt x="1064" y="518"/>
                    <a:pt x="1065" y="518"/>
                  </a:cubicBezTo>
                  <a:cubicBezTo>
                    <a:pt x="1065" y="518"/>
                    <a:pt x="1065" y="518"/>
                    <a:pt x="1066" y="518"/>
                  </a:cubicBezTo>
                  <a:cubicBezTo>
                    <a:pt x="1067" y="518"/>
                    <a:pt x="1068" y="518"/>
                    <a:pt x="1070" y="518"/>
                  </a:cubicBezTo>
                  <a:cubicBezTo>
                    <a:pt x="1070" y="518"/>
                    <a:pt x="1070" y="518"/>
                    <a:pt x="1070" y="518"/>
                  </a:cubicBezTo>
                  <a:cubicBezTo>
                    <a:pt x="1071" y="517"/>
                    <a:pt x="1071" y="518"/>
                    <a:pt x="1071" y="517"/>
                  </a:cubicBezTo>
                  <a:cubicBezTo>
                    <a:pt x="1071" y="517"/>
                    <a:pt x="1071" y="517"/>
                    <a:pt x="1071" y="517"/>
                  </a:cubicBezTo>
                  <a:cubicBezTo>
                    <a:pt x="1071" y="516"/>
                    <a:pt x="1072" y="516"/>
                    <a:pt x="1072" y="515"/>
                  </a:cubicBezTo>
                  <a:cubicBezTo>
                    <a:pt x="1072" y="514"/>
                    <a:pt x="1072" y="514"/>
                    <a:pt x="1072" y="513"/>
                  </a:cubicBezTo>
                  <a:cubicBezTo>
                    <a:pt x="1072" y="512"/>
                    <a:pt x="1073" y="513"/>
                    <a:pt x="1073" y="512"/>
                  </a:cubicBezTo>
                  <a:cubicBezTo>
                    <a:pt x="1074" y="512"/>
                    <a:pt x="1074" y="512"/>
                    <a:pt x="1074" y="511"/>
                  </a:cubicBezTo>
                  <a:cubicBezTo>
                    <a:pt x="1074" y="511"/>
                    <a:pt x="1074" y="511"/>
                    <a:pt x="1074" y="511"/>
                  </a:cubicBezTo>
                  <a:cubicBezTo>
                    <a:pt x="1074" y="510"/>
                    <a:pt x="1074" y="510"/>
                    <a:pt x="1074" y="510"/>
                  </a:cubicBezTo>
                  <a:cubicBezTo>
                    <a:pt x="1073" y="510"/>
                    <a:pt x="1074" y="509"/>
                    <a:pt x="1074" y="509"/>
                  </a:cubicBezTo>
                  <a:cubicBezTo>
                    <a:pt x="1074" y="508"/>
                    <a:pt x="1074" y="507"/>
                    <a:pt x="1074" y="506"/>
                  </a:cubicBezTo>
                  <a:cubicBezTo>
                    <a:pt x="1074" y="506"/>
                    <a:pt x="1074" y="506"/>
                    <a:pt x="1074" y="505"/>
                  </a:cubicBezTo>
                  <a:cubicBezTo>
                    <a:pt x="1074" y="505"/>
                    <a:pt x="1074" y="505"/>
                    <a:pt x="1074" y="505"/>
                  </a:cubicBezTo>
                  <a:cubicBezTo>
                    <a:pt x="1075" y="504"/>
                    <a:pt x="1075" y="504"/>
                    <a:pt x="1075" y="504"/>
                  </a:cubicBezTo>
                  <a:cubicBezTo>
                    <a:pt x="1075" y="503"/>
                    <a:pt x="1076" y="503"/>
                    <a:pt x="1076" y="503"/>
                  </a:cubicBezTo>
                  <a:cubicBezTo>
                    <a:pt x="1076" y="502"/>
                    <a:pt x="1077" y="502"/>
                    <a:pt x="1077" y="502"/>
                  </a:cubicBezTo>
                  <a:cubicBezTo>
                    <a:pt x="1077" y="502"/>
                    <a:pt x="1077" y="502"/>
                    <a:pt x="1077" y="501"/>
                  </a:cubicBezTo>
                  <a:cubicBezTo>
                    <a:pt x="1078" y="501"/>
                    <a:pt x="1078" y="501"/>
                    <a:pt x="1078" y="501"/>
                  </a:cubicBezTo>
                  <a:cubicBezTo>
                    <a:pt x="1078" y="500"/>
                    <a:pt x="1078" y="500"/>
                    <a:pt x="1078" y="500"/>
                  </a:cubicBezTo>
                  <a:cubicBezTo>
                    <a:pt x="1078" y="500"/>
                    <a:pt x="1078" y="500"/>
                    <a:pt x="1078" y="499"/>
                  </a:cubicBezTo>
                  <a:cubicBezTo>
                    <a:pt x="1078" y="499"/>
                    <a:pt x="1078" y="499"/>
                    <a:pt x="1078" y="499"/>
                  </a:cubicBezTo>
                  <a:cubicBezTo>
                    <a:pt x="1078" y="498"/>
                    <a:pt x="1079" y="498"/>
                    <a:pt x="1079" y="498"/>
                  </a:cubicBezTo>
                  <a:cubicBezTo>
                    <a:pt x="1079" y="498"/>
                    <a:pt x="1079" y="497"/>
                    <a:pt x="1080" y="497"/>
                  </a:cubicBezTo>
                  <a:cubicBezTo>
                    <a:pt x="1080" y="497"/>
                    <a:pt x="1080" y="497"/>
                    <a:pt x="1080" y="497"/>
                  </a:cubicBezTo>
                  <a:cubicBezTo>
                    <a:pt x="1081" y="497"/>
                    <a:pt x="1081" y="497"/>
                    <a:pt x="1081" y="497"/>
                  </a:cubicBezTo>
                  <a:cubicBezTo>
                    <a:pt x="1081" y="496"/>
                    <a:pt x="1081" y="496"/>
                    <a:pt x="1081" y="496"/>
                  </a:cubicBezTo>
                  <a:cubicBezTo>
                    <a:pt x="1081" y="496"/>
                    <a:pt x="1081" y="495"/>
                    <a:pt x="1081" y="495"/>
                  </a:cubicBezTo>
                  <a:cubicBezTo>
                    <a:pt x="1081" y="495"/>
                    <a:pt x="1082" y="495"/>
                    <a:pt x="1082" y="494"/>
                  </a:cubicBezTo>
                  <a:cubicBezTo>
                    <a:pt x="1082" y="494"/>
                    <a:pt x="1082" y="493"/>
                    <a:pt x="1082" y="493"/>
                  </a:cubicBezTo>
                  <a:cubicBezTo>
                    <a:pt x="1082" y="492"/>
                    <a:pt x="1082" y="492"/>
                    <a:pt x="1083" y="491"/>
                  </a:cubicBezTo>
                  <a:cubicBezTo>
                    <a:pt x="1083" y="490"/>
                    <a:pt x="1083" y="490"/>
                    <a:pt x="1083" y="489"/>
                  </a:cubicBezTo>
                  <a:cubicBezTo>
                    <a:pt x="1084" y="489"/>
                    <a:pt x="1084" y="488"/>
                    <a:pt x="1084" y="487"/>
                  </a:cubicBezTo>
                  <a:cubicBezTo>
                    <a:pt x="1084" y="487"/>
                    <a:pt x="1084" y="487"/>
                    <a:pt x="1084" y="487"/>
                  </a:cubicBezTo>
                  <a:cubicBezTo>
                    <a:pt x="1084" y="486"/>
                    <a:pt x="1084" y="486"/>
                    <a:pt x="1084" y="486"/>
                  </a:cubicBezTo>
                  <a:cubicBezTo>
                    <a:pt x="1084" y="482"/>
                    <a:pt x="1084" y="482"/>
                    <a:pt x="1084" y="482"/>
                  </a:cubicBezTo>
                  <a:cubicBezTo>
                    <a:pt x="1084" y="482"/>
                    <a:pt x="1084" y="482"/>
                    <a:pt x="1084" y="482"/>
                  </a:cubicBezTo>
                  <a:cubicBezTo>
                    <a:pt x="1084" y="481"/>
                    <a:pt x="1084" y="481"/>
                    <a:pt x="1083" y="481"/>
                  </a:cubicBezTo>
                  <a:cubicBezTo>
                    <a:pt x="1083" y="481"/>
                    <a:pt x="1083" y="481"/>
                    <a:pt x="1083" y="480"/>
                  </a:cubicBezTo>
                  <a:cubicBezTo>
                    <a:pt x="1083" y="480"/>
                    <a:pt x="1082" y="480"/>
                    <a:pt x="1082" y="480"/>
                  </a:cubicBezTo>
                  <a:cubicBezTo>
                    <a:pt x="1082" y="479"/>
                    <a:pt x="1082" y="479"/>
                    <a:pt x="1082" y="479"/>
                  </a:cubicBezTo>
                  <a:cubicBezTo>
                    <a:pt x="1082" y="479"/>
                    <a:pt x="1082" y="478"/>
                    <a:pt x="1082" y="478"/>
                  </a:cubicBezTo>
                  <a:cubicBezTo>
                    <a:pt x="1082" y="478"/>
                    <a:pt x="1083" y="477"/>
                    <a:pt x="1083" y="477"/>
                  </a:cubicBezTo>
                  <a:cubicBezTo>
                    <a:pt x="1083" y="476"/>
                    <a:pt x="1083" y="476"/>
                    <a:pt x="1083" y="475"/>
                  </a:cubicBezTo>
                  <a:cubicBezTo>
                    <a:pt x="1083" y="475"/>
                    <a:pt x="1083" y="475"/>
                    <a:pt x="1083" y="475"/>
                  </a:cubicBezTo>
                  <a:cubicBezTo>
                    <a:pt x="1083" y="473"/>
                    <a:pt x="1083" y="473"/>
                    <a:pt x="1083" y="473"/>
                  </a:cubicBezTo>
                  <a:cubicBezTo>
                    <a:pt x="1083" y="473"/>
                    <a:pt x="1083" y="473"/>
                    <a:pt x="1083" y="472"/>
                  </a:cubicBezTo>
                  <a:cubicBezTo>
                    <a:pt x="1082" y="472"/>
                    <a:pt x="1082" y="472"/>
                    <a:pt x="1082" y="471"/>
                  </a:cubicBezTo>
                  <a:cubicBezTo>
                    <a:pt x="1081" y="471"/>
                    <a:pt x="1081" y="471"/>
                    <a:pt x="1081" y="470"/>
                  </a:cubicBezTo>
                  <a:cubicBezTo>
                    <a:pt x="1081" y="470"/>
                    <a:pt x="1080" y="470"/>
                    <a:pt x="1080" y="469"/>
                  </a:cubicBezTo>
                  <a:cubicBezTo>
                    <a:pt x="1080" y="469"/>
                    <a:pt x="1080" y="469"/>
                    <a:pt x="1080" y="469"/>
                  </a:cubicBezTo>
                  <a:cubicBezTo>
                    <a:pt x="1080" y="468"/>
                    <a:pt x="1080" y="468"/>
                    <a:pt x="1080" y="468"/>
                  </a:cubicBezTo>
                  <a:cubicBezTo>
                    <a:pt x="1080" y="468"/>
                    <a:pt x="1080" y="467"/>
                    <a:pt x="1080" y="467"/>
                  </a:cubicBezTo>
                  <a:cubicBezTo>
                    <a:pt x="1079" y="467"/>
                    <a:pt x="1079" y="467"/>
                    <a:pt x="1079" y="467"/>
                  </a:cubicBezTo>
                  <a:cubicBezTo>
                    <a:pt x="1078" y="466"/>
                    <a:pt x="1078" y="466"/>
                    <a:pt x="1078" y="465"/>
                  </a:cubicBezTo>
                  <a:cubicBezTo>
                    <a:pt x="1077" y="465"/>
                    <a:pt x="1077" y="465"/>
                    <a:pt x="1077" y="465"/>
                  </a:cubicBezTo>
                  <a:cubicBezTo>
                    <a:pt x="1077" y="465"/>
                    <a:pt x="1076" y="465"/>
                    <a:pt x="1076" y="465"/>
                  </a:cubicBezTo>
                  <a:cubicBezTo>
                    <a:pt x="1076" y="464"/>
                    <a:pt x="1076" y="464"/>
                    <a:pt x="1076" y="464"/>
                  </a:cubicBezTo>
                  <a:cubicBezTo>
                    <a:pt x="1076" y="460"/>
                    <a:pt x="1076" y="460"/>
                    <a:pt x="1076" y="460"/>
                  </a:cubicBezTo>
                  <a:cubicBezTo>
                    <a:pt x="1075" y="460"/>
                    <a:pt x="1075" y="460"/>
                    <a:pt x="1074" y="460"/>
                  </a:cubicBezTo>
                  <a:cubicBezTo>
                    <a:pt x="1073" y="460"/>
                    <a:pt x="1073" y="460"/>
                    <a:pt x="1072" y="460"/>
                  </a:cubicBezTo>
                  <a:cubicBezTo>
                    <a:pt x="1072" y="460"/>
                    <a:pt x="1071" y="460"/>
                    <a:pt x="1071" y="460"/>
                  </a:cubicBezTo>
                  <a:cubicBezTo>
                    <a:pt x="1071" y="460"/>
                    <a:pt x="1071" y="460"/>
                    <a:pt x="1070" y="459"/>
                  </a:cubicBezTo>
                  <a:cubicBezTo>
                    <a:pt x="1070" y="459"/>
                    <a:pt x="1069" y="459"/>
                    <a:pt x="1069" y="458"/>
                  </a:cubicBezTo>
                  <a:cubicBezTo>
                    <a:pt x="1069" y="457"/>
                    <a:pt x="1069" y="457"/>
                    <a:pt x="1069" y="457"/>
                  </a:cubicBezTo>
                  <a:cubicBezTo>
                    <a:pt x="1069" y="457"/>
                    <a:pt x="1069" y="457"/>
                    <a:pt x="1069" y="457"/>
                  </a:cubicBezTo>
                  <a:cubicBezTo>
                    <a:pt x="1069" y="456"/>
                    <a:pt x="1069" y="456"/>
                    <a:pt x="1069" y="455"/>
                  </a:cubicBezTo>
                  <a:cubicBezTo>
                    <a:pt x="1069" y="455"/>
                    <a:pt x="1069" y="455"/>
                    <a:pt x="1068" y="455"/>
                  </a:cubicBezTo>
                  <a:cubicBezTo>
                    <a:pt x="1068" y="455"/>
                    <a:pt x="1068" y="455"/>
                    <a:pt x="1068" y="455"/>
                  </a:cubicBezTo>
                  <a:cubicBezTo>
                    <a:pt x="1067" y="454"/>
                    <a:pt x="1068" y="454"/>
                    <a:pt x="1068" y="453"/>
                  </a:cubicBezTo>
                  <a:cubicBezTo>
                    <a:pt x="1068" y="453"/>
                    <a:pt x="1067" y="453"/>
                    <a:pt x="1067" y="453"/>
                  </a:cubicBezTo>
                  <a:cubicBezTo>
                    <a:pt x="1067" y="453"/>
                    <a:pt x="1067" y="453"/>
                    <a:pt x="1066" y="453"/>
                  </a:cubicBezTo>
                  <a:cubicBezTo>
                    <a:pt x="1066" y="453"/>
                    <a:pt x="1065" y="452"/>
                    <a:pt x="1065" y="452"/>
                  </a:cubicBezTo>
                  <a:cubicBezTo>
                    <a:pt x="1065" y="452"/>
                    <a:pt x="1065" y="452"/>
                    <a:pt x="1064" y="451"/>
                  </a:cubicBezTo>
                  <a:cubicBezTo>
                    <a:pt x="1064" y="451"/>
                    <a:pt x="1064" y="451"/>
                    <a:pt x="1064" y="451"/>
                  </a:cubicBezTo>
                  <a:cubicBezTo>
                    <a:pt x="1064" y="451"/>
                    <a:pt x="1064" y="450"/>
                    <a:pt x="1063" y="450"/>
                  </a:cubicBezTo>
                  <a:cubicBezTo>
                    <a:pt x="1063" y="450"/>
                    <a:pt x="1063" y="450"/>
                    <a:pt x="1062" y="450"/>
                  </a:cubicBezTo>
                  <a:cubicBezTo>
                    <a:pt x="1062" y="449"/>
                    <a:pt x="1061" y="449"/>
                    <a:pt x="1060" y="449"/>
                  </a:cubicBezTo>
                  <a:cubicBezTo>
                    <a:pt x="1060" y="449"/>
                    <a:pt x="1060" y="449"/>
                    <a:pt x="1059" y="449"/>
                  </a:cubicBezTo>
                  <a:cubicBezTo>
                    <a:pt x="1059" y="448"/>
                    <a:pt x="1059" y="448"/>
                    <a:pt x="1059" y="448"/>
                  </a:cubicBezTo>
                  <a:cubicBezTo>
                    <a:pt x="1059" y="447"/>
                    <a:pt x="1059" y="447"/>
                    <a:pt x="1059" y="446"/>
                  </a:cubicBezTo>
                  <a:cubicBezTo>
                    <a:pt x="1059" y="446"/>
                    <a:pt x="1058" y="446"/>
                    <a:pt x="1058" y="445"/>
                  </a:cubicBezTo>
                  <a:cubicBezTo>
                    <a:pt x="1058" y="445"/>
                    <a:pt x="1058" y="444"/>
                    <a:pt x="1058" y="444"/>
                  </a:cubicBezTo>
                  <a:cubicBezTo>
                    <a:pt x="1058" y="444"/>
                    <a:pt x="1058" y="444"/>
                    <a:pt x="1058" y="443"/>
                  </a:cubicBezTo>
                  <a:cubicBezTo>
                    <a:pt x="1058" y="443"/>
                    <a:pt x="1057" y="443"/>
                    <a:pt x="1057" y="443"/>
                  </a:cubicBezTo>
                  <a:cubicBezTo>
                    <a:pt x="1057" y="442"/>
                    <a:pt x="1057" y="442"/>
                    <a:pt x="1057" y="442"/>
                  </a:cubicBezTo>
                  <a:cubicBezTo>
                    <a:pt x="1057" y="441"/>
                    <a:pt x="1057" y="441"/>
                    <a:pt x="1057" y="441"/>
                  </a:cubicBezTo>
                  <a:cubicBezTo>
                    <a:pt x="1057" y="441"/>
                    <a:pt x="1057" y="440"/>
                    <a:pt x="1057" y="440"/>
                  </a:cubicBezTo>
                  <a:cubicBezTo>
                    <a:pt x="1057" y="440"/>
                    <a:pt x="1057" y="439"/>
                    <a:pt x="1057" y="439"/>
                  </a:cubicBezTo>
                  <a:cubicBezTo>
                    <a:pt x="1057" y="439"/>
                    <a:pt x="1057" y="438"/>
                    <a:pt x="1056" y="438"/>
                  </a:cubicBezTo>
                  <a:cubicBezTo>
                    <a:pt x="1056" y="438"/>
                    <a:pt x="1055" y="438"/>
                    <a:pt x="1055" y="437"/>
                  </a:cubicBezTo>
                  <a:cubicBezTo>
                    <a:pt x="1055" y="437"/>
                    <a:pt x="1055" y="437"/>
                    <a:pt x="1055" y="436"/>
                  </a:cubicBezTo>
                  <a:cubicBezTo>
                    <a:pt x="1055" y="436"/>
                    <a:pt x="1055" y="435"/>
                    <a:pt x="1055" y="435"/>
                  </a:cubicBezTo>
                  <a:cubicBezTo>
                    <a:pt x="1055" y="434"/>
                    <a:pt x="1055" y="434"/>
                    <a:pt x="1054" y="433"/>
                  </a:cubicBezTo>
                  <a:cubicBezTo>
                    <a:pt x="1054" y="433"/>
                    <a:pt x="1054" y="433"/>
                    <a:pt x="1053" y="433"/>
                  </a:cubicBezTo>
                  <a:cubicBezTo>
                    <a:pt x="1053" y="433"/>
                    <a:pt x="1053" y="433"/>
                    <a:pt x="1053" y="433"/>
                  </a:cubicBezTo>
                  <a:cubicBezTo>
                    <a:pt x="1053" y="433"/>
                    <a:pt x="1052" y="433"/>
                    <a:pt x="1052" y="433"/>
                  </a:cubicBezTo>
                  <a:cubicBezTo>
                    <a:pt x="1051" y="433"/>
                    <a:pt x="1051" y="433"/>
                    <a:pt x="1050" y="433"/>
                  </a:cubicBezTo>
                  <a:cubicBezTo>
                    <a:pt x="1050" y="433"/>
                    <a:pt x="1050" y="433"/>
                    <a:pt x="1050" y="432"/>
                  </a:cubicBezTo>
                  <a:cubicBezTo>
                    <a:pt x="1050" y="432"/>
                    <a:pt x="1050" y="432"/>
                    <a:pt x="1050" y="432"/>
                  </a:cubicBezTo>
                  <a:cubicBezTo>
                    <a:pt x="1050" y="431"/>
                    <a:pt x="1050" y="431"/>
                    <a:pt x="1050" y="431"/>
                  </a:cubicBezTo>
                  <a:cubicBezTo>
                    <a:pt x="1050" y="431"/>
                    <a:pt x="1049" y="430"/>
                    <a:pt x="1049" y="430"/>
                  </a:cubicBezTo>
                  <a:cubicBezTo>
                    <a:pt x="1049" y="429"/>
                    <a:pt x="1049" y="429"/>
                    <a:pt x="1049" y="429"/>
                  </a:cubicBezTo>
                  <a:cubicBezTo>
                    <a:pt x="1049" y="429"/>
                    <a:pt x="1050" y="428"/>
                    <a:pt x="1049" y="427"/>
                  </a:cubicBezTo>
                  <a:cubicBezTo>
                    <a:pt x="1049" y="427"/>
                    <a:pt x="1049" y="427"/>
                    <a:pt x="1049" y="427"/>
                  </a:cubicBezTo>
                  <a:cubicBezTo>
                    <a:pt x="1049" y="426"/>
                    <a:pt x="1049" y="426"/>
                    <a:pt x="1049" y="426"/>
                  </a:cubicBezTo>
                  <a:cubicBezTo>
                    <a:pt x="1048" y="426"/>
                    <a:pt x="1048" y="426"/>
                    <a:pt x="1048" y="425"/>
                  </a:cubicBezTo>
                  <a:cubicBezTo>
                    <a:pt x="1048" y="425"/>
                    <a:pt x="1048" y="425"/>
                    <a:pt x="1048" y="425"/>
                  </a:cubicBezTo>
                  <a:cubicBezTo>
                    <a:pt x="1048" y="424"/>
                    <a:pt x="1048" y="424"/>
                    <a:pt x="1048" y="423"/>
                  </a:cubicBezTo>
                  <a:cubicBezTo>
                    <a:pt x="1048" y="423"/>
                    <a:pt x="1048" y="423"/>
                    <a:pt x="1047" y="422"/>
                  </a:cubicBezTo>
                  <a:cubicBezTo>
                    <a:pt x="1047" y="422"/>
                    <a:pt x="1047" y="422"/>
                    <a:pt x="1046" y="421"/>
                  </a:cubicBezTo>
                  <a:cubicBezTo>
                    <a:pt x="1046" y="421"/>
                    <a:pt x="1046" y="421"/>
                    <a:pt x="1046" y="421"/>
                  </a:cubicBezTo>
                  <a:cubicBezTo>
                    <a:pt x="1045" y="422"/>
                    <a:pt x="1045" y="422"/>
                    <a:pt x="1045" y="422"/>
                  </a:cubicBezTo>
                  <a:cubicBezTo>
                    <a:pt x="1045" y="422"/>
                    <a:pt x="1045" y="423"/>
                    <a:pt x="1045" y="423"/>
                  </a:cubicBezTo>
                  <a:close/>
                  <a:moveTo>
                    <a:pt x="1104" y="416"/>
                  </a:moveTo>
                  <a:cubicBezTo>
                    <a:pt x="1105" y="417"/>
                    <a:pt x="1105" y="417"/>
                    <a:pt x="1105" y="417"/>
                  </a:cubicBezTo>
                  <a:cubicBezTo>
                    <a:pt x="1105" y="417"/>
                    <a:pt x="1106" y="417"/>
                    <a:pt x="1106" y="417"/>
                  </a:cubicBezTo>
                  <a:cubicBezTo>
                    <a:pt x="1107" y="417"/>
                    <a:pt x="1107" y="417"/>
                    <a:pt x="1107" y="417"/>
                  </a:cubicBezTo>
                  <a:cubicBezTo>
                    <a:pt x="1107" y="417"/>
                    <a:pt x="1107" y="417"/>
                    <a:pt x="1108" y="417"/>
                  </a:cubicBezTo>
                  <a:cubicBezTo>
                    <a:pt x="1108" y="417"/>
                    <a:pt x="1108" y="416"/>
                    <a:pt x="1107" y="416"/>
                  </a:cubicBezTo>
                  <a:cubicBezTo>
                    <a:pt x="1107" y="416"/>
                    <a:pt x="1107" y="416"/>
                    <a:pt x="1107" y="416"/>
                  </a:cubicBezTo>
                  <a:cubicBezTo>
                    <a:pt x="1107" y="415"/>
                    <a:pt x="1107" y="415"/>
                    <a:pt x="1107" y="415"/>
                  </a:cubicBezTo>
                  <a:cubicBezTo>
                    <a:pt x="1106" y="415"/>
                    <a:pt x="1106" y="415"/>
                    <a:pt x="1105" y="415"/>
                  </a:cubicBezTo>
                  <a:cubicBezTo>
                    <a:pt x="1105" y="415"/>
                    <a:pt x="1105" y="415"/>
                    <a:pt x="1104" y="415"/>
                  </a:cubicBezTo>
                  <a:cubicBezTo>
                    <a:pt x="1104" y="415"/>
                    <a:pt x="1104" y="416"/>
                    <a:pt x="1104" y="416"/>
                  </a:cubicBezTo>
                  <a:close/>
                  <a:moveTo>
                    <a:pt x="1087" y="405"/>
                  </a:moveTo>
                  <a:cubicBezTo>
                    <a:pt x="1087" y="405"/>
                    <a:pt x="1088" y="405"/>
                    <a:pt x="1088" y="405"/>
                  </a:cubicBezTo>
                  <a:cubicBezTo>
                    <a:pt x="1088" y="406"/>
                    <a:pt x="1089" y="406"/>
                    <a:pt x="1089" y="406"/>
                  </a:cubicBezTo>
                  <a:cubicBezTo>
                    <a:pt x="1089" y="407"/>
                    <a:pt x="1089" y="407"/>
                    <a:pt x="1089" y="407"/>
                  </a:cubicBezTo>
                  <a:cubicBezTo>
                    <a:pt x="1090" y="407"/>
                    <a:pt x="1090" y="408"/>
                    <a:pt x="1090" y="408"/>
                  </a:cubicBezTo>
                  <a:cubicBezTo>
                    <a:pt x="1090" y="408"/>
                    <a:pt x="1091" y="408"/>
                    <a:pt x="1091" y="408"/>
                  </a:cubicBezTo>
                  <a:cubicBezTo>
                    <a:pt x="1091" y="408"/>
                    <a:pt x="1091" y="408"/>
                    <a:pt x="1092" y="408"/>
                  </a:cubicBezTo>
                  <a:cubicBezTo>
                    <a:pt x="1091" y="408"/>
                    <a:pt x="1091" y="407"/>
                    <a:pt x="1091" y="407"/>
                  </a:cubicBezTo>
                  <a:cubicBezTo>
                    <a:pt x="1091" y="407"/>
                    <a:pt x="1091" y="407"/>
                    <a:pt x="1091" y="406"/>
                  </a:cubicBezTo>
                  <a:cubicBezTo>
                    <a:pt x="1091" y="406"/>
                    <a:pt x="1091" y="406"/>
                    <a:pt x="1091" y="406"/>
                  </a:cubicBezTo>
                  <a:cubicBezTo>
                    <a:pt x="1091" y="405"/>
                    <a:pt x="1091" y="405"/>
                    <a:pt x="1090" y="405"/>
                  </a:cubicBezTo>
                  <a:cubicBezTo>
                    <a:pt x="1090" y="404"/>
                    <a:pt x="1089" y="404"/>
                    <a:pt x="1089" y="404"/>
                  </a:cubicBezTo>
                  <a:cubicBezTo>
                    <a:pt x="1089" y="404"/>
                    <a:pt x="1088" y="404"/>
                    <a:pt x="1088" y="404"/>
                  </a:cubicBezTo>
                  <a:cubicBezTo>
                    <a:pt x="1088" y="403"/>
                    <a:pt x="1088" y="403"/>
                    <a:pt x="1088" y="403"/>
                  </a:cubicBezTo>
                  <a:cubicBezTo>
                    <a:pt x="1088" y="403"/>
                    <a:pt x="1088" y="402"/>
                    <a:pt x="1088" y="402"/>
                  </a:cubicBezTo>
                  <a:cubicBezTo>
                    <a:pt x="1088" y="402"/>
                    <a:pt x="1088" y="402"/>
                    <a:pt x="1088" y="402"/>
                  </a:cubicBezTo>
                  <a:cubicBezTo>
                    <a:pt x="1087" y="402"/>
                    <a:pt x="1087" y="402"/>
                    <a:pt x="1087" y="402"/>
                  </a:cubicBezTo>
                  <a:cubicBezTo>
                    <a:pt x="1087" y="403"/>
                    <a:pt x="1087" y="403"/>
                    <a:pt x="1087" y="403"/>
                  </a:cubicBezTo>
                  <a:cubicBezTo>
                    <a:pt x="1087" y="403"/>
                    <a:pt x="1087" y="404"/>
                    <a:pt x="1087" y="404"/>
                  </a:cubicBezTo>
                  <a:cubicBezTo>
                    <a:pt x="1087" y="404"/>
                    <a:pt x="1087" y="404"/>
                    <a:pt x="1087" y="405"/>
                  </a:cubicBezTo>
                  <a:close/>
                  <a:moveTo>
                    <a:pt x="1067" y="403"/>
                  </a:moveTo>
                  <a:cubicBezTo>
                    <a:pt x="1067" y="403"/>
                    <a:pt x="1067" y="403"/>
                    <a:pt x="1067" y="404"/>
                  </a:cubicBezTo>
                  <a:cubicBezTo>
                    <a:pt x="1067" y="404"/>
                    <a:pt x="1067" y="404"/>
                    <a:pt x="1067" y="404"/>
                  </a:cubicBezTo>
                  <a:cubicBezTo>
                    <a:pt x="1068" y="404"/>
                    <a:pt x="1069" y="404"/>
                    <a:pt x="1070" y="404"/>
                  </a:cubicBezTo>
                  <a:cubicBezTo>
                    <a:pt x="1071" y="404"/>
                    <a:pt x="1071" y="405"/>
                    <a:pt x="1071" y="405"/>
                  </a:cubicBezTo>
                  <a:cubicBezTo>
                    <a:pt x="1072" y="405"/>
                    <a:pt x="1072" y="405"/>
                    <a:pt x="1073" y="405"/>
                  </a:cubicBezTo>
                  <a:cubicBezTo>
                    <a:pt x="1073" y="405"/>
                    <a:pt x="1074" y="405"/>
                    <a:pt x="1074" y="405"/>
                  </a:cubicBezTo>
                  <a:cubicBezTo>
                    <a:pt x="1075" y="405"/>
                    <a:pt x="1075" y="404"/>
                    <a:pt x="1075" y="404"/>
                  </a:cubicBezTo>
                  <a:cubicBezTo>
                    <a:pt x="1075" y="404"/>
                    <a:pt x="1075" y="404"/>
                    <a:pt x="1076" y="404"/>
                  </a:cubicBezTo>
                  <a:cubicBezTo>
                    <a:pt x="1076" y="404"/>
                    <a:pt x="1076" y="404"/>
                    <a:pt x="1076" y="404"/>
                  </a:cubicBezTo>
                  <a:cubicBezTo>
                    <a:pt x="1077" y="403"/>
                    <a:pt x="1077" y="403"/>
                    <a:pt x="1077" y="403"/>
                  </a:cubicBezTo>
                  <a:cubicBezTo>
                    <a:pt x="1077" y="403"/>
                    <a:pt x="1078" y="403"/>
                    <a:pt x="1078" y="403"/>
                  </a:cubicBezTo>
                  <a:cubicBezTo>
                    <a:pt x="1078" y="402"/>
                    <a:pt x="1078" y="402"/>
                    <a:pt x="1079" y="401"/>
                  </a:cubicBezTo>
                  <a:cubicBezTo>
                    <a:pt x="1079" y="401"/>
                    <a:pt x="1079" y="400"/>
                    <a:pt x="1079" y="400"/>
                  </a:cubicBezTo>
                  <a:cubicBezTo>
                    <a:pt x="1079" y="400"/>
                    <a:pt x="1079" y="399"/>
                    <a:pt x="1079" y="399"/>
                  </a:cubicBezTo>
                  <a:cubicBezTo>
                    <a:pt x="1079" y="399"/>
                    <a:pt x="1079" y="399"/>
                    <a:pt x="1079" y="398"/>
                  </a:cubicBezTo>
                  <a:cubicBezTo>
                    <a:pt x="1079" y="398"/>
                    <a:pt x="1079" y="398"/>
                    <a:pt x="1079" y="398"/>
                  </a:cubicBezTo>
                  <a:cubicBezTo>
                    <a:pt x="1079" y="398"/>
                    <a:pt x="1079" y="398"/>
                    <a:pt x="1078" y="398"/>
                  </a:cubicBezTo>
                  <a:cubicBezTo>
                    <a:pt x="1078" y="398"/>
                    <a:pt x="1078" y="398"/>
                    <a:pt x="1078" y="398"/>
                  </a:cubicBezTo>
                  <a:cubicBezTo>
                    <a:pt x="1077" y="398"/>
                    <a:pt x="1077" y="398"/>
                    <a:pt x="1077" y="398"/>
                  </a:cubicBezTo>
                  <a:cubicBezTo>
                    <a:pt x="1077" y="398"/>
                    <a:pt x="1076" y="398"/>
                    <a:pt x="1076" y="399"/>
                  </a:cubicBezTo>
                  <a:cubicBezTo>
                    <a:pt x="1076" y="399"/>
                    <a:pt x="1076" y="400"/>
                    <a:pt x="1076" y="400"/>
                  </a:cubicBezTo>
                  <a:cubicBezTo>
                    <a:pt x="1076" y="400"/>
                    <a:pt x="1076" y="400"/>
                    <a:pt x="1076" y="401"/>
                  </a:cubicBezTo>
                  <a:cubicBezTo>
                    <a:pt x="1076" y="401"/>
                    <a:pt x="1076" y="401"/>
                    <a:pt x="1076" y="401"/>
                  </a:cubicBezTo>
                  <a:cubicBezTo>
                    <a:pt x="1075" y="402"/>
                    <a:pt x="1075" y="401"/>
                    <a:pt x="1075" y="401"/>
                  </a:cubicBezTo>
                  <a:cubicBezTo>
                    <a:pt x="1074" y="402"/>
                    <a:pt x="1073" y="401"/>
                    <a:pt x="1072" y="401"/>
                  </a:cubicBezTo>
                  <a:cubicBezTo>
                    <a:pt x="1071" y="401"/>
                    <a:pt x="1071" y="401"/>
                    <a:pt x="1071" y="401"/>
                  </a:cubicBezTo>
                  <a:cubicBezTo>
                    <a:pt x="1070" y="401"/>
                    <a:pt x="1070" y="401"/>
                    <a:pt x="1070" y="401"/>
                  </a:cubicBezTo>
                  <a:cubicBezTo>
                    <a:pt x="1069" y="401"/>
                    <a:pt x="1069" y="401"/>
                    <a:pt x="1068" y="401"/>
                  </a:cubicBezTo>
                  <a:cubicBezTo>
                    <a:pt x="1068" y="401"/>
                    <a:pt x="1067" y="401"/>
                    <a:pt x="1067" y="401"/>
                  </a:cubicBezTo>
                  <a:cubicBezTo>
                    <a:pt x="1067" y="402"/>
                    <a:pt x="1067" y="402"/>
                    <a:pt x="1067" y="403"/>
                  </a:cubicBezTo>
                  <a:close/>
                  <a:moveTo>
                    <a:pt x="1008" y="411"/>
                  </a:moveTo>
                  <a:cubicBezTo>
                    <a:pt x="1008" y="412"/>
                    <a:pt x="1008" y="412"/>
                    <a:pt x="1008" y="412"/>
                  </a:cubicBezTo>
                  <a:cubicBezTo>
                    <a:pt x="1010" y="412"/>
                    <a:pt x="1010" y="412"/>
                    <a:pt x="1010" y="412"/>
                  </a:cubicBezTo>
                  <a:cubicBezTo>
                    <a:pt x="1010" y="412"/>
                    <a:pt x="1011" y="412"/>
                    <a:pt x="1011" y="412"/>
                  </a:cubicBezTo>
                  <a:cubicBezTo>
                    <a:pt x="1011" y="411"/>
                    <a:pt x="1011" y="411"/>
                    <a:pt x="1011" y="410"/>
                  </a:cubicBezTo>
                  <a:cubicBezTo>
                    <a:pt x="1011" y="410"/>
                    <a:pt x="1011" y="409"/>
                    <a:pt x="1011" y="409"/>
                  </a:cubicBezTo>
                  <a:cubicBezTo>
                    <a:pt x="1011" y="408"/>
                    <a:pt x="1011" y="408"/>
                    <a:pt x="1010" y="408"/>
                  </a:cubicBezTo>
                  <a:cubicBezTo>
                    <a:pt x="1009" y="408"/>
                    <a:pt x="1009" y="409"/>
                    <a:pt x="1008" y="409"/>
                  </a:cubicBezTo>
                  <a:cubicBezTo>
                    <a:pt x="1008" y="410"/>
                    <a:pt x="1008" y="411"/>
                    <a:pt x="1008" y="411"/>
                  </a:cubicBezTo>
                  <a:close/>
                  <a:moveTo>
                    <a:pt x="990" y="409"/>
                  </a:moveTo>
                  <a:cubicBezTo>
                    <a:pt x="990" y="409"/>
                    <a:pt x="990" y="410"/>
                    <a:pt x="990" y="410"/>
                  </a:cubicBezTo>
                  <a:cubicBezTo>
                    <a:pt x="990" y="410"/>
                    <a:pt x="990" y="410"/>
                    <a:pt x="990" y="411"/>
                  </a:cubicBezTo>
                  <a:cubicBezTo>
                    <a:pt x="990" y="411"/>
                    <a:pt x="990" y="411"/>
                    <a:pt x="991" y="411"/>
                  </a:cubicBezTo>
                  <a:cubicBezTo>
                    <a:pt x="991" y="411"/>
                    <a:pt x="991" y="410"/>
                    <a:pt x="991" y="410"/>
                  </a:cubicBezTo>
                  <a:cubicBezTo>
                    <a:pt x="992" y="410"/>
                    <a:pt x="992" y="410"/>
                    <a:pt x="992" y="410"/>
                  </a:cubicBezTo>
                  <a:cubicBezTo>
                    <a:pt x="993" y="410"/>
                    <a:pt x="993" y="410"/>
                    <a:pt x="993" y="410"/>
                  </a:cubicBezTo>
                  <a:cubicBezTo>
                    <a:pt x="993" y="410"/>
                    <a:pt x="993" y="410"/>
                    <a:pt x="994" y="410"/>
                  </a:cubicBezTo>
                  <a:cubicBezTo>
                    <a:pt x="993" y="409"/>
                    <a:pt x="993" y="409"/>
                    <a:pt x="993" y="409"/>
                  </a:cubicBezTo>
                  <a:lnTo>
                    <a:pt x="990" y="409"/>
                  </a:lnTo>
                  <a:close/>
                  <a:moveTo>
                    <a:pt x="1019" y="402"/>
                  </a:moveTo>
                  <a:cubicBezTo>
                    <a:pt x="1019" y="402"/>
                    <a:pt x="1019" y="402"/>
                    <a:pt x="1019" y="403"/>
                  </a:cubicBezTo>
                  <a:cubicBezTo>
                    <a:pt x="1019" y="403"/>
                    <a:pt x="1018" y="403"/>
                    <a:pt x="1018" y="403"/>
                  </a:cubicBezTo>
                  <a:cubicBezTo>
                    <a:pt x="1018" y="403"/>
                    <a:pt x="1018" y="404"/>
                    <a:pt x="1018" y="404"/>
                  </a:cubicBezTo>
                  <a:cubicBezTo>
                    <a:pt x="1018" y="404"/>
                    <a:pt x="1018" y="404"/>
                    <a:pt x="1018" y="405"/>
                  </a:cubicBezTo>
                  <a:cubicBezTo>
                    <a:pt x="1018" y="405"/>
                    <a:pt x="1018" y="405"/>
                    <a:pt x="1018" y="405"/>
                  </a:cubicBezTo>
                  <a:cubicBezTo>
                    <a:pt x="1018" y="406"/>
                    <a:pt x="1017" y="406"/>
                    <a:pt x="1017" y="406"/>
                  </a:cubicBezTo>
                  <a:cubicBezTo>
                    <a:pt x="1017" y="406"/>
                    <a:pt x="1018" y="406"/>
                    <a:pt x="1018" y="406"/>
                  </a:cubicBezTo>
                  <a:cubicBezTo>
                    <a:pt x="1019" y="406"/>
                    <a:pt x="1019" y="406"/>
                    <a:pt x="1019" y="406"/>
                  </a:cubicBezTo>
                  <a:cubicBezTo>
                    <a:pt x="1019" y="406"/>
                    <a:pt x="1020" y="406"/>
                    <a:pt x="1020" y="406"/>
                  </a:cubicBezTo>
                  <a:cubicBezTo>
                    <a:pt x="1020" y="406"/>
                    <a:pt x="1020" y="405"/>
                    <a:pt x="1020" y="405"/>
                  </a:cubicBezTo>
                  <a:cubicBezTo>
                    <a:pt x="1020" y="404"/>
                    <a:pt x="1021" y="404"/>
                    <a:pt x="1021" y="403"/>
                  </a:cubicBezTo>
                  <a:cubicBezTo>
                    <a:pt x="1021" y="402"/>
                    <a:pt x="1021" y="402"/>
                    <a:pt x="1021" y="402"/>
                  </a:cubicBezTo>
                  <a:cubicBezTo>
                    <a:pt x="1021" y="402"/>
                    <a:pt x="1020" y="402"/>
                    <a:pt x="1020" y="402"/>
                  </a:cubicBezTo>
                  <a:cubicBezTo>
                    <a:pt x="1020" y="402"/>
                    <a:pt x="1020" y="402"/>
                    <a:pt x="1019" y="402"/>
                  </a:cubicBezTo>
                  <a:close/>
                  <a:moveTo>
                    <a:pt x="1015" y="397"/>
                  </a:moveTo>
                  <a:cubicBezTo>
                    <a:pt x="1015" y="396"/>
                    <a:pt x="1015" y="397"/>
                    <a:pt x="1015" y="397"/>
                  </a:cubicBezTo>
                  <a:cubicBezTo>
                    <a:pt x="1016" y="396"/>
                    <a:pt x="1015" y="396"/>
                    <a:pt x="1016" y="396"/>
                  </a:cubicBezTo>
                  <a:cubicBezTo>
                    <a:pt x="1016" y="396"/>
                    <a:pt x="1016" y="396"/>
                    <a:pt x="1016" y="396"/>
                  </a:cubicBezTo>
                  <a:cubicBezTo>
                    <a:pt x="1017" y="396"/>
                    <a:pt x="1017" y="396"/>
                    <a:pt x="1018" y="396"/>
                  </a:cubicBezTo>
                  <a:cubicBezTo>
                    <a:pt x="1018" y="396"/>
                    <a:pt x="1018" y="396"/>
                    <a:pt x="1019" y="396"/>
                  </a:cubicBezTo>
                  <a:cubicBezTo>
                    <a:pt x="1019" y="396"/>
                    <a:pt x="1019" y="397"/>
                    <a:pt x="1020" y="397"/>
                  </a:cubicBezTo>
                  <a:cubicBezTo>
                    <a:pt x="1021" y="397"/>
                    <a:pt x="1021" y="398"/>
                    <a:pt x="1021" y="398"/>
                  </a:cubicBezTo>
                  <a:cubicBezTo>
                    <a:pt x="1022" y="398"/>
                    <a:pt x="1022" y="398"/>
                    <a:pt x="1022" y="398"/>
                  </a:cubicBezTo>
                  <a:cubicBezTo>
                    <a:pt x="1022" y="398"/>
                    <a:pt x="1022" y="399"/>
                    <a:pt x="1023" y="399"/>
                  </a:cubicBezTo>
                  <a:cubicBezTo>
                    <a:pt x="1023" y="399"/>
                    <a:pt x="1023" y="399"/>
                    <a:pt x="1023" y="399"/>
                  </a:cubicBezTo>
                  <a:cubicBezTo>
                    <a:pt x="1024" y="399"/>
                    <a:pt x="1024" y="399"/>
                    <a:pt x="1024" y="399"/>
                  </a:cubicBezTo>
                  <a:cubicBezTo>
                    <a:pt x="1024" y="399"/>
                    <a:pt x="1025" y="399"/>
                    <a:pt x="1025" y="399"/>
                  </a:cubicBezTo>
                  <a:cubicBezTo>
                    <a:pt x="1026" y="399"/>
                    <a:pt x="1026" y="399"/>
                    <a:pt x="1027" y="399"/>
                  </a:cubicBezTo>
                  <a:cubicBezTo>
                    <a:pt x="1027" y="399"/>
                    <a:pt x="1028" y="400"/>
                    <a:pt x="1028" y="400"/>
                  </a:cubicBezTo>
                  <a:cubicBezTo>
                    <a:pt x="1028" y="400"/>
                    <a:pt x="1029" y="400"/>
                    <a:pt x="1029" y="401"/>
                  </a:cubicBezTo>
                  <a:cubicBezTo>
                    <a:pt x="1030" y="401"/>
                    <a:pt x="1030" y="401"/>
                    <a:pt x="1030" y="401"/>
                  </a:cubicBezTo>
                  <a:cubicBezTo>
                    <a:pt x="1030" y="401"/>
                    <a:pt x="1030" y="401"/>
                    <a:pt x="1031" y="402"/>
                  </a:cubicBezTo>
                  <a:cubicBezTo>
                    <a:pt x="1031" y="402"/>
                    <a:pt x="1032" y="402"/>
                    <a:pt x="1032" y="403"/>
                  </a:cubicBezTo>
                  <a:cubicBezTo>
                    <a:pt x="1032" y="403"/>
                    <a:pt x="1032" y="404"/>
                    <a:pt x="1032" y="404"/>
                  </a:cubicBezTo>
                  <a:cubicBezTo>
                    <a:pt x="1033" y="405"/>
                    <a:pt x="1034" y="405"/>
                    <a:pt x="1034" y="406"/>
                  </a:cubicBezTo>
                  <a:cubicBezTo>
                    <a:pt x="1034" y="406"/>
                    <a:pt x="1034" y="406"/>
                    <a:pt x="1034" y="407"/>
                  </a:cubicBezTo>
                  <a:cubicBezTo>
                    <a:pt x="1034" y="407"/>
                    <a:pt x="1034" y="407"/>
                    <a:pt x="1034" y="407"/>
                  </a:cubicBezTo>
                  <a:cubicBezTo>
                    <a:pt x="1033" y="408"/>
                    <a:pt x="1033" y="408"/>
                    <a:pt x="1032" y="409"/>
                  </a:cubicBezTo>
                  <a:cubicBezTo>
                    <a:pt x="1032" y="409"/>
                    <a:pt x="1032" y="409"/>
                    <a:pt x="1032" y="409"/>
                  </a:cubicBezTo>
                  <a:cubicBezTo>
                    <a:pt x="1032" y="409"/>
                    <a:pt x="1031" y="409"/>
                    <a:pt x="1031" y="409"/>
                  </a:cubicBezTo>
                  <a:cubicBezTo>
                    <a:pt x="1031" y="409"/>
                    <a:pt x="1031" y="409"/>
                    <a:pt x="1030" y="409"/>
                  </a:cubicBezTo>
                  <a:cubicBezTo>
                    <a:pt x="1030" y="410"/>
                    <a:pt x="1030" y="410"/>
                    <a:pt x="1030" y="410"/>
                  </a:cubicBezTo>
                  <a:cubicBezTo>
                    <a:pt x="1030" y="410"/>
                    <a:pt x="1029" y="410"/>
                    <a:pt x="1029" y="411"/>
                  </a:cubicBezTo>
                  <a:cubicBezTo>
                    <a:pt x="1029" y="411"/>
                    <a:pt x="1029" y="411"/>
                    <a:pt x="1029" y="412"/>
                  </a:cubicBezTo>
                  <a:cubicBezTo>
                    <a:pt x="1030" y="412"/>
                    <a:pt x="1030" y="413"/>
                    <a:pt x="1031" y="413"/>
                  </a:cubicBezTo>
                  <a:cubicBezTo>
                    <a:pt x="1032" y="413"/>
                    <a:pt x="1032" y="413"/>
                    <a:pt x="1033" y="412"/>
                  </a:cubicBezTo>
                  <a:cubicBezTo>
                    <a:pt x="1033" y="412"/>
                    <a:pt x="1033" y="412"/>
                    <a:pt x="1033" y="412"/>
                  </a:cubicBezTo>
                  <a:cubicBezTo>
                    <a:pt x="1034" y="412"/>
                    <a:pt x="1033" y="411"/>
                    <a:pt x="1034" y="411"/>
                  </a:cubicBezTo>
                  <a:cubicBezTo>
                    <a:pt x="1034" y="411"/>
                    <a:pt x="1034" y="410"/>
                    <a:pt x="1034" y="410"/>
                  </a:cubicBezTo>
                  <a:cubicBezTo>
                    <a:pt x="1035" y="410"/>
                    <a:pt x="1036" y="410"/>
                    <a:pt x="1036" y="411"/>
                  </a:cubicBezTo>
                  <a:cubicBezTo>
                    <a:pt x="1037" y="411"/>
                    <a:pt x="1037" y="411"/>
                    <a:pt x="1037" y="412"/>
                  </a:cubicBezTo>
                  <a:cubicBezTo>
                    <a:pt x="1037" y="412"/>
                    <a:pt x="1038" y="412"/>
                    <a:pt x="1038" y="412"/>
                  </a:cubicBezTo>
                  <a:cubicBezTo>
                    <a:pt x="1038" y="412"/>
                    <a:pt x="1038" y="413"/>
                    <a:pt x="1038" y="413"/>
                  </a:cubicBezTo>
                  <a:cubicBezTo>
                    <a:pt x="1039" y="413"/>
                    <a:pt x="1039" y="413"/>
                    <a:pt x="1039" y="413"/>
                  </a:cubicBezTo>
                  <a:cubicBezTo>
                    <a:pt x="1039" y="413"/>
                    <a:pt x="1040" y="413"/>
                    <a:pt x="1040" y="413"/>
                  </a:cubicBezTo>
                  <a:cubicBezTo>
                    <a:pt x="1040" y="413"/>
                    <a:pt x="1041" y="414"/>
                    <a:pt x="1041" y="414"/>
                  </a:cubicBezTo>
                  <a:cubicBezTo>
                    <a:pt x="1042" y="414"/>
                    <a:pt x="1042" y="414"/>
                    <a:pt x="1042" y="414"/>
                  </a:cubicBezTo>
                  <a:cubicBezTo>
                    <a:pt x="1042" y="414"/>
                    <a:pt x="1043" y="414"/>
                    <a:pt x="1043" y="415"/>
                  </a:cubicBezTo>
                  <a:cubicBezTo>
                    <a:pt x="1044" y="415"/>
                    <a:pt x="1044" y="415"/>
                    <a:pt x="1044" y="415"/>
                  </a:cubicBezTo>
                  <a:cubicBezTo>
                    <a:pt x="1045" y="415"/>
                    <a:pt x="1045" y="415"/>
                    <a:pt x="1046" y="415"/>
                  </a:cubicBezTo>
                  <a:cubicBezTo>
                    <a:pt x="1046" y="415"/>
                    <a:pt x="1047" y="415"/>
                    <a:pt x="1047" y="415"/>
                  </a:cubicBezTo>
                  <a:cubicBezTo>
                    <a:pt x="1048" y="415"/>
                    <a:pt x="1048" y="415"/>
                    <a:pt x="1048" y="414"/>
                  </a:cubicBezTo>
                  <a:cubicBezTo>
                    <a:pt x="1048" y="414"/>
                    <a:pt x="1049" y="414"/>
                    <a:pt x="1049" y="414"/>
                  </a:cubicBezTo>
                  <a:cubicBezTo>
                    <a:pt x="1049" y="414"/>
                    <a:pt x="1049" y="413"/>
                    <a:pt x="1049" y="413"/>
                  </a:cubicBezTo>
                  <a:cubicBezTo>
                    <a:pt x="1049" y="413"/>
                    <a:pt x="1049" y="412"/>
                    <a:pt x="1049" y="412"/>
                  </a:cubicBezTo>
                  <a:cubicBezTo>
                    <a:pt x="1049" y="412"/>
                    <a:pt x="1050" y="412"/>
                    <a:pt x="1050" y="412"/>
                  </a:cubicBezTo>
                  <a:cubicBezTo>
                    <a:pt x="1051" y="412"/>
                    <a:pt x="1051" y="411"/>
                    <a:pt x="1051" y="411"/>
                  </a:cubicBezTo>
                  <a:cubicBezTo>
                    <a:pt x="1052" y="411"/>
                    <a:pt x="1052" y="411"/>
                    <a:pt x="1052" y="410"/>
                  </a:cubicBezTo>
                  <a:cubicBezTo>
                    <a:pt x="1053" y="410"/>
                    <a:pt x="1053" y="409"/>
                    <a:pt x="1054" y="409"/>
                  </a:cubicBezTo>
                  <a:cubicBezTo>
                    <a:pt x="1054" y="409"/>
                    <a:pt x="1054" y="409"/>
                    <a:pt x="1054" y="409"/>
                  </a:cubicBezTo>
                  <a:cubicBezTo>
                    <a:pt x="1054" y="409"/>
                    <a:pt x="1054" y="409"/>
                    <a:pt x="1055" y="410"/>
                  </a:cubicBezTo>
                  <a:cubicBezTo>
                    <a:pt x="1055" y="410"/>
                    <a:pt x="1055" y="410"/>
                    <a:pt x="1055" y="410"/>
                  </a:cubicBezTo>
                  <a:cubicBezTo>
                    <a:pt x="1056" y="410"/>
                    <a:pt x="1056" y="410"/>
                    <a:pt x="1056" y="410"/>
                  </a:cubicBezTo>
                  <a:cubicBezTo>
                    <a:pt x="1057" y="410"/>
                    <a:pt x="1057" y="410"/>
                    <a:pt x="1058" y="411"/>
                  </a:cubicBezTo>
                  <a:cubicBezTo>
                    <a:pt x="1058" y="411"/>
                    <a:pt x="1058" y="411"/>
                    <a:pt x="1058" y="411"/>
                  </a:cubicBezTo>
                  <a:cubicBezTo>
                    <a:pt x="1059" y="412"/>
                    <a:pt x="1059" y="412"/>
                    <a:pt x="1059" y="413"/>
                  </a:cubicBezTo>
                  <a:cubicBezTo>
                    <a:pt x="1059" y="413"/>
                    <a:pt x="1059" y="413"/>
                    <a:pt x="1059" y="413"/>
                  </a:cubicBezTo>
                  <a:cubicBezTo>
                    <a:pt x="1060" y="414"/>
                    <a:pt x="1060" y="414"/>
                    <a:pt x="1061" y="414"/>
                  </a:cubicBezTo>
                  <a:cubicBezTo>
                    <a:pt x="1061" y="415"/>
                    <a:pt x="1061" y="415"/>
                    <a:pt x="1061" y="415"/>
                  </a:cubicBezTo>
                  <a:cubicBezTo>
                    <a:pt x="1062" y="416"/>
                    <a:pt x="1062" y="416"/>
                    <a:pt x="1062" y="416"/>
                  </a:cubicBezTo>
                  <a:cubicBezTo>
                    <a:pt x="1062" y="417"/>
                    <a:pt x="1063" y="417"/>
                    <a:pt x="1063" y="417"/>
                  </a:cubicBezTo>
                  <a:cubicBezTo>
                    <a:pt x="1063" y="418"/>
                    <a:pt x="1063" y="418"/>
                    <a:pt x="1063" y="418"/>
                  </a:cubicBezTo>
                  <a:cubicBezTo>
                    <a:pt x="1064" y="418"/>
                    <a:pt x="1064" y="418"/>
                    <a:pt x="1065" y="418"/>
                  </a:cubicBezTo>
                  <a:cubicBezTo>
                    <a:pt x="1066" y="418"/>
                    <a:pt x="1066" y="418"/>
                    <a:pt x="1067" y="418"/>
                  </a:cubicBezTo>
                  <a:cubicBezTo>
                    <a:pt x="1068" y="418"/>
                    <a:pt x="1068" y="418"/>
                    <a:pt x="1068" y="418"/>
                  </a:cubicBezTo>
                  <a:cubicBezTo>
                    <a:pt x="1069" y="418"/>
                    <a:pt x="1070" y="418"/>
                    <a:pt x="1070" y="419"/>
                  </a:cubicBezTo>
                  <a:cubicBezTo>
                    <a:pt x="1071" y="419"/>
                    <a:pt x="1071" y="420"/>
                    <a:pt x="1072" y="420"/>
                  </a:cubicBezTo>
                  <a:cubicBezTo>
                    <a:pt x="1072" y="420"/>
                    <a:pt x="1072" y="420"/>
                    <a:pt x="1073" y="420"/>
                  </a:cubicBezTo>
                  <a:cubicBezTo>
                    <a:pt x="1073" y="420"/>
                    <a:pt x="1073" y="420"/>
                    <a:pt x="1074" y="420"/>
                  </a:cubicBezTo>
                  <a:cubicBezTo>
                    <a:pt x="1074" y="418"/>
                    <a:pt x="1074" y="418"/>
                    <a:pt x="1074" y="418"/>
                  </a:cubicBezTo>
                  <a:cubicBezTo>
                    <a:pt x="1074" y="417"/>
                    <a:pt x="1073" y="417"/>
                    <a:pt x="1073" y="417"/>
                  </a:cubicBezTo>
                  <a:cubicBezTo>
                    <a:pt x="1073" y="417"/>
                    <a:pt x="1072" y="417"/>
                    <a:pt x="1072" y="417"/>
                  </a:cubicBezTo>
                  <a:cubicBezTo>
                    <a:pt x="1072" y="417"/>
                    <a:pt x="1072" y="417"/>
                    <a:pt x="1071" y="417"/>
                  </a:cubicBezTo>
                  <a:cubicBezTo>
                    <a:pt x="1071" y="416"/>
                    <a:pt x="1071" y="416"/>
                    <a:pt x="1071" y="416"/>
                  </a:cubicBezTo>
                  <a:cubicBezTo>
                    <a:pt x="1071" y="416"/>
                    <a:pt x="1071" y="415"/>
                    <a:pt x="1071" y="415"/>
                  </a:cubicBezTo>
                  <a:cubicBezTo>
                    <a:pt x="1070" y="415"/>
                    <a:pt x="1070" y="415"/>
                    <a:pt x="1070" y="415"/>
                  </a:cubicBezTo>
                  <a:cubicBezTo>
                    <a:pt x="1069" y="415"/>
                    <a:pt x="1069" y="415"/>
                    <a:pt x="1069" y="415"/>
                  </a:cubicBezTo>
                  <a:cubicBezTo>
                    <a:pt x="1069" y="415"/>
                    <a:pt x="1069" y="415"/>
                    <a:pt x="1068" y="415"/>
                  </a:cubicBezTo>
                  <a:cubicBezTo>
                    <a:pt x="1068" y="415"/>
                    <a:pt x="1068" y="414"/>
                    <a:pt x="1068" y="414"/>
                  </a:cubicBezTo>
                  <a:cubicBezTo>
                    <a:pt x="1067" y="414"/>
                    <a:pt x="1067" y="414"/>
                    <a:pt x="1067" y="414"/>
                  </a:cubicBezTo>
                  <a:cubicBezTo>
                    <a:pt x="1067" y="414"/>
                    <a:pt x="1066" y="414"/>
                    <a:pt x="1066" y="414"/>
                  </a:cubicBezTo>
                  <a:cubicBezTo>
                    <a:pt x="1066" y="414"/>
                    <a:pt x="1065" y="414"/>
                    <a:pt x="1065" y="414"/>
                  </a:cubicBezTo>
                  <a:cubicBezTo>
                    <a:pt x="1065" y="409"/>
                    <a:pt x="1065" y="409"/>
                    <a:pt x="1065" y="409"/>
                  </a:cubicBezTo>
                  <a:cubicBezTo>
                    <a:pt x="1064" y="409"/>
                    <a:pt x="1063" y="409"/>
                    <a:pt x="1062" y="409"/>
                  </a:cubicBezTo>
                  <a:cubicBezTo>
                    <a:pt x="1062" y="406"/>
                    <a:pt x="1062" y="406"/>
                    <a:pt x="1062" y="406"/>
                  </a:cubicBezTo>
                  <a:cubicBezTo>
                    <a:pt x="1063" y="406"/>
                    <a:pt x="1063" y="406"/>
                    <a:pt x="1064" y="406"/>
                  </a:cubicBezTo>
                  <a:cubicBezTo>
                    <a:pt x="1064" y="405"/>
                    <a:pt x="1064" y="405"/>
                    <a:pt x="1064" y="405"/>
                  </a:cubicBezTo>
                  <a:cubicBezTo>
                    <a:pt x="1064" y="405"/>
                    <a:pt x="1064" y="405"/>
                    <a:pt x="1064" y="404"/>
                  </a:cubicBezTo>
                  <a:cubicBezTo>
                    <a:pt x="1063" y="404"/>
                    <a:pt x="1063" y="404"/>
                    <a:pt x="1063" y="404"/>
                  </a:cubicBezTo>
                  <a:cubicBezTo>
                    <a:pt x="1063" y="404"/>
                    <a:pt x="1063" y="403"/>
                    <a:pt x="1062" y="403"/>
                  </a:cubicBezTo>
                  <a:cubicBezTo>
                    <a:pt x="1059" y="403"/>
                    <a:pt x="1059" y="403"/>
                    <a:pt x="1059" y="403"/>
                  </a:cubicBezTo>
                  <a:cubicBezTo>
                    <a:pt x="1059" y="403"/>
                    <a:pt x="1059" y="403"/>
                    <a:pt x="1058" y="403"/>
                  </a:cubicBezTo>
                  <a:cubicBezTo>
                    <a:pt x="1058" y="402"/>
                    <a:pt x="1058" y="402"/>
                    <a:pt x="1058" y="402"/>
                  </a:cubicBezTo>
                  <a:cubicBezTo>
                    <a:pt x="1057" y="402"/>
                    <a:pt x="1058" y="401"/>
                    <a:pt x="1057" y="401"/>
                  </a:cubicBezTo>
                  <a:cubicBezTo>
                    <a:pt x="1057" y="400"/>
                    <a:pt x="1057" y="400"/>
                    <a:pt x="1057" y="400"/>
                  </a:cubicBezTo>
                  <a:cubicBezTo>
                    <a:pt x="1057" y="400"/>
                    <a:pt x="1057" y="400"/>
                    <a:pt x="1056" y="400"/>
                  </a:cubicBezTo>
                  <a:cubicBezTo>
                    <a:pt x="1056" y="399"/>
                    <a:pt x="1056" y="399"/>
                    <a:pt x="1056" y="399"/>
                  </a:cubicBezTo>
                  <a:cubicBezTo>
                    <a:pt x="1055" y="399"/>
                    <a:pt x="1055" y="398"/>
                    <a:pt x="1055" y="398"/>
                  </a:cubicBezTo>
                  <a:cubicBezTo>
                    <a:pt x="1055" y="398"/>
                    <a:pt x="1055" y="398"/>
                    <a:pt x="1054" y="398"/>
                  </a:cubicBezTo>
                  <a:cubicBezTo>
                    <a:pt x="1054" y="397"/>
                    <a:pt x="1054" y="397"/>
                    <a:pt x="1053" y="396"/>
                  </a:cubicBezTo>
                  <a:cubicBezTo>
                    <a:pt x="1053" y="396"/>
                    <a:pt x="1053" y="396"/>
                    <a:pt x="1052" y="396"/>
                  </a:cubicBezTo>
                  <a:cubicBezTo>
                    <a:pt x="1052" y="396"/>
                    <a:pt x="1051" y="396"/>
                    <a:pt x="1051" y="396"/>
                  </a:cubicBezTo>
                  <a:cubicBezTo>
                    <a:pt x="1050" y="396"/>
                    <a:pt x="1050" y="396"/>
                    <a:pt x="1049" y="395"/>
                  </a:cubicBezTo>
                  <a:cubicBezTo>
                    <a:pt x="1049" y="395"/>
                    <a:pt x="1049" y="395"/>
                    <a:pt x="1049" y="395"/>
                  </a:cubicBezTo>
                  <a:cubicBezTo>
                    <a:pt x="1049" y="394"/>
                    <a:pt x="1048" y="395"/>
                    <a:pt x="1048" y="395"/>
                  </a:cubicBezTo>
                  <a:cubicBezTo>
                    <a:pt x="1048" y="394"/>
                    <a:pt x="1047" y="394"/>
                    <a:pt x="1047" y="394"/>
                  </a:cubicBezTo>
                  <a:cubicBezTo>
                    <a:pt x="1047" y="394"/>
                    <a:pt x="1046" y="394"/>
                    <a:pt x="1046" y="394"/>
                  </a:cubicBezTo>
                  <a:cubicBezTo>
                    <a:pt x="1045" y="394"/>
                    <a:pt x="1045" y="393"/>
                    <a:pt x="1044" y="393"/>
                  </a:cubicBezTo>
                  <a:cubicBezTo>
                    <a:pt x="1044" y="393"/>
                    <a:pt x="1044" y="393"/>
                    <a:pt x="1044" y="393"/>
                  </a:cubicBezTo>
                  <a:cubicBezTo>
                    <a:pt x="1043" y="393"/>
                    <a:pt x="1043" y="393"/>
                    <a:pt x="1043" y="393"/>
                  </a:cubicBezTo>
                  <a:cubicBezTo>
                    <a:pt x="1042" y="393"/>
                    <a:pt x="1041" y="393"/>
                    <a:pt x="1041" y="393"/>
                  </a:cubicBezTo>
                  <a:cubicBezTo>
                    <a:pt x="1040" y="393"/>
                    <a:pt x="1040" y="392"/>
                    <a:pt x="1040" y="392"/>
                  </a:cubicBezTo>
                  <a:cubicBezTo>
                    <a:pt x="1039" y="392"/>
                    <a:pt x="1038" y="393"/>
                    <a:pt x="1038" y="392"/>
                  </a:cubicBezTo>
                  <a:cubicBezTo>
                    <a:pt x="1037" y="392"/>
                    <a:pt x="1037" y="392"/>
                    <a:pt x="1036" y="391"/>
                  </a:cubicBezTo>
                  <a:cubicBezTo>
                    <a:pt x="1036" y="391"/>
                    <a:pt x="1035" y="391"/>
                    <a:pt x="1035" y="391"/>
                  </a:cubicBezTo>
                  <a:cubicBezTo>
                    <a:pt x="1035" y="390"/>
                    <a:pt x="1034" y="390"/>
                    <a:pt x="1034" y="390"/>
                  </a:cubicBezTo>
                  <a:cubicBezTo>
                    <a:pt x="1034" y="390"/>
                    <a:pt x="1034" y="390"/>
                    <a:pt x="1033" y="390"/>
                  </a:cubicBezTo>
                  <a:cubicBezTo>
                    <a:pt x="1033" y="390"/>
                    <a:pt x="1032" y="389"/>
                    <a:pt x="1032" y="389"/>
                  </a:cubicBezTo>
                  <a:cubicBezTo>
                    <a:pt x="1032" y="389"/>
                    <a:pt x="1031" y="389"/>
                    <a:pt x="1031" y="389"/>
                  </a:cubicBezTo>
                  <a:cubicBezTo>
                    <a:pt x="1031" y="390"/>
                    <a:pt x="1031" y="390"/>
                    <a:pt x="1030" y="390"/>
                  </a:cubicBezTo>
                  <a:cubicBezTo>
                    <a:pt x="1030" y="391"/>
                    <a:pt x="1029" y="391"/>
                    <a:pt x="1029" y="391"/>
                  </a:cubicBezTo>
                  <a:cubicBezTo>
                    <a:pt x="1028" y="391"/>
                    <a:pt x="1028" y="391"/>
                    <a:pt x="1027" y="391"/>
                  </a:cubicBezTo>
                  <a:cubicBezTo>
                    <a:pt x="1027" y="391"/>
                    <a:pt x="1027" y="391"/>
                    <a:pt x="1027" y="391"/>
                  </a:cubicBezTo>
                  <a:cubicBezTo>
                    <a:pt x="1026" y="391"/>
                    <a:pt x="1026" y="392"/>
                    <a:pt x="1026" y="392"/>
                  </a:cubicBezTo>
                  <a:cubicBezTo>
                    <a:pt x="1026" y="392"/>
                    <a:pt x="1026" y="393"/>
                    <a:pt x="1026" y="393"/>
                  </a:cubicBezTo>
                  <a:cubicBezTo>
                    <a:pt x="1026" y="394"/>
                    <a:pt x="1026" y="394"/>
                    <a:pt x="1026" y="394"/>
                  </a:cubicBezTo>
                  <a:cubicBezTo>
                    <a:pt x="1025" y="394"/>
                    <a:pt x="1025" y="394"/>
                    <a:pt x="1025" y="394"/>
                  </a:cubicBezTo>
                  <a:cubicBezTo>
                    <a:pt x="1024" y="395"/>
                    <a:pt x="1024" y="395"/>
                    <a:pt x="1023" y="395"/>
                  </a:cubicBezTo>
                  <a:cubicBezTo>
                    <a:pt x="1023" y="395"/>
                    <a:pt x="1022" y="394"/>
                    <a:pt x="1022" y="394"/>
                  </a:cubicBezTo>
                  <a:cubicBezTo>
                    <a:pt x="1021" y="394"/>
                    <a:pt x="1021" y="394"/>
                    <a:pt x="1020" y="394"/>
                  </a:cubicBezTo>
                  <a:cubicBezTo>
                    <a:pt x="1020" y="394"/>
                    <a:pt x="1020" y="394"/>
                    <a:pt x="1020" y="393"/>
                  </a:cubicBezTo>
                  <a:cubicBezTo>
                    <a:pt x="1020" y="393"/>
                    <a:pt x="1020" y="393"/>
                    <a:pt x="1020" y="393"/>
                  </a:cubicBezTo>
                  <a:cubicBezTo>
                    <a:pt x="1020" y="392"/>
                    <a:pt x="1019" y="392"/>
                    <a:pt x="1019" y="392"/>
                  </a:cubicBezTo>
                  <a:cubicBezTo>
                    <a:pt x="1018" y="392"/>
                    <a:pt x="1018" y="392"/>
                    <a:pt x="1018" y="392"/>
                  </a:cubicBezTo>
                  <a:cubicBezTo>
                    <a:pt x="1018" y="392"/>
                    <a:pt x="1017" y="392"/>
                    <a:pt x="1017" y="393"/>
                  </a:cubicBezTo>
                  <a:cubicBezTo>
                    <a:pt x="1017" y="393"/>
                    <a:pt x="1017" y="393"/>
                    <a:pt x="1016" y="393"/>
                  </a:cubicBezTo>
                  <a:cubicBezTo>
                    <a:pt x="1012" y="393"/>
                    <a:pt x="1012" y="393"/>
                    <a:pt x="1012" y="393"/>
                  </a:cubicBezTo>
                  <a:cubicBezTo>
                    <a:pt x="1012" y="394"/>
                    <a:pt x="1012" y="394"/>
                    <a:pt x="1012" y="394"/>
                  </a:cubicBezTo>
                  <a:cubicBezTo>
                    <a:pt x="1012" y="394"/>
                    <a:pt x="1013" y="394"/>
                    <a:pt x="1013" y="395"/>
                  </a:cubicBezTo>
                  <a:cubicBezTo>
                    <a:pt x="1013" y="395"/>
                    <a:pt x="1013" y="395"/>
                    <a:pt x="1013" y="395"/>
                  </a:cubicBezTo>
                  <a:cubicBezTo>
                    <a:pt x="1014" y="395"/>
                    <a:pt x="1013" y="396"/>
                    <a:pt x="1013" y="396"/>
                  </a:cubicBezTo>
                  <a:cubicBezTo>
                    <a:pt x="1013" y="396"/>
                    <a:pt x="1013" y="397"/>
                    <a:pt x="1013" y="397"/>
                  </a:cubicBezTo>
                  <a:cubicBezTo>
                    <a:pt x="1015" y="397"/>
                    <a:pt x="1015" y="397"/>
                    <a:pt x="1015" y="397"/>
                  </a:cubicBezTo>
                  <a:cubicBezTo>
                    <a:pt x="1015" y="397"/>
                    <a:pt x="1014" y="397"/>
                    <a:pt x="1015" y="397"/>
                  </a:cubicBezTo>
                  <a:close/>
                  <a:moveTo>
                    <a:pt x="986" y="389"/>
                  </a:moveTo>
                  <a:cubicBezTo>
                    <a:pt x="986" y="389"/>
                    <a:pt x="986" y="389"/>
                    <a:pt x="986" y="389"/>
                  </a:cubicBezTo>
                  <a:cubicBezTo>
                    <a:pt x="985" y="389"/>
                    <a:pt x="986" y="389"/>
                    <a:pt x="985" y="390"/>
                  </a:cubicBezTo>
                  <a:cubicBezTo>
                    <a:pt x="986" y="390"/>
                    <a:pt x="986" y="390"/>
                    <a:pt x="986" y="390"/>
                  </a:cubicBezTo>
                  <a:cubicBezTo>
                    <a:pt x="987" y="390"/>
                    <a:pt x="987" y="390"/>
                    <a:pt x="987" y="390"/>
                  </a:cubicBezTo>
                  <a:cubicBezTo>
                    <a:pt x="988" y="390"/>
                    <a:pt x="988" y="390"/>
                    <a:pt x="988" y="390"/>
                  </a:cubicBezTo>
                  <a:cubicBezTo>
                    <a:pt x="988" y="390"/>
                    <a:pt x="988" y="390"/>
                    <a:pt x="989" y="390"/>
                  </a:cubicBezTo>
                  <a:cubicBezTo>
                    <a:pt x="989" y="390"/>
                    <a:pt x="990" y="390"/>
                    <a:pt x="990" y="390"/>
                  </a:cubicBezTo>
                  <a:cubicBezTo>
                    <a:pt x="990" y="390"/>
                    <a:pt x="990" y="390"/>
                    <a:pt x="990" y="390"/>
                  </a:cubicBezTo>
                  <a:cubicBezTo>
                    <a:pt x="990" y="390"/>
                    <a:pt x="990" y="389"/>
                    <a:pt x="990" y="389"/>
                  </a:cubicBezTo>
                  <a:cubicBezTo>
                    <a:pt x="990" y="389"/>
                    <a:pt x="989" y="389"/>
                    <a:pt x="989" y="389"/>
                  </a:cubicBezTo>
                  <a:cubicBezTo>
                    <a:pt x="987" y="389"/>
                    <a:pt x="987" y="389"/>
                    <a:pt x="987" y="389"/>
                  </a:cubicBezTo>
                  <a:cubicBezTo>
                    <a:pt x="987" y="389"/>
                    <a:pt x="987" y="389"/>
                    <a:pt x="986" y="389"/>
                  </a:cubicBezTo>
                  <a:close/>
                  <a:moveTo>
                    <a:pt x="1023" y="386"/>
                  </a:moveTo>
                  <a:cubicBezTo>
                    <a:pt x="1023" y="387"/>
                    <a:pt x="1023" y="387"/>
                    <a:pt x="1023" y="387"/>
                  </a:cubicBezTo>
                  <a:cubicBezTo>
                    <a:pt x="1023" y="387"/>
                    <a:pt x="1023" y="388"/>
                    <a:pt x="1023" y="388"/>
                  </a:cubicBezTo>
                  <a:cubicBezTo>
                    <a:pt x="1023" y="389"/>
                    <a:pt x="1023" y="389"/>
                    <a:pt x="1023" y="390"/>
                  </a:cubicBezTo>
                  <a:cubicBezTo>
                    <a:pt x="1027" y="390"/>
                    <a:pt x="1027" y="390"/>
                    <a:pt x="1027" y="390"/>
                  </a:cubicBezTo>
                  <a:cubicBezTo>
                    <a:pt x="1027" y="389"/>
                    <a:pt x="1027" y="389"/>
                    <a:pt x="1027" y="389"/>
                  </a:cubicBezTo>
                  <a:cubicBezTo>
                    <a:pt x="1025" y="389"/>
                    <a:pt x="1025" y="389"/>
                    <a:pt x="1025" y="389"/>
                  </a:cubicBezTo>
                  <a:cubicBezTo>
                    <a:pt x="1025" y="389"/>
                    <a:pt x="1025" y="388"/>
                    <a:pt x="1025" y="388"/>
                  </a:cubicBezTo>
                  <a:cubicBezTo>
                    <a:pt x="1025" y="387"/>
                    <a:pt x="1025" y="387"/>
                    <a:pt x="1025" y="387"/>
                  </a:cubicBezTo>
                  <a:cubicBezTo>
                    <a:pt x="1025" y="387"/>
                    <a:pt x="1025" y="386"/>
                    <a:pt x="1025" y="386"/>
                  </a:cubicBezTo>
                  <a:cubicBezTo>
                    <a:pt x="1024" y="386"/>
                    <a:pt x="1024" y="386"/>
                    <a:pt x="1023" y="386"/>
                  </a:cubicBezTo>
                  <a:close/>
                  <a:moveTo>
                    <a:pt x="1008" y="386"/>
                  </a:moveTo>
                  <a:cubicBezTo>
                    <a:pt x="1008" y="387"/>
                    <a:pt x="1008" y="386"/>
                    <a:pt x="1007" y="386"/>
                  </a:cubicBezTo>
                  <a:cubicBezTo>
                    <a:pt x="1007" y="387"/>
                    <a:pt x="1006" y="387"/>
                    <a:pt x="1006" y="387"/>
                  </a:cubicBezTo>
                  <a:cubicBezTo>
                    <a:pt x="1006" y="388"/>
                    <a:pt x="1006" y="388"/>
                    <a:pt x="1006" y="388"/>
                  </a:cubicBezTo>
                  <a:cubicBezTo>
                    <a:pt x="1006" y="388"/>
                    <a:pt x="1007" y="388"/>
                    <a:pt x="1007" y="388"/>
                  </a:cubicBezTo>
                  <a:cubicBezTo>
                    <a:pt x="1007" y="388"/>
                    <a:pt x="1007" y="388"/>
                    <a:pt x="1007" y="388"/>
                  </a:cubicBezTo>
                  <a:cubicBezTo>
                    <a:pt x="1008" y="388"/>
                    <a:pt x="1008" y="389"/>
                    <a:pt x="1008" y="389"/>
                  </a:cubicBezTo>
                  <a:cubicBezTo>
                    <a:pt x="1008" y="389"/>
                    <a:pt x="1009" y="389"/>
                    <a:pt x="1009" y="389"/>
                  </a:cubicBezTo>
                  <a:cubicBezTo>
                    <a:pt x="1009" y="389"/>
                    <a:pt x="1009" y="389"/>
                    <a:pt x="1010" y="389"/>
                  </a:cubicBezTo>
                  <a:cubicBezTo>
                    <a:pt x="1010" y="389"/>
                    <a:pt x="1010" y="389"/>
                    <a:pt x="1010" y="389"/>
                  </a:cubicBezTo>
                  <a:cubicBezTo>
                    <a:pt x="1011" y="389"/>
                    <a:pt x="1011" y="390"/>
                    <a:pt x="1011" y="390"/>
                  </a:cubicBezTo>
                  <a:cubicBezTo>
                    <a:pt x="1011" y="390"/>
                    <a:pt x="1011" y="391"/>
                    <a:pt x="1011" y="391"/>
                  </a:cubicBezTo>
                  <a:cubicBezTo>
                    <a:pt x="1011" y="391"/>
                    <a:pt x="1012" y="391"/>
                    <a:pt x="1012" y="391"/>
                  </a:cubicBezTo>
                  <a:cubicBezTo>
                    <a:pt x="1013" y="391"/>
                    <a:pt x="1013" y="391"/>
                    <a:pt x="1013" y="391"/>
                  </a:cubicBezTo>
                  <a:cubicBezTo>
                    <a:pt x="1013" y="391"/>
                    <a:pt x="1013" y="391"/>
                    <a:pt x="1014" y="391"/>
                  </a:cubicBezTo>
                  <a:cubicBezTo>
                    <a:pt x="1014" y="391"/>
                    <a:pt x="1014" y="390"/>
                    <a:pt x="1014" y="390"/>
                  </a:cubicBezTo>
                  <a:cubicBezTo>
                    <a:pt x="1014" y="390"/>
                    <a:pt x="1014" y="391"/>
                    <a:pt x="1015" y="391"/>
                  </a:cubicBezTo>
                  <a:cubicBezTo>
                    <a:pt x="1015" y="391"/>
                    <a:pt x="1015" y="391"/>
                    <a:pt x="1015" y="391"/>
                  </a:cubicBezTo>
                  <a:cubicBezTo>
                    <a:pt x="1016" y="391"/>
                    <a:pt x="1016" y="391"/>
                    <a:pt x="1017" y="391"/>
                  </a:cubicBezTo>
                  <a:cubicBezTo>
                    <a:pt x="1017" y="391"/>
                    <a:pt x="1017" y="391"/>
                    <a:pt x="1018" y="391"/>
                  </a:cubicBezTo>
                  <a:cubicBezTo>
                    <a:pt x="1018" y="391"/>
                    <a:pt x="1018" y="390"/>
                    <a:pt x="1018" y="390"/>
                  </a:cubicBezTo>
                  <a:cubicBezTo>
                    <a:pt x="1018" y="390"/>
                    <a:pt x="1018" y="390"/>
                    <a:pt x="1018" y="389"/>
                  </a:cubicBezTo>
                  <a:cubicBezTo>
                    <a:pt x="1018" y="389"/>
                    <a:pt x="1018" y="389"/>
                    <a:pt x="1018" y="389"/>
                  </a:cubicBezTo>
                  <a:cubicBezTo>
                    <a:pt x="1017" y="388"/>
                    <a:pt x="1018" y="388"/>
                    <a:pt x="1018" y="387"/>
                  </a:cubicBezTo>
                  <a:cubicBezTo>
                    <a:pt x="1018" y="387"/>
                    <a:pt x="1018" y="386"/>
                    <a:pt x="1018" y="386"/>
                  </a:cubicBezTo>
                  <a:cubicBezTo>
                    <a:pt x="1017" y="386"/>
                    <a:pt x="1017" y="386"/>
                    <a:pt x="1017" y="385"/>
                  </a:cubicBezTo>
                  <a:cubicBezTo>
                    <a:pt x="1017" y="385"/>
                    <a:pt x="1016" y="385"/>
                    <a:pt x="1016" y="385"/>
                  </a:cubicBezTo>
                  <a:cubicBezTo>
                    <a:pt x="1016" y="385"/>
                    <a:pt x="1015" y="385"/>
                    <a:pt x="1015" y="385"/>
                  </a:cubicBezTo>
                  <a:cubicBezTo>
                    <a:pt x="1014" y="385"/>
                    <a:pt x="1014" y="385"/>
                    <a:pt x="1013" y="385"/>
                  </a:cubicBezTo>
                  <a:cubicBezTo>
                    <a:pt x="1013" y="385"/>
                    <a:pt x="1013" y="386"/>
                    <a:pt x="1012" y="386"/>
                  </a:cubicBezTo>
                  <a:cubicBezTo>
                    <a:pt x="1012" y="386"/>
                    <a:pt x="1012" y="386"/>
                    <a:pt x="1011" y="386"/>
                  </a:cubicBezTo>
                  <a:cubicBezTo>
                    <a:pt x="1010" y="386"/>
                    <a:pt x="1010" y="386"/>
                    <a:pt x="1010" y="386"/>
                  </a:cubicBezTo>
                  <a:cubicBezTo>
                    <a:pt x="1009" y="386"/>
                    <a:pt x="1009" y="386"/>
                    <a:pt x="1009" y="386"/>
                  </a:cubicBezTo>
                  <a:cubicBezTo>
                    <a:pt x="1008" y="386"/>
                    <a:pt x="1008" y="387"/>
                    <a:pt x="1008" y="387"/>
                  </a:cubicBezTo>
                  <a:cubicBezTo>
                    <a:pt x="1008" y="387"/>
                    <a:pt x="1008" y="387"/>
                    <a:pt x="1008" y="388"/>
                  </a:cubicBezTo>
                  <a:lnTo>
                    <a:pt x="1008" y="386"/>
                  </a:lnTo>
                  <a:close/>
                  <a:moveTo>
                    <a:pt x="1007" y="385"/>
                  </a:moveTo>
                  <a:cubicBezTo>
                    <a:pt x="1008" y="385"/>
                    <a:pt x="1008" y="384"/>
                    <a:pt x="1008" y="383"/>
                  </a:cubicBezTo>
                  <a:cubicBezTo>
                    <a:pt x="1008" y="383"/>
                    <a:pt x="1008" y="383"/>
                    <a:pt x="1008" y="383"/>
                  </a:cubicBezTo>
                  <a:cubicBezTo>
                    <a:pt x="1007" y="382"/>
                    <a:pt x="1007" y="382"/>
                    <a:pt x="1007" y="382"/>
                  </a:cubicBezTo>
                  <a:cubicBezTo>
                    <a:pt x="1006" y="382"/>
                    <a:pt x="1006" y="382"/>
                    <a:pt x="1006" y="382"/>
                  </a:cubicBezTo>
                  <a:cubicBezTo>
                    <a:pt x="1006" y="382"/>
                    <a:pt x="1006" y="382"/>
                    <a:pt x="1006" y="382"/>
                  </a:cubicBezTo>
                  <a:cubicBezTo>
                    <a:pt x="1005" y="382"/>
                    <a:pt x="1005" y="383"/>
                    <a:pt x="1005" y="383"/>
                  </a:cubicBezTo>
                  <a:cubicBezTo>
                    <a:pt x="1005" y="383"/>
                    <a:pt x="1005" y="384"/>
                    <a:pt x="1005" y="384"/>
                  </a:cubicBezTo>
                  <a:cubicBezTo>
                    <a:pt x="1005" y="385"/>
                    <a:pt x="1006" y="385"/>
                    <a:pt x="1006" y="385"/>
                  </a:cubicBezTo>
                  <a:cubicBezTo>
                    <a:pt x="1006" y="385"/>
                    <a:pt x="1007" y="385"/>
                    <a:pt x="1007" y="385"/>
                  </a:cubicBezTo>
                  <a:close/>
                  <a:moveTo>
                    <a:pt x="1004" y="390"/>
                  </a:moveTo>
                  <a:cubicBezTo>
                    <a:pt x="1004" y="390"/>
                    <a:pt x="1004" y="390"/>
                    <a:pt x="1004" y="390"/>
                  </a:cubicBezTo>
                  <a:cubicBezTo>
                    <a:pt x="1004" y="391"/>
                    <a:pt x="1004" y="391"/>
                    <a:pt x="1004" y="391"/>
                  </a:cubicBezTo>
                  <a:cubicBezTo>
                    <a:pt x="1005" y="391"/>
                    <a:pt x="1005" y="391"/>
                    <a:pt x="1006" y="391"/>
                  </a:cubicBezTo>
                  <a:cubicBezTo>
                    <a:pt x="1006" y="389"/>
                    <a:pt x="1006" y="389"/>
                    <a:pt x="1006" y="389"/>
                  </a:cubicBezTo>
                  <a:cubicBezTo>
                    <a:pt x="1004" y="389"/>
                    <a:pt x="1004" y="389"/>
                    <a:pt x="1004" y="389"/>
                  </a:cubicBezTo>
                  <a:cubicBezTo>
                    <a:pt x="1004" y="390"/>
                    <a:pt x="1004" y="390"/>
                    <a:pt x="1004" y="390"/>
                  </a:cubicBezTo>
                  <a:close/>
                  <a:moveTo>
                    <a:pt x="997" y="394"/>
                  </a:moveTo>
                  <a:cubicBezTo>
                    <a:pt x="997" y="394"/>
                    <a:pt x="997" y="394"/>
                    <a:pt x="997" y="394"/>
                  </a:cubicBezTo>
                  <a:cubicBezTo>
                    <a:pt x="997" y="395"/>
                    <a:pt x="998" y="395"/>
                    <a:pt x="998" y="395"/>
                  </a:cubicBezTo>
                  <a:cubicBezTo>
                    <a:pt x="1000" y="395"/>
                    <a:pt x="1000" y="395"/>
                    <a:pt x="1000" y="395"/>
                  </a:cubicBezTo>
                  <a:cubicBezTo>
                    <a:pt x="1000" y="395"/>
                    <a:pt x="1001" y="395"/>
                    <a:pt x="1001" y="395"/>
                  </a:cubicBezTo>
                  <a:cubicBezTo>
                    <a:pt x="1001" y="395"/>
                    <a:pt x="1002" y="395"/>
                    <a:pt x="1002" y="395"/>
                  </a:cubicBezTo>
                  <a:cubicBezTo>
                    <a:pt x="1003" y="395"/>
                    <a:pt x="1003" y="395"/>
                    <a:pt x="1003" y="395"/>
                  </a:cubicBezTo>
                  <a:cubicBezTo>
                    <a:pt x="1003" y="395"/>
                    <a:pt x="1003" y="395"/>
                    <a:pt x="1003" y="395"/>
                  </a:cubicBezTo>
                  <a:cubicBezTo>
                    <a:pt x="1003" y="395"/>
                    <a:pt x="1004" y="395"/>
                    <a:pt x="1004" y="395"/>
                  </a:cubicBezTo>
                  <a:cubicBezTo>
                    <a:pt x="1004" y="395"/>
                    <a:pt x="1004" y="396"/>
                    <a:pt x="1005" y="396"/>
                  </a:cubicBezTo>
                  <a:cubicBezTo>
                    <a:pt x="1005" y="396"/>
                    <a:pt x="1005" y="396"/>
                    <a:pt x="1005" y="396"/>
                  </a:cubicBezTo>
                  <a:cubicBezTo>
                    <a:pt x="1006" y="396"/>
                    <a:pt x="1006" y="396"/>
                    <a:pt x="1007" y="396"/>
                  </a:cubicBezTo>
                  <a:cubicBezTo>
                    <a:pt x="1007" y="395"/>
                    <a:pt x="1007" y="395"/>
                    <a:pt x="1007" y="394"/>
                  </a:cubicBezTo>
                  <a:cubicBezTo>
                    <a:pt x="1006" y="394"/>
                    <a:pt x="1006" y="394"/>
                    <a:pt x="1005" y="394"/>
                  </a:cubicBezTo>
                  <a:cubicBezTo>
                    <a:pt x="1004" y="394"/>
                    <a:pt x="1004" y="394"/>
                    <a:pt x="1004" y="394"/>
                  </a:cubicBezTo>
                  <a:cubicBezTo>
                    <a:pt x="1003" y="394"/>
                    <a:pt x="1003" y="394"/>
                    <a:pt x="1003" y="394"/>
                  </a:cubicBezTo>
                  <a:cubicBezTo>
                    <a:pt x="1002" y="394"/>
                    <a:pt x="1002" y="394"/>
                    <a:pt x="1002" y="394"/>
                  </a:cubicBezTo>
                  <a:cubicBezTo>
                    <a:pt x="1002" y="393"/>
                    <a:pt x="1001" y="393"/>
                    <a:pt x="1001" y="393"/>
                  </a:cubicBezTo>
                  <a:cubicBezTo>
                    <a:pt x="1000" y="393"/>
                    <a:pt x="1000" y="393"/>
                    <a:pt x="999" y="393"/>
                  </a:cubicBezTo>
                  <a:cubicBezTo>
                    <a:pt x="999" y="393"/>
                    <a:pt x="998" y="393"/>
                    <a:pt x="998" y="393"/>
                  </a:cubicBezTo>
                  <a:cubicBezTo>
                    <a:pt x="998" y="393"/>
                    <a:pt x="998" y="393"/>
                    <a:pt x="998" y="394"/>
                  </a:cubicBezTo>
                  <a:cubicBezTo>
                    <a:pt x="998" y="394"/>
                    <a:pt x="997" y="394"/>
                    <a:pt x="997" y="394"/>
                  </a:cubicBezTo>
                  <a:close/>
                  <a:moveTo>
                    <a:pt x="995" y="394"/>
                  </a:moveTo>
                  <a:cubicBezTo>
                    <a:pt x="994" y="394"/>
                    <a:pt x="994" y="394"/>
                    <a:pt x="993" y="394"/>
                  </a:cubicBezTo>
                  <a:cubicBezTo>
                    <a:pt x="993" y="394"/>
                    <a:pt x="992" y="394"/>
                    <a:pt x="992" y="394"/>
                  </a:cubicBezTo>
                  <a:cubicBezTo>
                    <a:pt x="992" y="395"/>
                    <a:pt x="992" y="395"/>
                    <a:pt x="992" y="395"/>
                  </a:cubicBezTo>
                  <a:cubicBezTo>
                    <a:pt x="992" y="395"/>
                    <a:pt x="992" y="395"/>
                    <a:pt x="992" y="396"/>
                  </a:cubicBezTo>
                  <a:cubicBezTo>
                    <a:pt x="993" y="396"/>
                    <a:pt x="993" y="396"/>
                    <a:pt x="993" y="396"/>
                  </a:cubicBezTo>
                  <a:cubicBezTo>
                    <a:pt x="993" y="396"/>
                    <a:pt x="993" y="396"/>
                    <a:pt x="994" y="396"/>
                  </a:cubicBezTo>
                  <a:cubicBezTo>
                    <a:pt x="995" y="396"/>
                    <a:pt x="995" y="396"/>
                    <a:pt x="995" y="396"/>
                  </a:cubicBezTo>
                  <a:cubicBezTo>
                    <a:pt x="995" y="395"/>
                    <a:pt x="995" y="395"/>
                    <a:pt x="995" y="395"/>
                  </a:cubicBezTo>
                  <a:cubicBezTo>
                    <a:pt x="995" y="395"/>
                    <a:pt x="995" y="394"/>
                    <a:pt x="995" y="394"/>
                  </a:cubicBezTo>
                  <a:close/>
                  <a:moveTo>
                    <a:pt x="999" y="375"/>
                  </a:moveTo>
                  <a:cubicBezTo>
                    <a:pt x="999" y="376"/>
                    <a:pt x="998" y="376"/>
                    <a:pt x="998" y="376"/>
                  </a:cubicBezTo>
                  <a:cubicBezTo>
                    <a:pt x="997" y="377"/>
                    <a:pt x="997" y="377"/>
                    <a:pt x="997" y="377"/>
                  </a:cubicBezTo>
                  <a:cubicBezTo>
                    <a:pt x="997" y="377"/>
                    <a:pt x="997" y="378"/>
                    <a:pt x="996" y="378"/>
                  </a:cubicBezTo>
                  <a:cubicBezTo>
                    <a:pt x="996" y="378"/>
                    <a:pt x="996" y="378"/>
                    <a:pt x="996" y="378"/>
                  </a:cubicBezTo>
                  <a:cubicBezTo>
                    <a:pt x="995" y="378"/>
                    <a:pt x="995" y="378"/>
                    <a:pt x="995" y="378"/>
                  </a:cubicBezTo>
                  <a:cubicBezTo>
                    <a:pt x="995" y="379"/>
                    <a:pt x="995" y="379"/>
                    <a:pt x="995" y="379"/>
                  </a:cubicBezTo>
                  <a:cubicBezTo>
                    <a:pt x="995" y="379"/>
                    <a:pt x="996" y="380"/>
                    <a:pt x="996" y="380"/>
                  </a:cubicBezTo>
                  <a:cubicBezTo>
                    <a:pt x="996" y="381"/>
                    <a:pt x="996" y="381"/>
                    <a:pt x="996" y="381"/>
                  </a:cubicBezTo>
                  <a:cubicBezTo>
                    <a:pt x="996" y="382"/>
                    <a:pt x="996" y="382"/>
                    <a:pt x="996" y="383"/>
                  </a:cubicBezTo>
                  <a:cubicBezTo>
                    <a:pt x="996" y="383"/>
                    <a:pt x="995" y="383"/>
                    <a:pt x="995" y="383"/>
                  </a:cubicBezTo>
                  <a:cubicBezTo>
                    <a:pt x="995" y="384"/>
                    <a:pt x="995" y="384"/>
                    <a:pt x="995" y="385"/>
                  </a:cubicBezTo>
                  <a:cubicBezTo>
                    <a:pt x="995" y="385"/>
                    <a:pt x="995" y="385"/>
                    <a:pt x="995" y="385"/>
                  </a:cubicBezTo>
                  <a:cubicBezTo>
                    <a:pt x="995" y="386"/>
                    <a:pt x="995" y="386"/>
                    <a:pt x="995" y="387"/>
                  </a:cubicBezTo>
                  <a:cubicBezTo>
                    <a:pt x="995" y="387"/>
                    <a:pt x="995" y="387"/>
                    <a:pt x="995" y="387"/>
                  </a:cubicBezTo>
                  <a:cubicBezTo>
                    <a:pt x="996" y="387"/>
                    <a:pt x="996" y="387"/>
                    <a:pt x="996" y="387"/>
                  </a:cubicBezTo>
                  <a:cubicBezTo>
                    <a:pt x="997" y="387"/>
                    <a:pt x="997" y="387"/>
                    <a:pt x="998" y="387"/>
                  </a:cubicBezTo>
                  <a:cubicBezTo>
                    <a:pt x="998" y="386"/>
                    <a:pt x="998" y="386"/>
                    <a:pt x="998" y="385"/>
                  </a:cubicBezTo>
                  <a:cubicBezTo>
                    <a:pt x="998" y="384"/>
                    <a:pt x="998" y="384"/>
                    <a:pt x="998" y="383"/>
                  </a:cubicBezTo>
                  <a:cubicBezTo>
                    <a:pt x="998" y="383"/>
                    <a:pt x="998" y="383"/>
                    <a:pt x="998" y="383"/>
                  </a:cubicBezTo>
                  <a:cubicBezTo>
                    <a:pt x="999" y="383"/>
                    <a:pt x="999" y="383"/>
                    <a:pt x="1000" y="383"/>
                  </a:cubicBezTo>
                  <a:cubicBezTo>
                    <a:pt x="1001" y="383"/>
                    <a:pt x="1001" y="383"/>
                    <a:pt x="1001" y="383"/>
                  </a:cubicBezTo>
                  <a:cubicBezTo>
                    <a:pt x="1001" y="383"/>
                    <a:pt x="1001" y="382"/>
                    <a:pt x="1001" y="382"/>
                  </a:cubicBezTo>
                  <a:cubicBezTo>
                    <a:pt x="1001" y="381"/>
                    <a:pt x="1001" y="381"/>
                    <a:pt x="1001" y="381"/>
                  </a:cubicBezTo>
                  <a:cubicBezTo>
                    <a:pt x="1001" y="381"/>
                    <a:pt x="1000" y="381"/>
                    <a:pt x="1000" y="380"/>
                  </a:cubicBezTo>
                  <a:cubicBezTo>
                    <a:pt x="1000" y="380"/>
                    <a:pt x="1000" y="380"/>
                    <a:pt x="1000" y="380"/>
                  </a:cubicBezTo>
                  <a:cubicBezTo>
                    <a:pt x="1000" y="379"/>
                    <a:pt x="1000" y="379"/>
                    <a:pt x="1000" y="379"/>
                  </a:cubicBezTo>
                  <a:cubicBezTo>
                    <a:pt x="1000" y="379"/>
                    <a:pt x="1000" y="379"/>
                    <a:pt x="1000" y="379"/>
                  </a:cubicBezTo>
                  <a:cubicBezTo>
                    <a:pt x="999" y="379"/>
                    <a:pt x="999" y="379"/>
                    <a:pt x="998" y="379"/>
                  </a:cubicBezTo>
                  <a:cubicBezTo>
                    <a:pt x="998" y="378"/>
                    <a:pt x="998" y="378"/>
                    <a:pt x="998" y="378"/>
                  </a:cubicBezTo>
                  <a:cubicBezTo>
                    <a:pt x="998" y="378"/>
                    <a:pt x="998" y="377"/>
                    <a:pt x="998" y="377"/>
                  </a:cubicBezTo>
                  <a:cubicBezTo>
                    <a:pt x="998" y="377"/>
                    <a:pt x="999" y="377"/>
                    <a:pt x="999" y="377"/>
                  </a:cubicBezTo>
                  <a:cubicBezTo>
                    <a:pt x="999" y="376"/>
                    <a:pt x="999" y="376"/>
                    <a:pt x="999" y="376"/>
                  </a:cubicBezTo>
                  <a:cubicBezTo>
                    <a:pt x="999" y="376"/>
                    <a:pt x="999" y="375"/>
                    <a:pt x="999" y="375"/>
                  </a:cubicBezTo>
                  <a:close/>
                  <a:moveTo>
                    <a:pt x="966" y="394"/>
                  </a:moveTo>
                  <a:cubicBezTo>
                    <a:pt x="966" y="394"/>
                    <a:pt x="966" y="395"/>
                    <a:pt x="967" y="395"/>
                  </a:cubicBezTo>
                  <a:cubicBezTo>
                    <a:pt x="967" y="395"/>
                    <a:pt x="967" y="395"/>
                    <a:pt x="967" y="395"/>
                  </a:cubicBezTo>
                  <a:cubicBezTo>
                    <a:pt x="968" y="395"/>
                    <a:pt x="968" y="396"/>
                    <a:pt x="968" y="396"/>
                  </a:cubicBezTo>
                  <a:cubicBezTo>
                    <a:pt x="968" y="396"/>
                    <a:pt x="969" y="396"/>
                    <a:pt x="969" y="396"/>
                  </a:cubicBezTo>
                  <a:cubicBezTo>
                    <a:pt x="969" y="396"/>
                    <a:pt x="970" y="396"/>
                    <a:pt x="970" y="397"/>
                  </a:cubicBezTo>
                  <a:cubicBezTo>
                    <a:pt x="970" y="397"/>
                    <a:pt x="969" y="397"/>
                    <a:pt x="969" y="398"/>
                  </a:cubicBezTo>
                  <a:cubicBezTo>
                    <a:pt x="969" y="398"/>
                    <a:pt x="969" y="398"/>
                    <a:pt x="969" y="399"/>
                  </a:cubicBezTo>
                  <a:cubicBezTo>
                    <a:pt x="969" y="399"/>
                    <a:pt x="969" y="399"/>
                    <a:pt x="969" y="399"/>
                  </a:cubicBezTo>
                  <a:cubicBezTo>
                    <a:pt x="969" y="400"/>
                    <a:pt x="969" y="400"/>
                    <a:pt x="969" y="400"/>
                  </a:cubicBezTo>
                  <a:cubicBezTo>
                    <a:pt x="969" y="401"/>
                    <a:pt x="969" y="401"/>
                    <a:pt x="969" y="401"/>
                  </a:cubicBezTo>
                  <a:cubicBezTo>
                    <a:pt x="969" y="401"/>
                    <a:pt x="969" y="401"/>
                    <a:pt x="969" y="402"/>
                  </a:cubicBezTo>
                  <a:cubicBezTo>
                    <a:pt x="969" y="402"/>
                    <a:pt x="970" y="402"/>
                    <a:pt x="970" y="403"/>
                  </a:cubicBezTo>
                  <a:cubicBezTo>
                    <a:pt x="970" y="402"/>
                    <a:pt x="970" y="402"/>
                    <a:pt x="970" y="402"/>
                  </a:cubicBezTo>
                  <a:cubicBezTo>
                    <a:pt x="971" y="402"/>
                    <a:pt x="971" y="402"/>
                    <a:pt x="971" y="401"/>
                  </a:cubicBezTo>
                  <a:cubicBezTo>
                    <a:pt x="971" y="401"/>
                    <a:pt x="971" y="400"/>
                    <a:pt x="971" y="400"/>
                  </a:cubicBezTo>
                  <a:cubicBezTo>
                    <a:pt x="971" y="399"/>
                    <a:pt x="971" y="399"/>
                    <a:pt x="971" y="398"/>
                  </a:cubicBezTo>
                  <a:cubicBezTo>
                    <a:pt x="971" y="398"/>
                    <a:pt x="972" y="398"/>
                    <a:pt x="972" y="398"/>
                  </a:cubicBezTo>
                  <a:cubicBezTo>
                    <a:pt x="972" y="393"/>
                    <a:pt x="972" y="393"/>
                    <a:pt x="972" y="393"/>
                  </a:cubicBezTo>
                  <a:cubicBezTo>
                    <a:pt x="974" y="393"/>
                    <a:pt x="974" y="393"/>
                    <a:pt x="974" y="393"/>
                  </a:cubicBezTo>
                  <a:cubicBezTo>
                    <a:pt x="974" y="395"/>
                    <a:pt x="974" y="395"/>
                    <a:pt x="974" y="395"/>
                  </a:cubicBezTo>
                  <a:cubicBezTo>
                    <a:pt x="973" y="395"/>
                    <a:pt x="973" y="395"/>
                    <a:pt x="973" y="395"/>
                  </a:cubicBezTo>
                  <a:cubicBezTo>
                    <a:pt x="974" y="396"/>
                    <a:pt x="974" y="396"/>
                    <a:pt x="974" y="396"/>
                  </a:cubicBezTo>
                  <a:cubicBezTo>
                    <a:pt x="974" y="396"/>
                    <a:pt x="974" y="396"/>
                    <a:pt x="974" y="396"/>
                  </a:cubicBezTo>
                  <a:cubicBezTo>
                    <a:pt x="975" y="396"/>
                    <a:pt x="975" y="396"/>
                    <a:pt x="975" y="396"/>
                  </a:cubicBezTo>
                  <a:cubicBezTo>
                    <a:pt x="975" y="396"/>
                    <a:pt x="975" y="396"/>
                    <a:pt x="976" y="397"/>
                  </a:cubicBezTo>
                  <a:cubicBezTo>
                    <a:pt x="976" y="397"/>
                    <a:pt x="976" y="397"/>
                    <a:pt x="976" y="397"/>
                  </a:cubicBezTo>
                  <a:cubicBezTo>
                    <a:pt x="977" y="397"/>
                    <a:pt x="977" y="397"/>
                    <a:pt x="977" y="397"/>
                  </a:cubicBezTo>
                  <a:cubicBezTo>
                    <a:pt x="977" y="398"/>
                    <a:pt x="977" y="398"/>
                    <a:pt x="977" y="398"/>
                  </a:cubicBezTo>
                  <a:cubicBezTo>
                    <a:pt x="977" y="398"/>
                    <a:pt x="977" y="399"/>
                    <a:pt x="977" y="399"/>
                  </a:cubicBezTo>
                  <a:cubicBezTo>
                    <a:pt x="977" y="399"/>
                    <a:pt x="977" y="399"/>
                    <a:pt x="977" y="400"/>
                  </a:cubicBezTo>
                  <a:cubicBezTo>
                    <a:pt x="977" y="400"/>
                    <a:pt x="977" y="400"/>
                    <a:pt x="977" y="400"/>
                  </a:cubicBezTo>
                  <a:cubicBezTo>
                    <a:pt x="977" y="401"/>
                    <a:pt x="977" y="401"/>
                    <a:pt x="977" y="401"/>
                  </a:cubicBezTo>
                  <a:cubicBezTo>
                    <a:pt x="977" y="401"/>
                    <a:pt x="977" y="401"/>
                    <a:pt x="977" y="402"/>
                  </a:cubicBezTo>
                  <a:cubicBezTo>
                    <a:pt x="978" y="402"/>
                    <a:pt x="978" y="402"/>
                    <a:pt x="978" y="402"/>
                  </a:cubicBezTo>
                  <a:cubicBezTo>
                    <a:pt x="980" y="402"/>
                    <a:pt x="980" y="402"/>
                    <a:pt x="980" y="402"/>
                  </a:cubicBezTo>
                  <a:cubicBezTo>
                    <a:pt x="981" y="402"/>
                    <a:pt x="981" y="402"/>
                    <a:pt x="981" y="401"/>
                  </a:cubicBezTo>
                  <a:cubicBezTo>
                    <a:pt x="981" y="400"/>
                    <a:pt x="981" y="400"/>
                    <a:pt x="981" y="400"/>
                  </a:cubicBezTo>
                  <a:cubicBezTo>
                    <a:pt x="981" y="400"/>
                    <a:pt x="981" y="399"/>
                    <a:pt x="980" y="398"/>
                  </a:cubicBezTo>
                  <a:cubicBezTo>
                    <a:pt x="980" y="398"/>
                    <a:pt x="980" y="398"/>
                    <a:pt x="980" y="398"/>
                  </a:cubicBezTo>
                  <a:cubicBezTo>
                    <a:pt x="979" y="398"/>
                    <a:pt x="979" y="398"/>
                    <a:pt x="979" y="397"/>
                  </a:cubicBezTo>
                  <a:cubicBezTo>
                    <a:pt x="979" y="397"/>
                    <a:pt x="978" y="397"/>
                    <a:pt x="978" y="397"/>
                  </a:cubicBezTo>
                  <a:cubicBezTo>
                    <a:pt x="978" y="397"/>
                    <a:pt x="978" y="396"/>
                    <a:pt x="978" y="396"/>
                  </a:cubicBezTo>
                  <a:cubicBezTo>
                    <a:pt x="978" y="395"/>
                    <a:pt x="978" y="395"/>
                    <a:pt x="978" y="395"/>
                  </a:cubicBezTo>
                  <a:cubicBezTo>
                    <a:pt x="978" y="394"/>
                    <a:pt x="978" y="394"/>
                    <a:pt x="978" y="394"/>
                  </a:cubicBezTo>
                  <a:cubicBezTo>
                    <a:pt x="978" y="394"/>
                    <a:pt x="978" y="394"/>
                    <a:pt x="978" y="393"/>
                  </a:cubicBezTo>
                  <a:cubicBezTo>
                    <a:pt x="978" y="393"/>
                    <a:pt x="978" y="393"/>
                    <a:pt x="978" y="393"/>
                  </a:cubicBezTo>
                  <a:cubicBezTo>
                    <a:pt x="977" y="393"/>
                    <a:pt x="977" y="392"/>
                    <a:pt x="977" y="392"/>
                  </a:cubicBezTo>
                  <a:cubicBezTo>
                    <a:pt x="977" y="392"/>
                    <a:pt x="977" y="392"/>
                    <a:pt x="976" y="392"/>
                  </a:cubicBezTo>
                  <a:cubicBezTo>
                    <a:pt x="976" y="391"/>
                    <a:pt x="976" y="392"/>
                    <a:pt x="976" y="391"/>
                  </a:cubicBezTo>
                  <a:cubicBezTo>
                    <a:pt x="975" y="391"/>
                    <a:pt x="975" y="391"/>
                    <a:pt x="975" y="391"/>
                  </a:cubicBezTo>
                  <a:cubicBezTo>
                    <a:pt x="976" y="389"/>
                    <a:pt x="976" y="389"/>
                    <a:pt x="976" y="389"/>
                  </a:cubicBezTo>
                  <a:cubicBezTo>
                    <a:pt x="976" y="389"/>
                    <a:pt x="977" y="390"/>
                    <a:pt x="978" y="389"/>
                  </a:cubicBezTo>
                  <a:cubicBezTo>
                    <a:pt x="978" y="389"/>
                    <a:pt x="978" y="389"/>
                    <a:pt x="979" y="389"/>
                  </a:cubicBezTo>
                  <a:cubicBezTo>
                    <a:pt x="979" y="389"/>
                    <a:pt x="979" y="389"/>
                    <a:pt x="979" y="389"/>
                  </a:cubicBezTo>
                  <a:cubicBezTo>
                    <a:pt x="980" y="389"/>
                    <a:pt x="981" y="389"/>
                    <a:pt x="981" y="389"/>
                  </a:cubicBezTo>
                  <a:cubicBezTo>
                    <a:pt x="982" y="389"/>
                    <a:pt x="982" y="389"/>
                    <a:pt x="982" y="389"/>
                  </a:cubicBezTo>
                  <a:cubicBezTo>
                    <a:pt x="982" y="389"/>
                    <a:pt x="983" y="388"/>
                    <a:pt x="983" y="388"/>
                  </a:cubicBezTo>
                  <a:cubicBezTo>
                    <a:pt x="983" y="388"/>
                    <a:pt x="982" y="387"/>
                    <a:pt x="982" y="387"/>
                  </a:cubicBezTo>
                  <a:cubicBezTo>
                    <a:pt x="982" y="387"/>
                    <a:pt x="982" y="387"/>
                    <a:pt x="982" y="386"/>
                  </a:cubicBezTo>
                  <a:cubicBezTo>
                    <a:pt x="981" y="386"/>
                    <a:pt x="981" y="386"/>
                    <a:pt x="981" y="386"/>
                  </a:cubicBezTo>
                  <a:cubicBezTo>
                    <a:pt x="981" y="386"/>
                    <a:pt x="981" y="386"/>
                    <a:pt x="980" y="386"/>
                  </a:cubicBezTo>
                  <a:cubicBezTo>
                    <a:pt x="980" y="385"/>
                    <a:pt x="980" y="385"/>
                    <a:pt x="980" y="385"/>
                  </a:cubicBezTo>
                  <a:cubicBezTo>
                    <a:pt x="979" y="385"/>
                    <a:pt x="979" y="385"/>
                    <a:pt x="979" y="385"/>
                  </a:cubicBezTo>
                  <a:cubicBezTo>
                    <a:pt x="979" y="385"/>
                    <a:pt x="978" y="385"/>
                    <a:pt x="978" y="385"/>
                  </a:cubicBezTo>
                  <a:cubicBezTo>
                    <a:pt x="978" y="385"/>
                    <a:pt x="978" y="385"/>
                    <a:pt x="977" y="385"/>
                  </a:cubicBezTo>
                  <a:cubicBezTo>
                    <a:pt x="977" y="386"/>
                    <a:pt x="977" y="386"/>
                    <a:pt x="977" y="386"/>
                  </a:cubicBezTo>
                  <a:cubicBezTo>
                    <a:pt x="976" y="387"/>
                    <a:pt x="976" y="387"/>
                    <a:pt x="975" y="388"/>
                  </a:cubicBezTo>
                  <a:cubicBezTo>
                    <a:pt x="974" y="388"/>
                    <a:pt x="974" y="387"/>
                    <a:pt x="973" y="387"/>
                  </a:cubicBezTo>
                  <a:cubicBezTo>
                    <a:pt x="973" y="387"/>
                    <a:pt x="973" y="387"/>
                    <a:pt x="973" y="387"/>
                  </a:cubicBezTo>
                  <a:cubicBezTo>
                    <a:pt x="972" y="387"/>
                    <a:pt x="972" y="387"/>
                    <a:pt x="971" y="387"/>
                  </a:cubicBezTo>
                  <a:cubicBezTo>
                    <a:pt x="971" y="387"/>
                    <a:pt x="971" y="386"/>
                    <a:pt x="971" y="386"/>
                  </a:cubicBezTo>
                  <a:cubicBezTo>
                    <a:pt x="970" y="386"/>
                    <a:pt x="970" y="386"/>
                    <a:pt x="970" y="386"/>
                  </a:cubicBezTo>
                  <a:cubicBezTo>
                    <a:pt x="970" y="386"/>
                    <a:pt x="970" y="387"/>
                    <a:pt x="969" y="387"/>
                  </a:cubicBezTo>
                  <a:cubicBezTo>
                    <a:pt x="969" y="387"/>
                    <a:pt x="969" y="388"/>
                    <a:pt x="968" y="388"/>
                  </a:cubicBezTo>
                  <a:cubicBezTo>
                    <a:pt x="968" y="389"/>
                    <a:pt x="969" y="389"/>
                    <a:pt x="968" y="389"/>
                  </a:cubicBezTo>
                  <a:cubicBezTo>
                    <a:pt x="968" y="390"/>
                    <a:pt x="968" y="390"/>
                    <a:pt x="968" y="390"/>
                  </a:cubicBezTo>
                  <a:cubicBezTo>
                    <a:pt x="968" y="390"/>
                    <a:pt x="968" y="391"/>
                    <a:pt x="968" y="391"/>
                  </a:cubicBezTo>
                  <a:cubicBezTo>
                    <a:pt x="968" y="391"/>
                    <a:pt x="968" y="391"/>
                    <a:pt x="968" y="392"/>
                  </a:cubicBezTo>
                  <a:cubicBezTo>
                    <a:pt x="968" y="392"/>
                    <a:pt x="968" y="392"/>
                    <a:pt x="967" y="392"/>
                  </a:cubicBezTo>
                  <a:cubicBezTo>
                    <a:pt x="967" y="392"/>
                    <a:pt x="967" y="392"/>
                    <a:pt x="967" y="392"/>
                  </a:cubicBezTo>
                  <a:cubicBezTo>
                    <a:pt x="966" y="392"/>
                    <a:pt x="966" y="393"/>
                    <a:pt x="966" y="393"/>
                  </a:cubicBezTo>
                  <a:cubicBezTo>
                    <a:pt x="966" y="393"/>
                    <a:pt x="966" y="393"/>
                    <a:pt x="966" y="394"/>
                  </a:cubicBezTo>
                  <a:close/>
                  <a:moveTo>
                    <a:pt x="986" y="379"/>
                  </a:moveTo>
                  <a:cubicBezTo>
                    <a:pt x="986" y="379"/>
                    <a:pt x="986" y="379"/>
                    <a:pt x="986" y="380"/>
                  </a:cubicBezTo>
                  <a:cubicBezTo>
                    <a:pt x="974" y="380"/>
                    <a:pt x="974" y="380"/>
                    <a:pt x="974" y="380"/>
                  </a:cubicBezTo>
                  <a:cubicBezTo>
                    <a:pt x="974" y="380"/>
                    <a:pt x="974" y="381"/>
                    <a:pt x="973" y="381"/>
                  </a:cubicBezTo>
                  <a:cubicBezTo>
                    <a:pt x="972" y="381"/>
                    <a:pt x="972" y="381"/>
                    <a:pt x="971" y="381"/>
                  </a:cubicBezTo>
                  <a:cubicBezTo>
                    <a:pt x="971" y="381"/>
                    <a:pt x="970" y="381"/>
                    <a:pt x="969" y="382"/>
                  </a:cubicBezTo>
                  <a:cubicBezTo>
                    <a:pt x="969" y="382"/>
                    <a:pt x="969" y="382"/>
                    <a:pt x="969" y="382"/>
                  </a:cubicBezTo>
                  <a:cubicBezTo>
                    <a:pt x="969" y="383"/>
                    <a:pt x="968" y="383"/>
                    <a:pt x="968" y="383"/>
                  </a:cubicBezTo>
                  <a:cubicBezTo>
                    <a:pt x="968" y="384"/>
                    <a:pt x="969" y="384"/>
                    <a:pt x="969" y="384"/>
                  </a:cubicBezTo>
                  <a:cubicBezTo>
                    <a:pt x="969" y="384"/>
                    <a:pt x="970" y="384"/>
                    <a:pt x="971" y="383"/>
                  </a:cubicBezTo>
                  <a:cubicBezTo>
                    <a:pt x="971" y="383"/>
                    <a:pt x="971" y="383"/>
                    <a:pt x="971" y="383"/>
                  </a:cubicBezTo>
                  <a:cubicBezTo>
                    <a:pt x="972" y="383"/>
                    <a:pt x="972" y="383"/>
                    <a:pt x="972" y="382"/>
                  </a:cubicBezTo>
                  <a:cubicBezTo>
                    <a:pt x="972" y="382"/>
                    <a:pt x="972" y="382"/>
                    <a:pt x="973" y="382"/>
                  </a:cubicBezTo>
                  <a:cubicBezTo>
                    <a:pt x="973" y="382"/>
                    <a:pt x="973" y="382"/>
                    <a:pt x="973" y="382"/>
                  </a:cubicBezTo>
                  <a:cubicBezTo>
                    <a:pt x="974" y="382"/>
                    <a:pt x="974" y="382"/>
                    <a:pt x="974" y="382"/>
                  </a:cubicBezTo>
                  <a:cubicBezTo>
                    <a:pt x="974" y="382"/>
                    <a:pt x="975" y="381"/>
                    <a:pt x="975" y="381"/>
                  </a:cubicBezTo>
                  <a:cubicBezTo>
                    <a:pt x="976" y="381"/>
                    <a:pt x="976" y="381"/>
                    <a:pt x="976" y="381"/>
                  </a:cubicBezTo>
                  <a:cubicBezTo>
                    <a:pt x="981" y="381"/>
                    <a:pt x="981" y="381"/>
                    <a:pt x="981" y="381"/>
                  </a:cubicBezTo>
                  <a:cubicBezTo>
                    <a:pt x="981" y="381"/>
                    <a:pt x="981" y="381"/>
                    <a:pt x="981" y="382"/>
                  </a:cubicBezTo>
                  <a:cubicBezTo>
                    <a:pt x="982" y="382"/>
                    <a:pt x="982" y="382"/>
                    <a:pt x="982" y="382"/>
                  </a:cubicBezTo>
                  <a:cubicBezTo>
                    <a:pt x="982" y="382"/>
                    <a:pt x="983" y="383"/>
                    <a:pt x="983" y="383"/>
                  </a:cubicBezTo>
                  <a:cubicBezTo>
                    <a:pt x="984" y="383"/>
                    <a:pt x="984" y="383"/>
                    <a:pt x="984" y="382"/>
                  </a:cubicBezTo>
                  <a:cubicBezTo>
                    <a:pt x="984" y="382"/>
                    <a:pt x="985" y="382"/>
                    <a:pt x="985" y="382"/>
                  </a:cubicBezTo>
                  <a:cubicBezTo>
                    <a:pt x="985" y="382"/>
                    <a:pt x="985" y="381"/>
                    <a:pt x="985" y="381"/>
                  </a:cubicBezTo>
                  <a:cubicBezTo>
                    <a:pt x="986" y="381"/>
                    <a:pt x="986" y="381"/>
                    <a:pt x="986" y="381"/>
                  </a:cubicBezTo>
                  <a:cubicBezTo>
                    <a:pt x="987" y="381"/>
                    <a:pt x="987" y="381"/>
                    <a:pt x="987" y="381"/>
                  </a:cubicBezTo>
                  <a:cubicBezTo>
                    <a:pt x="987" y="381"/>
                    <a:pt x="987" y="381"/>
                    <a:pt x="987" y="380"/>
                  </a:cubicBezTo>
                  <a:cubicBezTo>
                    <a:pt x="988" y="380"/>
                    <a:pt x="988" y="379"/>
                    <a:pt x="988" y="379"/>
                  </a:cubicBezTo>
                  <a:cubicBezTo>
                    <a:pt x="987" y="379"/>
                    <a:pt x="987" y="379"/>
                    <a:pt x="986" y="379"/>
                  </a:cubicBezTo>
                  <a:close/>
                  <a:moveTo>
                    <a:pt x="983" y="417"/>
                  </a:moveTo>
                  <a:cubicBezTo>
                    <a:pt x="983" y="417"/>
                    <a:pt x="982" y="417"/>
                    <a:pt x="982" y="417"/>
                  </a:cubicBezTo>
                  <a:cubicBezTo>
                    <a:pt x="982" y="418"/>
                    <a:pt x="983" y="418"/>
                    <a:pt x="984" y="418"/>
                  </a:cubicBezTo>
                  <a:cubicBezTo>
                    <a:pt x="984" y="418"/>
                    <a:pt x="984" y="419"/>
                    <a:pt x="984" y="419"/>
                  </a:cubicBezTo>
                  <a:cubicBezTo>
                    <a:pt x="985" y="419"/>
                    <a:pt x="985" y="419"/>
                    <a:pt x="985" y="419"/>
                  </a:cubicBezTo>
                  <a:cubicBezTo>
                    <a:pt x="986" y="419"/>
                    <a:pt x="986" y="418"/>
                    <a:pt x="986" y="417"/>
                  </a:cubicBezTo>
                  <a:cubicBezTo>
                    <a:pt x="987" y="417"/>
                    <a:pt x="987" y="417"/>
                    <a:pt x="988" y="416"/>
                  </a:cubicBezTo>
                  <a:cubicBezTo>
                    <a:pt x="988" y="416"/>
                    <a:pt x="988" y="416"/>
                    <a:pt x="988" y="415"/>
                  </a:cubicBezTo>
                  <a:cubicBezTo>
                    <a:pt x="989" y="415"/>
                    <a:pt x="989" y="415"/>
                    <a:pt x="989" y="415"/>
                  </a:cubicBezTo>
                  <a:cubicBezTo>
                    <a:pt x="990" y="415"/>
                    <a:pt x="990" y="415"/>
                    <a:pt x="991" y="415"/>
                  </a:cubicBezTo>
                  <a:cubicBezTo>
                    <a:pt x="991" y="415"/>
                    <a:pt x="991" y="414"/>
                    <a:pt x="992" y="414"/>
                  </a:cubicBezTo>
                  <a:cubicBezTo>
                    <a:pt x="992" y="414"/>
                    <a:pt x="993" y="413"/>
                    <a:pt x="993" y="413"/>
                  </a:cubicBezTo>
                  <a:cubicBezTo>
                    <a:pt x="994" y="413"/>
                    <a:pt x="994" y="414"/>
                    <a:pt x="995" y="413"/>
                  </a:cubicBezTo>
                  <a:cubicBezTo>
                    <a:pt x="995" y="413"/>
                    <a:pt x="995" y="413"/>
                    <a:pt x="995" y="413"/>
                  </a:cubicBezTo>
                  <a:cubicBezTo>
                    <a:pt x="996" y="413"/>
                    <a:pt x="996" y="413"/>
                    <a:pt x="996" y="413"/>
                  </a:cubicBezTo>
                  <a:cubicBezTo>
                    <a:pt x="996" y="413"/>
                    <a:pt x="995" y="413"/>
                    <a:pt x="995" y="412"/>
                  </a:cubicBezTo>
                  <a:cubicBezTo>
                    <a:pt x="995" y="412"/>
                    <a:pt x="995" y="412"/>
                    <a:pt x="994" y="412"/>
                  </a:cubicBezTo>
                  <a:cubicBezTo>
                    <a:pt x="994" y="412"/>
                    <a:pt x="994" y="412"/>
                    <a:pt x="993" y="412"/>
                  </a:cubicBezTo>
                  <a:cubicBezTo>
                    <a:pt x="993" y="412"/>
                    <a:pt x="993" y="411"/>
                    <a:pt x="992" y="412"/>
                  </a:cubicBezTo>
                  <a:cubicBezTo>
                    <a:pt x="992" y="412"/>
                    <a:pt x="992" y="412"/>
                    <a:pt x="992" y="412"/>
                  </a:cubicBezTo>
                  <a:cubicBezTo>
                    <a:pt x="991" y="412"/>
                    <a:pt x="991" y="412"/>
                    <a:pt x="991" y="412"/>
                  </a:cubicBezTo>
                  <a:cubicBezTo>
                    <a:pt x="991" y="412"/>
                    <a:pt x="990" y="412"/>
                    <a:pt x="990" y="413"/>
                  </a:cubicBezTo>
                  <a:cubicBezTo>
                    <a:pt x="990" y="413"/>
                    <a:pt x="990" y="413"/>
                    <a:pt x="989" y="413"/>
                  </a:cubicBezTo>
                  <a:cubicBezTo>
                    <a:pt x="989" y="413"/>
                    <a:pt x="989" y="413"/>
                    <a:pt x="989" y="413"/>
                  </a:cubicBezTo>
                  <a:cubicBezTo>
                    <a:pt x="988" y="413"/>
                    <a:pt x="988" y="413"/>
                    <a:pt x="988" y="413"/>
                  </a:cubicBezTo>
                  <a:cubicBezTo>
                    <a:pt x="988" y="414"/>
                    <a:pt x="987" y="413"/>
                    <a:pt x="987" y="414"/>
                  </a:cubicBezTo>
                  <a:cubicBezTo>
                    <a:pt x="987" y="414"/>
                    <a:pt x="987" y="414"/>
                    <a:pt x="987" y="414"/>
                  </a:cubicBezTo>
                  <a:cubicBezTo>
                    <a:pt x="987" y="415"/>
                    <a:pt x="986" y="414"/>
                    <a:pt x="986" y="415"/>
                  </a:cubicBezTo>
                  <a:cubicBezTo>
                    <a:pt x="985" y="415"/>
                    <a:pt x="985" y="414"/>
                    <a:pt x="985" y="415"/>
                  </a:cubicBezTo>
                  <a:cubicBezTo>
                    <a:pt x="984" y="415"/>
                    <a:pt x="984" y="415"/>
                    <a:pt x="984" y="415"/>
                  </a:cubicBezTo>
                  <a:cubicBezTo>
                    <a:pt x="984" y="415"/>
                    <a:pt x="984" y="416"/>
                    <a:pt x="983" y="416"/>
                  </a:cubicBezTo>
                  <a:cubicBezTo>
                    <a:pt x="983" y="416"/>
                    <a:pt x="983" y="416"/>
                    <a:pt x="983" y="417"/>
                  </a:cubicBezTo>
                  <a:cubicBezTo>
                    <a:pt x="983" y="417"/>
                    <a:pt x="983" y="417"/>
                    <a:pt x="983" y="417"/>
                  </a:cubicBezTo>
                  <a:cubicBezTo>
                    <a:pt x="983" y="417"/>
                    <a:pt x="983" y="417"/>
                    <a:pt x="983" y="418"/>
                  </a:cubicBezTo>
                  <a:lnTo>
                    <a:pt x="983" y="417"/>
                  </a:lnTo>
                  <a:close/>
                  <a:moveTo>
                    <a:pt x="981" y="420"/>
                  </a:moveTo>
                  <a:cubicBezTo>
                    <a:pt x="981" y="420"/>
                    <a:pt x="980" y="420"/>
                    <a:pt x="980" y="420"/>
                  </a:cubicBezTo>
                  <a:cubicBezTo>
                    <a:pt x="980" y="421"/>
                    <a:pt x="980" y="421"/>
                    <a:pt x="980" y="422"/>
                  </a:cubicBezTo>
                  <a:cubicBezTo>
                    <a:pt x="982" y="422"/>
                    <a:pt x="982" y="422"/>
                    <a:pt x="982" y="422"/>
                  </a:cubicBezTo>
                  <a:cubicBezTo>
                    <a:pt x="982" y="420"/>
                    <a:pt x="982" y="420"/>
                    <a:pt x="982" y="420"/>
                  </a:cubicBezTo>
                  <a:cubicBezTo>
                    <a:pt x="982" y="420"/>
                    <a:pt x="982" y="420"/>
                    <a:pt x="982" y="420"/>
                  </a:cubicBezTo>
                  <a:cubicBezTo>
                    <a:pt x="982" y="420"/>
                    <a:pt x="981" y="420"/>
                    <a:pt x="981" y="420"/>
                  </a:cubicBezTo>
                  <a:close/>
                  <a:moveTo>
                    <a:pt x="970" y="413"/>
                  </a:moveTo>
                  <a:cubicBezTo>
                    <a:pt x="971" y="413"/>
                    <a:pt x="971" y="414"/>
                    <a:pt x="971" y="414"/>
                  </a:cubicBezTo>
                  <a:cubicBezTo>
                    <a:pt x="973" y="414"/>
                    <a:pt x="974" y="414"/>
                    <a:pt x="975" y="414"/>
                  </a:cubicBezTo>
                  <a:cubicBezTo>
                    <a:pt x="976" y="414"/>
                    <a:pt x="976" y="414"/>
                    <a:pt x="976" y="414"/>
                  </a:cubicBezTo>
                  <a:cubicBezTo>
                    <a:pt x="977" y="414"/>
                    <a:pt x="978" y="414"/>
                    <a:pt x="979" y="414"/>
                  </a:cubicBezTo>
                  <a:cubicBezTo>
                    <a:pt x="979" y="414"/>
                    <a:pt x="979" y="413"/>
                    <a:pt x="980" y="413"/>
                  </a:cubicBezTo>
                  <a:cubicBezTo>
                    <a:pt x="980" y="413"/>
                    <a:pt x="980" y="413"/>
                    <a:pt x="980" y="413"/>
                  </a:cubicBezTo>
                  <a:cubicBezTo>
                    <a:pt x="981" y="413"/>
                    <a:pt x="981" y="413"/>
                    <a:pt x="981" y="413"/>
                  </a:cubicBezTo>
                  <a:cubicBezTo>
                    <a:pt x="981" y="413"/>
                    <a:pt x="982" y="413"/>
                    <a:pt x="982" y="413"/>
                  </a:cubicBezTo>
                  <a:cubicBezTo>
                    <a:pt x="982" y="413"/>
                    <a:pt x="982" y="412"/>
                    <a:pt x="983" y="412"/>
                  </a:cubicBezTo>
                  <a:cubicBezTo>
                    <a:pt x="983" y="412"/>
                    <a:pt x="983" y="412"/>
                    <a:pt x="983" y="412"/>
                  </a:cubicBezTo>
                  <a:cubicBezTo>
                    <a:pt x="984" y="412"/>
                    <a:pt x="984" y="412"/>
                    <a:pt x="985" y="412"/>
                  </a:cubicBezTo>
                  <a:cubicBezTo>
                    <a:pt x="985" y="412"/>
                    <a:pt x="985" y="412"/>
                    <a:pt x="986" y="412"/>
                  </a:cubicBezTo>
                  <a:cubicBezTo>
                    <a:pt x="986" y="412"/>
                    <a:pt x="986" y="412"/>
                    <a:pt x="986" y="412"/>
                  </a:cubicBezTo>
                  <a:cubicBezTo>
                    <a:pt x="986" y="411"/>
                    <a:pt x="986" y="411"/>
                    <a:pt x="986" y="411"/>
                  </a:cubicBezTo>
                  <a:cubicBezTo>
                    <a:pt x="986" y="411"/>
                    <a:pt x="985" y="411"/>
                    <a:pt x="985" y="411"/>
                  </a:cubicBezTo>
                  <a:cubicBezTo>
                    <a:pt x="985" y="411"/>
                    <a:pt x="985" y="411"/>
                    <a:pt x="985" y="412"/>
                  </a:cubicBezTo>
                  <a:cubicBezTo>
                    <a:pt x="984" y="412"/>
                    <a:pt x="983" y="411"/>
                    <a:pt x="982" y="412"/>
                  </a:cubicBezTo>
                  <a:cubicBezTo>
                    <a:pt x="982" y="412"/>
                    <a:pt x="981" y="412"/>
                    <a:pt x="981" y="412"/>
                  </a:cubicBezTo>
                  <a:cubicBezTo>
                    <a:pt x="980" y="412"/>
                    <a:pt x="980" y="412"/>
                    <a:pt x="980" y="412"/>
                  </a:cubicBezTo>
                  <a:cubicBezTo>
                    <a:pt x="980" y="412"/>
                    <a:pt x="980" y="412"/>
                    <a:pt x="979" y="412"/>
                  </a:cubicBezTo>
                  <a:cubicBezTo>
                    <a:pt x="979" y="412"/>
                    <a:pt x="979" y="412"/>
                    <a:pt x="979" y="412"/>
                  </a:cubicBezTo>
                  <a:cubicBezTo>
                    <a:pt x="978" y="412"/>
                    <a:pt x="978" y="412"/>
                    <a:pt x="978" y="412"/>
                  </a:cubicBezTo>
                  <a:cubicBezTo>
                    <a:pt x="977" y="412"/>
                    <a:pt x="977" y="412"/>
                    <a:pt x="977" y="412"/>
                  </a:cubicBezTo>
                  <a:cubicBezTo>
                    <a:pt x="976" y="412"/>
                    <a:pt x="976" y="412"/>
                    <a:pt x="976" y="412"/>
                  </a:cubicBezTo>
                  <a:cubicBezTo>
                    <a:pt x="975" y="411"/>
                    <a:pt x="975" y="411"/>
                    <a:pt x="974" y="411"/>
                  </a:cubicBezTo>
                  <a:cubicBezTo>
                    <a:pt x="974" y="411"/>
                    <a:pt x="974" y="411"/>
                    <a:pt x="973" y="411"/>
                  </a:cubicBezTo>
                  <a:cubicBezTo>
                    <a:pt x="973" y="411"/>
                    <a:pt x="973" y="411"/>
                    <a:pt x="972" y="411"/>
                  </a:cubicBezTo>
                  <a:cubicBezTo>
                    <a:pt x="972" y="411"/>
                    <a:pt x="972" y="412"/>
                    <a:pt x="971" y="412"/>
                  </a:cubicBezTo>
                  <a:cubicBezTo>
                    <a:pt x="971" y="412"/>
                    <a:pt x="971" y="412"/>
                    <a:pt x="970" y="412"/>
                  </a:cubicBezTo>
                  <a:cubicBezTo>
                    <a:pt x="970" y="412"/>
                    <a:pt x="970" y="412"/>
                    <a:pt x="970" y="412"/>
                  </a:cubicBezTo>
                  <a:lnTo>
                    <a:pt x="970" y="413"/>
                  </a:lnTo>
                  <a:close/>
                  <a:moveTo>
                    <a:pt x="969" y="415"/>
                  </a:moveTo>
                  <a:cubicBezTo>
                    <a:pt x="968" y="415"/>
                    <a:pt x="968" y="415"/>
                    <a:pt x="967" y="416"/>
                  </a:cubicBezTo>
                  <a:cubicBezTo>
                    <a:pt x="968" y="416"/>
                    <a:pt x="968" y="416"/>
                    <a:pt x="968" y="416"/>
                  </a:cubicBezTo>
                  <a:cubicBezTo>
                    <a:pt x="968" y="417"/>
                    <a:pt x="968" y="417"/>
                    <a:pt x="968" y="417"/>
                  </a:cubicBezTo>
                  <a:cubicBezTo>
                    <a:pt x="969" y="417"/>
                    <a:pt x="969" y="417"/>
                    <a:pt x="969" y="417"/>
                  </a:cubicBezTo>
                  <a:cubicBezTo>
                    <a:pt x="969" y="418"/>
                    <a:pt x="969" y="418"/>
                    <a:pt x="969" y="418"/>
                  </a:cubicBezTo>
                  <a:cubicBezTo>
                    <a:pt x="970" y="418"/>
                    <a:pt x="970" y="418"/>
                    <a:pt x="970" y="418"/>
                  </a:cubicBezTo>
                  <a:cubicBezTo>
                    <a:pt x="971" y="419"/>
                    <a:pt x="971" y="418"/>
                    <a:pt x="972" y="418"/>
                  </a:cubicBezTo>
                  <a:cubicBezTo>
                    <a:pt x="973" y="418"/>
                    <a:pt x="973" y="418"/>
                    <a:pt x="974" y="418"/>
                  </a:cubicBezTo>
                  <a:cubicBezTo>
                    <a:pt x="974" y="417"/>
                    <a:pt x="974" y="417"/>
                    <a:pt x="974" y="417"/>
                  </a:cubicBezTo>
                  <a:cubicBezTo>
                    <a:pt x="974" y="417"/>
                    <a:pt x="973" y="417"/>
                    <a:pt x="973" y="417"/>
                  </a:cubicBezTo>
                  <a:cubicBezTo>
                    <a:pt x="973" y="417"/>
                    <a:pt x="972" y="417"/>
                    <a:pt x="972" y="417"/>
                  </a:cubicBezTo>
                  <a:cubicBezTo>
                    <a:pt x="972" y="417"/>
                    <a:pt x="972" y="416"/>
                    <a:pt x="972" y="416"/>
                  </a:cubicBezTo>
                  <a:cubicBezTo>
                    <a:pt x="972" y="416"/>
                    <a:pt x="972" y="416"/>
                    <a:pt x="971" y="416"/>
                  </a:cubicBezTo>
                  <a:cubicBezTo>
                    <a:pt x="971" y="416"/>
                    <a:pt x="971" y="416"/>
                    <a:pt x="971" y="416"/>
                  </a:cubicBezTo>
                  <a:cubicBezTo>
                    <a:pt x="970" y="416"/>
                    <a:pt x="970" y="415"/>
                    <a:pt x="970" y="415"/>
                  </a:cubicBezTo>
                  <a:cubicBezTo>
                    <a:pt x="970" y="415"/>
                    <a:pt x="969" y="415"/>
                    <a:pt x="969" y="415"/>
                  </a:cubicBezTo>
                  <a:close/>
                  <a:moveTo>
                    <a:pt x="960" y="412"/>
                  </a:moveTo>
                  <a:cubicBezTo>
                    <a:pt x="960" y="412"/>
                    <a:pt x="959" y="412"/>
                    <a:pt x="959" y="413"/>
                  </a:cubicBezTo>
                  <a:cubicBezTo>
                    <a:pt x="959" y="413"/>
                    <a:pt x="959" y="413"/>
                    <a:pt x="959" y="413"/>
                  </a:cubicBezTo>
                  <a:cubicBezTo>
                    <a:pt x="960" y="414"/>
                    <a:pt x="961" y="414"/>
                    <a:pt x="962" y="414"/>
                  </a:cubicBezTo>
                  <a:cubicBezTo>
                    <a:pt x="962" y="414"/>
                    <a:pt x="963" y="414"/>
                    <a:pt x="963" y="414"/>
                  </a:cubicBezTo>
                  <a:cubicBezTo>
                    <a:pt x="963" y="414"/>
                    <a:pt x="963" y="413"/>
                    <a:pt x="964" y="413"/>
                  </a:cubicBezTo>
                  <a:cubicBezTo>
                    <a:pt x="964" y="413"/>
                    <a:pt x="964" y="413"/>
                    <a:pt x="964" y="413"/>
                  </a:cubicBezTo>
                  <a:cubicBezTo>
                    <a:pt x="965" y="412"/>
                    <a:pt x="965" y="413"/>
                    <a:pt x="966" y="413"/>
                  </a:cubicBezTo>
                  <a:cubicBezTo>
                    <a:pt x="966" y="413"/>
                    <a:pt x="967" y="413"/>
                    <a:pt x="967" y="413"/>
                  </a:cubicBezTo>
                  <a:cubicBezTo>
                    <a:pt x="968" y="413"/>
                    <a:pt x="968" y="413"/>
                    <a:pt x="968" y="413"/>
                  </a:cubicBezTo>
                  <a:cubicBezTo>
                    <a:pt x="968" y="412"/>
                    <a:pt x="968" y="413"/>
                    <a:pt x="968" y="413"/>
                  </a:cubicBezTo>
                  <a:cubicBezTo>
                    <a:pt x="968" y="412"/>
                    <a:pt x="968" y="412"/>
                    <a:pt x="968" y="412"/>
                  </a:cubicBezTo>
                  <a:cubicBezTo>
                    <a:pt x="967" y="412"/>
                    <a:pt x="967" y="412"/>
                    <a:pt x="966" y="412"/>
                  </a:cubicBezTo>
                  <a:cubicBezTo>
                    <a:pt x="966" y="412"/>
                    <a:pt x="966" y="411"/>
                    <a:pt x="966" y="411"/>
                  </a:cubicBezTo>
                  <a:cubicBezTo>
                    <a:pt x="965" y="411"/>
                    <a:pt x="965" y="411"/>
                    <a:pt x="965" y="411"/>
                  </a:cubicBezTo>
                  <a:cubicBezTo>
                    <a:pt x="965" y="411"/>
                    <a:pt x="964" y="411"/>
                    <a:pt x="964" y="411"/>
                  </a:cubicBezTo>
                  <a:cubicBezTo>
                    <a:pt x="963" y="411"/>
                    <a:pt x="963" y="411"/>
                    <a:pt x="963" y="411"/>
                  </a:cubicBezTo>
                  <a:cubicBezTo>
                    <a:pt x="962" y="411"/>
                    <a:pt x="962" y="411"/>
                    <a:pt x="962" y="412"/>
                  </a:cubicBezTo>
                  <a:cubicBezTo>
                    <a:pt x="962" y="412"/>
                    <a:pt x="962" y="412"/>
                    <a:pt x="961" y="412"/>
                  </a:cubicBezTo>
                  <a:cubicBezTo>
                    <a:pt x="961" y="412"/>
                    <a:pt x="961" y="412"/>
                    <a:pt x="960" y="412"/>
                  </a:cubicBezTo>
                  <a:close/>
                  <a:moveTo>
                    <a:pt x="922" y="406"/>
                  </a:moveTo>
                  <a:cubicBezTo>
                    <a:pt x="922" y="407"/>
                    <a:pt x="922" y="407"/>
                    <a:pt x="922" y="407"/>
                  </a:cubicBezTo>
                  <a:cubicBezTo>
                    <a:pt x="924" y="407"/>
                    <a:pt x="924" y="407"/>
                    <a:pt x="924" y="407"/>
                  </a:cubicBezTo>
                  <a:cubicBezTo>
                    <a:pt x="924" y="408"/>
                    <a:pt x="924" y="408"/>
                    <a:pt x="924" y="408"/>
                  </a:cubicBezTo>
                  <a:cubicBezTo>
                    <a:pt x="924" y="408"/>
                    <a:pt x="925" y="408"/>
                    <a:pt x="925" y="408"/>
                  </a:cubicBezTo>
                  <a:cubicBezTo>
                    <a:pt x="926" y="408"/>
                    <a:pt x="926" y="408"/>
                    <a:pt x="926" y="408"/>
                  </a:cubicBezTo>
                  <a:cubicBezTo>
                    <a:pt x="927" y="409"/>
                    <a:pt x="927" y="409"/>
                    <a:pt x="927" y="409"/>
                  </a:cubicBezTo>
                  <a:cubicBezTo>
                    <a:pt x="927" y="409"/>
                    <a:pt x="927" y="409"/>
                    <a:pt x="927" y="409"/>
                  </a:cubicBezTo>
                  <a:cubicBezTo>
                    <a:pt x="927" y="410"/>
                    <a:pt x="928" y="410"/>
                    <a:pt x="928" y="410"/>
                  </a:cubicBezTo>
                  <a:cubicBezTo>
                    <a:pt x="928" y="410"/>
                    <a:pt x="929" y="410"/>
                    <a:pt x="929" y="410"/>
                  </a:cubicBezTo>
                  <a:cubicBezTo>
                    <a:pt x="930" y="410"/>
                    <a:pt x="930" y="410"/>
                    <a:pt x="931" y="410"/>
                  </a:cubicBezTo>
                  <a:cubicBezTo>
                    <a:pt x="931" y="410"/>
                    <a:pt x="931" y="410"/>
                    <a:pt x="931" y="410"/>
                  </a:cubicBezTo>
                  <a:cubicBezTo>
                    <a:pt x="932" y="410"/>
                    <a:pt x="932" y="410"/>
                    <a:pt x="933" y="410"/>
                  </a:cubicBezTo>
                  <a:cubicBezTo>
                    <a:pt x="933" y="410"/>
                    <a:pt x="934" y="409"/>
                    <a:pt x="934" y="409"/>
                  </a:cubicBezTo>
                  <a:cubicBezTo>
                    <a:pt x="935" y="409"/>
                    <a:pt x="935" y="409"/>
                    <a:pt x="936" y="410"/>
                  </a:cubicBezTo>
                  <a:cubicBezTo>
                    <a:pt x="936" y="410"/>
                    <a:pt x="936" y="410"/>
                    <a:pt x="936" y="410"/>
                  </a:cubicBezTo>
                  <a:cubicBezTo>
                    <a:pt x="936" y="410"/>
                    <a:pt x="937" y="411"/>
                    <a:pt x="937" y="411"/>
                  </a:cubicBezTo>
                  <a:cubicBezTo>
                    <a:pt x="937" y="411"/>
                    <a:pt x="937" y="411"/>
                    <a:pt x="938" y="411"/>
                  </a:cubicBezTo>
                  <a:cubicBezTo>
                    <a:pt x="938" y="411"/>
                    <a:pt x="938" y="411"/>
                    <a:pt x="939" y="411"/>
                  </a:cubicBezTo>
                  <a:cubicBezTo>
                    <a:pt x="940" y="411"/>
                    <a:pt x="940" y="411"/>
                    <a:pt x="941" y="411"/>
                  </a:cubicBezTo>
                  <a:cubicBezTo>
                    <a:pt x="941" y="411"/>
                    <a:pt x="942" y="412"/>
                    <a:pt x="942" y="412"/>
                  </a:cubicBezTo>
                  <a:cubicBezTo>
                    <a:pt x="943" y="412"/>
                    <a:pt x="943" y="412"/>
                    <a:pt x="943" y="412"/>
                  </a:cubicBezTo>
                  <a:cubicBezTo>
                    <a:pt x="943" y="412"/>
                    <a:pt x="943" y="412"/>
                    <a:pt x="944" y="412"/>
                  </a:cubicBezTo>
                  <a:cubicBezTo>
                    <a:pt x="944" y="412"/>
                    <a:pt x="945" y="413"/>
                    <a:pt x="945" y="413"/>
                  </a:cubicBezTo>
                  <a:cubicBezTo>
                    <a:pt x="945" y="412"/>
                    <a:pt x="945" y="412"/>
                    <a:pt x="945" y="412"/>
                  </a:cubicBezTo>
                  <a:cubicBezTo>
                    <a:pt x="945" y="412"/>
                    <a:pt x="946" y="411"/>
                    <a:pt x="946" y="411"/>
                  </a:cubicBezTo>
                  <a:cubicBezTo>
                    <a:pt x="946" y="411"/>
                    <a:pt x="946" y="411"/>
                    <a:pt x="946" y="411"/>
                  </a:cubicBezTo>
                  <a:cubicBezTo>
                    <a:pt x="947" y="411"/>
                    <a:pt x="947" y="412"/>
                    <a:pt x="947" y="412"/>
                  </a:cubicBezTo>
                  <a:cubicBezTo>
                    <a:pt x="947" y="412"/>
                    <a:pt x="948" y="412"/>
                    <a:pt x="948" y="412"/>
                  </a:cubicBezTo>
                  <a:cubicBezTo>
                    <a:pt x="949" y="412"/>
                    <a:pt x="949" y="412"/>
                    <a:pt x="949" y="412"/>
                  </a:cubicBezTo>
                  <a:cubicBezTo>
                    <a:pt x="949" y="412"/>
                    <a:pt x="949" y="411"/>
                    <a:pt x="950" y="411"/>
                  </a:cubicBezTo>
                  <a:cubicBezTo>
                    <a:pt x="950" y="411"/>
                    <a:pt x="950" y="412"/>
                    <a:pt x="951" y="412"/>
                  </a:cubicBezTo>
                  <a:cubicBezTo>
                    <a:pt x="951" y="412"/>
                    <a:pt x="951" y="412"/>
                    <a:pt x="952" y="412"/>
                  </a:cubicBezTo>
                  <a:cubicBezTo>
                    <a:pt x="952" y="412"/>
                    <a:pt x="952" y="412"/>
                    <a:pt x="952" y="413"/>
                  </a:cubicBezTo>
                  <a:cubicBezTo>
                    <a:pt x="953" y="413"/>
                    <a:pt x="953" y="413"/>
                    <a:pt x="953" y="413"/>
                  </a:cubicBezTo>
                  <a:cubicBezTo>
                    <a:pt x="954" y="414"/>
                    <a:pt x="954" y="414"/>
                    <a:pt x="955" y="414"/>
                  </a:cubicBezTo>
                  <a:cubicBezTo>
                    <a:pt x="956" y="414"/>
                    <a:pt x="956" y="414"/>
                    <a:pt x="956" y="414"/>
                  </a:cubicBezTo>
                  <a:cubicBezTo>
                    <a:pt x="956" y="414"/>
                    <a:pt x="956" y="413"/>
                    <a:pt x="956" y="413"/>
                  </a:cubicBezTo>
                  <a:cubicBezTo>
                    <a:pt x="956" y="413"/>
                    <a:pt x="956" y="412"/>
                    <a:pt x="956" y="412"/>
                  </a:cubicBezTo>
                  <a:cubicBezTo>
                    <a:pt x="956" y="412"/>
                    <a:pt x="955" y="411"/>
                    <a:pt x="955" y="411"/>
                  </a:cubicBezTo>
                  <a:cubicBezTo>
                    <a:pt x="955" y="411"/>
                    <a:pt x="955" y="411"/>
                    <a:pt x="954" y="411"/>
                  </a:cubicBezTo>
                  <a:cubicBezTo>
                    <a:pt x="954" y="411"/>
                    <a:pt x="953" y="410"/>
                    <a:pt x="953" y="410"/>
                  </a:cubicBezTo>
                  <a:cubicBezTo>
                    <a:pt x="948" y="410"/>
                    <a:pt x="948" y="410"/>
                    <a:pt x="948" y="410"/>
                  </a:cubicBezTo>
                  <a:cubicBezTo>
                    <a:pt x="948" y="410"/>
                    <a:pt x="948" y="409"/>
                    <a:pt x="948" y="409"/>
                  </a:cubicBezTo>
                  <a:cubicBezTo>
                    <a:pt x="948" y="409"/>
                    <a:pt x="948" y="408"/>
                    <a:pt x="948" y="408"/>
                  </a:cubicBezTo>
                  <a:cubicBezTo>
                    <a:pt x="948" y="408"/>
                    <a:pt x="948" y="408"/>
                    <a:pt x="949" y="408"/>
                  </a:cubicBezTo>
                  <a:cubicBezTo>
                    <a:pt x="949" y="408"/>
                    <a:pt x="950" y="408"/>
                    <a:pt x="950" y="408"/>
                  </a:cubicBezTo>
                  <a:cubicBezTo>
                    <a:pt x="951" y="408"/>
                    <a:pt x="951" y="408"/>
                    <a:pt x="952" y="407"/>
                  </a:cubicBezTo>
                  <a:cubicBezTo>
                    <a:pt x="951" y="407"/>
                    <a:pt x="951" y="407"/>
                    <a:pt x="950" y="407"/>
                  </a:cubicBezTo>
                  <a:cubicBezTo>
                    <a:pt x="950" y="407"/>
                    <a:pt x="950" y="407"/>
                    <a:pt x="949" y="407"/>
                  </a:cubicBezTo>
                  <a:cubicBezTo>
                    <a:pt x="949" y="407"/>
                    <a:pt x="949" y="407"/>
                    <a:pt x="949" y="407"/>
                  </a:cubicBezTo>
                  <a:cubicBezTo>
                    <a:pt x="948" y="407"/>
                    <a:pt x="948" y="407"/>
                    <a:pt x="947" y="407"/>
                  </a:cubicBezTo>
                  <a:cubicBezTo>
                    <a:pt x="947" y="407"/>
                    <a:pt x="946" y="407"/>
                    <a:pt x="946" y="407"/>
                  </a:cubicBezTo>
                  <a:cubicBezTo>
                    <a:pt x="945" y="407"/>
                    <a:pt x="945" y="407"/>
                    <a:pt x="945" y="407"/>
                  </a:cubicBezTo>
                  <a:cubicBezTo>
                    <a:pt x="944" y="407"/>
                    <a:pt x="944" y="407"/>
                    <a:pt x="943" y="406"/>
                  </a:cubicBezTo>
                  <a:cubicBezTo>
                    <a:pt x="942" y="406"/>
                    <a:pt x="942" y="406"/>
                    <a:pt x="941" y="406"/>
                  </a:cubicBezTo>
                  <a:cubicBezTo>
                    <a:pt x="941" y="406"/>
                    <a:pt x="940" y="405"/>
                    <a:pt x="940" y="405"/>
                  </a:cubicBezTo>
                  <a:lnTo>
                    <a:pt x="922" y="406"/>
                  </a:lnTo>
                  <a:close/>
                  <a:moveTo>
                    <a:pt x="911" y="401"/>
                  </a:moveTo>
                  <a:cubicBezTo>
                    <a:pt x="911" y="401"/>
                    <a:pt x="911" y="401"/>
                    <a:pt x="910" y="401"/>
                  </a:cubicBezTo>
                  <a:cubicBezTo>
                    <a:pt x="910" y="402"/>
                    <a:pt x="910" y="402"/>
                    <a:pt x="910" y="402"/>
                  </a:cubicBezTo>
                  <a:cubicBezTo>
                    <a:pt x="911" y="403"/>
                    <a:pt x="911" y="403"/>
                    <a:pt x="911" y="403"/>
                  </a:cubicBezTo>
                  <a:cubicBezTo>
                    <a:pt x="911" y="402"/>
                    <a:pt x="911" y="402"/>
                    <a:pt x="911" y="402"/>
                  </a:cubicBezTo>
                  <a:cubicBezTo>
                    <a:pt x="911" y="402"/>
                    <a:pt x="911" y="402"/>
                    <a:pt x="911" y="401"/>
                  </a:cubicBezTo>
                  <a:close/>
                  <a:moveTo>
                    <a:pt x="936" y="377"/>
                  </a:moveTo>
                  <a:cubicBezTo>
                    <a:pt x="935" y="377"/>
                    <a:pt x="935" y="377"/>
                    <a:pt x="935" y="377"/>
                  </a:cubicBezTo>
                  <a:cubicBezTo>
                    <a:pt x="935" y="377"/>
                    <a:pt x="935" y="377"/>
                    <a:pt x="935" y="377"/>
                  </a:cubicBezTo>
                  <a:cubicBezTo>
                    <a:pt x="935" y="378"/>
                    <a:pt x="935" y="379"/>
                    <a:pt x="934" y="380"/>
                  </a:cubicBezTo>
                  <a:cubicBezTo>
                    <a:pt x="934" y="380"/>
                    <a:pt x="934" y="380"/>
                    <a:pt x="934" y="380"/>
                  </a:cubicBezTo>
                  <a:cubicBezTo>
                    <a:pt x="933" y="381"/>
                    <a:pt x="933" y="381"/>
                    <a:pt x="933" y="381"/>
                  </a:cubicBezTo>
                  <a:cubicBezTo>
                    <a:pt x="933" y="382"/>
                    <a:pt x="933" y="382"/>
                    <a:pt x="933" y="383"/>
                  </a:cubicBezTo>
                  <a:cubicBezTo>
                    <a:pt x="933" y="383"/>
                    <a:pt x="933" y="384"/>
                    <a:pt x="933" y="384"/>
                  </a:cubicBezTo>
                  <a:cubicBezTo>
                    <a:pt x="933" y="384"/>
                    <a:pt x="933" y="385"/>
                    <a:pt x="934" y="385"/>
                  </a:cubicBezTo>
                  <a:cubicBezTo>
                    <a:pt x="934" y="385"/>
                    <a:pt x="934" y="385"/>
                    <a:pt x="934" y="385"/>
                  </a:cubicBezTo>
                  <a:cubicBezTo>
                    <a:pt x="935" y="386"/>
                    <a:pt x="935" y="386"/>
                    <a:pt x="936" y="386"/>
                  </a:cubicBezTo>
                  <a:cubicBezTo>
                    <a:pt x="936" y="386"/>
                    <a:pt x="936" y="387"/>
                    <a:pt x="936" y="387"/>
                  </a:cubicBezTo>
                  <a:cubicBezTo>
                    <a:pt x="936" y="387"/>
                    <a:pt x="937" y="387"/>
                    <a:pt x="937" y="387"/>
                  </a:cubicBezTo>
                  <a:cubicBezTo>
                    <a:pt x="937" y="388"/>
                    <a:pt x="937" y="388"/>
                    <a:pt x="937" y="388"/>
                  </a:cubicBezTo>
                  <a:cubicBezTo>
                    <a:pt x="937" y="389"/>
                    <a:pt x="937" y="389"/>
                    <a:pt x="937" y="389"/>
                  </a:cubicBezTo>
                  <a:cubicBezTo>
                    <a:pt x="937" y="389"/>
                    <a:pt x="937" y="389"/>
                    <a:pt x="937" y="389"/>
                  </a:cubicBezTo>
                  <a:cubicBezTo>
                    <a:pt x="937" y="390"/>
                    <a:pt x="937" y="390"/>
                    <a:pt x="937" y="391"/>
                  </a:cubicBezTo>
                  <a:cubicBezTo>
                    <a:pt x="937" y="391"/>
                    <a:pt x="937" y="391"/>
                    <a:pt x="937" y="392"/>
                  </a:cubicBezTo>
                  <a:cubicBezTo>
                    <a:pt x="937" y="392"/>
                    <a:pt x="937" y="392"/>
                    <a:pt x="937" y="392"/>
                  </a:cubicBezTo>
                  <a:cubicBezTo>
                    <a:pt x="937" y="393"/>
                    <a:pt x="937" y="393"/>
                    <a:pt x="937" y="393"/>
                  </a:cubicBezTo>
                  <a:cubicBezTo>
                    <a:pt x="938" y="393"/>
                    <a:pt x="938" y="393"/>
                    <a:pt x="938" y="393"/>
                  </a:cubicBezTo>
                  <a:cubicBezTo>
                    <a:pt x="939" y="394"/>
                    <a:pt x="939" y="394"/>
                    <a:pt x="940" y="394"/>
                  </a:cubicBezTo>
                  <a:cubicBezTo>
                    <a:pt x="940" y="394"/>
                    <a:pt x="941" y="393"/>
                    <a:pt x="941" y="394"/>
                  </a:cubicBezTo>
                  <a:cubicBezTo>
                    <a:pt x="941" y="394"/>
                    <a:pt x="942" y="394"/>
                    <a:pt x="942" y="394"/>
                  </a:cubicBezTo>
                  <a:cubicBezTo>
                    <a:pt x="942" y="394"/>
                    <a:pt x="942" y="394"/>
                    <a:pt x="942" y="394"/>
                  </a:cubicBezTo>
                  <a:cubicBezTo>
                    <a:pt x="942" y="395"/>
                    <a:pt x="943" y="395"/>
                    <a:pt x="943" y="395"/>
                  </a:cubicBezTo>
                  <a:cubicBezTo>
                    <a:pt x="944" y="396"/>
                    <a:pt x="944" y="395"/>
                    <a:pt x="945" y="395"/>
                  </a:cubicBezTo>
                  <a:cubicBezTo>
                    <a:pt x="945" y="395"/>
                    <a:pt x="946" y="395"/>
                    <a:pt x="946" y="395"/>
                  </a:cubicBezTo>
                  <a:cubicBezTo>
                    <a:pt x="947" y="395"/>
                    <a:pt x="947" y="395"/>
                    <a:pt x="948" y="395"/>
                  </a:cubicBezTo>
                  <a:cubicBezTo>
                    <a:pt x="948" y="395"/>
                    <a:pt x="949" y="395"/>
                    <a:pt x="949" y="395"/>
                  </a:cubicBezTo>
                  <a:cubicBezTo>
                    <a:pt x="949" y="395"/>
                    <a:pt x="949" y="395"/>
                    <a:pt x="950" y="395"/>
                  </a:cubicBezTo>
                  <a:cubicBezTo>
                    <a:pt x="950" y="395"/>
                    <a:pt x="950" y="396"/>
                    <a:pt x="950" y="396"/>
                  </a:cubicBezTo>
                  <a:cubicBezTo>
                    <a:pt x="951" y="396"/>
                    <a:pt x="951" y="395"/>
                    <a:pt x="951" y="395"/>
                  </a:cubicBezTo>
                  <a:cubicBezTo>
                    <a:pt x="952" y="395"/>
                    <a:pt x="952" y="396"/>
                    <a:pt x="953" y="397"/>
                  </a:cubicBezTo>
                  <a:cubicBezTo>
                    <a:pt x="953" y="397"/>
                    <a:pt x="953" y="397"/>
                    <a:pt x="954" y="397"/>
                  </a:cubicBezTo>
                  <a:cubicBezTo>
                    <a:pt x="954" y="397"/>
                    <a:pt x="954" y="397"/>
                    <a:pt x="954" y="397"/>
                  </a:cubicBezTo>
                  <a:cubicBezTo>
                    <a:pt x="955" y="397"/>
                    <a:pt x="955" y="397"/>
                    <a:pt x="955" y="397"/>
                  </a:cubicBezTo>
                  <a:cubicBezTo>
                    <a:pt x="956" y="397"/>
                    <a:pt x="956" y="397"/>
                    <a:pt x="956" y="397"/>
                  </a:cubicBezTo>
                  <a:cubicBezTo>
                    <a:pt x="957" y="397"/>
                    <a:pt x="957" y="397"/>
                    <a:pt x="957" y="397"/>
                  </a:cubicBezTo>
                  <a:cubicBezTo>
                    <a:pt x="957" y="396"/>
                    <a:pt x="957" y="396"/>
                    <a:pt x="957" y="396"/>
                  </a:cubicBezTo>
                  <a:cubicBezTo>
                    <a:pt x="957" y="396"/>
                    <a:pt x="957" y="395"/>
                    <a:pt x="957" y="395"/>
                  </a:cubicBezTo>
                  <a:cubicBezTo>
                    <a:pt x="957" y="395"/>
                    <a:pt x="957" y="395"/>
                    <a:pt x="958" y="395"/>
                  </a:cubicBezTo>
                  <a:cubicBezTo>
                    <a:pt x="958" y="395"/>
                    <a:pt x="958" y="395"/>
                    <a:pt x="958" y="394"/>
                  </a:cubicBezTo>
                  <a:cubicBezTo>
                    <a:pt x="959" y="394"/>
                    <a:pt x="959" y="394"/>
                    <a:pt x="959" y="393"/>
                  </a:cubicBezTo>
                  <a:cubicBezTo>
                    <a:pt x="959" y="393"/>
                    <a:pt x="959" y="393"/>
                    <a:pt x="959" y="392"/>
                  </a:cubicBezTo>
                  <a:cubicBezTo>
                    <a:pt x="959" y="392"/>
                    <a:pt x="958" y="392"/>
                    <a:pt x="958" y="392"/>
                  </a:cubicBezTo>
                  <a:cubicBezTo>
                    <a:pt x="958" y="391"/>
                    <a:pt x="958" y="391"/>
                    <a:pt x="958" y="391"/>
                  </a:cubicBezTo>
                  <a:cubicBezTo>
                    <a:pt x="958" y="390"/>
                    <a:pt x="958" y="390"/>
                    <a:pt x="958" y="390"/>
                  </a:cubicBezTo>
                  <a:cubicBezTo>
                    <a:pt x="959" y="390"/>
                    <a:pt x="959" y="390"/>
                    <a:pt x="959" y="389"/>
                  </a:cubicBezTo>
                  <a:cubicBezTo>
                    <a:pt x="959" y="389"/>
                    <a:pt x="959" y="389"/>
                    <a:pt x="959" y="389"/>
                  </a:cubicBezTo>
                  <a:cubicBezTo>
                    <a:pt x="960" y="388"/>
                    <a:pt x="960" y="388"/>
                    <a:pt x="960" y="388"/>
                  </a:cubicBezTo>
                  <a:cubicBezTo>
                    <a:pt x="960" y="387"/>
                    <a:pt x="960" y="387"/>
                    <a:pt x="961" y="386"/>
                  </a:cubicBezTo>
                  <a:cubicBezTo>
                    <a:pt x="963" y="386"/>
                    <a:pt x="963" y="386"/>
                    <a:pt x="963" y="386"/>
                  </a:cubicBezTo>
                  <a:cubicBezTo>
                    <a:pt x="963" y="382"/>
                    <a:pt x="963" y="382"/>
                    <a:pt x="963" y="382"/>
                  </a:cubicBezTo>
                  <a:cubicBezTo>
                    <a:pt x="964" y="382"/>
                    <a:pt x="964" y="382"/>
                    <a:pt x="965" y="382"/>
                  </a:cubicBezTo>
                  <a:cubicBezTo>
                    <a:pt x="965" y="382"/>
                    <a:pt x="966" y="382"/>
                    <a:pt x="966" y="382"/>
                  </a:cubicBezTo>
                  <a:cubicBezTo>
                    <a:pt x="966" y="382"/>
                    <a:pt x="966" y="381"/>
                    <a:pt x="967" y="381"/>
                  </a:cubicBezTo>
                  <a:cubicBezTo>
                    <a:pt x="967" y="381"/>
                    <a:pt x="967" y="381"/>
                    <a:pt x="967" y="380"/>
                  </a:cubicBezTo>
                  <a:cubicBezTo>
                    <a:pt x="967" y="380"/>
                    <a:pt x="967" y="380"/>
                    <a:pt x="966" y="380"/>
                  </a:cubicBezTo>
                  <a:cubicBezTo>
                    <a:pt x="966" y="380"/>
                    <a:pt x="966" y="380"/>
                    <a:pt x="965" y="380"/>
                  </a:cubicBezTo>
                  <a:cubicBezTo>
                    <a:pt x="965" y="380"/>
                    <a:pt x="965" y="380"/>
                    <a:pt x="965" y="380"/>
                  </a:cubicBezTo>
                  <a:cubicBezTo>
                    <a:pt x="964" y="380"/>
                    <a:pt x="964" y="380"/>
                    <a:pt x="963" y="380"/>
                  </a:cubicBezTo>
                  <a:cubicBezTo>
                    <a:pt x="963" y="379"/>
                    <a:pt x="963" y="379"/>
                    <a:pt x="963" y="379"/>
                  </a:cubicBezTo>
                  <a:cubicBezTo>
                    <a:pt x="963" y="378"/>
                    <a:pt x="963" y="378"/>
                    <a:pt x="963" y="378"/>
                  </a:cubicBezTo>
                  <a:cubicBezTo>
                    <a:pt x="963" y="377"/>
                    <a:pt x="963" y="377"/>
                    <a:pt x="963" y="377"/>
                  </a:cubicBezTo>
                  <a:cubicBezTo>
                    <a:pt x="963" y="376"/>
                    <a:pt x="963" y="376"/>
                    <a:pt x="963" y="376"/>
                  </a:cubicBezTo>
                  <a:cubicBezTo>
                    <a:pt x="963" y="375"/>
                    <a:pt x="963" y="375"/>
                    <a:pt x="963" y="375"/>
                  </a:cubicBezTo>
                  <a:cubicBezTo>
                    <a:pt x="963" y="374"/>
                    <a:pt x="962" y="374"/>
                    <a:pt x="962" y="374"/>
                  </a:cubicBezTo>
                  <a:cubicBezTo>
                    <a:pt x="962" y="370"/>
                    <a:pt x="962" y="370"/>
                    <a:pt x="962" y="370"/>
                  </a:cubicBezTo>
                  <a:cubicBezTo>
                    <a:pt x="963" y="370"/>
                    <a:pt x="964" y="370"/>
                    <a:pt x="964" y="370"/>
                  </a:cubicBezTo>
                  <a:cubicBezTo>
                    <a:pt x="965" y="370"/>
                    <a:pt x="965" y="370"/>
                    <a:pt x="965" y="370"/>
                  </a:cubicBezTo>
                  <a:cubicBezTo>
                    <a:pt x="965" y="370"/>
                    <a:pt x="965" y="369"/>
                    <a:pt x="965" y="369"/>
                  </a:cubicBezTo>
                  <a:cubicBezTo>
                    <a:pt x="965" y="369"/>
                    <a:pt x="965" y="369"/>
                    <a:pt x="965" y="368"/>
                  </a:cubicBezTo>
                  <a:cubicBezTo>
                    <a:pt x="965" y="368"/>
                    <a:pt x="965" y="368"/>
                    <a:pt x="966" y="368"/>
                  </a:cubicBezTo>
                  <a:cubicBezTo>
                    <a:pt x="966" y="368"/>
                    <a:pt x="966" y="368"/>
                    <a:pt x="966" y="368"/>
                  </a:cubicBezTo>
                  <a:cubicBezTo>
                    <a:pt x="967" y="368"/>
                    <a:pt x="967" y="367"/>
                    <a:pt x="967" y="367"/>
                  </a:cubicBezTo>
                  <a:cubicBezTo>
                    <a:pt x="968" y="367"/>
                    <a:pt x="968" y="367"/>
                    <a:pt x="968" y="367"/>
                  </a:cubicBezTo>
                  <a:cubicBezTo>
                    <a:pt x="968" y="366"/>
                    <a:pt x="968" y="365"/>
                    <a:pt x="968" y="365"/>
                  </a:cubicBezTo>
                  <a:cubicBezTo>
                    <a:pt x="968" y="365"/>
                    <a:pt x="967" y="365"/>
                    <a:pt x="967" y="365"/>
                  </a:cubicBezTo>
                  <a:cubicBezTo>
                    <a:pt x="966" y="365"/>
                    <a:pt x="966" y="365"/>
                    <a:pt x="965" y="365"/>
                  </a:cubicBezTo>
                  <a:cubicBezTo>
                    <a:pt x="965" y="365"/>
                    <a:pt x="965" y="365"/>
                    <a:pt x="964" y="365"/>
                  </a:cubicBezTo>
                  <a:cubicBezTo>
                    <a:pt x="964" y="365"/>
                    <a:pt x="964" y="364"/>
                    <a:pt x="964" y="364"/>
                  </a:cubicBezTo>
                  <a:cubicBezTo>
                    <a:pt x="963" y="364"/>
                    <a:pt x="963" y="364"/>
                    <a:pt x="963" y="364"/>
                  </a:cubicBezTo>
                  <a:cubicBezTo>
                    <a:pt x="963" y="364"/>
                    <a:pt x="963" y="363"/>
                    <a:pt x="963" y="363"/>
                  </a:cubicBezTo>
                  <a:cubicBezTo>
                    <a:pt x="963" y="363"/>
                    <a:pt x="963" y="363"/>
                    <a:pt x="963" y="362"/>
                  </a:cubicBezTo>
                  <a:cubicBezTo>
                    <a:pt x="963" y="362"/>
                    <a:pt x="962" y="362"/>
                    <a:pt x="962" y="362"/>
                  </a:cubicBezTo>
                  <a:cubicBezTo>
                    <a:pt x="962" y="361"/>
                    <a:pt x="962" y="361"/>
                    <a:pt x="961" y="361"/>
                  </a:cubicBezTo>
                  <a:cubicBezTo>
                    <a:pt x="961" y="360"/>
                    <a:pt x="961" y="360"/>
                    <a:pt x="961" y="360"/>
                  </a:cubicBezTo>
                  <a:cubicBezTo>
                    <a:pt x="960" y="360"/>
                    <a:pt x="960" y="360"/>
                    <a:pt x="960" y="360"/>
                  </a:cubicBezTo>
                  <a:cubicBezTo>
                    <a:pt x="960" y="360"/>
                    <a:pt x="960" y="361"/>
                    <a:pt x="960" y="361"/>
                  </a:cubicBezTo>
                  <a:cubicBezTo>
                    <a:pt x="960" y="361"/>
                    <a:pt x="959" y="361"/>
                    <a:pt x="959" y="362"/>
                  </a:cubicBezTo>
                  <a:cubicBezTo>
                    <a:pt x="959" y="362"/>
                    <a:pt x="959" y="362"/>
                    <a:pt x="959" y="362"/>
                  </a:cubicBezTo>
                  <a:cubicBezTo>
                    <a:pt x="958" y="362"/>
                    <a:pt x="958" y="362"/>
                    <a:pt x="957" y="363"/>
                  </a:cubicBezTo>
                  <a:cubicBezTo>
                    <a:pt x="957" y="363"/>
                    <a:pt x="957" y="363"/>
                    <a:pt x="956" y="363"/>
                  </a:cubicBezTo>
                  <a:cubicBezTo>
                    <a:pt x="956" y="364"/>
                    <a:pt x="956" y="364"/>
                    <a:pt x="956" y="364"/>
                  </a:cubicBezTo>
                  <a:cubicBezTo>
                    <a:pt x="956" y="364"/>
                    <a:pt x="955" y="364"/>
                    <a:pt x="955" y="365"/>
                  </a:cubicBezTo>
                  <a:cubicBezTo>
                    <a:pt x="955" y="365"/>
                    <a:pt x="955" y="365"/>
                    <a:pt x="955" y="365"/>
                  </a:cubicBezTo>
                  <a:cubicBezTo>
                    <a:pt x="955" y="366"/>
                    <a:pt x="955" y="366"/>
                    <a:pt x="955" y="366"/>
                  </a:cubicBezTo>
                  <a:cubicBezTo>
                    <a:pt x="955" y="366"/>
                    <a:pt x="954" y="367"/>
                    <a:pt x="954" y="367"/>
                  </a:cubicBezTo>
                  <a:cubicBezTo>
                    <a:pt x="954" y="367"/>
                    <a:pt x="954" y="367"/>
                    <a:pt x="953" y="368"/>
                  </a:cubicBezTo>
                  <a:cubicBezTo>
                    <a:pt x="953" y="368"/>
                    <a:pt x="953" y="368"/>
                    <a:pt x="953" y="368"/>
                  </a:cubicBezTo>
                  <a:cubicBezTo>
                    <a:pt x="953" y="368"/>
                    <a:pt x="953" y="369"/>
                    <a:pt x="952" y="369"/>
                  </a:cubicBezTo>
                  <a:cubicBezTo>
                    <a:pt x="951" y="369"/>
                    <a:pt x="951" y="369"/>
                    <a:pt x="950" y="369"/>
                  </a:cubicBezTo>
                  <a:cubicBezTo>
                    <a:pt x="950" y="369"/>
                    <a:pt x="950" y="369"/>
                    <a:pt x="949" y="370"/>
                  </a:cubicBezTo>
                  <a:cubicBezTo>
                    <a:pt x="949" y="370"/>
                    <a:pt x="949" y="370"/>
                    <a:pt x="949" y="370"/>
                  </a:cubicBezTo>
                  <a:cubicBezTo>
                    <a:pt x="948" y="370"/>
                    <a:pt x="948" y="371"/>
                    <a:pt x="948" y="371"/>
                  </a:cubicBezTo>
                  <a:cubicBezTo>
                    <a:pt x="948" y="371"/>
                    <a:pt x="948" y="372"/>
                    <a:pt x="948" y="372"/>
                  </a:cubicBezTo>
                  <a:cubicBezTo>
                    <a:pt x="948" y="372"/>
                    <a:pt x="947" y="372"/>
                    <a:pt x="947" y="372"/>
                  </a:cubicBezTo>
                  <a:cubicBezTo>
                    <a:pt x="947" y="372"/>
                    <a:pt x="947" y="373"/>
                    <a:pt x="946" y="373"/>
                  </a:cubicBezTo>
                  <a:cubicBezTo>
                    <a:pt x="946" y="373"/>
                    <a:pt x="946" y="373"/>
                    <a:pt x="946" y="373"/>
                  </a:cubicBezTo>
                  <a:cubicBezTo>
                    <a:pt x="945" y="373"/>
                    <a:pt x="945" y="374"/>
                    <a:pt x="945" y="374"/>
                  </a:cubicBezTo>
                  <a:cubicBezTo>
                    <a:pt x="945" y="374"/>
                    <a:pt x="945" y="374"/>
                    <a:pt x="944" y="374"/>
                  </a:cubicBezTo>
                  <a:cubicBezTo>
                    <a:pt x="944" y="374"/>
                    <a:pt x="944" y="374"/>
                    <a:pt x="944" y="374"/>
                  </a:cubicBezTo>
                  <a:cubicBezTo>
                    <a:pt x="943" y="375"/>
                    <a:pt x="943" y="374"/>
                    <a:pt x="942" y="374"/>
                  </a:cubicBezTo>
                  <a:cubicBezTo>
                    <a:pt x="942" y="378"/>
                    <a:pt x="942" y="378"/>
                    <a:pt x="942" y="378"/>
                  </a:cubicBezTo>
                  <a:cubicBezTo>
                    <a:pt x="942" y="378"/>
                    <a:pt x="941" y="378"/>
                    <a:pt x="941" y="378"/>
                  </a:cubicBezTo>
                  <a:cubicBezTo>
                    <a:pt x="941" y="378"/>
                    <a:pt x="941" y="378"/>
                    <a:pt x="940" y="378"/>
                  </a:cubicBezTo>
                  <a:cubicBezTo>
                    <a:pt x="940" y="378"/>
                    <a:pt x="940" y="378"/>
                    <a:pt x="939" y="378"/>
                  </a:cubicBezTo>
                  <a:cubicBezTo>
                    <a:pt x="939" y="378"/>
                    <a:pt x="939" y="378"/>
                    <a:pt x="938" y="378"/>
                  </a:cubicBezTo>
                  <a:cubicBezTo>
                    <a:pt x="937" y="378"/>
                    <a:pt x="937" y="378"/>
                    <a:pt x="937" y="377"/>
                  </a:cubicBezTo>
                  <a:lnTo>
                    <a:pt x="936" y="377"/>
                  </a:lnTo>
                  <a:close/>
                  <a:moveTo>
                    <a:pt x="899" y="387"/>
                  </a:moveTo>
                  <a:cubicBezTo>
                    <a:pt x="899" y="388"/>
                    <a:pt x="899" y="388"/>
                    <a:pt x="899" y="389"/>
                  </a:cubicBezTo>
                  <a:cubicBezTo>
                    <a:pt x="899" y="389"/>
                    <a:pt x="899" y="390"/>
                    <a:pt x="900" y="390"/>
                  </a:cubicBezTo>
                  <a:cubicBezTo>
                    <a:pt x="900" y="391"/>
                    <a:pt x="900" y="391"/>
                    <a:pt x="901" y="391"/>
                  </a:cubicBezTo>
                  <a:cubicBezTo>
                    <a:pt x="901" y="392"/>
                    <a:pt x="901" y="392"/>
                    <a:pt x="902" y="393"/>
                  </a:cubicBezTo>
                  <a:cubicBezTo>
                    <a:pt x="902" y="393"/>
                    <a:pt x="902" y="393"/>
                    <a:pt x="903" y="394"/>
                  </a:cubicBezTo>
                  <a:cubicBezTo>
                    <a:pt x="903" y="394"/>
                    <a:pt x="903" y="394"/>
                    <a:pt x="903" y="394"/>
                  </a:cubicBezTo>
                  <a:cubicBezTo>
                    <a:pt x="903" y="394"/>
                    <a:pt x="904" y="394"/>
                    <a:pt x="904" y="394"/>
                  </a:cubicBezTo>
                  <a:cubicBezTo>
                    <a:pt x="904" y="395"/>
                    <a:pt x="904" y="395"/>
                    <a:pt x="904" y="395"/>
                  </a:cubicBezTo>
                  <a:cubicBezTo>
                    <a:pt x="904" y="395"/>
                    <a:pt x="904" y="396"/>
                    <a:pt x="904" y="396"/>
                  </a:cubicBezTo>
                  <a:cubicBezTo>
                    <a:pt x="905" y="396"/>
                    <a:pt x="905" y="396"/>
                    <a:pt x="905" y="396"/>
                  </a:cubicBezTo>
                  <a:cubicBezTo>
                    <a:pt x="905" y="393"/>
                    <a:pt x="905" y="393"/>
                    <a:pt x="905" y="393"/>
                  </a:cubicBezTo>
                  <a:cubicBezTo>
                    <a:pt x="905" y="393"/>
                    <a:pt x="905" y="393"/>
                    <a:pt x="904" y="393"/>
                  </a:cubicBezTo>
                  <a:cubicBezTo>
                    <a:pt x="904" y="392"/>
                    <a:pt x="904" y="392"/>
                    <a:pt x="904" y="392"/>
                  </a:cubicBezTo>
                  <a:cubicBezTo>
                    <a:pt x="904" y="392"/>
                    <a:pt x="903" y="392"/>
                    <a:pt x="903" y="392"/>
                  </a:cubicBezTo>
                  <a:cubicBezTo>
                    <a:pt x="903" y="392"/>
                    <a:pt x="902" y="392"/>
                    <a:pt x="902" y="392"/>
                  </a:cubicBezTo>
                  <a:cubicBezTo>
                    <a:pt x="902" y="392"/>
                    <a:pt x="902" y="391"/>
                    <a:pt x="901" y="391"/>
                  </a:cubicBezTo>
                  <a:cubicBezTo>
                    <a:pt x="901" y="391"/>
                    <a:pt x="901" y="391"/>
                    <a:pt x="901" y="390"/>
                  </a:cubicBezTo>
                  <a:cubicBezTo>
                    <a:pt x="901" y="390"/>
                    <a:pt x="901" y="390"/>
                    <a:pt x="901" y="390"/>
                  </a:cubicBezTo>
                  <a:cubicBezTo>
                    <a:pt x="901" y="389"/>
                    <a:pt x="901" y="389"/>
                    <a:pt x="901" y="388"/>
                  </a:cubicBezTo>
                  <a:cubicBezTo>
                    <a:pt x="901" y="388"/>
                    <a:pt x="901" y="387"/>
                    <a:pt x="901" y="387"/>
                  </a:cubicBezTo>
                  <a:cubicBezTo>
                    <a:pt x="900" y="386"/>
                    <a:pt x="900" y="386"/>
                    <a:pt x="899" y="386"/>
                  </a:cubicBezTo>
                  <a:cubicBezTo>
                    <a:pt x="899" y="387"/>
                    <a:pt x="899" y="387"/>
                    <a:pt x="899" y="387"/>
                  </a:cubicBezTo>
                  <a:cubicBezTo>
                    <a:pt x="899" y="387"/>
                    <a:pt x="899" y="387"/>
                    <a:pt x="899" y="387"/>
                  </a:cubicBezTo>
                  <a:close/>
                  <a:moveTo>
                    <a:pt x="893" y="379"/>
                  </a:moveTo>
                  <a:cubicBezTo>
                    <a:pt x="894" y="380"/>
                    <a:pt x="894" y="381"/>
                    <a:pt x="894" y="381"/>
                  </a:cubicBezTo>
                  <a:cubicBezTo>
                    <a:pt x="895" y="381"/>
                    <a:pt x="895" y="381"/>
                    <a:pt x="895" y="382"/>
                  </a:cubicBezTo>
                  <a:cubicBezTo>
                    <a:pt x="896" y="382"/>
                    <a:pt x="896" y="382"/>
                    <a:pt x="896" y="382"/>
                  </a:cubicBezTo>
                  <a:cubicBezTo>
                    <a:pt x="896" y="383"/>
                    <a:pt x="896" y="383"/>
                    <a:pt x="897" y="383"/>
                  </a:cubicBezTo>
                  <a:cubicBezTo>
                    <a:pt x="897" y="383"/>
                    <a:pt x="897" y="383"/>
                    <a:pt x="897" y="383"/>
                  </a:cubicBezTo>
                  <a:cubicBezTo>
                    <a:pt x="897" y="382"/>
                    <a:pt x="897" y="382"/>
                    <a:pt x="897" y="382"/>
                  </a:cubicBezTo>
                  <a:cubicBezTo>
                    <a:pt x="897" y="382"/>
                    <a:pt x="897" y="381"/>
                    <a:pt x="896" y="381"/>
                  </a:cubicBezTo>
                  <a:cubicBezTo>
                    <a:pt x="896" y="381"/>
                    <a:pt x="896" y="381"/>
                    <a:pt x="896" y="380"/>
                  </a:cubicBezTo>
                  <a:cubicBezTo>
                    <a:pt x="895" y="380"/>
                    <a:pt x="895" y="379"/>
                    <a:pt x="894" y="379"/>
                  </a:cubicBezTo>
                  <a:cubicBezTo>
                    <a:pt x="894" y="379"/>
                    <a:pt x="894" y="379"/>
                    <a:pt x="894" y="379"/>
                  </a:cubicBezTo>
                  <a:cubicBezTo>
                    <a:pt x="894" y="379"/>
                    <a:pt x="893" y="379"/>
                    <a:pt x="893" y="379"/>
                  </a:cubicBezTo>
                  <a:cubicBezTo>
                    <a:pt x="893" y="380"/>
                    <a:pt x="893" y="380"/>
                    <a:pt x="893" y="380"/>
                  </a:cubicBezTo>
                  <a:lnTo>
                    <a:pt x="893" y="379"/>
                  </a:lnTo>
                  <a:close/>
                  <a:moveTo>
                    <a:pt x="891" y="375"/>
                  </a:moveTo>
                  <a:cubicBezTo>
                    <a:pt x="891" y="375"/>
                    <a:pt x="890" y="374"/>
                    <a:pt x="890" y="374"/>
                  </a:cubicBezTo>
                  <a:cubicBezTo>
                    <a:pt x="890" y="374"/>
                    <a:pt x="890" y="374"/>
                    <a:pt x="890" y="374"/>
                  </a:cubicBezTo>
                  <a:cubicBezTo>
                    <a:pt x="890" y="374"/>
                    <a:pt x="889" y="374"/>
                    <a:pt x="889" y="374"/>
                  </a:cubicBezTo>
                  <a:cubicBezTo>
                    <a:pt x="889" y="375"/>
                    <a:pt x="890" y="375"/>
                    <a:pt x="890" y="375"/>
                  </a:cubicBezTo>
                  <a:cubicBezTo>
                    <a:pt x="890" y="375"/>
                    <a:pt x="890" y="375"/>
                    <a:pt x="890" y="376"/>
                  </a:cubicBezTo>
                  <a:cubicBezTo>
                    <a:pt x="890" y="376"/>
                    <a:pt x="890" y="376"/>
                    <a:pt x="890" y="376"/>
                  </a:cubicBezTo>
                  <a:cubicBezTo>
                    <a:pt x="891" y="377"/>
                    <a:pt x="891" y="377"/>
                    <a:pt x="892" y="377"/>
                  </a:cubicBezTo>
                  <a:cubicBezTo>
                    <a:pt x="892" y="376"/>
                    <a:pt x="892" y="376"/>
                    <a:pt x="892" y="376"/>
                  </a:cubicBezTo>
                  <a:cubicBezTo>
                    <a:pt x="891" y="376"/>
                    <a:pt x="891" y="375"/>
                    <a:pt x="891" y="375"/>
                  </a:cubicBezTo>
                  <a:close/>
                  <a:moveTo>
                    <a:pt x="892" y="367"/>
                  </a:moveTo>
                  <a:cubicBezTo>
                    <a:pt x="891" y="367"/>
                    <a:pt x="891" y="367"/>
                    <a:pt x="891" y="367"/>
                  </a:cubicBezTo>
                  <a:cubicBezTo>
                    <a:pt x="891" y="367"/>
                    <a:pt x="891" y="366"/>
                    <a:pt x="890" y="366"/>
                  </a:cubicBezTo>
                  <a:cubicBezTo>
                    <a:pt x="890" y="366"/>
                    <a:pt x="890" y="366"/>
                    <a:pt x="890" y="366"/>
                  </a:cubicBezTo>
                  <a:cubicBezTo>
                    <a:pt x="889" y="366"/>
                    <a:pt x="889" y="365"/>
                    <a:pt x="888" y="365"/>
                  </a:cubicBezTo>
                  <a:cubicBezTo>
                    <a:pt x="888" y="365"/>
                    <a:pt x="888" y="365"/>
                    <a:pt x="888" y="365"/>
                  </a:cubicBezTo>
                  <a:cubicBezTo>
                    <a:pt x="887" y="365"/>
                    <a:pt x="887" y="365"/>
                    <a:pt x="887" y="365"/>
                  </a:cubicBezTo>
                  <a:cubicBezTo>
                    <a:pt x="887" y="365"/>
                    <a:pt x="887" y="365"/>
                    <a:pt x="887" y="366"/>
                  </a:cubicBezTo>
                  <a:cubicBezTo>
                    <a:pt x="887" y="366"/>
                    <a:pt x="887" y="367"/>
                    <a:pt x="888" y="367"/>
                  </a:cubicBezTo>
                  <a:cubicBezTo>
                    <a:pt x="888" y="367"/>
                    <a:pt x="888" y="368"/>
                    <a:pt x="888" y="368"/>
                  </a:cubicBezTo>
                  <a:cubicBezTo>
                    <a:pt x="888" y="368"/>
                    <a:pt x="889" y="368"/>
                    <a:pt x="889" y="369"/>
                  </a:cubicBezTo>
                  <a:cubicBezTo>
                    <a:pt x="889" y="369"/>
                    <a:pt x="889" y="369"/>
                    <a:pt x="890" y="369"/>
                  </a:cubicBezTo>
                  <a:cubicBezTo>
                    <a:pt x="890" y="370"/>
                    <a:pt x="890" y="370"/>
                    <a:pt x="890" y="370"/>
                  </a:cubicBezTo>
                  <a:cubicBezTo>
                    <a:pt x="891" y="370"/>
                    <a:pt x="891" y="370"/>
                    <a:pt x="892" y="371"/>
                  </a:cubicBezTo>
                  <a:cubicBezTo>
                    <a:pt x="892" y="371"/>
                    <a:pt x="892" y="371"/>
                    <a:pt x="892" y="371"/>
                  </a:cubicBezTo>
                  <a:cubicBezTo>
                    <a:pt x="893" y="372"/>
                    <a:pt x="893" y="372"/>
                    <a:pt x="893" y="372"/>
                  </a:cubicBezTo>
                  <a:cubicBezTo>
                    <a:pt x="893" y="372"/>
                    <a:pt x="894" y="372"/>
                    <a:pt x="894" y="373"/>
                  </a:cubicBezTo>
                  <a:cubicBezTo>
                    <a:pt x="894" y="373"/>
                    <a:pt x="894" y="374"/>
                    <a:pt x="894" y="374"/>
                  </a:cubicBezTo>
                  <a:cubicBezTo>
                    <a:pt x="894" y="374"/>
                    <a:pt x="894" y="375"/>
                    <a:pt x="895" y="375"/>
                  </a:cubicBezTo>
                  <a:cubicBezTo>
                    <a:pt x="895" y="375"/>
                    <a:pt x="895" y="376"/>
                    <a:pt x="895" y="376"/>
                  </a:cubicBezTo>
                  <a:cubicBezTo>
                    <a:pt x="895" y="376"/>
                    <a:pt x="895" y="376"/>
                    <a:pt x="896" y="376"/>
                  </a:cubicBezTo>
                  <a:cubicBezTo>
                    <a:pt x="896" y="376"/>
                    <a:pt x="896" y="376"/>
                    <a:pt x="896" y="376"/>
                  </a:cubicBezTo>
                  <a:cubicBezTo>
                    <a:pt x="897" y="376"/>
                    <a:pt x="897" y="376"/>
                    <a:pt x="897" y="376"/>
                  </a:cubicBezTo>
                  <a:cubicBezTo>
                    <a:pt x="898" y="376"/>
                    <a:pt x="898" y="377"/>
                    <a:pt x="898" y="377"/>
                  </a:cubicBezTo>
                  <a:cubicBezTo>
                    <a:pt x="898" y="378"/>
                    <a:pt x="899" y="378"/>
                    <a:pt x="899" y="379"/>
                  </a:cubicBezTo>
                  <a:cubicBezTo>
                    <a:pt x="899" y="379"/>
                    <a:pt x="899" y="380"/>
                    <a:pt x="899" y="380"/>
                  </a:cubicBezTo>
                  <a:cubicBezTo>
                    <a:pt x="899" y="381"/>
                    <a:pt x="899" y="381"/>
                    <a:pt x="899" y="381"/>
                  </a:cubicBezTo>
                  <a:cubicBezTo>
                    <a:pt x="899" y="381"/>
                    <a:pt x="899" y="381"/>
                    <a:pt x="899" y="382"/>
                  </a:cubicBezTo>
                  <a:cubicBezTo>
                    <a:pt x="900" y="382"/>
                    <a:pt x="900" y="382"/>
                    <a:pt x="901" y="383"/>
                  </a:cubicBezTo>
                  <a:cubicBezTo>
                    <a:pt x="901" y="383"/>
                    <a:pt x="901" y="384"/>
                    <a:pt x="902" y="384"/>
                  </a:cubicBezTo>
                  <a:cubicBezTo>
                    <a:pt x="902" y="384"/>
                    <a:pt x="902" y="384"/>
                    <a:pt x="903" y="385"/>
                  </a:cubicBezTo>
                  <a:cubicBezTo>
                    <a:pt x="903" y="385"/>
                    <a:pt x="903" y="385"/>
                    <a:pt x="904" y="386"/>
                  </a:cubicBezTo>
                  <a:cubicBezTo>
                    <a:pt x="904" y="386"/>
                    <a:pt x="905" y="387"/>
                    <a:pt x="905" y="387"/>
                  </a:cubicBezTo>
                  <a:cubicBezTo>
                    <a:pt x="905" y="388"/>
                    <a:pt x="906" y="388"/>
                    <a:pt x="906" y="389"/>
                  </a:cubicBezTo>
                  <a:cubicBezTo>
                    <a:pt x="906" y="389"/>
                    <a:pt x="906" y="390"/>
                    <a:pt x="906" y="390"/>
                  </a:cubicBezTo>
                  <a:cubicBezTo>
                    <a:pt x="906" y="391"/>
                    <a:pt x="906" y="391"/>
                    <a:pt x="906" y="391"/>
                  </a:cubicBezTo>
                  <a:cubicBezTo>
                    <a:pt x="906" y="392"/>
                    <a:pt x="907" y="392"/>
                    <a:pt x="907" y="392"/>
                  </a:cubicBezTo>
                  <a:cubicBezTo>
                    <a:pt x="907" y="393"/>
                    <a:pt x="907" y="393"/>
                    <a:pt x="908" y="393"/>
                  </a:cubicBezTo>
                  <a:cubicBezTo>
                    <a:pt x="908" y="393"/>
                    <a:pt x="908" y="394"/>
                    <a:pt x="908" y="394"/>
                  </a:cubicBezTo>
                  <a:cubicBezTo>
                    <a:pt x="909" y="394"/>
                    <a:pt x="909" y="394"/>
                    <a:pt x="909" y="395"/>
                  </a:cubicBezTo>
                  <a:cubicBezTo>
                    <a:pt x="909" y="395"/>
                    <a:pt x="909" y="395"/>
                    <a:pt x="910" y="395"/>
                  </a:cubicBezTo>
                  <a:cubicBezTo>
                    <a:pt x="910" y="396"/>
                    <a:pt x="911" y="396"/>
                    <a:pt x="911" y="397"/>
                  </a:cubicBezTo>
                  <a:cubicBezTo>
                    <a:pt x="912" y="397"/>
                    <a:pt x="912" y="398"/>
                    <a:pt x="912" y="398"/>
                  </a:cubicBezTo>
                  <a:cubicBezTo>
                    <a:pt x="913" y="398"/>
                    <a:pt x="913" y="398"/>
                    <a:pt x="913" y="399"/>
                  </a:cubicBezTo>
                  <a:cubicBezTo>
                    <a:pt x="913" y="399"/>
                    <a:pt x="913" y="399"/>
                    <a:pt x="913" y="400"/>
                  </a:cubicBezTo>
                  <a:cubicBezTo>
                    <a:pt x="914" y="400"/>
                    <a:pt x="914" y="400"/>
                    <a:pt x="915" y="401"/>
                  </a:cubicBezTo>
                  <a:cubicBezTo>
                    <a:pt x="915" y="401"/>
                    <a:pt x="916" y="401"/>
                    <a:pt x="916" y="402"/>
                  </a:cubicBezTo>
                  <a:cubicBezTo>
                    <a:pt x="916" y="402"/>
                    <a:pt x="917" y="402"/>
                    <a:pt x="917" y="403"/>
                  </a:cubicBezTo>
                  <a:cubicBezTo>
                    <a:pt x="917" y="403"/>
                    <a:pt x="917" y="403"/>
                    <a:pt x="917" y="403"/>
                  </a:cubicBezTo>
                  <a:cubicBezTo>
                    <a:pt x="917" y="403"/>
                    <a:pt x="918" y="403"/>
                    <a:pt x="918" y="403"/>
                  </a:cubicBezTo>
                  <a:cubicBezTo>
                    <a:pt x="918" y="403"/>
                    <a:pt x="918" y="403"/>
                    <a:pt x="919" y="403"/>
                  </a:cubicBezTo>
                  <a:cubicBezTo>
                    <a:pt x="919" y="403"/>
                    <a:pt x="920" y="403"/>
                    <a:pt x="920" y="403"/>
                  </a:cubicBezTo>
                  <a:cubicBezTo>
                    <a:pt x="921" y="403"/>
                    <a:pt x="921" y="403"/>
                    <a:pt x="922" y="403"/>
                  </a:cubicBezTo>
                  <a:cubicBezTo>
                    <a:pt x="922" y="403"/>
                    <a:pt x="922" y="402"/>
                    <a:pt x="922" y="402"/>
                  </a:cubicBezTo>
                  <a:cubicBezTo>
                    <a:pt x="922" y="402"/>
                    <a:pt x="923" y="402"/>
                    <a:pt x="923" y="401"/>
                  </a:cubicBezTo>
                  <a:cubicBezTo>
                    <a:pt x="923" y="401"/>
                    <a:pt x="923" y="401"/>
                    <a:pt x="923" y="401"/>
                  </a:cubicBezTo>
                  <a:cubicBezTo>
                    <a:pt x="923" y="400"/>
                    <a:pt x="923" y="399"/>
                    <a:pt x="923" y="398"/>
                  </a:cubicBezTo>
                  <a:cubicBezTo>
                    <a:pt x="923" y="398"/>
                    <a:pt x="923" y="398"/>
                    <a:pt x="923" y="398"/>
                  </a:cubicBezTo>
                  <a:cubicBezTo>
                    <a:pt x="923" y="397"/>
                    <a:pt x="923" y="397"/>
                    <a:pt x="923" y="396"/>
                  </a:cubicBezTo>
                  <a:cubicBezTo>
                    <a:pt x="923" y="396"/>
                    <a:pt x="923" y="396"/>
                    <a:pt x="923" y="396"/>
                  </a:cubicBezTo>
                  <a:cubicBezTo>
                    <a:pt x="923" y="395"/>
                    <a:pt x="923" y="395"/>
                    <a:pt x="923" y="395"/>
                  </a:cubicBezTo>
                  <a:cubicBezTo>
                    <a:pt x="924" y="395"/>
                    <a:pt x="924" y="394"/>
                    <a:pt x="924" y="394"/>
                  </a:cubicBezTo>
                  <a:cubicBezTo>
                    <a:pt x="925" y="394"/>
                    <a:pt x="925" y="394"/>
                    <a:pt x="925" y="394"/>
                  </a:cubicBezTo>
                  <a:cubicBezTo>
                    <a:pt x="926" y="394"/>
                    <a:pt x="926" y="395"/>
                    <a:pt x="926" y="395"/>
                  </a:cubicBezTo>
                  <a:cubicBezTo>
                    <a:pt x="926" y="395"/>
                    <a:pt x="927" y="394"/>
                    <a:pt x="927" y="394"/>
                  </a:cubicBezTo>
                  <a:cubicBezTo>
                    <a:pt x="927" y="394"/>
                    <a:pt x="927" y="394"/>
                    <a:pt x="927" y="394"/>
                  </a:cubicBezTo>
                  <a:cubicBezTo>
                    <a:pt x="927" y="393"/>
                    <a:pt x="927" y="393"/>
                    <a:pt x="926" y="393"/>
                  </a:cubicBezTo>
                  <a:cubicBezTo>
                    <a:pt x="926" y="392"/>
                    <a:pt x="926" y="392"/>
                    <a:pt x="926" y="392"/>
                  </a:cubicBezTo>
                  <a:cubicBezTo>
                    <a:pt x="925" y="392"/>
                    <a:pt x="925" y="392"/>
                    <a:pt x="925" y="392"/>
                  </a:cubicBezTo>
                  <a:cubicBezTo>
                    <a:pt x="925" y="392"/>
                    <a:pt x="924" y="392"/>
                    <a:pt x="924" y="392"/>
                  </a:cubicBezTo>
                  <a:cubicBezTo>
                    <a:pt x="924" y="391"/>
                    <a:pt x="924" y="391"/>
                    <a:pt x="924" y="391"/>
                  </a:cubicBezTo>
                  <a:cubicBezTo>
                    <a:pt x="924" y="391"/>
                    <a:pt x="925" y="390"/>
                    <a:pt x="925" y="390"/>
                  </a:cubicBezTo>
                  <a:cubicBezTo>
                    <a:pt x="925" y="390"/>
                    <a:pt x="925" y="390"/>
                    <a:pt x="925" y="389"/>
                  </a:cubicBezTo>
                  <a:cubicBezTo>
                    <a:pt x="924" y="389"/>
                    <a:pt x="924" y="389"/>
                    <a:pt x="924" y="389"/>
                  </a:cubicBezTo>
                  <a:cubicBezTo>
                    <a:pt x="924" y="389"/>
                    <a:pt x="923" y="389"/>
                    <a:pt x="923" y="389"/>
                  </a:cubicBezTo>
                  <a:cubicBezTo>
                    <a:pt x="923" y="389"/>
                    <a:pt x="923" y="389"/>
                    <a:pt x="922" y="389"/>
                  </a:cubicBezTo>
                  <a:cubicBezTo>
                    <a:pt x="922" y="389"/>
                    <a:pt x="922" y="389"/>
                    <a:pt x="921" y="389"/>
                  </a:cubicBezTo>
                  <a:cubicBezTo>
                    <a:pt x="921" y="389"/>
                    <a:pt x="921" y="389"/>
                    <a:pt x="921" y="389"/>
                  </a:cubicBezTo>
                  <a:cubicBezTo>
                    <a:pt x="921" y="389"/>
                    <a:pt x="921" y="390"/>
                    <a:pt x="921" y="390"/>
                  </a:cubicBezTo>
                  <a:cubicBezTo>
                    <a:pt x="920" y="390"/>
                    <a:pt x="920" y="390"/>
                    <a:pt x="920" y="391"/>
                  </a:cubicBezTo>
                  <a:cubicBezTo>
                    <a:pt x="918" y="391"/>
                    <a:pt x="918" y="391"/>
                    <a:pt x="918" y="391"/>
                  </a:cubicBezTo>
                  <a:cubicBezTo>
                    <a:pt x="918" y="390"/>
                    <a:pt x="918" y="390"/>
                    <a:pt x="918" y="389"/>
                  </a:cubicBezTo>
                  <a:cubicBezTo>
                    <a:pt x="918" y="389"/>
                    <a:pt x="918" y="388"/>
                    <a:pt x="918" y="388"/>
                  </a:cubicBezTo>
                  <a:cubicBezTo>
                    <a:pt x="918" y="388"/>
                    <a:pt x="918" y="387"/>
                    <a:pt x="918" y="387"/>
                  </a:cubicBezTo>
                  <a:cubicBezTo>
                    <a:pt x="917" y="387"/>
                    <a:pt x="917" y="387"/>
                    <a:pt x="917" y="387"/>
                  </a:cubicBezTo>
                  <a:cubicBezTo>
                    <a:pt x="917" y="387"/>
                    <a:pt x="916" y="387"/>
                    <a:pt x="916" y="387"/>
                  </a:cubicBezTo>
                  <a:cubicBezTo>
                    <a:pt x="915" y="387"/>
                    <a:pt x="915" y="387"/>
                    <a:pt x="915" y="387"/>
                  </a:cubicBezTo>
                  <a:cubicBezTo>
                    <a:pt x="915" y="387"/>
                    <a:pt x="914" y="386"/>
                    <a:pt x="914" y="386"/>
                  </a:cubicBezTo>
                  <a:cubicBezTo>
                    <a:pt x="914" y="386"/>
                    <a:pt x="913" y="386"/>
                    <a:pt x="913" y="386"/>
                  </a:cubicBezTo>
                  <a:cubicBezTo>
                    <a:pt x="913" y="386"/>
                    <a:pt x="913" y="385"/>
                    <a:pt x="913" y="385"/>
                  </a:cubicBezTo>
                  <a:cubicBezTo>
                    <a:pt x="913" y="381"/>
                    <a:pt x="913" y="381"/>
                    <a:pt x="913" y="381"/>
                  </a:cubicBezTo>
                  <a:cubicBezTo>
                    <a:pt x="912" y="381"/>
                    <a:pt x="912" y="382"/>
                    <a:pt x="911" y="381"/>
                  </a:cubicBezTo>
                  <a:cubicBezTo>
                    <a:pt x="911" y="381"/>
                    <a:pt x="911" y="381"/>
                    <a:pt x="910" y="381"/>
                  </a:cubicBezTo>
                  <a:cubicBezTo>
                    <a:pt x="910" y="381"/>
                    <a:pt x="910" y="381"/>
                    <a:pt x="910" y="381"/>
                  </a:cubicBezTo>
                  <a:cubicBezTo>
                    <a:pt x="910" y="380"/>
                    <a:pt x="909" y="380"/>
                    <a:pt x="909" y="380"/>
                  </a:cubicBezTo>
                  <a:cubicBezTo>
                    <a:pt x="909" y="380"/>
                    <a:pt x="909" y="380"/>
                    <a:pt x="909" y="379"/>
                  </a:cubicBezTo>
                  <a:cubicBezTo>
                    <a:pt x="909" y="379"/>
                    <a:pt x="909" y="379"/>
                    <a:pt x="909" y="379"/>
                  </a:cubicBezTo>
                  <a:cubicBezTo>
                    <a:pt x="908" y="378"/>
                    <a:pt x="909" y="378"/>
                    <a:pt x="909" y="378"/>
                  </a:cubicBezTo>
                  <a:cubicBezTo>
                    <a:pt x="908" y="378"/>
                    <a:pt x="909" y="378"/>
                    <a:pt x="909" y="377"/>
                  </a:cubicBezTo>
                  <a:cubicBezTo>
                    <a:pt x="908" y="377"/>
                    <a:pt x="908" y="377"/>
                    <a:pt x="908" y="377"/>
                  </a:cubicBezTo>
                  <a:cubicBezTo>
                    <a:pt x="908" y="377"/>
                    <a:pt x="908" y="377"/>
                    <a:pt x="907" y="377"/>
                  </a:cubicBezTo>
                  <a:cubicBezTo>
                    <a:pt x="907" y="377"/>
                    <a:pt x="907" y="377"/>
                    <a:pt x="907" y="377"/>
                  </a:cubicBezTo>
                  <a:cubicBezTo>
                    <a:pt x="906" y="377"/>
                    <a:pt x="906" y="377"/>
                    <a:pt x="905" y="377"/>
                  </a:cubicBezTo>
                  <a:cubicBezTo>
                    <a:pt x="905" y="377"/>
                    <a:pt x="905" y="376"/>
                    <a:pt x="904" y="376"/>
                  </a:cubicBezTo>
                  <a:cubicBezTo>
                    <a:pt x="904" y="376"/>
                    <a:pt x="904" y="376"/>
                    <a:pt x="904" y="376"/>
                  </a:cubicBezTo>
                  <a:cubicBezTo>
                    <a:pt x="903" y="375"/>
                    <a:pt x="904" y="375"/>
                    <a:pt x="903" y="375"/>
                  </a:cubicBezTo>
                  <a:cubicBezTo>
                    <a:pt x="903" y="375"/>
                    <a:pt x="903" y="375"/>
                    <a:pt x="903" y="375"/>
                  </a:cubicBezTo>
                  <a:cubicBezTo>
                    <a:pt x="902" y="374"/>
                    <a:pt x="902" y="374"/>
                    <a:pt x="902" y="374"/>
                  </a:cubicBezTo>
                  <a:cubicBezTo>
                    <a:pt x="902" y="374"/>
                    <a:pt x="902" y="373"/>
                    <a:pt x="902" y="373"/>
                  </a:cubicBezTo>
                  <a:cubicBezTo>
                    <a:pt x="901" y="373"/>
                    <a:pt x="901" y="373"/>
                    <a:pt x="901" y="373"/>
                  </a:cubicBezTo>
                  <a:cubicBezTo>
                    <a:pt x="901" y="372"/>
                    <a:pt x="901" y="372"/>
                    <a:pt x="900" y="372"/>
                  </a:cubicBezTo>
                  <a:cubicBezTo>
                    <a:pt x="900" y="372"/>
                    <a:pt x="900" y="372"/>
                    <a:pt x="899" y="371"/>
                  </a:cubicBezTo>
                  <a:cubicBezTo>
                    <a:pt x="899" y="371"/>
                    <a:pt x="899" y="371"/>
                    <a:pt x="899" y="371"/>
                  </a:cubicBezTo>
                  <a:cubicBezTo>
                    <a:pt x="899" y="370"/>
                    <a:pt x="898" y="370"/>
                    <a:pt x="898" y="370"/>
                  </a:cubicBezTo>
                  <a:cubicBezTo>
                    <a:pt x="897" y="370"/>
                    <a:pt x="897" y="370"/>
                    <a:pt x="897" y="370"/>
                  </a:cubicBezTo>
                  <a:cubicBezTo>
                    <a:pt x="897" y="370"/>
                    <a:pt x="897" y="370"/>
                    <a:pt x="897" y="369"/>
                  </a:cubicBezTo>
                  <a:cubicBezTo>
                    <a:pt x="897" y="369"/>
                    <a:pt x="897" y="369"/>
                    <a:pt x="897" y="369"/>
                  </a:cubicBezTo>
                  <a:cubicBezTo>
                    <a:pt x="897" y="368"/>
                    <a:pt x="896" y="369"/>
                    <a:pt x="896" y="368"/>
                  </a:cubicBezTo>
                  <a:cubicBezTo>
                    <a:pt x="896" y="368"/>
                    <a:pt x="896" y="368"/>
                    <a:pt x="895" y="368"/>
                  </a:cubicBezTo>
                  <a:cubicBezTo>
                    <a:pt x="895" y="367"/>
                    <a:pt x="895" y="367"/>
                    <a:pt x="894" y="366"/>
                  </a:cubicBezTo>
                  <a:cubicBezTo>
                    <a:pt x="894" y="366"/>
                    <a:pt x="893" y="367"/>
                    <a:pt x="892" y="367"/>
                  </a:cubicBezTo>
                  <a:close/>
                  <a:moveTo>
                    <a:pt x="983" y="355"/>
                  </a:moveTo>
                  <a:cubicBezTo>
                    <a:pt x="982" y="355"/>
                    <a:pt x="982" y="355"/>
                    <a:pt x="982" y="355"/>
                  </a:cubicBezTo>
                  <a:cubicBezTo>
                    <a:pt x="981" y="355"/>
                    <a:pt x="981" y="355"/>
                    <a:pt x="981" y="355"/>
                  </a:cubicBezTo>
                  <a:cubicBezTo>
                    <a:pt x="981" y="355"/>
                    <a:pt x="981" y="355"/>
                    <a:pt x="981" y="356"/>
                  </a:cubicBezTo>
                  <a:cubicBezTo>
                    <a:pt x="981" y="356"/>
                    <a:pt x="980" y="356"/>
                    <a:pt x="980" y="356"/>
                  </a:cubicBezTo>
                  <a:cubicBezTo>
                    <a:pt x="980" y="356"/>
                    <a:pt x="980" y="356"/>
                    <a:pt x="979" y="356"/>
                  </a:cubicBezTo>
                  <a:cubicBezTo>
                    <a:pt x="979" y="356"/>
                    <a:pt x="979" y="356"/>
                    <a:pt x="979" y="356"/>
                  </a:cubicBezTo>
                  <a:cubicBezTo>
                    <a:pt x="978" y="356"/>
                    <a:pt x="978" y="356"/>
                    <a:pt x="978" y="356"/>
                  </a:cubicBezTo>
                  <a:cubicBezTo>
                    <a:pt x="978" y="356"/>
                    <a:pt x="978" y="357"/>
                    <a:pt x="977" y="357"/>
                  </a:cubicBezTo>
                  <a:cubicBezTo>
                    <a:pt x="977" y="357"/>
                    <a:pt x="977" y="357"/>
                    <a:pt x="977" y="358"/>
                  </a:cubicBezTo>
                  <a:cubicBezTo>
                    <a:pt x="977" y="361"/>
                    <a:pt x="977" y="361"/>
                    <a:pt x="977" y="361"/>
                  </a:cubicBezTo>
                  <a:cubicBezTo>
                    <a:pt x="978" y="362"/>
                    <a:pt x="978" y="362"/>
                    <a:pt x="978" y="362"/>
                  </a:cubicBezTo>
                  <a:cubicBezTo>
                    <a:pt x="978" y="361"/>
                    <a:pt x="978" y="361"/>
                    <a:pt x="978" y="361"/>
                  </a:cubicBezTo>
                  <a:cubicBezTo>
                    <a:pt x="978" y="360"/>
                    <a:pt x="978" y="360"/>
                    <a:pt x="978" y="360"/>
                  </a:cubicBezTo>
                  <a:cubicBezTo>
                    <a:pt x="978" y="360"/>
                    <a:pt x="978" y="360"/>
                    <a:pt x="978" y="360"/>
                  </a:cubicBezTo>
                  <a:cubicBezTo>
                    <a:pt x="978" y="359"/>
                    <a:pt x="978" y="359"/>
                    <a:pt x="978" y="359"/>
                  </a:cubicBezTo>
                  <a:cubicBezTo>
                    <a:pt x="978" y="359"/>
                    <a:pt x="979" y="359"/>
                    <a:pt x="979" y="359"/>
                  </a:cubicBezTo>
                  <a:cubicBezTo>
                    <a:pt x="979" y="359"/>
                    <a:pt x="979" y="358"/>
                    <a:pt x="980" y="358"/>
                  </a:cubicBezTo>
                  <a:cubicBezTo>
                    <a:pt x="980" y="358"/>
                    <a:pt x="981" y="358"/>
                    <a:pt x="981" y="358"/>
                  </a:cubicBezTo>
                  <a:cubicBezTo>
                    <a:pt x="982" y="358"/>
                    <a:pt x="983" y="358"/>
                    <a:pt x="983" y="358"/>
                  </a:cubicBezTo>
                  <a:cubicBezTo>
                    <a:pt x="983" y="360"/>
                    <a:pt x="983" y="360"/>
                    <a:pt x="983" y="360"/>
                  </a:cubicBezTo>
                  <a:cubicBezTo>
                    <a:pt x="983" y="360"/>
                    <a:pt x="983" y="361"/>
                    <a:pt x="983" y="361"/>
                  </a:cubicBezTo>
                  <a:cubicBezTo>
                    <a:pt x="984" y="361"/>
                    <a:pt x="984" y="362"/>
                    <a:pt x="984" y="362"/>
                  </a:cubicBezTo>
                  <a:cubicBezTo>
                    <a:pt x="984" y="362"/>
                    <a:pt x="984" y="362"/>
                    <a:pt x="985" y="362"/>
                  </a:cubicBezTo>
                  <a:cubicBezTo>
                    <a:pt x="985" y="362"/>
                    <a:pt x="985" y="362"/>
                    <a:pt x="985" y="362"/>
                  </a:cubicBezTo>
                  <a:cubicBezTo>
                    <a:pt x="986" y="362"/>
                    <a:pt x="986" y="363"/>
                    <a:pt x="986" y="363"/>
                  </a:cubicBezTo>
                  <a:cubicBezTo>
                    <a:pt x="986" y="363"/>
                    <a:pt x="986" y="363"/>
                    <a:pt x="987" y="363"/>
                  </a:cubicBezTo>
                  <a:cubicBezTo>
                    <a:pt x="987" y="363"/>
                    <a:pt x="988" y="363"/>
                    <a:pt x="988" y="363"/>
                  </a:cubicBezTo>
                  <a:cubicBezTo>
                    <a:pt x="988" y="363"/>
                    <a:pt x="988" y="364"/>
                    <a:pt x="988" y="364"/>
                  </a:cubicBezTo>
                  <a:cubicBezTo>
                    <a:pt x="988" y="364"/>
                    <a:pt x="988" y="364"/>
                    <a:pt x="988" y="365"/>
                  </a:cubicBezTo>
                  <a:cubicBezTo>
                    <a:pt x="988" y="365"/>
                    <a:pt x="989" y="365"/>
                    <a:pt x="989" y="365"/>
                  </a:cubicBezTo>
                  <a:cubicBezTo>
                    <a:pt x="989" y="365"/>
                    <a:pt x="989" y="365"/>
                    <a:pt x="990" y="365"/>
                  </a:cubicBezTo>
                  <a:cubicBezTo>
                    <a:pt x="990" y="365"/>
                    <a:pt x="990" y="365"/>
                    <a:pt x="990" y="365"/>
                  </a:cubicBezTo>
                  <a:cubicBezTo>
                    <a:pt x="990" y="364"/>
                    <a:pt x="990" y="364"/>
                    <a:pt x="990" y="364"/>
                  </a:cubicBezTo>
                  <a:cubicBezTo>
                    <a:pt x="990" y="363"/>
                    <a:pt x="990" y="363"/>
                    <a:pt x="990" y="363"/>
                  </a:cubicBezTo>
                  <a:cubicBezTo>
                    <a:pt x="990" y="363"/>
                    <a:pt x="990" y="363"/>
                    <a:pt x="989" y="362"/>
                  </a:cubicBezTo>
                  <a:cubicBezTo>
                    <a:pt x="989" y="362"/>
                    <a:pt x="989" y="362"/>
                    <a:pt x="989" y="362"/>
                  </a:cubicBezTo>
                  <a:cubicBezTo>
                    <a:pt x="989" y="361"/>
                    <a:pt x="989" y="361"/>
                    <a:pt x="989" y="360"/>
                  </a:cubicBezTo>
                  <a:cubicBezTo>
                    <a:pt x="989" y="360"/>
                    <a:pt x="989" y="360"/>
                    <a:pt x="990" y="360"/>
                  </a:cubicBezTo>
                  <a:cubicBezTo>
                    <a:pt x="990" y="360"/>
                    <a:pt x="990" y="360"/>
                    <a:pt x="991" y="360"/>
                  </a:cubicBezTo>
                  <a:cubicBezTo>
                    <a:pt x="991" y="360"/>
                    <a:pt x="991" y="360"/>
                    <a:pt x="991" y="360"/>
                  </a:cubicBezTo>
                  <a:cubicBezTo>
                    <a:pt x="992" y="360"/>
                    <a:pt x="992" y="360"/>
                    <a:pt x="992" y="360"/>
                  </a:cubicBezTo>
                  <a:cubicBezTo>
                    <a:pt x="993" y="360"/>
                    <a:pt x="993" y="360"/>
                    <a:pt x="993" y="360"/>
                  </a:cubicBezTo>
                  <a:cubicBezTo>
                    <a:pt x="992" y="358"/>
                    <a:pt x="992" y="358"/>
                    <a:pt x="992" y="358"/>
                  </a:cubicBezTo>
                  <a:cubicBezTo>
                    <a:pt x="992" y="353"/>
                    <a:pt x="992" y="353"/>
                    <a:pt x="992" y="353"/>
                  </a:cubicBezTo>
                  <a:cubicBezTo>
                    <a:pt x="992" y="353"/>
                    <a:pt x="992" y="353"/>
                    <a:pt x="992" y="352"/>
                  </a:cubicBezTo>
                  <a:cubicBezTo>
                    <a:pt x="992" y="352"/>
                    <a:pt x="992" y="352"/>
                    <a:pt x="991" y="352"/>
                  </a:cubicBezTo>
                  <a:cubicBezTo>
                    <a:pt x="991" y="351"/>
                    <a:pt x="991" y="351"/>
                    <a:pt x="990" y="351"/>
                  </a:cubicBezTo>
                  <a:cubicBezTo>
                    <a:pt x="990" y="351"/>
                    <a:pt x="990" y="351"/>
                    <a:pt x="989" y="351"/>
                  </a:cubicBezTo>
                  <a:cubicBezTo>
                    <a:pt x="989" y="352"/>
                    <a:pt x="989" y="352"/>
                    <a:pt x="989" y="352"/>
                  </a:cubicBezTo>
                  <a:cubicBezTo>
                    <a:pt x="989" y="352"/>
                    <a:pt x="989" y="353"/>
                    <a:pt x="989" y="353"/>
                  </a:cubicBezTo>
                  <a:cubicBezTo>
                    <a:pt x="989" y="353"/>
                    <a:pt x="988" y="353"/>
                    <a:pt x="988" y="353"/>
                  </a:cubicBezTo>
                  <a:cubicBezTo>
                    <a:pt x="987" y="354"/>
                    <a:pt x="987" y="353"/>
                    <a:pt x="987" y="353"/>
                  </a:cubicBezTo>
                  <a:cubicBezTo>
                    <a:pt x="986" y="353"/>
                    <a:pt x="986" y="354"/>
                    <a:pt x="986" y="354"/>
                  </a:cubicBezTo>
                  <a:cubicBezTo>
                    <a:pt x="986" y="354"/>
                    <a:pt x="986" y="354"/>
                    <a:pt x="985" y="355"/>
                  </a:cubicBezTo>
                  <a:cubicBezTo>
                    <a:pt x="985" y="355"/>
                    <a:pt x="985" y="355"/>
                    <a:pt x="985" y="355"/>
                  </a:cubicBezTo>
                  <a:cubicBezTo>
                    <a:pt x="985" y="356"/>
                    <a:pt x="984" y="356"/>
                    <a:pt x="984" y="356"/>
                  </a:cubicBezTo>
                  <a:cubicBezTo>
                    <a:pt x="984" y="356"/>
                    <a:pt x="983" y="356"/>
                    <a:pt x="983" y="356"/>
                  </a:cubicBezTo>
                  <a:cubicBezTo>
                    <a:pt x="983" y="356"/>
                    <a:pt x="983" y="355"/>
                    <a:pt x="983" y="355"/>
                  </a:cubicBezTo>
                  <a:close/>
                  <a:moveTo>
                    <a:pt x="973" y="338"/>
                  </a:moveTo>
                  <a:cubicBezTo>
                    <a:pt x="972" y="339"/>
                    <a:pt x="972" y="339"/>
                    <a:pt x="972" y="339"/>
                  </a:cubicBezTo>
                  <a:cubicBezTo>
                    <a:pt x="972" y="340"/>
                    <a:pt x="973" y="340"/>
                    <a:pt x="973" y="340"/>
                  </a:cubicBezTo>
                  <a:cubicBezTo>
                    <a:pt x="973" y="341"/>
                    <a:pt x="973" y="341"/>
                    <a:pt x="974" y="341"/>
                  </a:cubicBezTo>
                  <a:cubicBezTo>
                    <a:pt x="974" y="341"/>
                    <a:pt x="974" y="341"/>
                    <a:pt x="974" y="341"/>
                  </a:cubicBezTo>
                  <a:cubicBezTo>
                    <a:pt x="975" y="341"/>
                    <a:pt x="975" y="341"/>
                    <a:pt x="976" y="341"/>
                  </a:cubicBezTo>
                  <a:cubicBezTo>
                    <a:pt x="976" y="342"/>
                    <a:pt x="975" y="342"/>
                    <a:pt x="976" y="343"/>
                  </a:cubicBezTo>
                  <a:cubicBezTo>
                    <a:pt x="976" y="343"/>
                    <a:pt x="976" y="344"/>
                    <a:pt x="976" y="344"/>
                  </a:cubicBezTo>
                  <a:cubicBezTo>
                    <a:pt x="976" y="344"/>
                    <a:pt x="976" y="345"/>
                    <a:pt x="976" y="345"/>
                  </a:cubicBezTo>
                  <a:cubicBezTo>
                    <a:pt x="976" y="346"/>
                    <a:pt x="976" y="346"/>
                    <a:pt x="976" y="347"/>
                  </a:cubicBezTo>
                  <a:cubicBezTo>
                    <a:pt x="976" y="347"/>
                    <a:pt x="976" y="347"/>
                    <a:pt x="976" y="347"/>
                  </a:cubicBezTo>
                  <a:cubicBezTo>
                    <a:pt x="976" y="347"/>
                    <a:pt x="976" y="348"/>
                    <a:pt x="976" y="348"/>
                  </a:cubicBezTo>
                  <a:cubicBezTo>
                    <a:pt x="976" y="348"/>
                    <a:pt x="976" y="348"/>
                    <a:pt x="977" y="348"/>
                  </a:cubicBezTo>
                  <a:cubicBezTo>
                    <a:pt x="977" y="348"/>
                    <a:pt x="977" y="349"/>
                    <a:pt x="977" y="349"/>
                  </a:cubicBezTo>
                  <a:cubicBezTo>
                    <a:pt x="978" y="349"/>
                    <a:pt x="978" y="349"/>
                    <a:pt x="978" y="349"/>
                  </a:cubicBezTo>
                  <a:cubicBezTo>
                    <a:pt x="978" y="349"/>
                    <a:pt x="979" y="349"/>
                    <a:pt x="979" y="349"/>
                  </a:cubicBezTo>
                  <a:cubicBezTo>
                    <a:pt x="979" y="349"/>
                    <a:pt x="979" y="349"/>
                    <a:pt x="979" y="350"/>
                  </a:cubicBezTo>
                  <a:cubicBezTo>
                    <a:pt x="979" y="350"/>
                    <a:pt x="979" y="350"/>
                    <a:pt x="979" y="350"/>
                  </a:cubicBezTo>
                  <a:cubicBezTo>
                    <a:pt x="979" y="351"/>
                    <a:pt x="979" y="351"/>
                    <a:pt x="979" y="351"/>
                  </a:cubicBezTo>
                  <a:cubicBezTo>
                    <a:pt x="979" y="351"/>
                    <a:pt x="979" y="351"/>
                    <a:pt x="979" y="352"/>
                  </a:cubicBezTo>
                  <a:cubicBezTo>
                    <a:pt x="979" y="352"/>
                    <a:pt x="979" y="352"/>
                    <a:pt x="979" y="352"/>
                  </a:cubicBezTo>
                  <a:cubicBezTo>
                    <a:pt x="980" y="352"/>
                    <a:pt x="980" y="352"/>
                    <a:pt x="980" y="352"/>
                  </a:cubicBezTo>
                  <a:cubicBezTo>
                    <a:pt x="980" y="352"/>
                    <a:pt x="981" y="352"/>
                    <a:pt x="981" y="352"/>
                  </a:cubicBezTo>
                  <a:cubicBezTo>
                    <a:pt x="981" y="352"/>
                    <a:pt x="981" y="353"/>
                    <a:pt x="982" y="352"/>
                  </a:cubicBezTo>
                  <a:cubicBezTo>
                    <a:pt x="982" y="352"/>
                    <a:pt x="981" y="352"/>
                    <a:pt x="982" y="352"/>
                  </a:cubicBezTo>
                  <a:cubicBezTo>
                    <a:pt x="982" y="352"/>
                    <a:pt x="982" y="352"/>
                    <a:pt x="982" y="352"/>
                  </a:cubicBezTo>
                  <a:cubicBezTo>
                    <a:pt x="983" y="351"/>
                    <a:pt x="983" y="352"/>
                    <a:pt x="983" y="352"/>
                  </a:cubicBezTo>
                  <a:cubicBezTo>
                    <a:pt x="983" y="349"/>
                    <a:pt x="983" y="349"/>
                    <a:pt x="983" y="349"/>
                  </a:cubicBezTo>
                  <a:cubicBezTo>
                    <a:pt x="983" y="349"/>
                    <a:pt x="983" y="348"/>
                    <a:pt x="983" y="348"/>
                  </a:cubicBezTo>
                  <a:cubicBezTo>
                    <a:pt x="982" y="348"/>
                    <a:pt x="982" y="348"/>
                    <a:pt x="982" y="348"/>
                  </a:cubicBezTo>
                  <a:cubicBezTo>
                    <a:pt x="982" y="348"/>
                    <a:pt x="981" y="348"/>
                    <a:pt x="981" y="347"/>
                  </a:cubicBezTo>
                  <a:cubicBezTo>
                    <a:pt x="981" y="347"/>
                    <a:pt x="981" y="347"/>
                    <a:pt x="981" y="347"/>
                  </a:cubicBezTo>
                  <a:cubicBezTo>
                    <a:pt x="981" y="347"/>
                    <a:pt x="981" y="346"/>
                    <a:pt x="981" y="346"/>
                  </a:cubicBezTo>
                  <a:cubicBezTo>
                    <a:pt x="981" y="346"/>
                    <a:pt x="981" y="346"/>
                    <a:pt x="980" y="346"/>
                  </a:cubicBezTo>
                  <a:cubicBezTo>
                    <a:pt x="980" y="345"/>
                    <a:pt x="980" y="345"/>
                    <a:pt x="980" y="345"/>
                  </a:cubicBezTo>
                  <a:cubicBezTo>
                    <a:pt x="979" y="345"/>
                    <a:pt x="979" y="345"/>
                    <a:pt x="979" y="345"/>
                  </a:cubicBezTo>
                  <a:cubicBezTo>
                    <a:pt x="979" y="345"/>
                    <a:pt x="979" y="345"/>
                    <a:pt x="979" y="344"/>
                  </a:cubicBezTo>
                  <a:cubicBezTo>
                    <a:pt x="978" y="344"/>
                    <a:pt x="978" y="344"/>
                    <a:pt x="978" y="344"/>
                  </a:cubicBezTo>
                  <a:cubicBezTo>
                    <a:pt x="978" y="343"/>
                    <a:pt x="978" y="343"/>
                    <a:pt x="978" y="342"/>
                  </a:cubicBezTo>
                  <a:cubicBezTo>
                    <a:pt x="978" y="342"/>
                    <a:pt x="978" y="342"/>
                    <a:pt x="978" y="341"/>
                  </a:cubicBezTo>
                  <a:cubicBezTo>
                    <a:pt x="977" y="341"/>
                    <a:pt x="977" y="341"/>
                    <a:pt x="976" y="340"/>
                  </a:cubicBezTo>
                  <a:cubicBezTo>
                    <a:pt x="976" y="340"/>
                    <a:pt x="975" y="340"/>
                    <a:pt x="975" y="340"/>
                  </a:cubicBezTo>
                  <a:cubicBezTo>
                    <a:pt x="975" y="339"/>
                    <a:pt x="975" y="339"/>
                    <a:pt x="974" y="339"/>
                  </a:cubicBezTo>
                  <a:cubicBezTo>
                    <a:pt x="974" y="339"/>
                    <a:pt x="974" y="338"/>
                    <a:pt x="974" y="338"/>
                  </a:cubicBezTo>
                  <a:cubicBezTo>
                    <a:pt x="974" y="338"/>
                    <a:pt x="973" y="338"/>
                    <a:pt x="973" y="338"/>
                  </a:cubicBezTo>
                  <a:close/>
                  <a:moveTo>
                    <a:pt x="978" y="338"/>
                  </a:moveTo>
                  <a:cubicBezTo>
                    <a:pt x="978" y="338"/>
                    <a:pt x="979" y="338"/>
                    <a:pt x="979" y="339"/>
                  </a:cubicBezTo>
                  <a:cubicBezTo>
                    <a:pt x="979" y="339"/>
                    <a:pt x="980" y="339"/>
                    <a:pt x="980" y="339"/>
                  </a:cubicBezTo>
                  <a:cubicBezTo>
                    <a:pt x="980" y="339"/>
                    <a:pt x="980" y="339"/>
                    <a:pt x="981" y="340"/>
                  </a:cubicBezTo>
                  <a:cubicBezTo>
                    <a:pt x="981" y="340"/>
                    <a:pt x="981" y="339"/>
                    <a:pt x="981" y="340"/>
                  </a:cubicBezTo>
                  <a:cubicBezTo>
                    <a:pt x="982" y="340"/>
                    <a:pt x="981" y="340"/>
                    <a:pt x="981" y="340"/>
                  </a:cubicBezTo>
                  <a:cubicBezTo>
                    <a:pt x="982" y="340"/>
                    <a:pt x="982" y="340"/>
                    <a:pt x="982" y="341"/>
                  </a:cubicBezTo>
                  <a:cubicBezTo>
                    <a:pt x="982" y="341"/>
                    <a:pt x="983" y="341"/>
                    <a:pt x="983" y="341"/>
                  </a:cubicBezTo>
                  <a:cubicBezTo>
                    <a:pt x="983" y="342"/>
                    <a:pt x="983" y="342"/>
                    <a:pt x="983" y="342"/>
                  </a:cubicBezTo>
                  <a:cubicBezTo>
                    <a:pt x="983" y="342"/>
                    <a:pt x="983" y="343"/>
                    <a:pt x="983" y="343"/>
                  </a:cubicBezTo>
                  <a:cubicBezTo>
                    <a:pt x="983" y="343"/>
                    <a:pt x="983" y="343"/>
                    <a:pt x="983" y="343"/>
                  </a:cubicBezTo>
                  <a:cubicBezTo>
                    <a:pt x="983" y="344"/>
                    <a:pt x="984" y="344"/>
                    <a:pt x="984" y="344"/>
                  </a:cubicBezTo>
                  <a:cubicBezTo>
                    <a:pt x="985" y="344"/>
                    <a:pt x="985" y="345"/>
                    <a:pt x="985" y="345"/>
                  </a:cubicBezTo>
                  <a:cubicBezTo>
                    <a:pt x="986" y="345"/>
                    <a:pt x="986" y="345"/>
                    <a:pt x="986" y="345"/>
                  </a:cubicBezTo>
                  <a:cubicBezTo>
                    <a:pt x="986" y="346"/>
                    <a:pt x="987" y="346"/>
                    <a:pt x="987" y="346"/>
                  </a:cubicBezTo>
                  <a:cubicBezTo>
                    <a:pt x="987" y="347"/>
                    <a:pt x="987" y="347"/>
                    <a:pt x="987" y="348"/>
                  </a:cubicBezTo>
                  <a:cubicBezTo>
                    <a:pt x="990" y="348"/>
                    <a:pt x="990" y="348"/>
                    <a:pt x="990" y="348"/>
                  </a:cubicBezTo>
                  <a:cubicBezTo>
                    <a:pt x="990" y="347"/>
                    <a:pt x="990" y="347"/>
                    <a:pt x="990" y="347"/>
                  </a:cubicBezTo>
                  <a:cubicBezTo>
                    <a:pt x="990" y="346"/>
                    <a:pt x="990" y="346"/>
                    <a:pt x="990" y="345"/>
                  </a:cubicBezTo>
                  <a:cubicBezTo>
                    <a:pt x="990" y="345"/>
                    <a:pt x="990" y="345"/>
                    <a:pt x="990" y="345"/>
                  </a:cubicBezTo>
                  <a:cubicBezTo>
                    <a:pt x="990" y="344"/>
                    <a:pt x="989" y="344"/>
                    <a:pt x="989" y="343"/>
                  </a:cubicBezTo>
                  <a:cubicBezTo>
                    <a:pt x="988" y="343"/>
                    <a:pt x="988" y="343"/>
                    <a:pt x="988" y="343"/>
                  </a:cubicBezTo>
                  <a:cubicBezTo>
                    <a:pt x="988" y="342"/>
                    <a:pt x="988" y="342"/>
                    <a:pt x="988" y="342"/>
                  </a:cubicBezTo>
                  <a:cubicBezTo>
                    <a:pt x="988" y="342"/>
                    <a:pt x="987" y="341"/>
                    <a:pt x="987" y="341"/>
                  </a:cubicBezTo>
                  <a:cubicBezTo>
                    <a:pt x="987" y="341"/>
                    <a:pt x="987" y="340"/>
                    <a:pt x="986" y="340"/>
                  </a:cubicBezTo>
                  <a:cubicBezTo>
                    <a:pt x="986" y="340"/>
                    <a:pt x="986" y="340"/>
                    <a:pt x="986" y="340"/>
                  </a:cubicBezTo>
                  <a:cubicBezTo>
                    <a:pt x="985" y="340"/>
                    <a:pt x="985" y="340"/>
                    <a:pt x="985" y="340"/>
                  </a:cubicBezTo>
                  <a:cubicBezTo>
                    <a:pt x="985" y="339"/>
                    <a:pt x="985" y="339"/>
                    <a:pt x="985" y="339"/>
                  </a:cubicBezTo>
                  <a:cubicBezTo>
                    <a:pt x="984" y="339"/>
                    <a:pt x="985" y="338"/>
                    <a:pt x="985" y="338"/>
                  </a:cubicBezTo>
                  <a:cubicBezTo>
                    <a:pt x="985" y="336"/>
                    <a:pt x="985" y="336"/>
                    <a:pt x="985" y="336"/>
                  </a:cubicBezTo>
                  <a:cubicBezTo>
                    <a:pt x="984" y="336"/>
                    <a:pt x="984" y="336"/>
                    <a:pt x="984" y="336"/>
                  </a:cubicBezTo>
                  <a:cubicBezTo>
                    <a:pt x="984" y="336"/>
                    <a:pt x="984" y="336"/>
                    <a:pt x="983" y="336"/>
                  </a:cubicBezTo>
                  <a:cubicBezTo>
                    <a:pt x="983" y="336"/>
                    <a:pt x="983" y="336"/>
                    <a:pt x="983" y="336"/>
                  </a:cubicBezTo>
                  <a:cubicBezTo>
                    <a:pt x="982" y="336"/>
                    <a:pt x="982" y="336"/>
                    <a:pt x="981" y="336"/>
                  </a:cubicBezTo>
                  <a:cubicBezTo>
                    <a:pt x="981" y="336"/>
                    <a:pt x="981" y="337"/>
                    <a:pt x="981" y="337"/>
                  </a:cubicBezTo>
                  <a:cubicBezTo>
                    <a:pt x="981" y="337"/>
                    <a:pt x="980" y="337"/>
                    <a:pt x="980" y="337"/>
                  </a:cubicBezTo>
                  <a:cubicBezTo>
                    <a:pt x="980" y="337"/>
                    <a:pt x="980" y="337"/>
                    <a:pt x="979" y="337"/>
                  </a:cubicBezTo>
                  <a:cubicBezTo>
                    <a:pt x="979" y="337"/>
                    <a:pt x="978" y="338"/>
                    <a:pt x="978" y="338"/>
                  </a:cubicBezTo>
                  <a:close/>
                  <a:moveTo>
                    <a:pt x="971" y="341"/>
                  </a:moveTo>
                  <a:cubicBezTo>
                    <a:pt x="971" y="341"/>
                    <a:pt x="971" y="341"/>
                    <a:pt x="971" y="341"/>
                  </a:cubicBezTo>
                  <a:cubicBezTo>
                    <a:pt x="970" y="342"/>
                    <a:pt x="970" y="342"/>
                    <a:pt x="969" y="343"/>
                  </a:cubicBezTo>
                  <a:cubicBezTo>
                    <a:pt x="969" y="343"/>
                    <a:pt x="969" y="344"/>
                    <a:pt x="969" y="344"/>
                  </a:cubicBezTo>
                  <a:cubicBezTo>
                    <a:pt x="969" y="344"/>
                    <a:pt x="969" y="344"/>
                    <a:pt x="969" y="344"/>
                  </a:cubicBezTo>
                  <a:cubicBezTo>
                    <a:pt x="969" y="345"/>
                    <a:pt x="969" y="345"/>
                    <a:pt x="968" y="345"/>
                  </a:cubicBezTo>
                  <a:cubicBezTo>
                    <a:pt x="968" y="345"/>
                    <a:pt x="968" y="345"/>
                    <a:pt x="968" y="346"/>
                  </a:cubicBezTo>
                  <a:cubicBezTo>
                    <a:pt x="968" y="346"/>
                    <a:pt x="968" y="346"/>
                    <a:pt x="967" y="346"/>
                  </a:cubicBezTo>
                  <a:cubicBezTo>
                    <a:pt x="967" y="347"/>
                    <a:pt x="967" y="347"/>
                    <a:pt x="967" y="347"/>
                  </a:cubicBezTo>
                  <a:cubicBezTo>
                    <a:pt x="967" y="347"/>
                    <a:pt x="966" y="347"/>
                    <a:pt x="966" y="348"/>
                  </a:cubicBezTo>
                  <a:cubicBezTo>
                    <a:pt x="966" y="348"/>
                    <a:pt x="966" y="348"/>
                    <a:pt x="966" y="348"/>
                  </a:cubicBezTo>
                  <a:cubicBezTo>
                    <a:pt x="966" y="349"/>
                    <a:pt x="966" y="349"/>
                    <a:pt x="966" y="349"/>
                  </a:cubicBezTo>
                  <a:cubicBezTo>
                    <a:pt x="966" y="349"/>
                    <a:pt x="966" y="350"/>
                    <a:pt x="966" y="350"/>
                  </a:cubicBezTo>
                  <a:cubicBezTo>
                    <a:pt x="966" y="350"/>
                    <a:pt x="966" y="350"/>
                    <a:pt x="965" y="350"/>
                  </a:cubicBezTo>
                  <a:cubicBezTo>
                    <a:pt x="965" y="351"/>
                    <a:pt x="965" y="351"/>
                    <a:pt x="965" y="351"/>
                  </a:cubicBezTo>
                  <a:cubicBezTo>
                    <a:pt x="965" y="351"/>
                    <a:pt x="964" y="351"/>
                    <a:pt x="964" y="352"/>
                  </a:cubicBezTo>
                  <a:cubicBezTo>
                    <a:pt x="963" y="352"/>
                    <a:pt x="964" y="352"/>
                    <a:pt x="963" y="352"/>
                  </a:cubicBezTo>
                  <a:cubicBezTo>
                    <a:pt x="963" y="352"/>
                    <a:pt x="963" y="353"/>
                    <a:pt x="963" y="353"/>
                  </a:cubicBezTo>
                  <a:cubicBezTo>
                    <a:pt x="962" y="353"/>
                    <a:pt x="962" y="353"/>
                    <a:pt x="962" y="353"/>
                  </a:cubicBezTo>
                  <a:cubicBezTo>
                    <a:pt x="962" y="353"/>
                    <a:pt x="961" y="353"/>
                    <a:pt x="961" y="353"/>
                  </a:cubicBezTo>
                  <a:cubicBezTo>
                    <a:pt x="961" y="353"/>
                    <a:pt x="961" y="353"/>
                    <a:pt x="961" y="354"/>
                  </a:cubicBezTo>
                  <a:cubicBezTo>
                    <a:pt x="960" y="354"/>
                    <a:pt x="960" y="355"/>
                    <a:pt x="960" y="355"/>
                  </a:cubicBezTo>
                  <a:cubicBezTo>
                    <a:pt x="960" y="355"/>
                    <a:pt x="961" y="355"/>
                    <a:pt x="961" y="355"/>
                  </a:cubicBezTo>
                  <a:cubicBezTo>
                    <a:pt x="961" y="355"/>
                    <a:pt x="961" y="355"/>
                    <a:pt x="962" y="355"/>
                  </a:cubicBezTo>
                  <a:cubicBezTo>
                    <a:pt x="962" y="355"/>
                    <a:pt x="962" y="355"/>
                    <a:pt x="962" y="355"/>
                  </a:cubicBezTo>
                  <a:cubicBezTo>
                    <a:pt x="963" y="355"/>
                    <a:pt x="963" y="355"/>
                    <a:pt x="963" y="355"/>
                  </a:cubicBezTo>
                  <a:cubicBezTo>
                    <a:pt x="963" y="354"/>
                    <a:pt x="963" y="354"/>
                    <a:pt x="964" y="354"/>
                  </a:cubicBezTo>
                  <a:cubicBezTo>
                    <a:pt x="964" y="354"/>
                    <a:pt x="963" y="353"/>
                    <a:pt x="964" y="353"/>
                  </a:cubicBezTo>
                  <a:cubicBezTo>
                    <a:pt x="964" y="353"/>
                    <a:pt x="964" y="352"/>
                    <a:pt x="965" y="352"/>
                  </a:cubicBezTo>
                  <a:cubicBezTo>
                    <a:pt x="965" y="352"/>
                    <a:pt x="965" y="352"/>
                    <a:pt x="965" y="352"/>
                  </a:cubicBezTo>
                  <a:cubicBezTo>
                    <a:pt x="966" y="352"/>
                    <a:pt x="966" y="351"/>
                    <a:pt x="966" y="351"/>
                  </a:cubicBezTo>
                  <a:cubicBezTo>
                    <a:pt x="967" y="351"/>
                    <a:pt x="967" y="351"/>
                    <a:pt x="968" y="351"/>
                  </a:cubicBezTo>
                  <a:cubicBezTo>
                    <a:pt x="968" y="351"/>
                    <a:pt x="968" y="350"/>
                    <a:pt x="968" y="350"/>
                  </a:cubicBezTo>
                  <a:cubicBezTo>
                    <a:pt x="968" y="349"/>
                    <a:pt x="968" y="349"/>
                    <a:pt x="968" y="349"/>
                  </a:cubicBezTo>
                  <a:cubicBezTo>
                    <a:pt x="968" y="348"/>
                    <a:pt x="969" y="348"/>
                    <a:pt x="969" y="347"/>
                  </a:cubicBezTo>
                  <a:cubicBezTo>
                    <a:pt x="969" y="347"/>
                    <a:pt x="969" y="347"/>
                    <a:pt x="970" y="347"/>
                  </a:cubicBezTo>
                  <a:cubicBezTo>
                    <a:pt x="970" y="347"/>
                    <a:pt x="970" y="347"/>
                    <a:pt x="970" y="346"/>
                  </a:cubicBezTo>
                  <a:cubicBezTo>
                    <a:pt x="971" y="346"/>
                    <a:pt x="971" y="346"/>
                    <a:pt x="971" y="346"/>
                  </a:cubicBezTo>
                  <a:cubicBezTo>
                    <a:pt x="971" y="345"/>
                    <a:pt x="971" y="345"/>
                    <a:pt x="971" y="344"/>
                  </a:cubicBezTo>
                  <a:cubicBezTo>
                    <a:pt x="971" y="344"/>
                    <a:pt x="971" y="344"/>
                    <a:pt x="971" y="343"/>
                  </a:cubicBezTo>
                  <a:cubicBezTo>
                    <a:pt x="971" y="343"/>
                    <a:pt x="971" y="341"/>
                    <a:pt x="971" y="341"/>
                  </a:cubicBezTo>
                  <a:close/>
                  <a:moveTo>
                    <a:pt x="974" y="320"/>
                  </a:moveTo>
                  <a:cubicBezTo>
                    <a:pt x="972" y="320"/>
                    <a:pt x="972" y="320"/>
                    <a:pt x="972" y="320"/>
                  </a:cubicBezTo>
                  <a:cubicBezTo>
                    <a:pt x="972" y="320"/>
                    <a:pt x="972" y="320"/>
                    <a:pt x="972" y="320"/>
                  </a:cubicBezTo>
                  <a:cubicBezTo>
                    <a:pt x="972" y="321"/>
                    <a:pt x="972" y="321"/>
                    <a:pt x="972" y="321"/>
                  </a:cubicBezTo>
                  <a:cubicBezTo>
                    <a:pt x="972" y="321"/>
                    <a:pt x="972" y="321"/>
                    <a:pt x="972" y="321"/>
                  </a:cubicBezTo>
                  <a:cubicBezTo>
                    <a:pt x="972" y="321"/>
                    <a:pt x="972" y="321"/>
                    <a:pt x="972" y="322"/>
                  </a:cubicBezTo>
                  <a:cubicBezTo>
                    <a:pt x="972" y="322"/>
                    <a:pt x="972" y="322"/>
                    <a:pt x="972" y="322"/>
                  </a:cubicBezTo>
                  <a:cubicBezTo>
                    <a:pt x="972" y="322"/>
                    <a:pt x="972" y="322"/>
                    <a:pt x="972" y="322"/>
                  </a:cubicBezTo>
                  <a:cubicBezTo>
                    <a:pt x="972" y="322"/>
                    <a:pt x="972" y="323"/>
                    <a:pt x="972" y="323"/>
                  </a:cubicBezTo>
                  <a:cubicBezTo>
                    <a:pt x="972" y="323"/>
                    <a:pt x="972" y="323"/>
                    <a:pt x="972" y="323"/>
                  </a:cubicBezTo>
                  <a:cubicBezTo>
                    <a:pt x="972" y="324"/>
                    <a:pt x="972" y="324"/>
                    <a:pt x="972" y="324"/>
                  </a:cubicBezTo>
                  <a:cubicBezTo>
                    <a:pt x="972" y="324"/>
                    <a:pt x="972" y="324"/>
                    <a:pt x="972" y="324"/>
                  </a:cubicBezTo>
                  <a:cubicBezTo>
                    <a:pt x="972" y="324"/>
                    <a:pt x="972" y="324"/>
                    <a:pt x="972" y="325"/>
                  </a:cubicBezTo>
                  <a:cubicBezTo>
                    <a:pt x="972" y="325"/>
                    <a:pt x="972" y="325"/>
                    <a:pt x="972" y="325"/>
                  </a:cubicBezTo>
                  <a:cubicBezTo>
                    <a:pt x="972" y="326"/>
                    <a:pt x="972" y="326"/>
                    <a:pt x="972" y="327"/>
                  </a:cubicBezTo>
                  <a:cubicBezTo>
                    <a:pt x="972" y="327"/>
                    <a:pt x="972" y="327"/>
                    <a:pt x="972" y="327"/>
                  </a:cubicBezTo>
                  <a:cubicBezTo>
                    <a:pt x="971" y="327"/>
                    <a:pt x="971" y="327"/>
                    <a:pt x="971" y="328"/>
                  </a:cubicBezTo>
                  <a:cubicBezTo>
                    <a:pt x="971" y="328"/>
                    <a:pt x="971" y="328"/>
                    <a:pt x="970" y="328"/>
                  </a:cubicBezTo>
                  <a:cubicBezTo>
                    <a:pt x="970" y="328"/>
                    <a:pt x="970" y="328"/>
                    <a:pt x="970" y="328"/>
                  </a:cubicBezTo>
                  <a:cubicBezTo>
                    <a:pt x="970" y="328"/>
                    <a:pt x="969" y="329"/>
                    <a:pt x="969" y="329"/>
                  </a:cubicBezTo>
                  <a:cubicBezTo>
                    <a:pt x="969" y="329"/>
                    <a:pt x="969" y="329"/>
                    <a:pt x="969" y="329"/>
                  </a:cubicBezTo>
                  <a:cubicBezTo>
                    <a:pt x="969" y="329"/>
                    <a:pt x="969" y="330"/>
                    <a:pt x="969" y="330"/>
                  </a:cubicBezTo>
                  <a:cubicBezTo>
                    <a:pt x="969" y="330"/>
                    <a:pt x="970" y="330"/>
                    <a:pt x="970" y="330"/>
                  </a:cubicBezTo>
                  <a:cubicBezTo>
                    <a:pt x="970" y="330"/>
                    <a:pt x="970" y="331"/>
                    <a:pt x="970" y="331"/>
                  </a:cubicBezTo>
                  <a:cubicBezTo>
                    <a:pt x="970" y="331"/>
                    <a:pt x="971" y="331"/>
                    <a:pt x="971" y="331"/>
                  </a:cubicBezTo>
                  <a:cubicBezTo>
                    <a:pt x="971" y="331"/>
                    <a:pt x="971" y="332"/>
                    <a:pt x="971" y="332"/>
                  </a:cubicBezTo>
                  <a:cubicBezTo>
                    <a:pt x="972" y="332"/>
                    <a:pt x="972" y="332"/>
                    <a:pt x="972" y="332"/>
                  </a:cubicBezTo>
                  <a:cubicBezTo>
                    <a:pt x="972" y="332"/>
                    <a:pt x="972" y="332"/>
                    <a:pt x="973" y="332"/>
                  </a:cubicBezTo>
                  <a:cubicBezTo>
                    <a:pt x="973" y="333"/>
                    <a:pt x="973" y="332"/>
                    <a:pt x="973" y="332"/>
                  </a:cubicBezTo>
                  <a:cubicBezTo>
                    <a:pt x="973" y="333"/>
                    <a:pt x="972" y="333"/>
                    <a:pt x="972" y="334"/>
                  </a:cubicBezTo>
                  <a:cubicBezTo>
                    <a:pt x="972" y="334"/>
                    <a:pt x="973" y="334"/>
                    <a:pt x="973" y="335"/>
                  </a:cubicBezTo>
                  <a:cubicBezTo>
                    <a:pt x="973" y="335"/>
                    <a:pt x="973" y="335"/>
                    <a:pt x="973" y="335"/>
                  </a:cubicBezTo>
                  <a:cubicBezTo>
                    <a:pt x="973" y="335"/>
                    <a:pt x="973" y="335"/>
                    <a:pt x="974" y="335"/>
                  </a:cubicBezTo>
                  <a:cubicBezTo>
                    <a:pt x="974" y="335"/>
                    <a:pt x="974" y="335"/>
                    <a:pt x="974" y="335"/>
                  </a:cubicBezTo>
                  <a:cubicBezTo>
                    <a:pt x="976" y="335"/>
                    <a:pt x="976" y="335"/>
                    <a:pt x="976" y="335"/>
                  </a:cubicBezTo>
                  <a:cubicBezTo>
                    <a:pt x="976" y="334"/>
                    <a:pt x="976" y="334"/>
                    <a:pt x="976" y="334"/>
                  </a:cubicBezTo>
                  <a:cubicBezTo>
                    <a:pt x="976" y="334"/>
                    <a:pt x="976" y="334"/>
                    <a:pt x="976" y="334"/>
                  </a:cubicBezTo>
                  <a:cubicBezTo>
                    <a:pt x="976" y="332"/>
                    <a:pt x="976" y="332"/>
                    <a:pt x="976" y="332"/>
                  </a:cubicBezTo>
                  <a:cubicBezTo>
                    <a:pt x="976" y="332"/>
                    <a:pt x="976" y="331"/>
                    <a:pt x="976" y="331"/>
                  </a:cubicBezTo>
                  <a:cubicBezTo>
                    <a:pt x="976" y="331"/>
                    <a:pt x="976" y="331"/>
                    <a:pt x="977" y="330"/>
                  </a:cubicBezTo>
                  <a:cubicBezTo>
                    <a:pt x="977" y="330"/>
                    <a:pt x="977" y="330"/>
                    <a:pt x="977" y="330"/>
                  </a:cubicBezTo>
                  <a:cubicBezTo>
                    <a:pt x="977" y="330"/>
                    <a:pt x="977" y="330"/>
                    <a:pt x="977" y="330"/>
                  </a:cubicBezTo>
                  <a:cubicBezTo>
                    <a:pt x="977" y="330"/>
                    <a:pt x="978" y="330"/>
                    <a:pt x="978" y="329"/>
                  </a:cubicBezTo>
                  <a:cubicBezTo>
                    <a:pt x="978" y="329"/>
                    <a:pt x="978" y="329"/>
                    <a:pt x="978" y="329"/>
                  </a:cubicBezTo>
                  <a:cubicBezTo>
                    <a:pt x="978" y="329"/>
                    <a:pt x="978" y="329"/>
                    <a:pt x="978" y="328"/>
                  </a:cubicBezTo>
                  <a:cubicBezTo>
                    <a:pt x="978" y="328"/>
                    <a:pt x="978" y="328"/>
                    <a:pt x="979" y="328"/>
                  </a:cubicBezTo>
                  <a:cubicBezTo>
                    <a:pt x="979" y="327"/>
                    <a:pt x="979" y="327"/>
                    <a:pt x="979" y="327"/>
                  </a:cubicBezTo>
                  <a:cubicBezTo>
                    <a:pt x="979" y="326"/>
                    <a:pt x="979" y="326"/>
                    <a:pt x="979" y="326"/>
                  </a:cubicBezTo>
                  <a:cubicBezTo>
                    <a:pt x="979" y="326"/>
                    <a:pt x="979" y="326"/>
                    <a:pt x="979" y="326"/>
                  </a:cubicBezTo>
                  <a:cubicBezTo>
                    <a:pt x="979" y="326"/>
                    <a:pt x="979" y="326"/>
                    <a:pt x="979" y="326"/>
                  </a:cubicBezTo>
                  <a:cubicBezTo>
                    <a:pt x="979" y="325"/>
                    <a:pt x="979" y="325"/>
                    <a:pt x="979" y="325"/>
                  </a:cubicBezTo>
                  <a:cubicBezTo>
                    <a:pt x="979" y="325"/>
                    <a:pt x="979" y="325"/>
                    <a:pt x="979" y="324"/>
                  </a:cubicBezTo>
                  <a:cubicBezTo>
                    <a:pt x="978" y="324"/>
                    <a:pt x="978" y="324"/>
                    <a:pt x="978" y="324"/>
                  </a:cubicBezTo>
                  <a:cubicBezTo>
                    <a:pt x="978" y="324"/>
                    <a:pt x="978" y="324"/>
                    <a:pt x="978" y="324"/>
                  </a:cubicBezTo>
                  <a:cubicBezTo>
                    <a:pt x="978" y="324"/>
                    <a:pt x="978" y="323"/>
                    <a:pt x="978" y="323"/>
                  </a:cubicBezTo>
                  <a:cubicBezTo>
                    <a:pt x="978" y="323"/>
                    <a:pt x="978" y="323"/>
                    <a:pt x="978" y="323"/>
                  </a:cubicBezTo>
                  <a:cubicBezTo>
                    <a:pt x="978" y="323"/>
                    <a:pt x="978" y="323"/>
                    <a:pt x="978" y="323"/>
                  </a:cubicBezTo>
                  <a:cubicBezTo>
                    <a:pt x="978" y="322"/>
                    <a:pt x="978" y="322"/>
                    <a:pt x="978" y="322"/>
                  </a:cubicBezTo>
                  <a:cubicBezTo>
                    <a:pt x="977" y="322"/>
                    <a:pt x="977" y="322"/>
                    <a:pt x="977" y="322"/>
                  </a:cubicBezTo>
                  <a:cubicBezTo>
                    <a:pt x="977" y="322"/>
                    <a:pt x="977" y="322"/>
                    <a:pt x="977" y="321"/>
                  </a:cubicBezTo>
                  <a:cubicBezTo>
                    <a:pt x="977" y="321"/>
                    <a:pt x="976" y="321"/>
                    <a:pt x="976" y="321"/>
                  </a:cubicBezTo>
                  <a:cubicBezTo>
                    <a:pt x="976" y="321"/>
                    <a:pt x="976" y="321"/>
                    <a:pt x="976" y="321"/>
                  </a:cubicBezTo>
                  <a:cubicBezTo>
                    <a:pt x="976" y="321"/>
                    <a:pt x="975" y="321"/>
                    <a:pt x="975" y="321"/>
                  </a:cubicBezTo>
                  <a:cubicBezTo>
                    <a:pt x="975" y="321"/>
                    <a:pt x="975" y="321"/>
                    <a:pt x="975" y="321"/>
                  </a:cubicBezTo>
                  <a:cubicBezTo>
                    <a:pt x="975" y="321"/>
                    <a:pt x="975" y="321"/>
                    <a:pt x="975" y="321"/>
                  </a:cubicBezTo>
                  <a:cubicBezTo>
                    <a:pt x="975" y="321"/>
                    <a:pt x="974" y="320"/>
                    <a:pt x="974" y="320"/>
                  </a:cubicBezTo>
                  <a:cubicBezTo>
                    <a:pt x="974" y="320"/>
                    <a:pt x="974" y="320"/>
                    <a:pt x="974" y="320"/>
                  </a:cubicBezTo>
                  <a:close/>
                  <a:moveTo>
                    <a:pt x="977" y="298"/>
                  </a:moveTo>
                  <a:cubicBezTo>
                    <a:pt x="977" y="297"/>
                    <a:pt x="977" y="297"/>
                    <a:pt x="977" y="297"/>
                  </a:cubicBezTo>
                  <a:cubicBezTo>
                    <a:pt x="977" y="297"/>
                    <a:pt x="976" y="297"/>
                    <a:pt x="976" y="297"/>
                  </a:cubicBezTo>
                  <a:cubicBezTo>
                    <a:pt x="976" y="297"/>
                    <a:pt x="975" y="297"/>
                    <a:pt x="975" y="297"/>
                  </a:cubicBezTo>
                  <a:cubicBezTo>
                    <a:pt x="975" y="297"/>
                    <a:pt x="975" y="297"/>
                    <a:pt x="975" y="298"/>
                  </a:cubicBezTo>
                  <a:cubicBezTo>
                    <a:pt x="974" y="298"/>
                    <a:pt x="974" y="298"/>
                    <a:pt x="974" y="298"/>
                  </a:cubicBezTo>
                  <a:cubicBezTo>
                    <a:pt x="974" y="298"/>
                    <a:pt x="973" y="298"/>
                    <a:pt x="973" y="299"/>
                  </a:cubicBezTo>
                  <a:cubicBezTo>
                    <a:pt x="973" y="299"/>
                    <a:pt x="973" y="299"/>
                    <a:pt x="973" y="299"/>
                  </a:cubicBezTo>
                  <a:cubicBezTo>
                    <a:pt x="973" y="300"/>
                    <a:pt x="973" y="300"/>
                    <a:pt x="972" y="300"/>
                  </a:cubicBezTo>
                  <a:cubicBezTo>
                    <a:pt x="972" y="300"/>
                    <a:pt x="972" y="300"/>
                    <a:pt x="972" y="300"/>
                  </a:cubicBezTo>
                  <a:cubicBezTo>
                    <a:pt x="972" y="300"/>
                    <a:pt x="972" y="301"/>
                    <a:pt x="971" y="301"/>
                  </a:cubicBezTo>
                  <a:cubicBezTo>
                    <a:pt x="971" y="301"/>
                    <a:pt x="971" y="302"/>
                    <a:pt x="971" y="302"/>
                  </a:cubicBezTo>
                  <a:cubicBezTo>
                    <a:pt x="971" y="308"/>
                    <a:pt x="971" y="308"/>
                    <a:pt x="971" y="308"/>
                  </a:cubicBezTo>
                  <a:cubicBezTo>
                    <a:pt x="973" y="308"/>
                    <a:pt x="973" y="308"/>
                    <a:pt x="973" y="308"/>
                  </a:cubicBezTo>
                  <a:cubicBezTo>
                    <a:pt x="973" y="308"/>
                    <a:pt x="973" y="307"/>
                    <a:pt x="973" y="307"/>
                  </a:cubicBezTo>
                  <a:cubicBezTo>
                    <a:pt x="973" y="306"/>
                    <a:pt x="973" y="306"/>
                    <a:pt x="973" y="306"/>
                  </a:cubicBezTo>
                  <a:cubicBezTo>
                    <a:pt x="973" y="306"/>
                    <a:pt x="973" y="306"/>
                    <a:pt x="974" y="305"/>
                  </a:cubicBezTo>
                  <a:cubicBezTo>
                    <a:pt x="974" y="305"/>
                    <a:pt x="974" y="305"/>
                    <a:pt x="974" y="305"/>
                  </a:cubicBezTo>
                  <a:cubicBezTo>
                    <a:pt x="975" y="304"/>
                    <a:pt x="975" y="304"/>
                    <a:pt x="975" y="304"/>
                  </a:cubicBezTo>
                  <a:cubicBezTo>
                    <a:pt x="975" y="304"/>
                    <a:pt x="975" y="304"/>
                    <a:pt x="975" y="303"/>
                  </a:cubicBezTo>
                  <a:cubicBezTo>
                    <a:pt x="975" y="303"/>
                    <a:pt x="975" y="303"/>
                    <a:pt x="975" y="303"/>
                  </a:cubicBezTo>
                  <a:cubicBezTo>
                    <a:pt x="975" y="302"/>
                    <a:pt x="976" y="302"/>
                    <a:pt x="976" y="302"/>
                  </a:cubicBezTo>
                  <a:cubicBezTo>
                    <a:pt x="976" y="301"/>
                    <a:pt x="977" y="301"/>
                    <a:pt x="977" y="301"/>
                  </a:cubicBezTo>
                  <a:cubicBezTo>
                    <a:pt x="977" y="300"/>
                    <a:pt x="977" y="300"/>
                    <a:pt x="977" y="300"/>
                  </a:cubicBezTo>
                  <a:cubicBezTo>
                    <a:pt x="977" y="299"/>
                    <a:pt x="977" y="299"/>
                    <a:pt x="977" y="299"/>
                  </a:cubicBezTo>
                  <a:cubicBezTo>
                    <a:pt x="977" y="298"/>
                    <a:pt x="977" y="298"/>
                    <a:pt x="977" y="298"/>
                  </a:cubicBezTo>
                  <a:cubicBezTo>
                    <a:pt x="977" y="298"/>
                    <a:pt x="977" y="298"/>
                    <a:pt x="977" y="298"/>
                  </a:cubicBezTo>
                  <a:close/>
                  <a:moveTo>
                    <a:pt x="1067" y="219"/>
                  </a:moveTo>
                  <a:cubicBezTo>
                    <a:pt x="1067" y="219"/>
                    <a:pt x="1067" y="219"/>
                    <a:pt x="1066" y="219"/>
                  </a:cubicBezTo>
                  <a:cubicBezTo>
                    <a:pt x="1066" y="219"/>
                    <a:pt x="1065" y="219"/>
                    <a:pt x="1065" y="220"/>
                  </a:cubicBezTo>
                  <a:cubicBezTo>
                    <a:pt x="1065" y="220"/>
                    <a:pt x="1065" y="220"/>
                    <a:pt x="1065" y="221"/>
                  </a:cubicBezTo>
                  <a:cubicBezTo>
                    <a:pt x="1065" y="221"/>
                    <a:pt x="1065" y="221"/>
                    <a:pt x="1064" y="221"/>
                  </a:cubicBezTo>
                  <a:cubicBezTo>
                    <a:pt x="1064" y="221"/>
                    <a:pt x="1064" y="221"/>
                    <a:pt x="1064" y="222"/>
                  </a:cubicBezTo>
                  <a:cubicBezTo>
                    <a:pt x="1063" y="222"/>
                    <a:pt x="1063" y="222"/>
                    <a:pt x="1062" y="222"/>
                  </a:cubicBezTo>
                  <a:cubicBezTo>
                    <a:pt x="1062" y="222"/>
                    <a:pt x="1062" y="222"/>
                    <a:pt x="1062" y="222"/>
                  </a:cubicBezTo>
                  <a:cubicBezTo>
                    <a:pt x="1061" y="222"/>
                    <a:pt x="1061" y="222"/>
                    <a:pt x="1060" y="222"/>
                  </a:cubicBezTo>
                  <a:cubicBezTo>
                    <a:pt x="1059" y="222"/>
                    <a:pt x="1059" y="222"/>
                    <a:pt x="1059" y="222"/>
                  </a:cubicBezTo>
                  <a:cubicBezTo>
                    <a:pt x="1059" y="222"/>
                    <a:pt x="1059" y="223"/>
                    <a:pt x="1059" y="223"/>
                  </a:cubicBezTo>
                  <a:cubicBezTo>
                    <a:pt x="1058" y="223"/>
                    <a:pt x="1058" y="223"/>
                    <a:pt x="1058" y="223"/>
                  </a:cubicBezTo>
                  <a:cubicBezTo>
                    <a:pt x="1058" y="223"/>
                    <a:pt x="1057" y="223"/>
                    <a:pt x="1057" y="223"/>
                  </a:cubicBezTo>
                  <a:cubicBezTo>
                    <a:pt x="1056" y="223"/>
                    <a:pt x="1056" y="223"/>
                    <a:pt x="1056" y="224"/>
                  </a:cubicBezTo>
                  <a:cubicBezTo>
                    <a:pt x="1056" y="224"/>
                    <a:pt x="1056" y="224"/>
                    <a:pt x="1055" y="224"/>
                  </a:cubicBezTo>
                  <a:cubicBezTo>
                    <a:pt x="1055" y="224"/>
                    <a:pt x="1055" y="224"/>
                    <a:pt x="1055" y="224"/>
                  </a:cubicBezTo>
                  <a:cubicBezTo>
                    <a:pt x="1054" y="224"/>
                    <a:pt x="1054" y="225"/>
                    <a:pt x="1054" y="225"/>
                  </a:cubicBezTo>
                  <a:cubicBezTo>
                    <a:pt x="1053" y="225"/>
                    <a:pt x="1053" y="224"/>
                    <a:pt x="1053" y="224"/>
                  </a:cubicBezTo>
                  <a:cubicBezTo>
                    <a:pt x="1052" y="224"/>
                    <a:pt x="1051" y="224"/>
                    <a:pt x="1050" y="223"/>
                  </a:cubicBezTo>
                  <a:cubicBezTo>
                    <a:pt x="1050" y="223"/>
                    <a:pt x="1050" y="223"/>
                    <a:pt x="1050" y="223"/>
                  </a:cubicBezTo>
                  <a:cubicBezTo>
                    <a:pt x="1049" y="222"/>
                    <a:pt x="1049" y="222"/>
                    <a:pt x="1049" y="221"/>
                  </a:cubicBezTo>
                  <a:cubicBezTo>
                    <a:pt x="1048" y="221"/>
                    <a:pt x="1048" y="221"/>
                    <a:pt x="1048" y="221"/>
                  </a:cubicBezTo>
                  <a:cubicBezTo>
                    <a:pt x="1048" y="221"/>
                    <a:pt x="1047" y="220"/>
                    <a:pt x="1047" y="220"/>
                  </a:cubicBezTo>
                  <a:cubicBezTo>
                    <a:pt x="1046" y="220"/>
                    <a:pt x="1046" y="220"/>
                    <a:pt x="1045" y="220"/>
                  </a:cubicBezTo>
                  <a:cubicBezTo>
                    <a:pt x="1044" y="220"/>
                    <a:pt x="1044" y="219"/>
                    <a:pt x="1044" y="219"/>
                  </a:cubicBezTo>
                  <a:cubicBezTo>
                    <a:pt x="1044" y="220"/>
                    <a:pt x="1044" y="220"/>
                    <a:pt x="1044" y="220"/>
                  </a:cubicBezTo>
                  <a:cubicBezTo>
                    <a:pt x="1044" y="221"/>
                    <a:pt x="1044" y="221"/>
                    <a:pt x="1044" y="222"/>
                  </a:cubicBezTo>
                  <a:cubicBezTo>
                    <a:pt x="1044" y="222"/>
                    <a:pt x="1044" y="222"/>
                    <a:pt x="1044" y="222"/>
                  </a:cubicBezTo>
                  <a:cubicBezTo>
                    <a:pt x="1044" y="223"/>
                    <a:pt x="1044" y="223"/>
                    <a:pt x="1044" y="224"/>
                  </a:cubicBezTo>
                  <a:cubicBezTo>
                    <a:pt x="1044" y="224"/>
                    <a:pt x="1044" y="224"/>
                    <a:pt x="1044" y="224"/>
                  </a:cubicBezTo>
                  <a:cubicBezTo>
                    <a:pt x="1044" y="225"/>
                    <a:pt x="1044" y="225"/>
                    <a:pt x="1044" y="225"/>
                  </a:cubicBezTo>
                  <a:cubicBezTo>
                    <a:pt x="1044" y="225"/>
                    <a:pt x="1043" y="225"/>
                    <a:pt x="1043" y="226"/>
                  </a:cubicBezTo>
                  <a:cubicBezTo>
                    <a:pt x="1043" y="226"/>
                    <a:pt x="1043" y="226"/>
                    <a:pt x="1043" y="226"/>
                  </a:cubicBezTo>
                  <a:cubicBezTo>
                    <a:pt x="1043" y="226"/>
                    <a:pt x="1042" y="226"/>
                    <a:pt x="1042" y="227"/>
                  </a:cubicBezTo>
                  <a:cubicBezTo>
                    <a:pt x="1042" y="227"/>
                    <a:pt x="1042" y="227"/>
                    <a:pt x="1041" y="227"/>
                  </a:cubicBezTo>
                  <a:cubicBezTo>
                    <a:pt x="1041" y="228"/>
                    <a:pt x="1041" y="229"/>
                    <a:pt x="1041" y="229"/>
                  </a:cubicBezTo>
                  <a:cubicBezTo>
                    <a:pt x="1041" y="229"/>
                    <a:pt x="1041" y="230"/>
                    <a:pt x="1041" y="230"/>
                  </a:cubicBezTo>
                  <a:cubicBezTo>
                    <a:pt x="1040" y="230"/>
                    <a:pt x="1040" y="229"/>
                    <a:pt x="1040" y="229"/>
                  </a:cubicBezTo>
                  <a:cubicBezTo>
                    <a:pt x="1040" y="229"/>
                    <a:pt x="1040" y="229"/>
                    <a:pt x="1040" y="228"/>
                  </a:cubicBezTo>
                  <a:cubicBezTo>
                    <a:pt x="1039" y="229"/>
                    <a:pt x="1039" y="229"/>
                    <a:pt x="1039" y="229"/>
                  </a:cubicBezTo>
                  <a:cubicBezTo>
                    <a:pt x="1039" y="229"/>
                    <a:pt x="1039" y="230"/>
                    <a:pt x="1039" y="230"/>
                  </a:cubicBezTo>
                  <a:cubicBezTo>
                    <a:pt x="1039" y="230"/>
                    <a:pt x="1038" y="230"/>
                    <a:pt x="1038" y="230"/>
                  </a:cubicBezTo>
                  <a:cubicBezTo>
                    <a:pt x="1038" y="230"/>
                    <a:pt x="1038" y="231"/>
                    <a:pt x="1038" y="231"/>
                  </a:cubicBezTo>
                  <a:cubicBezTo>
                    <a:pt x="1037" y="231"/>
                    <a:pt x="1037" y="232"/>
                    <a:pt x="1037" y="232"/>
                  </a:cubicBezTo>
                  <a:cubicBezTo>
                    <a:pt x="1037" y="233"/>
                    <a:pt x="1037" y="233"/>
                    <a:pt x="1037" y="234"/>
                  </a:cubicBezTo>
                  <a:cubicBezTo>
                    <a:pt x="1037" y="234"/>
                    <a:pt x="1038" y="234"/>
                    <a:pt x="1038" y="234"/>
                  </a:cubicBezTo>
                  <a:cubicBezTo>
                    <a:pt x="1038" y="234"/>
                    <a:pt x="1038" y="234"/>
                    <a:pt x="1038" y="235"/>
                  </a:cubicBezTo>
                  <a:cubicBezTo>
                    <a:pt x="1039" y="235"/>
                    <a:pt x="1038" y="235"/>
                    <a:pt x="1038" y="235"/>
                  </a:cubicBezTo>
                  <a:cubicBezTo>
                    <a:pt x="1039" y="236"/>
                    <a:pt x="1039" y="236"/>
                    <a:pt x="1039" y="236"/>
                  </a:cubicBezTo>
                  <a:cubicBezTo>
                    <a:pt x="1040" y="236"/>
                    <a:pt x="1040" y="236"/>
                    <a:pt x="1040" y="236"/>
                  </a:cubicBezTo>
                  <a:cubicBezTo>
                    <a:pt x="1040" y="236"/>
                    <a:pt x="1040" y="235"/>
                    <a:pt x="1041" y="235"/>
                  </a:cubicBezTo>
                  <a:cubicBezTo>
                    <a:pt x="1041" y="237"/>
                    <a:pt x="1041" y="237"/>
                    <a:pt x="1041" y="237"/>
                  </a:cubicBezTo>
                  <a:cubicBezTo>
                    <a:pt x="1038" y="237"/>
                    <a:pt x="1038" y="237"/>
                    <a:pt x="1038" y="237"/>
                  </a:cubicBezTo>
                  <a:cubicBezTo>
                    <a:pt x="1038" y="238"/>
                    <a:pt x="1038" y="238"/>
                    <a:pt x="1038" y="238"/>
                  </a:cubicBezTo>
                  <a:cubicBezTo>
                    <a:pt x="1038" y="239"/>
                    <a:pt x="1038" y="239"/>
                    <a:pt x="1038" y="239"/>
                  </a:cubicBezTo>
                  <a:cubicBezTo>
                    <a:pt x="1038" y="240"/>
                    <a:pt x="1038" y="240"/>
                    <a:pt x="1038" y="240"/>
                  </a:cubicBezTo>
                  <a:cubicBezTo>
                    <a:pt x="1038" y="241"/>
                    <a:pt x="1037" y="241"/>
                    <a:pt x="1037" y="241"/>
                  </a:cubicBezTo>
                  <a:cubicBezTo>
                    <a:pt x="1037" y="241"/>
                    <a:pt x="1037" y="241"/>
                    <a:pt x="1037" y="242"/>
                  </a:cubicBezTo>
                  <a:cubicBezTo>
                    <a:pt x="1037" y="242"/>
                    <a:pt x="1037" y="242"/>
                    <a:pt x="1037" y="242"/>
                  </a:cubicBezTo>
                  <a:cubicBezTo>
                    <a:pt x="1037" y="245"/>
                    <a:pt x="1037" y="245"/>
                    <a:pt x="1037" y="245"/>
                  </a:cubicBezTo>
                  <a:cubicBezTo>
                    <a:pt x="1037" y="245"/>
                    <a:pt x="1038" y="246"/>
                    <a:pt x="1037" y="246"/>
                  </a:cubicBezTo>
                  <a:cubicBezTo>
                    <a:pt x="1037" y="246"/>
                    <a:pt x="1037" y="247"/>
                    <a:pt x="1037" y="247"/>
                  </a:cubicBezTo>
                  <a:cubicBezTo>
                    <a:pt x="1037" y="247"/>
                    <a:pt x="1037" y="247"/>
                    <a:pt x="1037" y="247"/>
                  </a:cubicBezTo>
                  <a:cubicBezTo>
                    <a:pt x="1036" y="247"/>
                    <a:pt x="1036" y="247"/>
                    <a:pt x="1036" y="247"/>
                  </a:cubicBezTo>
                  <a:cubicBezTo>
                    <a:pt x="1035" y="247"/>
                    <a:pt x="1035" y="248"/>
                    <a:pt x="1035" y="248"/>
                  </a:cubicBezTo>
                  <a:cubicBezTo>
                    <a:pt x="1035" y="248"/>
                    <a:pt x="1035" y="249"/>
                    <a:pt x="1034" y="249"/>
                  </a:cubicBezTo>
                  <a:cubicBezTo>
                    <a:pt x="1034" y="250"/>
                    <a:pt x="1034" y="250"/>
                    <a:pt x="1034" y="250"/>
                  </a:cubicBezTo>
                  <a:cubicBezTo>
                    <a:pt x="1033" y="251"/>
                    <a:pt x="1033" y="251"/>
                    <a:pt x="1032" y="252"/>
                  </a:cubicBezTo>
                  <a:cubicBezTo>
                    <a:pt x="1032" y="251"/>
                    <a:pt x="1032" y="251"/>
                    <a:pt x="1032" y="251"/>
                  </a:cubicBezTo>
                  <a:cubicBezTo>
                    <a:pt x="1032" y="251"/>
                    <a:pt x="1033" y="250"/>
                    <a:pt x="1033" y="250"/>
                  </a:cubicBezTo>
                  <a:cubicBezTo>
                    <a:pt x="1033" y="250"/>
                    <a:pt x="1033" y="249"/>
                    <a:pt x="1032" y="249"/>
                  </a:cubicBezTo>
                  <a:cubicBezTo>
                    <a:pt x="1032" y="249"/>
                    <a:pt x="1032" y="249"/>
                    <a:pt x="1032" y="249"/>
                  </a:cubicBezTo>
                  <a:cubicBezTo>
                    <a:pt x="1032" y="249"/>
                    <a:pt x="1032" y="249"/>
                    <a:pt x="1032" y="250"/>
                  </a:cubicBezTo>
                  <a:cubicBezTo>
                    <a:pt x="1032" y="250"/>
                    <a:pt x="1032" y="251"/>
                    <a:pt x="1032" y="251"/>
                  </a:cubicBezTo>
                  <a:cubicBezTo>
                    <a:pt x="1029" y="251"/>
                    <a:pt x="1029" y="251"/>
                    <a:pt x="1029" y="251"/>
                  </a:cubicBezTo>
                  <a:cubicBezTo>
                    <a:pt x="1029" y="254"/>
                    <a:pt x="1029" y="254"/>
                    <a:pt x="1029" y="254"/>
                  </a:cubicBezTo>
                  <a:cubicBezTo>
                    <a:pt x="1028" y="254"/>
                    <a:pt x="1028" y="254"/>
                    <a:pt x="1028" y="254"/>
                  </a:cubicBezTo>
                  <a:cubicBezTo>
                    <a:pt x="1028" y="254"/>
                    <a:pt x="1028" y="254"/>
                    <a:pt x="1028" y="254"/>
                  </a:cubicBezTo>
                  <a:cubicBezTo>
                    <a:pt x="1027" y="254"/>
                    <a:pt x="1027" y="253"/>
                    <a:pt x="1027" y="253"/>
                  </a:cubicBezTo>
                  <a:cubicBezTo>
                    <a:pt x="1027" y="253"/>
                    <a:pt x="1027" y="252"/>
                    <a:pt x="1027" y="252"/>
                  </a:cubicBezTo>
                  <a:cubicBezTo>
                    <a:pt x="1027" y="252"/>
                    <a:pt x="1027" y="252"/>
                    <a:pt x="1027" y="252"/>
                  </a:cubicBezTo>
                  <a:cubicBezTo>
                    <a:pt x="1027" y="252"/>
                    <a:pt x="1026" y="252"/>
                    <a:pt x="1026" y="252"/>
                  </a:cubicBezTo>
                  <a:cubicBezTo>
                    <a:pt x="1026" y="253"/>
                    <a:pt x="1026" y="253"/>
                    <a:pt x="1026" y="253"/>
                  </a:cubicBezTo>
                  <a:cubicBezTo>
                    <a:pt x="1026" y="254"/>
                    <a:pt x="1026" y="254"/>
                    <a:pt x="1026" y="255"/>
                  </a:cubicBezTo>
                  <a:cubicBezTo>
                    <a:pt x="1026" y="255"/>
                    <a:pt x="1026" y="255"/>
                    <a:pt x="1025" y="255"/>
                  </a:cubicBezTo>
                  <a:cubicBezTo>
                    <a:pt x="1025" y="255"/>
                    <a:pt x="1024" y="255"/>
                    <a:pt x="1024" y="255"/>
                  </a:cubicBezTo>
                  <a:cubicBezTo>
                    <a:pt x="1024" y="259"/>
                    <a:pt x="1024" y="259"/>
                    <a:pt x="1024" y="259"/>
                  </a:cubicBezTo>
                  <a:cubicBezTo>
                    <a:pt x="1022" y="259"/>
                    <a:pt x="1022" y="259"/>
                    <a:pt x="1022" y="259"/>
                  </a:cubicBezTo>
                  <a:cubicBezTo>
                    <a:pt x="1022" y="259"/>
                    <a:pt x="1022" y="259"/>
                    <a:pt x="1022" y="259"/>
                  </a:cubicBezTo>
                  <a:cubicBezTo>
                    <a:pt x="1022" y="258"/>
                    <a:pt x="1022" y="258"/>
                    <a:pt x="1022" y="258"/>
                  </a:cubicBezTo>
                  <a:cubicBezTo>
                    <a:pt x="1021" y="258"/>
                    <a:pt x="1021" y="258"/>
                    <a:pt x="1021" y="257"/>
                  </a:cubicBezTo>
                  <a:cubicBezTo>
                    <a:pt x="1021" y="257"/>
                    <a:pt x="1020" y="257"/>
                    <a:pt x="1020" y="257"/>
                  </a:cubicBezTo>
                  <a:cubicBezTo>
                    <a:pt x="1020" y="258"/>
                    <a:pt x="1020" y="258"/>
                    <a:pt x="1019" y="259"/>
                  </a:cubicBezTo>
                  <a:cubicBezTo>
                    <a:pt x="1019" y="259"/>
                    <a:pt x="1019" y="259"/>
                    <a:pt x="1019" y="259"/>
                  </a:cubicBezTo>
                  <a:cubicBezTo>
                    <a:pt x="1018" y="259"/>
                    <a:pt x="1018" y="259"/>
                    <a:pt x="1017" y="259"/>
                  </a:cubicBezTo>
                  <a:cubicBezTo>
                    <a:pt x="1016" y="259"/>
                    <a:pt x="1016" y="259"/>
                    <a:pt x="1015" y="259"/>
                  </a:cubicBezTo>
                  <a:cubicBezTo>
                    <a:pt x="1015" y="259"/>
                    <a:pt x="1014" y="259"/>
                    <a:pt x="1014" y="259"/>
                  </a:cubicBezTo>
                  <a:cubicBezTo>
                    <a:pt x="1014" y="259"/>
                    <a:pt x="1014" y="259"/>
                    <a:pt x="1013" y="259"/>
                  </a:cubicBezTo>
                  <a:cubicBezTo>
                    <a:pt x="1013" y="259"/>
                    <a:pt x="1013" y="259"/>
                    <a:pt x="1013" y="259"/>
                  </a:cubicBezTo>
                  <a:cubicBezTo>
                    <a:pt x="1012" y="259"/>
                    <a:pt x="1012" y="259"/>
                    <a:pt x="1011" y="259"/>
                  </a:cubicBezTo>
                  <a:cubicBezTo>
                    <a:pt x="1011" y="259"/>
                    <a:pt x="1010" y="260"/>
                    <a:pt x="1010" y="260"/>
                  </a:cubicBezTo>
                  <a:cubicBezTo>
                    <a:pt x="1010" y="261"/>
                    <a:pt x="1010" y="261"/>
                    <a:pt x="1010" y="261"/>
                  </a:cubicBezTo>
                  <a:cubicBezTo>
                    <a:pt x="1010" y="261"/>
                    <a:pt x="1010" y="262"/>
                    <a:pt x="1010" y="262"/>
                  </a:cubicBezTo>
                  <a:cubicBezTo>
                    <a:pt x="1010" y="262"/>
                    <a:pt x="1010" y="263"/>
                    <a:pt x="1010" y="263"/>
                  </a:cubicBezTo>
                  <a:cubicBezTo>
                    <a:pt x="1007" y="263"/>
                    <a:pt x="1007" y="263"/>
                    <a:pt x="1007" y="263"/>
                  </a:cubicBezTo>
                  <a:cubicBezTo>
                    <a:pt x="1006" y="264"/>
                    <a:pt x="1006" y="264"/>
                    <a:pt x="1006" y="264"/>
                  </a:cubicBezTo>
                  <a:cubicBezTo>
                    <a:pt x="1006" y="265"/>
                    <a:pt x="1007" y="265"/>
                    <a:pt x="1007" y="265"/>
                  </a:cubicBezTo>
                  <a:cubicBezTo>
                    <a:pt x="1006" y="265"/>
                    <a:pt x="1006" y="265"/>
                    <a:pt x="1005" y="266"/>
                  </a:cubicBezTo>
                  <a:cubicBezTo>
                    <a:pt x="1005" y="266"/>
                    <a:pt x="1004" y="266"/>
                    <a:pt x="1004" y="266"/>
                  </a:cubicBezTo>
                  <a:cubicBezTo>
                    <a:pt x="1004" y="266"/>
                    <a:pt x="1004" y="266"/>
                    <a:pt x="1004" y="267"/>
                  </a:cubicBezTo>
                  <a:cubicBezTo>
                    <a:pt x="1004" y="267"/>
                    <a:pt x="1003" y="267"/>
                    <a:pt x="1003" y="267"/>
                  </a:cubicBezTo>
                  <a:cubicBezTo>
                    <a:pt x="1003" y="267"/>
                    <a:pt x="1003" y="268"/>
                    <a:pt x="1003" y="268"/>
                  </a:cubicBezTo>
                  <a:cubicBezTo>
                    <a:pt x="1003" y="268"/>
                    <a:pt x="1003" y="268"/>
                    <a:pt x="1003" y="269"/>
                  </a:cubicBezTo>
                  <a:cubicBezTo>
                    <a:pt x="1003" y="269"/>
                    <a:pt x="1003" y="269"/>
                    <a:pt x="1003" y="269"/>
                  </a:cubicBezTo>
                  <a:cubicBezTo>
                    <a:pt x="1003" y="269"/>
                    <a:pt x="1003" y="270"/>
                    <a:pt x="1003" y="270"/>
                  </a:cubicBezTo>
                  <a:cubicBezTo>
                    <a:pt x="1004" y="270"/>
                    <a:pt x="1004" y="270"/>
                    <a:pt x="1005" y="270"/>
                  </a:cubicBezTo>
                  <a:cubicBezTo>
                    <a:pt x="1006" y="270"/>
                    <a:pt x="1006" y="270"/>
                    <a:pt x="1007" y="270"/>
                  </a:cubicBezTo>
                  <a:cubicBezTo>
                    <a:pt x="1007" y="270"/>
                    <a:pt x="1007" y="269"/>
                    <a:pt x="1007" y="269"/>
                  </a:cubicBezTo>
                  <a:cubicBezTo>
                    <a:pt x="1007" y="270"/>
                    <a:pt x="1007" y="270"/>
                    <a:pt x="1007" y="270"/>
                  </a:cubicBezTo>
                  <a:cubicBezTo>
                    <a:pt x="1007" y="270"/>
                    <a:pt x="1006" y="271"/>
                    <a:pt x="1006" y="271"/>
                  </a:cubicBezTo>
                  <a:cubicBezTo>
                    <a:pt x="1006" y="271"/>
                    <a:pt x="1006" y="271"/>
                    <a:pt x="1006" y="272"/>
                  </a:cubicBezTo>
                  <a:cubicBezTo>
                    <a:pt x="1006" y="272"/>
                    <a:pt x="1006" y="272"/>
                    <a:pt x="1006" y="272"/>
                  </a:cubicBezTo>
                  <a:cubicBezTo>
                    <a:pt x="1005" y="273"/>
                    <a:pt x="1005" y="273"/>
                    <a:pt x="1005" y="273"/>
                  </a:cubicBezTo>
                  <a:cubicBezTo>
                    <a:pt x="1005" y="273"/>
                    <a:pt x="1005" y="274"/>
                    <a:pt x="1005" y="274"/>
                  </a:cubicBezTo>
                  <a:cubicBezTo>
                    <a:pt x="1005" y="275"/>
                    <a:pt x="1006" y="276"/>
                    <a:pt x="1007" y="276"/>
                  </a:cubicBezTo>
                  <a:cubicBezTo>
                    <a:pt x="1008" y="276"/>
                    <a:pt x="1008" y="276"/>
                    <a:pt x="1008" y="276"/>
                  </a:cubicBezTo>
                  <a:cubicBezTo>
                    <a:pt x="1008" y="275"/>
                    <a:pt x="1008" y="275"/>
                    <a:pt x="1008" y="274"/>
                  </a:cubicBezTo>
                  <a:cubicBezTo>
                    <a:pt x="1008" y="273"/>
                    <a:pt x="1008" y="273"/>
                    <a:pt x="1008" y="272"/>
                  </a:cubicBezTo>
                  <a:cubicBezTo>
                    <a:pt x="1009" y="272"/>
                    <a:pt x="1009" y="272"/>
                    <a:pt x="1010" y="272"/>
                  </a:cubicBezTo>
                  <a:cubicBezTo>
                    <a:pt x="1010" y="272"/>
                    <a:pt x="1011" y="271"/>
                    <a:pt x="1011" y="270"/>
                  </a:cubicBezTo>
                  <a:cubicBezTo>
                    <a:pt x="1011" y="270"/>
                    <a:pt x="1010" y="269"/>
                    <a:pt x="1010" y="269"/>
                  </a:cubicBezTo>
                  <a:cubicBezTo>
                    <a:pt x="1010" y="268"/>
                    <a:pt x="1010" y="268"/>
                    <a:pt x="1010" y="268"/>
                  </a:cubicBezTo>
                  <a:cubicBezTo>
                    <a:pt x="1010" y="267"/>
                    <a:pt x="1010" y="267"/>
                    <a:pt x="1010" y="267"/>
                  </a:cubicBezTo>
                  <a:cubicBezTo>
                    <a:pt x="1010" y="267"/>
                    <a:pt x="1010" y="267"/>
                    <a:pt x="1010" y="267"/>
                  </a:cubicBezTo>
                  <a:cubicBezTo>
                    <a:pt x="1009" y="267"/>
                    <a:pt x="1009" y="267"/>
                    <a:pt x="1008" y="267"/>
                  </a:cubicBezTo>
                  <a:cubicBezTo>
                    <a:pt x="1008" y="266"/>
                    <a:pt x="1008" y="266"/>
                    <a:pt x="1008" y="266"/>
                  </a:cubicBezTo>
                  <a:cubicBezTo>
                    <a:pt x="1008" y="266"/>
                    <a:pt x="1008" y="266"/>
                    <a:pt x="1009" y="265"/>
                  </a:cubicBezTo>
                  <a:cubicBezTo>
                    <a:pt x="1009" y="265"/>
                    <a:pt x="1009" y="265"/>
                    <a:pt x="1009" y="265"/>
                  </a:cubicBezTo>
                  <a:cubicBezTo>
                    <a:pt x="1010" y="265"/>
                    <a:pt x="1010" y="265"/>
                    <a:pt x="1011" y="265"/>
                  </a:cubicBezTo>
                  <a:cubicBezTo>
                    <a:pt x="1012" y="265"/>
                    <a:pt x="1012" y="265"/>
                    <a:pt x="1013" y="264"/>
                  </a:cubicBezTo>
                  <a:cubicBezTo>
                    <a:pt x="1013" y="264"/>
                    <a:pt x="1014" y="263"/>
                    <a:pt x="1015" y="263"/>
                  </a:cubicBezTo>
                  <a:cubicBezTo>
                    <a:pt x="1015" y="263"/>
                    <a:pt x="1015" y="263"/>
                    <a:pt x="1015" y="263"/>
                  </a:cubicBezTo>
                  <a:cubicBezTo>
                    <a:pt x="1016" y="263"/>
                    <a:pt x="1016" y="263"/>
                    <a:pt x="1016" y="263"/>
                  </a:cubicBezTo>
                  <a:cubicBezTo>
                    <a:pt x="1017" y="263"/>
                    <a:pt x="1017" y="263"/>
                    <a:pt x="1018" y="263"/>
                  </a:cubicBezTo>
                  <a:cubicBezTo>
                    <a:pt x="1018" y="263"/>
                    <a:pt x="1018" y="263"/>
                    <a:pt x="1018" y="263"/>
                  </a:cubicBezTo>
                  <a:cubicBezTo>
                    <a:pt x="1018" y="263"/>
                    <a:pt x="1019" y="262"/>
                    <a:pt x="1019" y="262"/>
                  </a:cubicBezTo>
                  <a:cubicBezTo>
                    <a:pt x="1020" y="262"/>
                    <a:pt x="1020" y="263"/>
                    <a:pt x="1021" y="262"/>
                  </a:cubicBezTo>
                  <a:cubicBezTo>
                    <a:pt x="1021" y="262"/>
                    <a:pt x="1021" y="262"/>
                    <a:pt x="1022" y="262"/>
                  </a:cubicBezTo>
                  <a:cubicBezTo>
                    <a:pt x="1021" y="262"/>
                    <a:pt x="1022" y="263"/>
                    <a:pt x="1021" y="263"/>
                  </a:cubicBezTo>
                  <a:cubicBezTo>
                    <a:pt x="1021" y="263"/>
                    <a:pt x="1021" y="263"/>
                    <a:pt x="1020" y="263"/>
                  </a:cubicBezTo>
                  <a:cubicBezTo>
                    <a:pt x="1020" y="263"/>
                    <a:pt x="1020" y="263"/>
                    <a:pt x="1019" y="263"/>
                  </a:cubicBezTo>
                  <a:cubicBezTo>
                    <a:pt x="1018" y="263"/>
                    <a:pt x="1017" y="264"/>
                    <a:pt x="1016" y="264"/>
                  </a:cubicBezTo>
                  <a:cubicBezTo>
                    <a:pt x="1013" y="264"/>
                    <a:pt x="1013" y="264"/>
                    <a:pt x="1013" y="264"/>
                  </a:cubicBezTo>
                  <a:cubicBezTo>
                    <a:pt x="1013" y="269"/>
                    <a:pt x="1013" y="269"/>
                    <a:pt x="1013" y="269"/>
                  </a:cubicBezTo>
                  <a:cubicBezTo>
                    <a:pt x="1014" y="269"/>
                    <a:pt x="1014" y="269"/>
                    <a:pt x="1014" y="269"/>
                  </a:cubicBezTo>
                  <a:cubicBezTo>
                    <a:pt x="1015" y="269"/>
                    <a:pt x="1015" y="269"/>
                    <a:pt x="1015" y="269"/>
                  </a:cubicBezTo>
                  <a:cubicBezTo>
                    <a:pt x="1016" y="269"/>
                    <a:pt x="1016" y="268"/>
                    <a:pt x="1016" y="268"/>
                  </a:cubicBezTo>
                  <a:cubicBezTo>
                    <a:pt x="1017" y="268"/>
                    <a:pt x="1017" y="268"/>
                    <a:pt x="1017" y="267"/>
                  </a:cubicBezTo>
                  <a:cubicBezTo>
                    <a:pt x="1017" y="267"/>
                    <a:pt x="1017" y="267"/>
                    <a:pt x="1018" y="267"/>
                  </a:cubicBezTo>
                  <a:cubicBezTo>
                    <a:pt x="1018" y="267"/>
                    <a:pt x="1018" y="266"/>
                    <a:pt x="1018" y="266"/>
                  </a:cubicBezTo>
                  <a:cubicBezTo>
                    <a:pt x="1018" y="266"/>
                    <a:pt x="1019" y="266"/>
                    <a:pt x="1019" y="266"/>
                  </a:cubicBezTo>
                  <a:cubicBezTo>
                    <a:pt x="1019" y="266"/>
                    <a:pt x="1020" y="266"/>
                    <a:pt x="1020" y="266"/>
                  </a:cubicBezTo>
                  <a:cubicBezTo>
                    <a:pt x="1021" y="266"/>
                    <a:pt x="1021" y="266"/>
                    <a:pt x="1021" y="265"/>
                  </a:cubicBezTo>
                  <a:cubicBezTo>
                    <a:pt x="1021" y="265"/>
                    <a:pt x="1021" y="265"/>
                    <a:pt x="1021" y="265"/>
                  </a:cubicBezTo>
                  <a:cubicBezTo>
                    <a:pt x="1021" y="264"/>
                    <a:pt x="1021" y="264"/>
                    <a:pt x="1021" y="264"/>
                  </a:cubicBezTo>
                  <a:cubicBezTo>
                    <a:pt x="1022" y="265"/>
                    <a:pt x="1022" y="265"/>
                    <a:pt x="1022" y="265"/>
                  </a:cubicBezTo>
                  <a:cubicBezTo>
                    <a:pt x="1022" y="265"/>
                    <a:pt x="1022" y="265"/>
                    <a:pt x="1022" y="266"/>
                  </a:cubicBezTo>
                  <a:cubicBezTo>
                    <a:pt x="1022" y="266"/>
                    <a:pt x="1022" y="266"/>
                    <a:pt x="1023" y="266"/>
                  </a:cubicBezTo>
                  <a:cubicBezTo>
                    <a:pt x="1023" y="266"/>
                    <a:pt x="1023" y="266"/>
                    <a:pt x="1024" y="266"/>
                  </a:cubicBezTo>
                  <a:cubicBezTo>
                    <a:pt x="1024" y="266"/>
                    <a:pt x="1024" y="266"/>
                    <a:pt x="1025" y="266"/>
                  </a:cubicBezTo>
                  <a:cubicBezTo>
                    <a:pt x="1025" y="265"/>
                    <a:pt x="1025" y="265"/>
                    <a:pt x="1025" y="265"/>
                  </a:cubicBezTo>
                  <a:cubicBezTo>
                    <a:pt x="1026" y="264"/>
                    <a:pt x="1026" y="265"/>
                    <a:pt x="1027" y="265"/>
                  </a:cubicBezTo>
                  <a:cubicBezTo>
                    <a:pt x="1027" y="264"/>
                    <a:pt x="1027" y="264"/>
                    <a:pt x="1027" y="264"/>
                  </a:cubicBezTo>
                  <a:cubicBezTo>
                    <a:pt x="1027" y="264"/>
                    <a:pt x="1027" y="263"/>
                    <a:pt x="1027" y="263"/>
                  </a:cubicBezTo>
                  <a:cubicBezTo>
                    <a:pt x="1027" y="263"/>
                    <a:pt x="1027" y="263"/>
                    <a:pt x="1027" y="262"/>
                  </a:cubicBezTo>
                  <a:cubicBezTo>
                    <a:pt x="1027" y="262"/>
                    <a:pt x="1027" y="262"/>
                    <a:pt x="1027" y="262"/>
                  </a:cubicBezTo>
                  <a:cubicBezTo>
                    <a:pt x="1028" y="262"/>
                    <a:pt x="1028" y="262"/>
                    <a:pt x="1028" y="262"/>
                  </a:cubicBezTo>
                  <a:cubicBezTo>
                    <a:pt x="1035" y="262"/>
                    <a:pt x="1035" y="262"/>
                    <a:pt x="1035" y="262"/>
                  </a:cubicBezTo>
                  <a:cubicBezTo>
                    <a:pt x="1036" y="261"/>
                    <a:pt x="1036" y="261"/>
                    <a:pt x="1037" y="261"/>
                  </a:cubicBezTo>
                  <a:cubicBezTo>
                    <a:pt x="1037" y="260"/>
                    <a:pt x="1038" y="261"/>
                    <a:pt x="1038" y="261"/>
                  </a:cubicBezTo>
                  <a:cubicBezTo>
                    <a:pt x="1039" y="261"/>
                    <a:pt x="1039" y="260"/>
                    <a:pt x="1040" y="260"/>
                  </a:cubicBezTo>
                  <a:cubicBezTo>
                    <a:pt x="1040" y="260"/>
                    <a:pt x="1040" y="259"/>
                    <a:pt x="1040" y="259"/>
                  </a:cubicBezTo>
                  <a:cubicBezTo>
                    <a:pt x="1040" y="255"/>
                    <a:pt x="1040" y="255"/>
                    <a:pt x="1040" y="255"/>
                  </a:cubicBezTo>
                  <a:cubicBezTo>
                    <a:pt x="1040" y="255"/>
                    <a:pt x="1040" y="255"/>
                    <a:pt x="1040" y="254"/>
                  </a:cubicBezTo>
                  <a:cubicBezTo>
                    <a:pt x="1040" y="254"/>
                    <a:pt x="1041" y="254"/>
                    <a:pt x="1041" y="254"/>
                  </a:cubicBezTo>
                  <a:cubicBezTo>
                    <a:pt x="1041" y="253"/>
                    <a:pt x="1042" y="253"/>
                    <a:pt x="1042" y="252"/>
                  </a:cubicBezTo>
                  <a:cubicBezTo>
                    <a:pt x="1042" y="252"/>
                    <a:pt x="1042" y="252"/>
                    <a:pt x="1042" y="252"/>
                  </a:cubicBezTo>
                  <a:cubicBezTo>
                    <a:pt x="1042" y="251"/>
                    <a:pt x="1042" y="251"/>
                    <a:pt x="1041" y="250"/>
                  </a:cubicBezTo>
                  <a:cubicBezTo>
                    <a:pt x="1041" y="249"/>
                    <a:pt x="1041" y="249"/>
                    <a:pt x="1041" y="249"/>
                  </a:cubicBezTo>
                  <a:cubicBezTo>
                    <a:pt x="1041" y="249"/>
                    <a:pt x="1041" y="248"/>
                    <a:pt x="1041" y="248"/>
                  </a:cubicBezTo>
                  <a:cubicBezTo>
                    <a:pt x="1042" y="247"/>
                    <a:pt x="1042" y="248"/>
                    <a:pt x="1042" y="247"/>
                  </a:cubicBezTo>
                  <a:cubicBezTo>
                    <a:pt x="1043" y="247"/>
                    <a:pt x="1043" y="247"/>
                    <a:pt x="1043" y="247"/>
                  </a:cubicBezTo>
                  <a:cubicBezTo>
                    <a:pt x="1043" y="246"/>
                    <a:pt x="1043" y="246"/>
                    <a:pt x="1043" y="245"/>
                  </a:cubicBezTo>
                  <a:cubicBezTo>
                    <a:pt x="1043" y="245"/>
                    <a:pt x="1043" y="244"/>
                    <a:pt x="1043" y="244"/>
                  </a:cubicBezTo>
                  <a:cubicBezTo>
                    <a:pt x="1044" y="244"/>
                    <a:pt x="1044" y="243"/>
                    <a:pt x="1044" y="243"/>
                  </a:cubicBezTo>
                  <a:cubicBezTo>
                    <a:pt x="1044" y="242"/>
                    <a:pt x="1044" y="242"/>
                    <a:pt x="1044" y="242"/>
                  </a:cubicBezTo>
                  <a:cubicBezTo>
                    <a:pt x="1045" y="241"/>
                    <a:pt x="1045" y="241"/>
                    <a:pt x="1045" y="240"/>
                  </a:cubicBezTo>
                  <a:cubicBezTo>
                    <a:pt x="1045" y="240"/>
                    <a:pt x="1045" y="239"/>
                    <a:pt x="1044" y="239"/>
                  </a:cubicBezTo>
                  <a:cubicBezTo>
                    <a:pt x="1044" y="239"/>
                    <a:pt x="1044" y="239"/>
                    <a:pt x="1044" y="238"/>
                  </a:cubicBezTo>
                  <a:cubicBezTo>
                    <a:pt x="1044" y="238"/>
                    <a:pt x="1044" y="238"/>
                    <a:pt x="1043" y="238"/>
                  </a:cubicBezTo>
                  <a:cubicBezTo>
                    <a:pt x="1043" y="237"/>
                    <a:pt x="1043" y="237"/>
                    <a:pt x="1043" y="236"/>
                  </a:cubicBezTo>
                  <a:cubicBezTo>
                    <a:pt x="1042" y="236"/>
                    <a:pt x="1043" y="236"/>
                    <a:pt x="1043" y="236"/>
                  </a:cubicBezTo>
                  <a:cubicBezTo>
                    <a:pt x="1042" y="235"/>
                    <a:pt x="1042" y="235"/>
                    <a:pt x="1042" y="234"/>
                  </a:cubicBezTo>
                  <a:cubicBezTo>
                    <a:pt x="1042" y="234"/>
                    <a:pt x="1042" y="234"/>
                    <a:pt x="1042" y="234"/>
                  </a:cubicBezTo>
                  <a:cubicBezTo>
                    <a:pt x="1042" y="233"/>
                    <a:pt x="1042" y="233"/>
                    <a:pt x="1041" y="233"/>
                  </a:cubicBezTo>
                  <a:cubicBezTo>
                    <a:pt x="1041" y="233"/>
                    <a:pt x="1041" y="233"/>
                    <a:pt x="1041" y="233"/>
                  </a:cubicBezTo>
                  <a:cubicBezTo>
                    <a:pt x="1040" y="232"/>
                    <a:pt x="1040" y="232"/>
                    <a:pt x="1039" y="232"/>
                  </a:cubicBezTo>
                  <a:cubicBezTo>
                    <a:pt x="1039" y="231"/>
                    <a:pt x="1039" y="231"/>
                    <a:pt x="1039" y="231"/>
                  </a:cubicBezTo>
                  <a:cubicBezTo>
                    <a:pt x="1043" y="231"/>
                    <a:pt x="1043" y="231"/>
                    <a:pt x="1043" y="231"/>
                  </a:cubicBezTo>
                  <a:cubicBezTo>
                    <a:pt x="1043" y="231"/>
                    <a:pt x="1043" y="231"/>
                    <a:pt x="1044" y="231"/>
                  </a:cubicBezTo>
                  <a:cubicBezTo>
                    <a:pt x="1044" y="231"/>
                    <a:pt x="1044" y="231"/>
                    <a:pt x="1044" y="231"/>
                  </a:cubicBezTo>
                  <a:cubicBezTo>
                    <a:pt x="1045" y="231"/>
                    <a:pt x="1045" y="231"/>
                    <a:pt x="1045" y="231"/>
                  </a:cubicBezTo>
                  <a:cubicBezTo>
                    <a:pt x="1045" y="231"/>
                    <a:pt x="1046" y="232"/>
                    <a:pt x="1046" y="232"/>
                  </a:cubicBezTo>
                  <a:cubicBezTo>
                    <a:pt x="1046" y="232"/>
                    <a:pt x="1046" y="232"/>
                    <a:pt x="1047" y="232"/>
                  </a:cubicBezTo>
                  <a:cubicBezTo>
                    <a:pt x="1047" y="232"/>
                    <a:pt x="1047" y="232"/>
                    <a:pt x="1047" y="232"/>
                  </a:cubicBezTo>
                  <a:cubicBezTo>
                    <a:pt x="1047" y="233"/>
                    <a:pt x="1048" y="232"/>
                    <a:pt x="1049" y="232"/>
                  </a:cubicBezTo>
                  <a:cubicBezTo>
                    <a:pt x="1049" y="233"/>
                    <a:pt x="1050" y="233"/>
                    <a:pt x="1050" y="233"/>
                  </a:cubicBezTo>
                  <a:cubicBezTo>
                    <a:pt x="1050" y="232"/>
                    <a:pt x="1050" y="232"/>
                    <a:pt x="1050" y="232"/>
                  </a:cubicBezTo>
                  <a:cubicBezTo>
                    <a:pt x="1050" y="231"/>
                    <a:pt x="1050" y="231"/>
                    <a:pt x="1050" y="230"/>
                  </a:cubicBezTo>
                  <a:cubicBezTo>
                    <a:pt x="1054" y="230"/>
                    <a:pt x="1054" y="230"/>
                    <a:pt x="1054" y="230"/>
                  </a:cubicBezTo>
                  <a:cubicBezTo>
                    <a:pt x="1054" y="230"/>
                    <a:pt x="1054" y="229"/>
                    <a:pt x="1055" y="229"/>
                  </a:cubicBezTo>
                  <a:cubicBezTo>
                    <a:pt x="1055" y="229"/>
                    <a:pt x="1055" y="229"/>
                    <a:pt x="1055" y="229"/>
                  </a:cubicBezTo>
                  <a:cubicBezTo>
                    <a:pt x="1056" y="229"/>
                    <a:pt x="1056" y="229"/>
                    <a:pt x="1056" y="229"/>
                  </a:cubicBezTo>
                  <a:cubicBezTo>
                    <a:pt x="1056" y="229"/>
                    <a:pt x="1056" y="228"/>
                    <a:pt x="1056" y="228"/>
                  </a:cubicBezTo>
                  <a:cubicBezTo>
                    <a:pt x="1056" y="228"/>
                    <a:pt x="1056" y="227"/>
                    <a:pt x="1056" y="227"/>
                  </a:cubicBezTo>
                  <a:cubicBezTo>
                    <a:pt x="1056" y="227"/>
                    <a:pt x="1056" y="226"/>
                    <a:pt x="1056" y="226"/>
                  </a:cubicBezTo>
                  <a:cubicBezTo>
                    <a:pt x="1057" y="226"/>
                    <a:pt x="1057" y="226"/>
                    <a:pt x="1057" y="225"/>
                  </a:cubicBezTo>
                  <a:cubicBezTo>
                    <a:pt x="1057" y="225"/>
                    <a:pt x="1057" y="225"/>
                    <a:pt x="1058" y="225"/>
                  </a:cubicBezTo>
                  <a:cubicBezTo>
                    <a:pt x="1058" y="225"/>
                    <a:pt x="1058" y="225"/>
                    <a:pt x="1058" y="225"/>
                  </a:cubicBezTo>
                  <a:cubicBezTo>
                    <a:pt x="1059" y="225"/>
                    <a:pt x="1059" y="225"/>
                    <a:pt x="1060" y="225"/>
                  </a:cubicBezTo>
                  <a:cubicBezTo>
                    <a:pt x="1060" y="225"/>
                    <a:pt x="1060" y="224"/>
                    <a:pt x="1060" y="224"/>
                  </a:cubicBezTo>
                  <a:cubicBezTo>
                    <a:pt x="1061" y="224"/>
                    <a:pt x="1062" y="224"/>
                    <a:pt x="1062" y="224"/>
                  </a:cubicBezTo>
                  <a:cubicBezTo>
                    <a:pt x="1063" y="224"/>
                    <a:pt x="1063" y="224"/>
                    <a:pt x="1063" y="224"/>
                  </a:cubicBezTo>
                  <a:cubicBezTo>
                    <a:pt x="1063" y="224"/>
                    <a:pt x="1064" y="224"/>
                    <a:pt x="1064" y="224"/>
                  </a:cubicBezTo>
                  <a:cubicBezTo>
                    <a:pt x="1064" y="224"/>
                    <a:pt x="1064" y="224"/>
                    <a:pt x="1065" y="224"/>
                  </a:cubicBezTo>
                  <a:cubicBezTo>
                    <a:pt x="1065" y="223"/>
                    <a:pt x="1065" y="223"/>
                    <a:pt x="1065" y="223"/>
                  </a:cubicBezTo>
                  <a:cubicBezTo>
                    <a:pt x="1065" y="223"/>
                    <a:pt x="1065" y="222"/>
                    <a:pt x="1065" y="222"/>
                  </a:cubicBezTo>
                  <a:cubicBezTo>
                    <a:pt x="1065" y="222"/>
                    <a:pt x="1065" y="222"/>
                    <a:pt x="1066" y="222"/>
                  </a:cubicBezTo>
                  <a:cubicBezTo>
                    <a:pt x="1066" y="222"/>
                    <a:pt x="1066" y="221"/>
                    <a:pt x="1066" y="221"/>
                  </a:cubicBezTo>
                  <a:cubicBezTo>
                    <a:pt x="1066" y="221"/>
                    <a:pt x="1067" y="221"/>
                    <a:pt x="1067" y="221"/>
                  </a:cubicBezTo>
                  <a:cubicBezTo>
                    <a:pt x="1067" y="220"/>
                    <a:pt x="1067" y="220"/>
                    <a:pt x="1067" y="220"/>
                  </a:cubicBezTo>
                  <a:cubicBezTo>
                    <a:pt x="1067" y="220"/>
                    <a:pt x="1067" y="219"/>
                    <a:pt x="1067" y="219"/>
                  </a:cubicBezTo>
                  <a:close/>
                  <a:moveTo>
                    <a:pt x="1074" y="216"/>
                  </a:moveTo>
                  <a:cubicBezTo>
                    <a:pt x="1073" y="216"/>
                    <a:pt x="1073" y="215"/>
                    <a:pt x="1073" y="216"/>
                  </a:cubicBezTo>
                  <a:cubicBezTo>
                    <a:pt x="1073" y="216"/>
                    <a:pt x="1072" y="216"/>
                    <a:pt x="1072" y="216"/>
                  </a:cubicBezTo>
                  <a:cubicBezTo>
                    <a:pt x="1072" y="216"/>
                    <a:pt x="1072" y="216"/>
                    <a:pt x="1071" y="216"/>
                  </a:cubicBezTo>
                  <a:cubicBezTo>
                    <a:pt x="1071" y="217"/>
                    <a:pt x="1071" y="217"/>
                    <a:pt x="1071" y="217"/>
                  </a:cubicBezTo>
                  <a:cubicBezTo>
                    <a:pt x="1071" y="217"/>
                    <a:pt x="1070" y="217"/>
                    <a:pt x="1070" y="218"/>
                  </a:cubicBezTo>
                  <a:cubicBezTo>
                    <a:pt x="1070" y="218"/>
                    <a:pt x="1071" y="218"/>
                    <a:pt x="1071" y="218"/>
                  </a:cubicBezTo>
                  <a:cubicBezTo>
                    <a:pt x="1072" y="218"/>
                    <a:pt x="1072" y="218"/>
                    <a:pt x="1073" y="218"/>
                  </a:cubicBezTo>
                  <a:cubicBezTo>
                    <a:pt x="1073" y="218"/>
                    <a:pt x="1073" y="217"/>
                    <a:pt x="1073" y="217"/>
                  </a:cubicBezTo>
                  <a:cubicBezTo>
                    <a:pt x="1073" y="217"/>
                    <a:pt x="1073" y="216"/>
                    <a:pt x="1074" y="216"/>
                  </a:cubicBezTo>
                  <a:close/>
                  <a:moveTo>
                    <a:pt x="1091" y="197"/>
                  </a:moveTo>
                  <a:cubicBezTo>
                    <a:pt x="1091" y="197"/>
                    <a:pt x="1091" y="197"/>
                    <a:pt x="1091" y="198"/>
                  </a:cubicBezTo>
                  <a:cubicBezTo>
                    <a:pt x="1090" y="198"/>
                    <a:pt x="1090" y="198"/>
                    <a:pt x="1090" y="198"/>
                  </a:cubicBezTo>
                  <a:cubicBezTo>
                    <a:pt x="1090" y="199"/>
                    <a:pt x="1090" y="199"/>
                    <a:pt x="1090" y="199"/>
                  </a:cubicBezTo>
                  <a:cubicBezTo>
                    <a:pt x="1090" y="199"/>
                    <a:pt x="1089" y="200"/>
                    <a:pt x="1089" y="200"/>
                  </a:cubicBezTo>
                  <a:cubicBezTo>
                    <a:pt x="1089" y="201"/>
                    <a:pt x="1089" y="201"/>
                    <a:pt x="1089" y="201"/>
                  </a:cubicBezTo>
                  <a:cubicBezTo>
                    <a:pt x="1089" y="201"/>
                    <a:pt x="1089" y="201"/>
                    <a:pt x="1089" y="201"/>
                  </a:cubicBezTo>
                  <a:cubicBezTo>
                    <a:pt x="1090" y="201"/>
                    <a:pt x="1090" y="200"/>
                    <a:pt x="1090" y="200"/>
                  </a:cubicBezTo>
                  <a:cubicBezTo>
                    <a:pt x="1090" y="200"/>
                    <a:pt x="1090" y="199"/>
                    <a:pt x="1091" y="199"/>
                  </a:cubicBezTo>
                  <a:cubicBezTo>
                    <a:pt x="1091" y="199"/>
                    <a:pt x="1091" y="199"/>
                    <a:pt x="1091" y="199"/>
                  </a:cubicBezTo>
                  <a:cubicBezTo>
                    <a:pt x="1091" y="199"/>
                    <a:pt x="1091" y="198"/>
                    <a:pt x="1091" y="198"/>
                  </a:cubicBezTo>
                  <a:cubicBezTo>
                    <a:pt x="1091" y="198"/>
                    <a:pt x="1092" y="198"/>
                    <a:pt x="1092" y="197"/>
                  </a:cubicBezTo>
                  <a:cubicBezTo>
                    <a:pt x="1092" y="197"/>
                    <a:pt x="1092" y="197"/>
                    <a:pt x="1092" y="197"/>
                  </a:cubicBezTo>
                  <a:cubicBezTo>
                    <a:pt x="1091" y="197"/>
                    <a:pt x="1091" y="197"/>
                    <a:pt x="1091" y="197"/>
                  </a:cubicBezTo>
                  <a:close/>
                  <a:moveTo>
                    <a:pt x="1133" y="178"/>
                  </a:moveTo>
                  <a:cubicBezTo>
                    <a:pt x="1133" y="177"/>
                    <a:pt x="1133" y="177"/>
                    <a:pt x="1133" y="177"/>
                  </a:cubicBezTo>
                  <a:cubicBezTo>
                    <a:pt x="1133" y="177"/>
                    <a:pt x="1132" y="177"/>
                    <a:pt x="1132" y="177"/>
                  </a:cubicBezTo>
                  <a:cubicBezTo>
                    <a:pt x="1132" y="177"/>
                    <a:pt x="1131" y="177"/>
                    <a:pt x="1131" y="177"/>
                  </a:cubicBezTo>
                  <a:cubicBezTo>
                    <a:pt x="1131" y="177"/>
                    <a:pt x="1131" y="178"/>
                    <a:pt x="1131" y="178"/>
                  </a:cubicBezTo>
                  <a:cubicBezTo>
                    <a:pt x="1131" y="178"/>
                    <a:pt x="1131" y="179"/>
                    <a:pt x="1131" y="179"/>
                  </a:cubicBezTo>
                  <a:cubicBezTo>
                    <a:pt x="1133" y="179"/>
                    <a:pt x="1133" y="179"/>
                    <a:pt x="1133" y="179"/>
                  </a:cubicBezTo>
                  <a:cubicBezTo>
                    <a:pt x="1133" y="179"/>
                    <a:pt x="1133" y="178"/>
                    <a:pt x="1133" y="178"/>
                  </a:cubicBezTo>
                  <a:close/>
                  <a:moveTo>
                    <a:pt x="1128" y="179"/>
                  </a:moveTo>
                  <a:cubicBezTo>
                    <a:pt x="1128" y="178"/>
                    <a:pt x="1128" y="178"/>
                    <a:pt x="1128" y="178"/>
                  </a:cubicBezTo>
                  <a:cubicBezTo>
                    <a:pt x="1128" y="177"/>
                    <a:pt x="1128" y="177"/>
                    <a:pt x="1128" y="176"/>
                  </a:cubicBezTo>
                  <a:cubicBezTo>
                    <a:pt x="1128" y="176"/>
                    <a:pt x="1128" y="176"/>
                    <a:pt x="1127" y="176"/>
                  </a:cubicBezTo>
                  <a:cubicBezTo>
                    <a:pt x="1127" y="175"/>
                    <a:pt x="1127" y="175"/>
                    <a:pt x="1127" y="175"/>
                  </a:cubicBezTo>
                  <a:cubicBezTo>
                    <a:pt x="1127" y="175"/>
                    <a:pt x="1126" y="174"/>
                    <a:pt x="1126" y="174"/>
                  </a:cubicBezTo>
                  <a:cubicBezTo>
                    <a:pt x="1126" y="175"/>
                    <a:pt x="1126" y="175"/>
                    <a:pt x="1126" y="176"/>
                  </a:cubicBezTo>
                  <a:cubicBezTo>
                    <a:pt x="1126" y="176"/>
                    <a:pt x="1126" y="176"/>
                    <a:pt x="1126" y="177"/>
                  </a:cubicBezTo>
                  <a:cubicBezTo>
                    <a:pt x="1126" y="177"/>
                    <a:pt x="1126" y="178"/>
                    <a:pt x="1126" y="178"/>
                  </a:cubicBezTo>
                  <a:cubicBezTo>
                    <a:pt x="1126" y="179"/>
                    <a:pt x="1126" y="179"/>
                    <a:pt x="1126" y="179"/>
                  </a:cubicBezTo>
                  <a:cubicBezTo>
                    <a:pt x="1129" y="179"/>
                    <a:pt x="1129" y="179"/>
                    <a:pt x="1129" y="179"/>
                  </a:cubicBezTo>
                  <a:cubicBezTo>
                    <a:pt x="1129" y="179"/>
                    <a:pt x="1128" y="179"/>
                    <a:pt x="1128" y="179"/>
                  </a:cubicBezTo>
                  <a:close/>
                  <a:moveTo>
                    <a:pt x="1119" y="160"/>
                  </a:moveTo>
                  <a:cubicBezTo>
                    <a:pt x="1119" y="160"/>
                    <a:pt x="1120" y="159"/>
                    <a:pt x="1120" y="159"/>
                  </a:cubicBezTo>
                  <a:cubicBezTo>
                    <a:pt x="1120" y="159"/>
                    <a:pt x="1120" y="159"/>
                    <a:pt x="1120" y="159"/>
                  </a:cubicBezTo>
                  <a:cubicBezTo>
                    <a:pt x="1121" y="159"/>
                    <a:pt x="1121" y="159"/>
                    <a:pt x="1121" y="158"/>
                  </a:cubicBezTo>
                  <a:cubicBezTo>
                    <a:pt x="1122" y="158"/>
                    <a:pt x="1121" y="158"/>
                    <a:pt x="1121" y="157"/>
                  </a:cubicBezTo>
                  <a:cubicBezTo>
                    <a:pt x="1121" y="157"/>
                    <a:pt x="1121" y="157"/>
                    <a:pt x="1121" y="157"/>
                  </a:cubicBezTo>
                  <a:cubicBezTo>
                    <a:pt x="1120" y="157"/>
                    <a:pt x="1120" y="157"/>
                    <a:pt x="1120" y="157"/>
                  </a:cubicBezTo>
                  <a:cubicBezTo>
                    <a:pt x="1120" y="157"/>
                    <a:pt x="1120" y="157"/>
                    <a:pt x="1119" y="157"/>
                  </a:cubicBezTo>
                  <a:cubicBezTo>
                    <a:pt x="1119" y="157"/>
                    <a:pt x="1118" y="157"/>
                    <a:pt x="1118" y="157"/>
                  </a:cubicBezTo>
                  <a:cubicBezTo>
                    <a:pt x="1117" y="157"/>
                    <a:pt x="1117" y="158"/>
                    <a:pt x="1117" y="158"/>
                  </a:cubicBezTo>
                  <a:cubicBezTo>
                    <a:pt x="1117" y="160"/>
                    <a:pt x="1117" y="160"/>
                    <a:pt x="1117" y="160"/>
                  </a:cubicBezTo>
                  <a:cubicBezTo>
                    <a:pt x="1117" y="160"/>
                    <a:pt x="1117" y="160"/>
                    <a:pt x="1117" y="160"/>
                  </a:cubicBezTo>
                  <a:cubicBezTo>
                    <a:pt x="1118" y="160"/>
                    <a:pt x="1118" y="160"/>
                    <a:pt x="1119" y="160"/>
                  </a:cubicBezTo>
                  <a:close/>
                  <a:moveTo>
                    <a:pt x="1201" y="135"/>
                  </a:moveTo>
                  <a:cubicBezTo>
                    <a:pt x="1201" y="135"/>
                    <a:pt x="1201" y="135"/>
                    <a:pt x="1202" y="135"/>
                  </a:cubicBezTo>
                  <a:cubicBezTo>
                    <a:pt x="1202" y="135"/>
                    <a:pt x="1202" y="135"/>
                    <a:pt x="1203" y="135"/>
                  </a:cubicBezTo>
                  <a:cubicBezTo>
                    <a:pt x="1203" y="135"/>
                    <a:pt x="1203" y="136"/>
                    <a:pt x="1203" y="136"/>
                  </a:cubicBezTo>
                  <a:cubicBezTo>
                    <a:pt x="1204" y="136"/>
                    <a:pt x="1204" y="136"/>
                    <a:pt x="1205" y="136"/>
                  </a:cubicBezTo>
                  <a:cubicBezTo>
                    <a:pt x="1206" y="136"/>
                    <a:pt x="1206" y="136"/>
                    <a:pt x="1206" y="136"/>
                  </a:cubicBezTo>
                  <a:cubicBezTo>
                    <a:pt x="1206" y="136"/>
                    <a:pt x="1206" y="135"/>
                    <a:pt x="1207" y="135"/>
                  </a:cubicBezTo>
                  <a:cubicBezTo>
                    <a:pt x="1207" y="135"/>
                    <a:pt x="1208" y="136"/>
                    <a:pt x="1208" y="136"/>
                  </a:cubicBezTo>
                  <a:cubicBezTo>
                    <a:pt x="1209" y="136"/>
                    <a:pt x="1209" y="137"/>
                    <a:pt x="1210" y="137"/>
                  </a:cubicBezTo>
                  <a:cubicBezTo>
                    <a:pt x="1210" y="137"/>
                    <a:pt x="1210" y="136"/>
                    <a:pt x="1211" y="136"/>
                  </a:cubicBezTo>
                  <a:cubicBezTo>
                    <a:pt x="1211" y="135"/>
                    <a:pt x="1211" y="135"/>
                    <a:pt x="1211" y="135"/>
                  </a:cubicBezTo>
                  <a:cubicBezTo>
                    <a:pt x="1210" y="135"/>
                    <a:pt x="1210" y="135"/>
                    <a:pt x="1210" y="135"/>
                  </a:cubicBezTo>
                  <a:cubicBezTo>
                    <a:pt x="1210" y="135"/>
                    <a:pt x="1209" y="135"/>
                    <a:pt x="1209" y="134"/>
                  </a:cubicBezTo>
                  <a:cubicBezTo>
                    <a:pt x="1209" y="134"/>
                    <a:pt x="1209" y="134"/>
                    <a:pt x="1208" y="134"/>
                  </a:cubicBezTo>
                  <a:cubicBezTo>
                    <a:pt x="1208" y="134"/>
                    <a:pt x="1207" y="134"/>
                    <a:pt x="1207" y="134"/>
                  </a:cubicBezTo>
                  <a:cubicBezTo>
                    <a:pt x="1206" y="134"/>
                    <a:pt x="1206" y="134"/>
                    <a:pt x="1205" y="134"/>
                  </a:cubicBezTo>
                  <a:cubicBezTo>
                    <a:pt x="1205" y="134"/>
                    <a:pt x="1205" y="133"/>
                    <a:pt x="1205" y="133"/>
                  </a:cubicBezTo>
                  <a:cubicBezTo>
                    <a:pt x="1205" y="133"/>
                    <a:pt x="1204" y="133"/>
                    <a:pt x="1204" y="133"/>
                  </a:cubicBezTo>
                  <a:cubicBezTo>
                    <a:pt x="1204" y="133"/>
                    <a:pt x="1203" y="133"/>
                    <a:pt x="1203" y="133"/>
                  </a:cubicBezTo>
                  <a:cubicBezTo>
                    <a:pt x="1202" y="133"/>
                    <a:pt x="1201" y="134"/>
                    <a:pt x="1200" y="134"/>
                  </a:cubicBezTo>
                  <a:cubicBezTo>
                    <a:pt x="1201" y="134"/>
                    <a:pt x="1200" y="135"/>
                    <a:pt x="1201" y="135"/>
                  </a:cubicBezTo>
                  <a:close/>
                  <a:moveTo>
                    <a:pt x="1169" y="92"/>
                  </a:moveTo>
                  <a:cubicBezTo>
                    <a:pt x="1170" y="92"/>
                    <a:pt x="1170" y="92"/>
                    <a:pt x="1170" y="92"/>
                  </a:cubicBezTo>
                  <a:cubicBezTo>
                    <a:pt x="1171" y="92"/>
                    <a:pt x="1171" y="92"/>
                    <a:pt x="1172" y="92"/>
                  </a:cubicBezTo>
                  <a:cubicBezTo>
                    <a:pt x="1173" y="92"/>
                    <a:pt x="1173" y="92"/>
                    <a:pt x="1174" y="92"/>
                  </a:cubicBezTo>
                  <a:cubicBezTo>
                    <a:pt x="1175" y="92"/>
                    <a:pt x="1175" y="91"/>
                    <a:pt x="1176" y="91"/>
                  </a:cubicBezTo>
                  <a:cubicBezTo>
                    <a:pt x="1176" y="91"/>
                    <a:pt x="1176" y="91"/>
                    <a:pt x="1177" y="91"/>
                  </a:cubicBezTo>
                  <a:cubicBezTo>
                    <a:pt x="1177" y="91"/>
                    <a:pt x="1178" y="91"/>
                    <a:pt x="1178" y="91"/>
                  </a:cubicBezTo>
                  <a:cubicBezTo>
                    <a:pt x="1180" y="91"/>
                    <a:pt x="1180" y="91"/>
                    <a:pt x="1180" y="91"/>
                  </a:cubicBezTo>
                  <a:cubicBezTo>
                    <a:pt x="1180" y="91"/>
                    <a:pt x="1180" y="91"/>
                    <a:pt x="1180" y="91"/>
                  </a:cubicBezTo>
                  <a:cubicBezTo>
                    <a:pt x="1181" y="91"/>
                    <a:pt x="1181" y="91"/>
                    <a:pt x="1181" y="91"/>
                  </a:cubicBezTo>
                  <a:cubicBezTo>
                    <a:pt x="1181" y="91"/>
                    <a:pt x="1182" y="91"/>
                    <a:pt x="1182" y="91"/>
                  </a:cubicBezTo>
                  <a:cubicBezTo>
                    <a:pt x="1182" y="90"/>
                    <a:pt x="1182" y="90"/>
                    <a:pt x="1182" y="90"/>
                  </a:cubicBezTo>
                  <a:cubicBezTo>
                    <a:pt x="1182" y="90"/>
                    <a:pt x="1182" y="89"/>
                    <a:pt x="1182" y="89"/>
                  </a:cubicBezTo>
                  <a:cubicBezTo>
                    <a:pt x="1181" y="89"/>
                    <a:pt x="1181" y="89"/>
                    <a:pt x="1181" y="89"/>
                  </a:cubicBezTo>
                  <a:cubicBezTo>
                    <a:pt x="1180" y="88"/>
                    <a:pt x="1180" y="88"/>
                    <a:pt x="1179" y="88"/>
                  </a:cubicBezTo>
                  <a:cubicBezTo>
                    <a:pt x="1178" y="88"/>
                    <a:pt x="1178" y="88"/>
                    <a:pt x="1178" y="88"/>
                  </a:cubicBezTo>
                  <a:cubicBezTo>
                    <a:pt x="1178" y="88"/>
                    <a:pt x="1177" y="88"/>
                    <a:pt x="1177" y="88"/>
                  </a:cubicBezTo>
                  <a:cubicBezTo>
                    <a:pt x="1177" y="88"/>
                    <a:pt x="1177" y="88"/>
                    <a:pt x="1176" y="88"/>
                  </a:cubicBezTo>
                  <a:cubicBezTo>
                    <a:pt x="1176" y="88"/>
                    <a:pt x="1176" y="87"/>
                    <a:pt x="1176" y="87"/>
                  </a:cubicBezTo>
                  <a:cubicBezTo>
                    <a:pt x="1175" y="87"/>
                    <a:pt x="1175" y="87"/>
                    <a:pt x="1175" y="87"/>
                  </a:cubicBezTo>
                  <a:cubicBezTo>
                    <a:pt x="1175" y="87"/>
                    <a:pt x="1174" y="87"/>
                    <a:pt x="1174" y="87"/>
                  </a:cubicBezTo>
                  <a:cubicBezTo>
                    <a:pt x="1174" y="87"/>
                    <a:pt x="1174" y="88"/>
                    <a:pt x="1173" y="88"/>
                  </a:cubicBezTo>
                  <a:cubicBezTo>
                    <a:pt x="1173" y="88"/>
                    <a:pt x="1173" y="88"/>
                    <a:pt x="1173" y="88"/>
                  </a:cubicBezTo>
                  <a:cubicBezTo>
                    <a:pt x="1173" y="89"/>
                    <a:pt x="1173" y="88"/>
                    <a:pt x="1173" y="88"/>
                  </a:cubicBezTo>
                  <a:cubicBezTo>
                    <a:pt x="1172" y="88"/>
                    <a:pt x="1172" y="88"/>
                    <a:pt x="1172" y="88"/>
                  </a:cubicBezTo>
                  <a:cubicBezTo>
                    <a:pt x="1171" y="88"/>
                    <a:pt x="1171" y="88"/>
                    <a:pt x="1170" y="88"/>
                  </a:cubicBezTo>
                  <a:cubicBezTo>
                    <a:pt x="1170" y="88"/>
                    <a:pt x="1170" y="89"/>
                    <a:pt x="1170" y="89"/>
                  </a:cubicBezTo>
                  <a:cubicBezTo>
                    <a:pt x="1169" y="89"/>
                    <a:pt x="1169" y="90"/>
                    <a:pt x="1169" y="91"/>
                  </a:cubicBezTo>
                  <a:cubicBezTo>
                    <a:pt x="1169" y="91"/>
                    <a:pt x="1169" y="92"/>
                    <a:pt x="1169" y="92"/>
                  </a:cubicBezTo>
                  <a:close/>
                  <a:moveTo>
                    <a:pt x="1059" y="65"/>
                  </a:moveTo>
                  <a:cubicBezTo>
                    <a:pt x="1059" y="65"/>
                    <a:pt x="1060" y="65"/>
                    <a:pt x="1060" y="65"/>
                  </a:cubicBezTo>
                  <a:cubicBezTo>
                    <a:pt x="1060" y="65"/>
                    <a:pt x="1060" y="65"/>
                    <a:pt x="1061" y="65"/>
                  </a:cubicBezTo>
                  <a:cubicBezTo>
                    <a:pt x="1061" y="65"/>
                    <a:pt x="1061" y="66"/>
                    <a:pt x="1061" y="66"/>
                  </a:cubicBezTo>
                  <a:cubicBezTo>
                    <a:pt x="1061" y="66"/>
                    <a:pt x="1062" y="66"/>
                    <a:pt x="1062" y="66"/>
                  </a:cubicBezTo>
                  <a:cubicBezTo>
                    <a:pt x="1062" y="66"/>
                    <a:pt x="1063" y="66"/>
                    <a:pt x="1063" y="66"/>
                  </a:cubicBezTo>
                  <a:cubicBezTo>
                    <a:pt x="1064" y="66"/>
                    <a:pt x="1064" y="66"/>
                    <a:pt x="1065" y="66"/>
                  </a:cubicBezTo>
                  <a:cubicBezTo>
                    <a:pt x="1065" y="66"/>
                    <a:pt x="1066" y="66"/>
                    <a:pt x="1066" y="66"/>
                  </a:cubicBezTo>
                  <a:cubicBezTo>
                    <a:pt x="1066" y="67"/>
                    <a:pt x="1067" y="67"/>
                    <a:pt x="1067" y="67"/>
                  </a:cubicBezTo>
                  <a:cubicBezTo>
                    <a:pt x="1067" y="67"/>
                    <a:pt x="1067" y="67"/>
                    <a:pt x="1068" y="67"/>
                  </a:cubicBezTo>
                  <a:cubicBezTo>
                    <a:pt x="1068" y="67"/>
                    <a:pt x="1068" y="68"/>
                    <a:pt x="1068" y="68"/>
                  </a:cubicBezTo>
                  <a:cubicBezTo>
                    <a:pt x="1069" y="68"/>
                    <a:pt x="1069" y="68"/>
                    <a:pt x="1070" y="68"/>
                  </a:cubicBezTo>
                  <a:cubicBezTo>
                    <a:pt x="1070" y="68"/>
                    <a:pt x="1070" y="68"/>
                    <a:pt x="1070" y="68"/>
                  </a:cubicBezTo>
                  <a:cubicBezTo>
                    <a:pt x="1071" y="68"/>
                    <a:pt x="1071" y="68"/>
                    <a:pt x="1071" y="68"/>
                  </a:cubicBezTo>
                  <a:cubicBezTo>
                    <a:pt x="1071" y="68"/>
                    <a:pt x="1072" y="67"/>
                    <a:pt x="1072" y="67"/>
                  </a:cubicBezTo>
                  <a:cubicBezTo>
                    <a:pt x="1072" y="67"/>
                    <a:pt x="1072" y="66"/>
                    <a:pt x="1072" y="66"/>
                  </a:cubicBezTo>
                  <a:cubicBezTo>
                    <a:pt x="1073" y="66"/>
                    <a:pt x="1073" y="66"/>
                    <a:pt x="1073" y="66"/>
                  </a:cubicBezTo>
                  <a:cubicBezTo>
                    <a:pt x="1073" y="66"/>
                    <a:pt x="1074" y="66"/>
                    <a:pt x="1074" y="66"/>
                  </a:cubicBezTo>
                  <a:cubicBezTo>
                    <a:pt x="1074" y="65"/>
                    <a:pt x="1074" y="65"/>
                    <a:pt x="1074" y="65"/>
                  </a:cubicBezTo>
                  <a:cubicBezTo>
                    <a:pt x="1074" y="65"/>
                    <a:pt x="1074" y="64"/>
                    <a:pt x="1074" y="64"/>
                  </a:cubicBezTo>
                  <a:cubicBezTo>
                    <a:pt x="1074" y="64"/>
                    <a:pt x="1074" y="64"/>
                    <a:pt x="1074" y="64"/>
                  </a:cubicBezTo>
                  <a:cubicBezTo>
                    <a:pt x="1073" y="64"/>
                    <a:pt x="1073" y="64"/>
                    <a:pt x="1072" y="64"/>
                  </a:cubicBezTo>
                  <a:cubicBezTo>
                    <a:pt x="1071" y="64"/>
                    <a:pt x="1071" y="64"/>
                    <a:pt x="1071" y="64"/>
                  </a:cubicBezTo>
                  <a:cubicBezTo>
                    <a:pt x="1070" y="64"/>
                    <a:pt x="1070" y="64"/>
                    <a:pt x="1069" y="64"/>
                  </a:cubicBezTo>
                  <a:cubicBezTo>
                    <a:pt x="1069" y="64"/>
                    <a:pt x="1069" y="64"/>
                    <a:pt x="1069" y="64"/>
                  </a:cubicBezTo>
                  <a:cubicBezTo>
                    <a:pt x="1069" y="64"/>
                    <a:pt x="1068" y="64"/>
                    <a:pt x="1068" y="64"/>
                  </a:cubicBezTo>
                  <a:cubicBezTo>
                    <a:pt x="1067" y="64"/>
                    <a:pt x="1067" y="64"/>
                    <a:pt x="1067" y="64"/>
                  </a:cubicBezTo>
                  <a:cubicBezTo>
                    <a:pt x="1067" y="64"/>
                    <a:pt x="1067" y="64"/>
                    <a:pt x="1067" y="64"/>
                  </a:cubicBezTo>
                  <a:cubicBezTo>
                    <a:pt x="1067" y="62"/>
                    <a:pt x="1067" y="62"/>
                    <a:pt x="1067" y="62"/>
                  </a:cubicBezTo>
                  <a:cubicBezTo>
                    <a:pt x="1066" y="62"/>
                    <a:pt x="1065" y="62"/>
                    <a:pt x="1064" y="62"/>
                  </a:cubicBezTo>
                  <a:cubicBezTo>
                    <a:pt x="1064" y="62"/>
                    <a:pt x="1064" y="62"/>
                    <a:pt x="1064" y="62"/>
                  </a:cubicBezTo>
                  <a:cubicBezTo>
                    <a:pt x="1063" y="62"/>
                    <a:pt x="1064" y="63"/>
                    <a:pt x="1063" y="63"/>
                  </a:cubicBezTo>
                  <a:cubicBezTo>
                    <a:pt x="1063" y="63"/>
                    <a:pt x="1063" y="63"/>
                    <a:pt x="1062" y="63"/>
                  </a:cubicBezTo>
                  <a:cubicBezTo>
                    <a:pt x="1062" y="63"/>
                    <a:pt x="1062" y="63"/>
                    <a:pt x="1061" y="63"/>
                  </a:cubicBezTo>
                  <a:cubicBezTo>
                    <a:pt x="1060" y="62"/>
                    <a:pt x="1060" y="62"/>
                    <a:pt x="1060" y="61"/>
                  </a:cubicBezTo>
                  <a:cubicBezTo>
                    <a:pt x="1059" y="61"/>
                    <a:pt x="1059" y="61"/>
                    <a:pt x="1059" y="61"/>
                  </a:cubicBezTo>
                  <a:cubicBezTo>
                    <a:pt x="1059" y="64"/>
                    <a:pt x="1059" y="64"/>
                    <a:pt x="1059" y="64"/>
                  </a:cubicBezTo>
                  <a:cubicBezTo>
                    <a:pt x="1059" y="64"/>
                    <a:pt x="1059" y="65"/>
                    <a:pt x="1059" y="65"/>
                  </a:cubicBezTo>
                  <a:close/>
                  <a:moveTo>
                    <a:pt x="1038" y="76"/>
                  </a:moveTo>
                  <a:cubicBezTo>
                    <a:pt x="1038" y="76"/>
                    <a:pt x="1039" y="76"/>
                    <a:pt x="1039" y="76"/>
                  </a:cubicBezTo>
                  <a:cubicBezTo>
                    <a:pt x="1040" y="76"/>
                    <a:pt x="1040" y="76"/>
                    <a:pt x="1041" y="76"/>
                  </a:cubicBezTo>
                  <a:cubicBezTo>
                    <a:pt x="1041" y="76"/>
                    <a:pt x="1041" y="76"/>
                    <a:pt x="1041" y="76"/>
                  </a:cubicBezTo>
                  <a:cubicBezTo>
                    <a:pt x="1042" y="76"/>
                    <a:pt x="1042" y="76"/>
                    <a:pt x="1042" y="76"/>
                  </a:cubicBezTo>
                  <a:cubicBezTo>
                    <a:pt x="1043" y="76"/>
                    <a:pt x="1044" y="76"/>
                    <a:pt x="1044" y="76"/>
                  </a:cubicBezTo>
                  <a:cubicBezTo>
                    <a:pt x="1045" y="76"/>
                    <a:pt x="1045" y="76"/>
                    <a:pt x="1046" y="76"/>
                  </a:cubicBezTo>
                  <a:cubicBezTo>
                    <a:pt x="1046" y="76"/>
                    <a:pt x="1046" y="76"/>
                    <a:pt x="1046" y="76"/>
                  </a:cubicBezTo>
                  <a:cubicBezTo>
                    <a:pt x="1046" y="76"/>
                    <a:pt x="1046" y="76"/>
                    <a:pt x="1047" y="77"/>
                  </a:cubicBezTo>
                  <a:cubicBezTo>
                    <a:pt x="1047" y="77"/>
                    <a:pt x="1047" y="77"/>
                    <a:pt x="1048" y="77"/>
                  </a:cubicBezTo>
                  <a:cubicBezTo>
                    <a:pt x="1048" y="77"/>
                    <a:pt x="1049" y="77"/>
                    <a:pt x="1049" y="77"/>
                  </a:cubicBezTo>
                  <a:cubicBezTo>
                    <a:pt x="1050" y="77"/>
                    <a:pt x="1050" y="77"/>
                    <a:pt x="1050" y="77"/>
                  </a:cubicBezTo>
                  <a:cubicBezTo>
                    <a:pt x="1050" y="76"/>
                    <a:pt x="1050" y="76"/>
                    <a:pt x="1050" y="76"/>
                  </a:cubicBezTo>
                  <a:cubicBezTo>
                    <a:pt x="1050" y="76"/>
                    <a:pt x="1050" y="75"/>
                    <a:pt x="1050" y="75"/>
                  </a:cubicBezTo>
                  <a:cubicBezTo>
                    <a:pt x="1050" y="75"/>
                    <a:pt x="1049" y="75"/>
                    <a:pt x="1049" y="75"/>
                  </a:cubicBezTo>
                  <a:cubicBezTo>
                    <a:pt x="1049" y="75"/>
                    <a:pt x="1049" y="74"/>
                    <a:pt x="1049" y="74"/>
                  </a:cubicBezTo>
                  <a:cubicBezTo>
                    <a:pt x="1048" y="74"/>
                    <a:pt x="1048" y="74"/>
                    <a:pt x="1048" y="74"/>
                  </a:cubicBezTo>
                  <a:cubicBezTo>
                    <a:pt x="1048" y="74"/>
                    <a:pt x="1047" y="74"/>
                    <a:pt x="1047" y="74"/>
                  </a:cubicBezTo>
                  <a:cubicBezTo>
                    <a:pt x="1047" y="74"/>
                    <a:pt x="1047" y="74"/>
                    <a:pt x="1046" y="74"/>
                  </a:cubicBezTo>
                  <a:cubicBezTo>
                    <a:pt x="1046" y="73"/>
                    <a:pt x="1046" y="73"/>
                    <a:pt x="1046" y="73"/>
                  </a:cubicBezTo>
                  <a:cubicBezTo>
                    <a:pt x="1046" y="73"/>
                    <a:pt x="1046" y="73"/>
                    <a:pt x="1046" y="73"/>
                  </a:cubicBezTo>
                  <a:cubicBezTo>
                    <a:pt x="1045" y="73"/>
                    <a:pt x="1045" y="73"/>
                    <a:pt x="1045" y="73"/>
                  </a:cubicBezTo>
                  <a:cubicBezTo>
                    <a:pt x="1044" y="73"/>
                    <a:pt x="1043" y="73"/>
                    <a:pt x="1043" y="73"/>
                  </a:cubicBezTo>
                  <a:cubicBezTo>
                    <a:pt x="1042" y="73"/>
                    <a:pt x="1042" y="73"/>
                    <a:pt x="1042" y="74"/>
                  </a:cubicBezTo>
                  <a:cubicBezTo>
                    <a:pt x="1042" y="74"/>
                    <a:pt x="1042" y="74"/>
                    <a:pt x="1042" y="74"/>
                  </a:cubicBezTo>
                  <a:cubicBezTo>
                    <a:pt x="1041" y="74"/>
                    <a:pt x="1041" y="74"/>
                    <a:pt x="1041" y="74"/>
                  </a:cubicBezTo>
                  <a:cubicBezTo>
                    <a:pt x="1040" y="75"/>
                    <a:pt x="1039" y="75"/>
                    <a:pt x="1039" y="76"/>
                  </a:cubicBezTo>
                  <a:lnTo>
                    <a:pt x="1038" y="76"/>
                  </a:lnTo>
                  <a:close/>
                  <a:moveTo>
                    <a:pt x="1041" y="72"/>
                  </a:moveTo>
                  <a:cubicBezTo>
                    <a:pt x="1042" y="72"/>
                    <a:pt x="1042" y="71"/>
                    <a:pt x="1042" y="71"/>
                  </a:cubicBezTo>
                  <a:cubicBezTo>
                    <a:pt x="1042" y="71"/>
                    <a:pt x="1042" y="71"/>
                    <a:pt x="1042" y="71"/>
                  </a:cubicBezTo>
                  <a:cubicBezTo>
                    <a:pt x="1042" y="71"/>
                    <a:pt x="1042" y="70"/>
                    <a:pt x="1042" y="70"/>
                  </a:cubicBezTo>
                  <a:cubicBezTo>
                    <a:pt x="1041" y="70"/>
                    <a:pt x="1041" y="70"/>
                    <a:pt x="1041" y="70"/>
                  </a:cubicBezTo>
                  <a:cubicBezTo>
                    <a:pt x="1040" y="70"/>
                    <a:pt x="1040" y="70"/>
                    <a:pt x="1039" y="70"/>
                  </a:cubicBezTo>
                  <a:cubicBezTo>
                    <a:pt x="1038" y="70"/>
                    <a:pt x="1038" y="70"/>
                    <a:pt x="1038" y="70"/>
                  </a:cubicBezTo>
                  <a:cubicBezTo>
                    <a:pt x="1038" y="70"/>
                    <a:pt x="1038" y="70"/>
                    <a:pt x="1038" y="71"/>
                  </a:cubicBezTo>
                  <a:cubicBezTo>
                    <a:pt x="1038" y="71"/>
                    <a:pt x="1038" y="71"/>
                    <a:pt x="1038" y="71"/>
                  </a:cubicBezTo>
                  <a:cubicBezTo>
                    <a:pt x="1039" y="71"/>
                    <a:pt x="1039" y="71"/>
                    <a:pt x="1039" y="71"/>
                  </a:cubicBezTo>
                  <a:cubicBezTo>
                    <a:pt x="1040" y="72"/>
                    <a:pt x="1040" y="72"/>
                    <a:pt x="1041" y="72"/>
                  </a:cubicBezTo>
                  <a:cubicBezTo>
                    <a:pt x="1041" y="72"/>
                    <a:pt x="1041" y="72"/>
                    <a:pt x="1041" y="72"/>
                  </a:cubicBezTo>
                  <a:close/>
                  <a:moveTo>
                    <a:pt x="1028" y="64"/>
                  </a:moveTo>
                  <a:cubicBezTo>
                    <a:pt x="1028" y="64"/>
                    <a:pt x="1029" y="64"/>
                    <a:pt x="1029" y="64"/>
                  </a:cubicBezTo>
                  <a:cubicBezTo>
                    <a:pt x="1029" y="65"/>
                    <a:pt x="1029" y="65"/>
                    <a:pt x="1029" y="65"/>
                  </a:cubicBezTo>
                  <a:cubicBezTo>
                    <a:pt x="1029" y="65"/>
                    <a:pt x="1030" y="65"/>
                    <a:pt x="1030" y="65"/>
                  </a:cubicBezTo>
                  <a:cubicBezTo>
                    <a:pt x="1030" y="65"/>
                    <a:pt x="1030" y="66"/>
                    <a:pt x="1031" y="66"/>
                  </a:cubicBezTo>
                  <a:cubicBezTo>
                    <a:pt x="1031" y="66"/>
                    <a:pt x="1031" y="66"/>
                    <a:pt x="1031" y="66"/>
                  </a:cubicBezTo>
                  <a:cubicBezTo>
                    <a:pt x="1032" y="66"/>
                    <a:pt x="1032" y="66"/>
                    <a:pt x="1032" y="67"/>
                  </a:cubicBezTo>
                  <a:cubicBezTo>
                    <a:pt x="1032" y="67"/>
                    <a:pt x="1032" y="67"/>
                    <a:pt x="1032" y="67"/>
                  </a:cubicBezTo>
                  <a:cubicBezTo>
                    <a:pt x="1033" y="68"/>
                    <a:pt x="1033" y="68"/>
                    <a:pt x="1033" y="68"/>
                  </a:cubicBezTo>
                  <a:cubicBezTo>
                    <a:pt x="1033" y="68"/>
                    <a:pt x="1034" y="68"/>
                    <a:pt x="1034" y="68"/>
                  </a:cubicBezTo>
                  <a:cubicBezTo>
                    <a:pt x="1035" y="68"/>
                    <a:pt x="1035" y="68"/>
                    <a:pt x="1036" y="68"/>
                  </a:cubicBezTo>
                  <a:cubicBezTo>
                    <a:pt x="1036" y="68"/>
                    <a:pt x="1036" y="67"/>
                    <a:pt x="1036" y="67"/>
                  </a:cubicBezTo>
                  <a:cubicBezTo>
                    <a:pt x="1036" y="67"/>
                    <a:pt x="1036" y="67"/>
                    <a:pt x="1036" y="66"/>
                  </a:cubicBezTo>
                  <a:cubicBezTo>
                    <a:pt x="1036" y="66"/>
                    <a:pt x="1036" y="66"/>
                    <a:pt x="1037" y="66"/>
                  </a:cubicBezTo>
                  <a:cubicBezTo>
                    <a:pt x="1037" y="66"/>
                    <a:pt x="1038" y="67"/>
                    <a:pt x="1039" y="67"/>
                  </a:cubicBezTo>
                  <a:cubicBezTo>
                    <a:pt x="1039" y="67"/>
                    <a:pt x="1040" y="66"/>
                    <a:pt x="1041" y="66"/>
                  </a:cubicBezTo>
                  <a:cubicBezTo>
                    <a:pt x="1041" y="66"/>
                    <a:pt x="1042" y="66"/>
                    <a:pt x="1042" y="66"/>
                  </a:cubicBezTo>
                  <a:cubicBezTo>
                    <a:pt x="1043" y="66"/>
                    <a:pt x="1042" y="66"/>
                    <a:pt x="1043" y="65"/>
                  </a:cubicBezTo>
                  <a:cubicBezTo>
                    <a:pt x="1043" y="65"/>
                    <a:pt x="1043" y="65"/>
                    <a:pt x="1043" y="65"/>
                  </a:cubicBezTo>
                  <a:cubicBezTo>
                    <a:pt x="1044" y="65"/>
                    <a:pt x="1044" y="65"/>
                    <a:pt x="1044" y="65"/>
                  </a:cubicBezTo>
                  <a:cubicBezTo>
                    <a:pt x="1044" y="66"/>
                    <a:pt x="1044" y="66"/>
                    <a:pt x="1044" y="66"/>
                  </a:cubicBezTo>
                  <a:cubicBezTo>
                    <a:pt x="1045" y="66"/>
                    <a:pt x="1045" y="66"/>
                    <a:pt x="1045" y="66"/>
                  </a:cubicBezTo>
                  <a:cubicBezTo>
                    <a:pt x="1046" y="66"/>
                    <a:pt x="1046" y="66"/>
                    <a:pt x="1047" y="65"/>
                  </a:cubicBezTo>
                  <a:cubicBezTo>
                    <a:pt x="1047" y="65"/>
                    <a:pt x="1047" y="65"/>
                    <a:pt x="1047" y="65"/>
                  </a:cubicBezTo>
                  <a:cubicBezTo>
                    <a:pt x="1047" y="65"/>
                    <a:pt x="1048" y="65"/>
                    <a:pt x="1048" y="65"/>
                  </a:cubicBezTo>
                  <a:cubicBezTo>
                    <a:pt x="1049" y="65"/>
                    <a:pt x="1049" y="65"/>
                    <a:pt x="1049" y="65"/>
                  </a:cubicBezTo>
                  <a:cubicBezTo>
                    <a:pt x="1049" y="65"/>
                    <a:pt x="1049" y="65"/>
                    <a:pt x="1049" y="65"/>
                  </a:cubicBezTo>
                  <a:cubicBezTo>
                    <a:pt x="1049" y="65"/>
                    <a:pt x="1050" y="65"/>
                    <a:pt x="1050" y="65"/>
                  </a:cubicBezTo>
                  <a:cubicBezTo>
                    <a:pt x="1050" y="65"/>
                    <a:pt x="1050" y="65"/>
                    <a:pt x="1051" y="65"/>
                  </a:cubicBezTo>
                  <a:cubicBezTo>
                    <a:pt x="1053" y="65"/>
                    <a:pt x="1053" y="65"/>
                    <a:pt x="1053" y="65"/>
                  </a:cubicBezTo>
                  <a:cubicBezTo>
                    <a:pt x="1053" y="65"/>
                    <a:pt x="1053" y="64"/>
                    <a:pt x="1053" y="64"/>
                  </a:cubicBezTo>
                  <a:cubicBezTo>
                    <a:pt x="1054" y="63"/>
                    <a:pt x="1054" y="63"/>
                    <a:pt x="1054" y="63"/>
                  </a:cubicBezTo>
                  <a:cubicBezTo>
                    <a:pt x="1054" y="62"/>
                    <a:pt x="1054" y="62"/>
                    <a:pt x="1055" y="62"/>
                  </a:cubicBezTo>
                  <a:cubicBezTo>
                    <a:pt x="1055" y="62"/>
                    <a:pt x="1055" y="62"/>
                    <a:pt x="1055" y="61"/>
                  </a:cubicBezTo>
                  <a:cubicBezTo>
                    <a:pt x="1055" y="61"/>
                    <a:pt x="1055" y="61"/>
                    <a:pt x="1055" y="61"/>
                  </a:cubicBezTo>
                  <a:cubicBezTo>
                    <a:pt x="1055" y="61"/>
                    <a:pt x="1055" y="61"/>
                    <a:pt x="1054" y="61"/>
                  </a:cubicBezTo>
                  <a:cubicBezTo>
                    <a:pt x="1054" y="60"/>
                    <a:pt x="1054" y="61"/>
                    <a:pt x="1054" y="61"/>
                  </a:cubicBezTo>
                  <a:cubicBezTo>
                    <a:pt x="1053" y="60"/>
                    <a:pt x="1054" y="60"/>
                    <a:pt x="1053" y="60"/>
                  </a:cubicBezTo>
                  <a:cubicBezTo>
                    <a:pt x="1053" y="60"/>
                    <a:pt x="1053" y="60"/>
                    <a:pt x="1053" y="60"/>
                  </a:cubicBezTo>
                  <a:cubicBezTo>
                    <a:pt x="1052" y="60"/>
                    <a:pt x="1051" y="60"/>
                    <a:pt x="1050" y="60"/>
                  </a:cubicBezTo>
                  <a:cubicBezTo>
                    <a:pt x="1050" y="60"/>
                    <a:pt x="1050" y="60"/>
                    <a:pt x="1049" y="60"/>
                  </a:cubicBezTo>
                  <a:cubicBezTo>
                    <a:pt x="1049" y="60"/>
                    <a:pt x="1049" y="60"/>
                    <a:pt x="1049" y="60"/>
                  </a:cubicBezTo>
                  <a:cubicBezTo>
                    <a:pt x="1049" y="60"/>
                    <a:pt x="1049" y="60"/>
                    <a:pt x="1048" y="60"/>
                  </a:cubicBezTo>
                  <a:cubicBezTo>
                    <a:pt x="1048" y="60"/>
                    <a:pt x="1048" y="61"/>
                    <a:pt x="1048" y="61"/>
                  </a:cubicBezTo>
                  <a:cubicBezTo>
                    <a:pt x="1048" y="61"/>
                    <a:pt x="1048" y="61"/>
                    <a:pt x="1047" y="61"/>
                  </a:cubicBezTo>
                  <a:cubicBezTo>
                    <a:pt x="1047" y="62"/>
                    <a:pt x="1047" y="62"/>
                    <a:pt x="1047" y="62"/>
                  </a:cubicBezTo>
                  <a:cubicBezTo>
                    <a:pt x="1047" y="63"/>
                    <a:pt x="1047" y="63"/>
                    <a:pt x="1047" y="64"/>
                  </a:cubicBezTo>
                  <a:cubicBezTo>
                    <a:pt x="1047" y="64"/>
                    <a:pt x="1046" y="64"/>
                    <a:pt x="1046" y="64"/>
                  </a:cubicBezTo>
                  <a:cubicBezTo>
                    <a:pt x="1046" y="64"/>
                    <a:pt x="1045" y="64"/>
                    <a:pt x="1045" y="64"/>
                  </a:cubicBezTo>
                  <a:cubicBezTo>
                    <a:pt x="1045" y="62"/>
                    <a:pt x="1045" y="62"/>
                    <a:pt x="1045" y="62"/>
                  </a:cubicBezTo>
                  <a:cubicBezTo>
                    <a:pt x="1045" y="61"/>
                    <a:pt x="1046" y="61"/>
                    <a:pt x="1046" y="61"/>
                  </a:cubicBezTo>
                  <a:cubicBezTo>
                    <a:pt x="1046" y="60"/>
                    <a:pt x="1046" y="60"/>
                    <a:pt x="1046" y="59"/>
                  </a:cubicBezTo>
                  <a:cubicBezTo>
                    <a:pt x="1046" y="59"/>
                    <a:pt x="1046" y="59"/>
                    <a:pt x="1046" y="59"/>
                  </a:cubicBezTo>
                  <a:cubicBezTo>
                    <a:pt x="1046" y="59"/>
                    <a:pt x="1045" y="59"/>
                    <a:pt x="1045" y="59"/>
                  </a:cubicBezTo>
                  <a:cubicBezTo>
                    <a:pt x="1044" y="59"/>
                    <a:pt x="1044" y="59"/>
                    <a:pt x="1044" y="59"/>
                  </a:cubicBezTo>
                  <a:cubicBezTo>
                    <a:pt x="1043" y="59"/>
                    <a:pt x="1043" y="59"/>
                    <a:pt x="1043" y="59"/>
                  </a:cubicBezTo>
                  <a:cubicBezTo>
                    <a:pt x="1042" y="59"/>
                    <a:pt x="1042" y="59"/>
                    <a:pt x="1042" y="59"/>
                  </a:cubicBezTo>
                  <a:cubicBezTo>
                    <a:pt x="1042" y="61"/>
                    <a:pt x="1042" y="61"/>
                    <a:pt x="1042" y="61"/>
                  </a:cubicBezTo>
                  <a:cubicBezTo>
                    <a:pt x="1041" y="61"/>
                    <a:pt x="1041" y="61"/>
                    <a:pt x="1040" y="61"/>
                  </a:cubicBezTo>
                  <a:cubicBezTo>
                    <a:pt x="1040" y="61"/>
                    <a:pt x="1039" y="61"/>
                    <a:pt x="1039" y="61"/>
                  </a:cubicBezTo>
                  <a:cubicBezTo>
                    <a:pt x="1039" y="61"/>
                    <a:pt x="1039" y="61"/>
                    <a:pt x="1038" y="61"/>
                  </a:cubicBezTo>
                  <a:cubicBezTo>
                    <a:pt x="1038" y="60"/>
                    <a:pt x="1038" y="60"/>
                    <a:pt x="1038" y="60"/>
                  </a:cubicBezTo>
                  <a:cubicBezTo>
                    <a:pt x="1038" y="60"/>
                    <a:pt x="1037" y="59"/>
                    <a:pt x="1037" y="59"/>
                  </a:cubicBezTo>
                  <a:cubicBezTo>
                    <a:pt x="1037" y="59"/>
                    <a:pt x="1037" y="59"/>
                    <a:pt x="1037" y="59"/>
                  </a:cubicBezTo>
                  <a:cubicBezTo>
                    <a:pt x="1036" y="59"/>
                    <a:pt x="1037" y="58"/>
                    <a:pt x="1037" y="58"/>
                  </a:cubicBezTo>
                  <a:cubicBezTo>
                    <a:pt x="1036" y="58"/>
                    <a:pt x="1036" y="58"/>
                    <a:pt x="1035" y="58"/>
                  </a:cubicBezTo>
                  <a:cubicBezTo>
                    <a:pt x="1034" y="58"/>
                    <a:pt x="1034" y="58"/>
                    <a:pt x="1034" y="58"/>
                  </a:cubicBezTo>
                  <a:cubicBezTo>
                    <a:pt x="1034" y="58"/>
                    <a:pt x="1034" y="58"/>
                    <a:pt x="1034" y="58"/>
                  </a:cubicBezTo>
                  <a:cubicBezTo>
                    <a:pt x="1032" y="58"/>
                    <a:pt x="1032" y="58"/>
                    <a:pt x="1030" y="58"/>
                  </a:cubicBezTo>
                  <a:cubicBezTo>
                    <a:pt x="1030" y="59"/>
                    <a:pt x="1031" y="59"/>
                    <a:pt x="1030" y="60"/>
                  </a:cubicBezTo>
                  <a:cubicBezTo>
                    <a:pt x="1030" y="60"/>
                    <a:pt x="1030" y="61"/>
                    <a:pt x="1030" y="61"/>
                  </a:cubicBezTo>
                  <a:cubicBezTo>
                    <a:pt x="1030" y="61"/>
                    <a:pt x="1030" y="62"/>
                    <a:pt x="1029" y="62"/>
                  </a:cubicBezTo>
                  <a:cubicBezTo>
                    <a:pt x="1029" y="62"/>
                    <a:pt x="1029" y="62"/>
                    <a:pt x="1029" y="63"/>
                  </a:cubicBezTo>
                  <a:cubicBezTo>
                    <a:pt x="1029" y="63"/>
                    <a:pt x="1029" y="63"/>
                    <a:pt x="1029" y="64"/>
                  </a:cubicBezTo>
                  <a:cubicBezTo>
                    <a:pt x="1029" y="64"/>
                    <a:pt x="1029" y="64"/>
                    <a:pt x="1029" y="64"/>
                  </a:cubicBezTo>
                  <a:lnTo>
                    <a:pt x="1028" y="64"/>
                  </a:lnTo>
                  <a:close/>
                  <a:moveTo>
                    <a:pt x="1025" y="62"/>
                  </a:moveTo>
                  <a:cubicBezTo>
                    <a:pt x="1025" y="62"/>
                    <a:pt x="1024" y="62"/>
                    <a:pt x="1024" y="62"/>
                  </a:cubicBezTo>
                  <a:cubicBezTo>
                    <a:pt x="1024" y="61"/>
                    <a:pt x="1024" y="61"/>
                    <a:pt x="1025" y="60"/>
                  </a:cubicBezTo>
                  <a:cubicBezTo>
                    <a:pt x="1024" y="60"/>
                    <a:pt x="1024" y="60"/>
                    <a:pt x="1024" y="60"/>
                  </a:cubicBezTo>
                  <a:cubicBezTo>
                    <a:pt x="1023" y="60"/>
                    <a:pt x="1023" y="60"/>
                    <a:pt x="1023" y="60"/>
                  </a:cubicBezTo>
                  <a:cubicBezTo>
                    <a:pt x="1023" y="60"/>
                    <a:pt x="1022" y="60"/>
                    <a:pt x="1022" y="61"/>
                  </a:cubicBezTo>
                  <a:cubicBezTo>
                    <a:pt x="1022" y="61"/>
                    <a:pt x="1022" y="61"/>
                    <a:pt x="1022" y="61"/>
                  </a:cubicBezTo>
                  <a:cubicBezTo>
                    <a:pt x="1022" y="62"/>
                    <a:pt x="1022" y="62"/>
                    <a:pt x="1022" y="62"/>
                  </a:cubicBezTo>
                  <a:cubicBezTo>
                    <a:pt x="1022" y="62"/>
                    <a:pt x="1023" y="62"/>
                    <a:pt x="1023" y="62"/>
                  </a:cubicBezTo>
                  <a:cubicBezTo>
                    <a:pt x="1023" y="63"/>
                    <a:pt x="1023" y="63"/>
                    <a:pt x="1024" y="63"/>
                  </a:cubicBezTo>
                  <a:cubicBezTo>
                    <a:pt x="1024" y="63"/>
                    <a:pt x="1024" y="63"/>
                    <a:pt x="1025" y="62"/>
                  </a:cubicBezTo>
                  <a:close/>
                  <a:moveTo>
                    <a:pt x="1023" y="70"/>
                  </a:moveTo>
                  <a:cubicBezTo>
                    <a:pt x="1023" y="70"/>
                    <a:pt x="1023" y="70"/>
                    <a:pt x="1023" y="71"/>
                  </a:cubicBezTo>
                  <a:cubicBezTo>
                    <a:pt x="1023" y="71"/>
                    <a:pt x="1023" y="71"/>
                    <a:pt x="1024" y="72"/>
                  </a:cubicBezTo>
                  <a:cubicBezTo>
                    <a:pt x="1024" y="72"/>
                    <a:pt x="1024" y="72"/>
                    <a:pt x="1024" y="73"/>
                  </a:cubicBezTo>
                  <a:cubicBezTo>
                    <a:pt x="1024" y="73"/>
                    <a:pt x="1024" y="74"/>
                    <a:pt x="1024" y="74"/>
                  </a:cubicBezTo>
                  <a:cubicBezTo>
                    <a:pt x="1027" y="74"/>
                    <a:pt x="1027" y="74"/>
                    <a:pt x="1027" y="74"/>
                  </a:cubicBezTo>
                  <a:cubicBezTo>
                    <a:pt x="1027" y="74"/>
                    <a:pt x="1027" y="73"/>
                    <a:pt x="1027" y="73"/>
                  </a:cubicBezTo>
                  <a:cubicBezTo>
                    <a:pt x="1027" y="73"/>
                    <a:pt x="1026" y="73"/>
                    <a:pt x="1026" y="73"/>
                  </a:cubicBezTo>
                  <a:cubicBezTo>
                    <a:pt x="1026" y="73"/>
                    <a:pt x="1025" y="73"/>
                    <a:pt x="1025" y="73"/>
                  </a:cubicBezTo>
                  <a:cubicBezTo>
                    <a:pt x="1025" y="72"/>
                    <a:pt x="1025" y="72"/>
                    <a:pt x="1024" y="71"/>
                  </a:cubicBezTo>
                  <a:cubicBezTo>
                    <a:pt x="1024" y="71"/>
                    <a:pt x="1024" y="71"/>
                    <a:pt x="1024" y="71"/>
                  </a:cubicBezTo>
                  <a:cubicBezTo>
                    <a:pt x="1024" y="70"/>
                    <a:pt x="1024" y="70"/>
                    <a:pt x="1023" y="70"/>
                  </a:cubicBezTo>
                  <a:close/>
                  <a:moveTo>
                    <a:pt x="929" y="44"/>
                  </a:moveTo>
                  <a:cubicBezTo>
                    <a:pt x="929" y="44"/>
                    <a:pt x="928" y="44"/>
                    <a:pt x="928" y="43"/>
                  </a:cubicBezTo>
                  <a:cubicBezTo>
                    <a:pt x="928" y="43"/>
                    <a:pt x="928" y="43"/>
                    <a:pt x="928" y="43"/>
                  </a:cubicBezTo>
                  <a:cubicBezTo>
                    <a:pt x="928" y="43"/>
                    <a:pt x="928" y="43"/>
                    <a:pt x="927" y="43"/>
                  </a:cubicBezTo>
                  <a:cubicBezTo>
                    <a:pt x="927" y="42"/>
                    <a:pt x="927" y="42"/>
                    <a:pt x="926" y="42"/>
                  </a:cubicBezTo>
                  <a:cubicBezTo>
                    <a:pt x="926" y="42"/>
                    <a:pt x="926" y="42"/>
                    <a:pt x="926" y="42"/>
                  </a:cubicBezTo>
                  <a:cubicBezTo>
                    <a:pt x="926" y="42"/>
                    <a:pt x="925" y="42"/>
                    <a:pt x="925" y="42"/>
                  </a:cubicBezTo>
                  <a:cubicBezTo>
                    <a:pt x="925" y="42"/>
                    <a:pt x="925" y="42"/>
                    <a:pt x="924" y="42"/>
                  </a:cubicBezTo>
                  <a:cubicBezTo>
                    <a:pt x="923" y="42"/>
                    <a:pt x="923" y="42"/>
                    <a:pt x="923" y="42"/>
                  </a:cubicBezTo>
                  <a:cubicBezTo>
                    <a:pt x="923" y="42"/>
                    <a:pt x="923" y="42"/>
                    <a:pt x="923" y="43"/>
                  </a:cubicBezTo>
                  <a:cubicBezTo>
                    <a:pt x="923" y="43"/>
                    <a:pt x="923" y="43"/>
                    <a:pt x="923" y="43"/>
                  </a:cubicBezTo>
                  <a:cubicBezTo>
                    <a:pt x="923" y="43"/>
                    <a:pt x="923" y="43"/>
                    <a:pt x="924" y="43"/>
                  </a:cubicBezTo>
                  <a:cubicBezTo>
                    <a:pt x="924" y="43"/>
                    <a:pt x="924" y="43"/>
                    <a:pt x="924" y="43"/>
                  </a:cubicBezTo>
                  <a:cubicBezTo>
                    <a:pt x="925" y="44"/>
                    <a:pt x="925" y="44"/>
                    <a:pt x="925" y="44"/>
                  </a:cubicBezTo>
                  <a:cubicBezTo>
                    <a:pt x="925" y="44"/>
                    <a:pt x="925" y="45"/>
                    <a:pt x="926" y="45"/>
                  </a:cubicBezTo>
                  <a:cubicBezTo>
                    <a:pt x="926" y="45"/>
                    <a:pt x="927" y="45"/>
                    <a:pt x="927" y="45"/>
                  </a:cubicBezTo>
                  <a:cubicBezTo>
                    <a:pt x="928" y="45"/>
                    <a:pt x="928" y="45"/>
                    <a:pt x="928" y="45"/>
                  </a:cubicBezTo>
                  <a:cubicBezTo>
                    <a:pt x="928" y="45"/>
                    <a:pt x="929" y="45"/>
                    <a:pt x="929" y="45"/>
                  </a:cubicBezTo>
                  <a:cubicBezTo>
                    <a:pt x="929" y="44"/>
                    <a:pt x="929" y="44"/>
                    <a:pt x="929" y="44"/>
                  </a:cubicBezTo>
                  <a:close/>
                  <a:moveTo>
                    <a:pt x="888" y="52"/>
                  </a:moveTo>
                  <a:cubicBezTo>
                    <a:pt x="888" y="52"/>
                    <a:pt x="888" y="52"/>
                    <a:pt x="888" y="52"/>
                  </a:cubicBezTo>
                  <a:cubicBezTo>
                    <a:pt x="889" y="52"/>
                    <a:pt x="889" y="52"/>
                    <a:pt x="890" y="52"/>
                  </a:cubicBezTo>
                  <a:cubicBezTo>
                    <a:pt x="890" y="52"/>
                    <a:pt x="890" y="52"/>
                    <a:pt x="891" y="52"/>
                  </a:cubicBezTo>
                  <a:cubicBezTo>
                    <a:pt x="891" y="52"/>
                    <a:pt x="891" y="52"/>
                    <a:pt x="891" y="52"/>
                  </a:cubicBezTo>
                  <a:cubicBezTo>
                    <a:pt x="891" y="52"/>
                    <a:pt x="891" y="52"/>
                    <a:pt x="891" y="52"/>
                  </a:cubicBezTo>
                  <a:cubicBezTo>
                    <a:pt x="891" y="52"/>
                    <a:pt x="891" y="51"/>
                    <a:pt x="891" y="51"/>
                  </a:cubicBezTo>
                  <a:cubicBezTo>
                    <a:pt x="891" y="51"/>
                    <a:pt x="891" y="50"/>
                    <a:pt x="891" y="50"/>
                  </a:cubicBezTo>
                  <a:cubicBezTo>
                    <a:pt x="891" y="50"/>
                    <a:pt x="891" y="50"/>
                    <a:pt x="890" y="50"/>
                  </a:cubicBezTo>
                  <a:cubicBezTo>
                    <a:pt x="890" y="50"/>
                    <a:pt x="890" y="50"/>
                    <a:pt x="890" y="50"/>
                  </a:cubicBezTo>
                  <a:cubicBezTo>
                    <a:pt x="889" y="50"/>
                    <a:pt x="890" y="50"/>
                    <a:pt x="889" y="51"/>
                  </a:cubicBezTo>
                  <a:cubicBezTo>
                    <a:pt x="889" y="51"/>
                    <a:pt x="888" y="51"/>
                    <a:pt x="888" y="51"/>
                  </a:cubicBezTo>
                  <a:lnTo>
                    <a:pt x="888" y="52"/>
                  </a:lnTo>
                  <a:close/>
                  <a:moveTo>
                    <a:pt x="903" y="46"/>
                  </a:moveTo>
                  <a:cubicBezTo>
                    <a:pt x="904" y="46"/>
                    <a:pt x="904" y="45"/>
                    <a:pt x="905" y="45"/>
                  </a:cubicBezTo>
                  <a:cubicBezTo>
                    <a:pt x="905" y="45"/>
                    <a:pt x="905" y="44"/>
                    <a:pt x="906" y="44"/>
                  </a:cubicBezTo>
                  <a:cubicBezTo>
                    <a:pt x="906" y="44"/>
                    <a:pt x="906" y="44"/>
                    <a:pt x="906" y="43"/>
                  </a:cubicBezTo>
                  <a:cubicBezTo>
                    <a:pt x="906" y="43"/>
                    <a:pt x="907" y="43"/>
                    <a:pt x="907" y="43"/>
                  </a:cubicBezTo>
                  <a:cubicBezTo>
                    <a:pt x="907" y="43"/>
                    <a:pt x="907" y="43"/>
                    <a:pt x="908" y="43"/>
                  </a:cubicBezTo>
                  <a:cubicBezTo>
                    <a:pt x="908" y="43"/>
                    <a:pt x="908" y="43"/>
                    <a:pt x="909" y="43"/>
                  </a:cubicBezTo>
                  <a:cubicBezTo>
                    <a:pt x="912" y="43"/>
                    <a:pt x="912" y="43"/>
                    <a:pt x="912" y="43"/>
                  </a:cubicBezTo>
                  <a:cubicBezTo>
                    <a:pt x="913" y="43"/>
                    <a:pt x="913" y="43"/>
                    <a:pt x="913" y="43"/>
                  </a:cubicBezTo>
                  <a:cubicBezTo>
                    <a:pt x="913" y="43"/>
                    <a:pt x="914" y="43"/>
                    <a:pt x="914" y="43"/>
                  </a:cubicBezTo>
                  <a:cubicBezTo>
                    <a:pt x="914" y="43"/>
                    <a:pt x="914" y="43"/>
                    <a:pt x="915" y="43"/>
                  </a:cubicBezTo>
                  <a:cubicBezTo>
                    <a:pt x="915" y="43"/>
                    <a:pt x="915" y="43"/>
                    <a:pt x="916" y="43"/>
                  </a:cubicBezTo>
                  <a:cubicBezTo>
                    <a:pt x="916" y="43"/>
                    <a:pt x="916" y="43"/>
                    <a:pt x="917" y="43"/>
                  </a:cubicBezTo>
                  <a:cubicBezTo>
                    <a:pt x="917" y="43"/>
                    <a:pt x="917" y="42"/>
                    <a:pt x="918" y="42"/>
                  </a:cubicBezTo>
                  <a:cubicBezTo>
                    <a:pt x="918" y="42"/>
                    <a:pt x="919" y="42"/>
                    <a:pt x="919" y="42"/>
                  </a:cubicBezTo>
                  <a:cubicBezTo>
                    <a:pt x="920" y="42"/>
                    <a:pt x="921" y="42"/>
                    <a:pt x="921" y="42"/>
                  </a:cubicBezTo>
                  <a:cubicBezTo>
                    <a:pt x="921" y="42"/>
                    <a:pt x="921" y="41"/>
                    <a:pt x="921" y="41"/>
                  </a:cubicBezTo>
                  <a:cubicBezTo>
                    <a:pt x="921" y="41"/>
                    <a:pt x="921" y="41"/>
                    <a:pt x="921" y="40"/>
                  </a:cubicBezTo>
                  <a:cubicBezTo>
                    <a:pt x="921" y="40"/>
                    <a:pt x="921" y="40"/>
                    <a:pt x="921" y="40"/>
                  </a:cubicBezTo>
                  <a:cubicBezTo>
                    <a:pt x="921" y="39"/>
                    <a:pt x="921" y="39"/>
                    <a:pt x="921" y="39"/>
                  </a:cubicBezTo>
                  <a:cubicBezTo>
                    <a:pt x="918" y="39"/>
                    <a:pt x="918" y="39"/>
                    <a:pt x="918" y="39"/>
                  </a:cubicBezTo>
                  <a:cubicBezTo>
                    <a:pt x="918" y="38"/>
                    <a:pt x="918" y="38"/>
                    <a:pt x="918" y="37"/>
                  </a:cubicBezTo>
                  <a:cubicBezTo>
                    <a:pt x="918" y="37"/>
                    <a:pt x="918" y="37"/>
                    <a:pt x="918" y="37"/>
                  </a:cubicBezTo>
                  <a:cubicBezTo>
                    <a:pt x="918" y="36"/>
                    <a:pt x="918" y="36"/>
                    <a:pt x="918" y="36"/>
                  </a:cubicBezTo>
                  <a:cubicBezTo>
                    <a:pt x="917" y="36"/>
                    <a:pt x="917" y="36"/>
                    <a:pt x="917" y="36"/>
                  </a:cubicBezTo>
                  <a:cubicBezTo>
                    <a:pt x="916" y="36"/>
                    <a:pt x="915" y="36"/>
                    <a:pt x="915" y="36"/>
                  </a:cubicBezTo>
                  <a:cubicBezTo>
                    <a:pt x="914" y="36"/>
                    <a:pt x="914" y="36"/>
                    <a:pt x="914" y="36"/>
                  </a:cubicBezTo>
                  <a:cubicBezTo>
                    <a:pt x="914" y="36"/>
                    <a:pt x="914" y="36"/>
                    <a:pt x="913" y="36"/>
                  </a:cubicBezTo>
                  <a:cubicBezTo>
                    <a:pt x="913" y="37"/>
                    <a:pt x="913" y="37"/>
                    <a:pt x="913" y="37"/>
                  </a:cubicBezTo>
                  <a:cubicBezTo>
                    <a:pt x="912" y="37"/>
                    <a:pt x="912" y="37"/>
                    <a:pt x="912" y="37"/>
                  </a:cubicBezTo>
                  <a:cubicBezTo>
                    <a:pt x="912" y="37"/>
                    <a:pt x="912" y="37"/>
                    <a:pt x="912" y="37"/>
                  </a:cubicBezTo>
                  <a:cubicBezTo>
                    <a:pt x="912" y="36"/>
                    <a:pt x="912" y="36"/>
                    <a:pt x="912" y="36"/>
                  </a:cubicBezTo>
                  <a:cubicBezTo>
                    <a:pt x="913" y="36"/>
                    <a:pt x="913" y="36"/>
                    <a:pt x="913" y="35"/>
                  </a:cubicBezTo>
                  <a:cubicBezTo>
                    <a:pt x="913" y="35"/>
                    <a:pt x="913" y="35"/>
                    <a:pt x="913" y="35"/>
                  </a:cubicBezTo>
                  <a:cubicBezTo>
                    <a:pt x="913" y="35"/>
                    <a:pt x="913" y="35"/>
                    <a:pt x="912" y="34"/>
                  </a:cubicBezTo>
                  <a:cubicBezTo>
                    <a:pt x="912" y="34"/>
                    <a:pt x="912" y="34"/>
                    <a:pt x="912" y="34"/>
                  </a:cubicBezTo>
                  <a:cubicBezTo>
                    <a:pt x="911" y="34"/>
                    <a:pt x="911" y="34"/>
                    <a:pt x="911" y="34"/>
                  </a:cubicBezTo>
                  <a:cubicBezTo>
                    <a:pt x="911" y="34"/>
                    <a:pt x="911" y="34"/>
                    <a:pt x="911" y="34"/>
                  </a:cubicBezTo>
                  <a:cubicBezTo>
                    <a:pt x="910" y="34"/>
                    <a:pt x="910" y="34"/>
                    <a:pt x="910" y="34"/>
                  </a:cubicBezTo>
                  <a:cubicBezTo>
                    <a:pt x="910" y="34"/>
                    <a:pt x="909" y="34"/>
                    <a:pt x="909" y="34"/>
                  </a:cubicBezTo>
                  <a:cubicBezTo>
                    <a:pt x="909" y="34"/>
                    <a:pt x="909" y="34"/>
                    <a:pt x="908" y="34"/>
                  </a:cubicBezTo>
                  <a:cubicBezTo>
                    <a:pt x="908" y="35"/>
                    <a:pt x="908" y="35"/>
                    <a:pt x="908" y="35"/>
                  </a:cubicBezTo>
                  <a:cubicBezTo>
                    <a:pt x="908" y="35"/>
                    <a:pt x="907" y="35"/>
                    <a:pt x="907" y="36"/>
                  </a:cubicBezTo>
                  <a:cubicBezTo>
                    <a:pt x="907" y="36"/>
                    <a:pt x="907" y="36"/>
                    <a:pt x="907" y="36"/>
                  </a:cubicBezTo>
                  <a:cubicBezTo>
                    <a:pt x="907" y="37"/>
                    <a:pt x="907" y="37"/>
                    <a:pt x="907" y="37"/>
                  </a:cubicBezTo>
                  <a:cubicBezTo>
                    <a:pt x="906" y="37"/>
                    <a:pt x="906" y="38"/>
                    <a:pt x="906" y="38"/>
                  </a:cubicBezTo>
                  <a:cubicBezTo>
                    <a:pt x="906" y="38"/>
                    <a:pt x="906" y="38"/>
                    <a:pt x="906" y="38"/>
                  </a:cubicBezTo>
                  <a:cubicBezTo>
                    <a:pt x="905" y="38"/>
                    <a:pt x="905" y="38"/>
                    <a:pt x="905" y="38"/>
                  </a:cubicBezTo>
                  <a:cubicBezTo>
                    <a:pt x="905" y="39"/>
                    <a:pt x="905" y="39"/>
                    <a:pt x="905" y="39"/>
                  </a:cubicBezTo>
                  <a:cubicBezTo>
                    <a:pt x="905" y="40"/>
                    <a:pt x="905" y="40"/>
                    <a:pt x="905" y="40"/>
                  </a:cubicBezTo>
                  <a:cubicBezTo>
                    <a:pt x="905" y="41"/>
                    <a:pt x="905" y="41"/>
                    <a:pt x="904" y="41"/>
                  </a:cubicBezTo>
                  <a:cubicBezTo>
                    <a:pt x="904" y="41"/>
                    <a:pt x="904" y="41"/>
                    <a:pt x="904" y="41"/>
                  </a:cubicBezTo>
                  <a:cubicBezTo>
                    <a:pt x="903" y="42"/>
                    <a:pt x="903" y="42"/>
                    <a:pt x="903" y="42"/>
                  </a:cubicBezTo>
                  <a:cubicBezTo>
                    <a:pt x="903" y="42"/>
                    <a:pt x="902" y="42"/>
                    <a:pt x="902" y="42"/>
                  </a:cubicBezTo>
                  <a:cubicBezTo>
                    <a:pt x="902" y="42"/>
                    <a:pt x="902" y="43"/>
                    <a:pt x="902" y="43"/>
                  </a:cubicBezTo>
                  <a:cubicBezTo>
                    <a:pt x="902" y="43"/>
                    <a:pt x="902" y="43"/>
                    <a:pt x="902" y="44"/>
                  </a:cubicBezTo>
                  <a:cubicBezTo>
                    <a:pt x="902" y="44"/>
                    <a:pt x="902" y="44"/>
                    <a:pt x="902" y="45"/>
                  </a:cubicBezTo>
                  <a:cubicBezTo>
                    <a:pt x="902" y="45"/>
                    <a:pt x="903" y="46"/>
                    <a:pt x="903" y="46"/>
                  </a:cubicBezTo>
                  <a:close/>
                  <a:moveTo>
                    <a:pt x="892" y="28"/>
                  </a:moveTo>
                  <a:cubicBezTo>
                    <a:pt x="891" y="28"/>
                    <a:pt x="891" y="29"/>
                    <a:pt x="891" y="29"/>
                  </a:cubicBezTo>
                  <a:cubicBezTo>
                    <a:pt x="891" y="29"/>
                    <a:pt x="891" y="29"/>
                    <a:pt x="890" y="29"/>
                  </a:cubicBezTo>
                  <a:cubicBezTo>
                    <a:pt x="890" y="29"/>
                    <a:pt x="890" y="30"/>
                    <a:pt x="890" y="30"/>
                  </a:cubicBezTo>
                  <a:cubicBezTo>
                    <a:pt x="890" y="30"/>
                    <a:pt x="889" y="30"/>
                    <a:pt x="889" y="30"/>
                  </a:cubicBezTo>
                  <a:cubicBezTo>
                    <a:pt x="888" y="30"/>
                    <a:pt x="888" y="30"/>
                    <a:pt x="887" y="30"/>
                  </a:cubicBezTo>
                  <a:cubicBezTo>
                    <a:pt x="887" y="30"/>
                    <a:pt x="887" y="30"/>
                    <a:pt x="886" y="30"/>
                  </a:cubicBezTo>
                  <a:cubicBezTo>
                    <a:pt x="886" y="30"/>
                    <a:pt x="886" y="30"/>
                    <a:pt x="886" y="30"/>
                  </a:cubicBezTo>
                  <a:cubicBezTo>
                    <a:pt x="885" y="30"/>
                    <a:pt x="885" y="31"/>
                    <a:pt x="885" y="31"/>
                  </a:cubicBezTo>
                  <a:cubicBezTo>
                    <a:pt x="885" y="31"/>
                    <a:pt x="885" y="31"/>
                    <a:pt x="884" y="31"/>
                  </a:cubicBezTo>
                  <a:cubicBezTo>
                    <a:pt x="884" y="32"/>
                    <a:pt x="884" y="31"/>
                    <a:pt x="884" y="31"/>
                  </a:cubicBezTo>
                  <a:cubicBezTo>
                    <a:pt x="883" y="32"/>
                    <a:pt x="883" y="32"/>
                    <a:pt x="883" y="32"/>
                  </a:cubicBezTo>
                  <a:cubicBezTo>
                    <a:pt x="883" y="32"/>
                    <a:pt x="882" y="32"/>
                    <a:pt x="882" y="32"/>
                  </a:cubicBezTo>
                  <a:cubicBezTo>
                    <a:pt x="882" y="33"/>
                    <a:pt x="882" y="33"/>
                    <a:pt x="882" y="33"/>
                  </a:cubicBezTo>
                  <a:cubicBezTo>
                    <a:pt x="882" y="33"/>
                    <a:pt x="882" y="33"/>
                    <a:pt x="882" y="34"/>
                  </a:cubicBezTo>
                  <a:cubicBezTo>
                    <a:pt x="882" y="34"/>
                    <a:pt x="883" y="34"/>
                    <a:pt x="883" y="34"/>
                  </a:cubicBezTo>
                  <a:cubicBezTo>
                    <a:pt x="883" y="34"/>
                    <a:pt x="884" y="34"/>
                    <a:pt x="884" y="34"/>
                  </a:cubicBezTo>
                  <a:cubicBezTo>
                    <a:pt x="884" y="35"/>
                    <a:pt x="884" y="35"/>
                    <a:pt x="884" y="35"/>
                  </a:cubicBezTo>
                  <a:cubicBezTo>
                    <a:pt x="884" y="35"/>
                    <a:pt x="884" y="36"/>
                    <a:pt x="884" y="36"/>
                  </a:cubicBezTo>
                  <a:cubicBezTo>
                    <a:pt x="884" y="36"/>
                    <a:pt x="884" y="37"/>
                    <a:pt x="884" y="37"/>
                  </a:cubicBezTo>
                  <a:cubicBezTo>
                    <a:pt x="890" y="37"/>
                    <a:pt x="890" y="37"/>
                    <a:pt x="890" y="37"/>
                  </a:cubicBezTo>
                  <a:cubicBezTo>
                    <a:pt x="891" y="37"/>
                    <a:pt x="891" y="37"/>
                    <a:pt x="891" y="37"/>
                  </a:cubicBezTo>
                  <a:cubicBezTo>
                    <a:pt x="891" y="37"/>
                    <a:pt x="892" y="37"/>
                    <a:pt x="892" y="37"/>
                  </a:cubicBezTo>
                  <a:cubicBezTo>
                    <a:pt x="892" y="37"/>
                    <a:pt x="892" y="38"/>
                    <a:pt x="892" y="38"/>
                  </a:cubicBezTo>
                  <a:cubicBezTo>
                    <a:pt x="893" y="38"/>
                    <a:pt x="893" y="38"/>
                    <a:pt x="893" y="39"/>
                  </a:cubicBezTo>
                  <a:cubicBezTo>
                    <a:pt x="895" y="39"/>
                    <a:pt x="896" y="38"/>
                    <a:pt x="897" y="38"/>
                  </a:cubicBezTo>
                  <a:cubicBezTo>
                    <a:pt x="898" y="38"/>
                    <a:pt x="898" y="39"/>
                    <a:pt x="898" y="39"/>
                  </a:cubicBezTo>
                  <a:cubicBezTo>
                    <a:pt x="899" y="39"/>
                    <a:pt x="899" y="39"/>
                    <a:pt x="899" y="39"/>
                  </a:cubicBezTo>
                  <a:cubicBezTo>
                    <a:pt x="900" y="39"/>
                    <a:pt x="900" y="39"/>
                    <a:pt x="900" y="39"/>
                  </a:cubicBezTo>
                  <a:cubicBezTo>
                    <a:pt x="901" y="39"/>
                    <a:pt x="901" y="39"/>
                    <a:pt x="901" y="38"/>
                  </a:cubicBezTo>
                  <a:cubicBezTo>
                    <a:pt x="902" y="38"/>
                    <a:pt x="902" y="38"/>
                    <a:pt x="903" y="38"/>
                  </a:cubicBezTo>
                  <a:cubicBezTo>
                    <a:pt x="903" y="38"/>
                    <a:pt x="903" y="38"/>
                    <a:pt x="903" y="37"/>
                  </a:cubicBezTo>
                  <a:cubicBezTo>
                    <a:pt x="903" y="36"/>
                    <a:pt x="903" y="36"/>
                    <a:pt x="903" y="36"/>
                  </a:cubicBezTo>
                  <a:cubicBezTo>
                    <a:pt x="902" y="36"/>
                    <a:pt x="902" y="36"/>
                    <a:pt x="902" y="36"/>
                  </a:cubicBezTo>
                  <a:cubicBezTo>
                    <a:pt x="901" y="36"/>
                    <a:pt x="901" y="36"/>
                    <a:pt x="901" y="35"/>
                  </a:cubicBezTo>
                  <a:cubicBezTo>
                    <a:pt x="901" y="35"/>
                    <a:pt x="901" y="35"/>
                    <a:pt x="901" y="34"/>
                  </a:cubicBezTo>
                  <a:cubicBezTo>
                    <a:pt x="901" y="34"/>
                    <a:pt x="901" y="34"/>
                    <a:pt x="902" y="33"/>
                  </a:cubicBezTo>
                  <a:cubicBezTo>
                    <a:pt x="902" y="33"/>
                    <a:pt x="902" y="33"/>
                    <a:pt x="902" y="33"/>
                  </a:cubicBezTo>
                  <a:cubicBezTo>
                    <a:pt x="902" y="32"/>
                    <a:pt x="903" y="32"/>
                    <a:pt x="903" y="32"/>
                  </a:cubicBezTo>
                  <a:cubicBezTo>
                    <a:pt x="903" y="31"/>
                    <a:pt x="903" y="31"/>
                    <a:pt x="902" y="31"/>
                  </a:cubicBezTo>
                  <a:cubicBezTo>
                    <a:pt x="902" y="30"/>
                    <a:pt x="902" y="30"/>
                    <a:pt x="902" y="30"/>
                  </a:cubicBezTo>
                  <a:cubicBezTo>
                    <a:pt x="902" y="30"/>
                    <a:pt x="902" y="29"/>
                    <a:pt x="901" y="29"/>
                  </a:cubicBezTo>
                  <a:cubicBezTo>
                    <a:pt x="901" y="29"/>
                    <a:pt x="900" y="29"/>
                    <a:pt x="900" y="29"/>
                  </a:cubicBezTo>
                  <a:cubicBezTo>
                    <a:pt x="899" y="29"/>
                    <a:pt x="899" y="29"/>
                    <a:pt x="899" y="29"/>
                  </a:cubicBezTo>
                  <a:cubicBezTo>
                    <a:pt x="898" y="29"/>
                    <a:pt x="898" y="29"/>
                    <a:pt x="898" y="29"/>
                  </a:cubicBezTo>
                  <a:cubicBezTo>
                    <a:pt x="898" y="29"/>
                    <a:pt x="898" y="30"/>
                    <a:pt x="898" y="30"/>
                  </a:cubicBezTo>
                  <a:cubicBezTo>
                    <a:pt x="897" y="30"/>
                    <a:pt x="897" y="30"/>
                    <a:pt x="897" y="31"/>
                  </a:cubicBezTo>
                  <a:cubicBezTo>
                    <a:pt x="897" y="31"/>
                    <a:pt x="896" y="31"/>
                    <a:pt x="896" y="31"/>
                  </a:cubicBezTo>
                  <a:cubicBezTo>
                    <a:pt x="896" y="31"/>
                    <a:pt x="895" y="31"/>
                    <a:pt x="895" y="31"/>
                  </a:cubicBezTo>
                  <a:cubicBezTo>
                    <a:pt x="895" y="30"/>
                    <a:pt x="895" y="30"/>
                    <a:pt x="895" y="30"/>
                  </a:cubicBezTo>
                  <a:cubicBezTo>
                    <a:pt x="895" y="30"/>
                    <a:pt x="896" y="30"/>
                    <a:pt x="896" y="29"/>
                  </a:cubicBezTo>
                  <a:cubicBezTo>
                    <a:pt x="896" y="28"/>
                    <a:pt x="896" y="28"/>
                    <a:pt x="896" y="28"/>
                  </a:cubicBezTo>
                  <a:cubicBezTo>
                    <a:pt x="895" y="28"/>
                    <a:pt x="894" y="28"/>
                    <a:pt x="893" y="28"/>
                  </a:cubicBezTo>
                  <a:cubicBezTo>
                    <a:pt x="893" y="28"/>
                    <a:pt x="892" y="28"/>
                    <a:pt x="892" y="28"/>
                  </a:cubicBezTo>
                  <a:close/>
                  <a:moveTo>
                    <a:pt x="881" y="29"/>
                  </a:moveTo>
                  <a:cubicBezTo>
                    <a:pt x="881" y="29"/>
                    <a:pt x="882" y="29"/>
                    <a:pt x="882" y="30"/>
                  </a:cubicBezTo>
                  <a:cubicBezTo>
                    <a:pt x="882" y="30"/>
                    <a:pt x="883" y="30"/>
                    <a:pt x="883" y="30"/>
                  </a:cubicBezTo>
                  <a:cubicBezTo>
                    <a:pt x="883" y="30"/>
                    <a:pt x="884" y="30"/>
                    <a:pt x="884" y="30"/>
                  </a:cubicBezTo>
                  <a:cubicBezTo>
                    <a:pt x="884" y="29"/>
                    <a:pt x="884" y="29"/>
                    <a:pt x="885" y="29"/>
                  </a:cubicBezTo>
                  <a:cubicBezTo>
                    <a:pt x="885" y="29"/>
                    <a:pt x="885" y="28"/>
                    <a:pt x="885" y="28"/>
                  </a:cubicBezTo>
                  <a:cubicBezTo>
                    <a:pt x="886" y="28"/>
                    <a:pt x="886" y="28"/>
                    <a:pt x="886" y="28"/>
                  </a:cubicBezTo>
                  <a:cubicBezTo>
                    <a:pt x="887" y="28"/>
                    <a:pt x="887" y="28"/>
                    <a:pt x="888" y="28"/>
                  </a:cubicBezTo>
                  <a:cubicBezTo>
                    <a:pt x="888" y="28"/>
                    <a:pt x="888" y="28"/>
                    <a:pt x="888" y="28"/>
                  </a:cubicBezTo>
                  <a:cubicBezTo>
                    <a:pt x="889" y="28"/>
                    <a:pt x="888" y="27"/>
                    <a:pt x="889" y="27"/>
                  </a:cubicBezTo>
                  <a:cubicBezTo>
                    <a:pt x="889" y="27"/>
                    <a:pt x="890" y="27"/>
                    <a:pt x="890" y="27"/>
                  </a:cubicBezTo>
                  <a:cubicBezTo>
                    <a:pt x="891" y="27"/>
                    <a:pt x="892" y="27"/>
                    <a:pt x="893" y="27"/>
                  </a:cubicBezTo>
                  <a:cubicBezTo>
                    <a:pt x="893" y="27"/>
                    <a:pt x="893" y="27"/>
                    <a:pt x="893" y="26"/>
                  </a:cubicBezTo>
                  <a:cubicBezTo>
                    <a:pt x="893" y="26"/>
                    <a:pt x="893" y="25"/>
                    <a:pt x="893" y="25"/>
                  </a:cubicBezTo>
                  <a:cubicBezTo>
                    <a:pt x="893" y="25"/>
                    <a:pt x="894" y="24"/>
                    <a:pt x="894" y="24"/>
                  </a:cubicBezTo>
                  <a:cubicBezTo>
                    <a:pt x="894" y="24"/>
                    <a:pt x="894" y="24"/>
                    <a:pt x="895" y="24"/>
                  </a:cubicBezTo>
                  <a:cubicBezTo>
                    <a:pt x="895" y="24"/>
                    <a:pt x="895" y="24"/>
                    <a:pt x="895" y="24"/>
                  </a:cubicBezTo>
                  <a:cubicBezTo>
                    <a:pt x="895" y="23"/>
                    <a:pt x="896" y="23"/>
                    <a:pt x="896" y="23"/>
                  </a:cubicBezTo>
                  <a:cubicBezTo>
                    <a:pt x="896" y="23"/>
                    <a:pt x="895" y="23"/>
                    <a:pt x="895" y="23"/>
                  </a:cubicBezTo>
                  <a:cubicBezTo>
                    <a:pt x="895" y="23"/>
                    <a:pt x="895" y="23"/>
                    <a:pt x="895" y="23"/>
                  </a:cubicBezTo>
                  <a:cubicBezTo>
                    <a:pt x="891" y="23"/>
                    <a:pt x="891" y="23"/>
                    <a:pt x="891" y="23"/>
                  </a:cubicBezTo>
                  <a:cubicBezTo>
                    <a:pt x="891" y="22"/>
                    <a:pt x="891" y="21"/>
                    <a:pt x="890" y="21"/>
                  </a:cubicBezTo>
                  <a:cubicBezTo>
                    <a:pt x="890" y="21"/>
                    <a:pt x="890" y="20"/>
                    <a:pt x="890" y="20"/>
                  </a:cubicBezTo>
                  <a:cubicBezTo>
                    <a:pt x="890" y="20"/>
                    <a:pt x="889" y="20"/>
                    <a:pt x="889" y="20"/>
                  </a:cubicBezTo>
                  <a:cubicBezTo>
                    <a:pt x="889" y="20"/>
                    <a:pt x="889" y="20"/>
                    <a:pt x="888" y="20"/>
                  </a:cubicBezTo>
                  <a:cubicBezTo>
                    <a:pt x="888" y="20"/>
                    <a:pt x="887" y="20"/>
                    <a:pt x="887" y="20"/>
                  </a:cubicBezTo>
                  <a:cubicBezTo>
                    <a:pt x="887" y="20"/>
                    <a:pt x="887" y="20"/>
                    <a:pt x="886" y="21"/>
                  </a:cubicBezTo>
                  <a:cubicBezTo>
                    <a:pt x="886" y="21"/>
                    <a:pt x="886" y="21"/>
                    <a:pt x="886" y="21"/>
                  </a:cubicBezTo>
                  <a:cubicBezTo>
                    <a:pt x="885" y="21"/>
                    <a:pt x="885" y="21"/>
                    <a:pt x="884" y="21"/>
                  </a:cubicBezTo>
                  <a:cubicBezTo>
                    <a:pt x="884" y="21"/>
                    <a:pt x="884" y="22"/>
                    <a:pt x="883" y="22"/>
                  </a:cubicBezTo>
                  <a:cubicBezTo>
                    <a:pt x="883" y="22"/>
                    <a:pt x="883" y="22"/>
                    <a:pt x="882" y="22"/>
                  </a:cubicBezTo>
                  <a:cubicBezTo>
                    <a:pt x="881" y="22"/>
                    <a:pt x="881" y="22"/>
                    <a:pt x="880" y="22"/>
                  </a:cubicBezTo>
                  <a:cubicBezTo>
                    <a:pt x="880" y="22"/>
                    <a:pt x="880" y="22"/>
                    <a:pt x="880" y="22"/>
                  </a:cubicBezTo>
                  <a:cubicBezTo>
                    <a:pt x="880" y="23"/>
                    <a:pt x="880" y="23"/>
                    <a:pt x="880" y="24"/>
                  </a:cubicBezTo>
                  <a:cubicBezTo>
                    <a:pt x="880" y="24"/>
                    <a:pt x="880" y="24"/>
                    <a:pt x="879" y="25"/>
                  </a:cubicBezTo>
                  <a:cubicBezTo>
                    <a:pt x="879" y="25"/>
                    <a:pt x="879" y="25"/>
                    <a:pt x="879" y="25"/>
                  </a:cubicBezTo>
                  <a:cubicBezTo>
                    <a:pt x="878" y="25"/>
                    <a:pt x="878" y="25"/>
                    <a:pt x="877" y="25"/>
                  </a:cubicBezTo>
                  <a:cubicBezTo>
                    <a:pt x="877" y="25"/>
                    <a:pt x="877" y="26"/>
                    <a:pt x="877" y="26"/>
                  </a:cubicBezTo>
                  <a:cubicBezTo>
                    <a:pt x="876" y="26"/>
                    <a:pt x="876" y="26"/>
                    <a:pt x="876" y="26"/>
                  </a:cubicBezTo>
                  <a:cubicBezTo>
                    <a:pt x="875" y="26"/>
                    <a:pt x="876" y="26"/>
                    <a:pt x="876" y="27"/>
                  </a:cubicBezTo>
                  <a:cubicBezTo>
                    <a:pt x="876" y="27"/>
                    <a:pt x="876" y="27"/>
                    <a:pt x="876" y="27"/>
                  </a:cubicBezTo>
                  <a:cubicBezTo>
                    <a:pt x="876" y="27"/>
                    <a:pt x="876" y="28"/>
                    <a:pt x="877" y="28"/>
                  </a:cubicBezTo>
                  <a:cubicBezTo>
                    <a:pt x="877" y="28"/>
                    <a:pt x="878" y="27"/>
                    <a:pt x="878" y="27"/>
                  </a:cubicBezTo>
                  <a:cubicBezTo>
                    <a:pt x="879" y="27"/>
                    <a:pt x="879" y="27"/>
                    <a:pt x="879" y="27"/>
                  </a:cubicBezTo>
                  <a:cubicBezTo>
                    <a:pt x="879" y="27"/>
                    <a:pt x="879" y="28"/>
                    <a:pt x="879" y="28"/>
                  </a:cubicBezTo>
                  <a:cubicBezTo>
                    <a:pt x="880" y="28"/>
                    <a:pt x="880" y="28"/>
                    <a:pt x="880" y="29"/>
                  </a:cubicBezTo>
                  <a:cubicBezTo>
                    <a:pt x="880" y="29"/>
                    <a:pt x="880" y="29"/>
                    <a:pt x="881" y="29"/>
                  </a:cubicBezTo>
                  <a:cubicBezTo>
                    <a:pt x="881" y="29"/>
                    <a:pt x="881" y="29"/>
                    <a:pt x="881" y="29"/>
                  </a:cubicBezTo>
                  <a:close/>
                  <a:moveTo>
                    <a:pt x="880" y="31"/>
                  </a:moveTo>
                  <a:cubicBezTo>
                    <a:pt x="880" y="31"/>
                    <a:pt x="879" y="31"/>
                    <a:pt x="879" y="31"/>
                  </a:cubicBezTo>
                  <a:cubicBezTo>
                    <a:pt x="879" y="31"/>
                    <a:pt x="879" y="30"/>
                    <a:pt x="878" y="30"/>
                  </a:cubicBezTo>
                  <a:cubicBezTo>
                    <a:pt x="878" y="30"/>
                    <a:pt x="878" y="30"/>
                    <a:pt x="877" y="30"/>
                  </a:cubicBezTo>
                  <a:cubicBezTo>
                    <a:pt x="877" y="30"/>
                    <a:pt x="877" y="30"/>
                    <a:pt x="877" y="30"/>
                  </a:cubicBezTo>
                  <a:cubicBezTo>
                    <a:pt x="876" y="30"/>
                    <a:pt x="876" y="30"/>
                    <a:pt x="876" y="30"/>
                  </a:cubicBezTo>
                  <a:cubicBezTo>
                    <a:pt x="876" y="30"/>
                    <a:pt x="875" y="30"/>
                    <a:pt x="875" y="30"/>
                  </a:cubicBezTo>
                  <a:cubicBezTo>
                    <a:pt x="875" y="30"/>
                    <a:pt x="875" y="30"/>
                    <a:pt x="875" y="30"/>
                  </a:cubicBezTo>
                  <a:cubicBezTo>
                    <a:pt x="874" y="30"/>
                    <a:pt x="874" y="30"/>
                    <a:pt x="874" y="30"/>
                  </a:cubicBezTo>
                  <a:cubicBezTo>
                    <a:pt x="873" y="30"/>
                    <a:pt x="873" y="30"/>
                    <a:pt x="873" y="30"/>
                  </a:cubicBezTo>
                  <a:cubicBezTo>
                    <a:pt x="873" y="31"/>
                    <a:pt x="873" y="31"/>
                    <a:pt x="873" y="32"/>
                  </a:cubicBezTo>
                  <a:cubicBezTo>
                    <a:pt x="874" y="32"/>
                    <a:pt x="875" y="32"/>
                    <a:pt x="876" y="32"/>
                  </a:cubicBezTo>
                  <a:cubicBezTo>
                    <a:pt x="877" y="32"/>
                    <a:pt x="877" y="32"/>
                    <a:pt x="877" y="32"/>
                  </a:cubicBezTo>
                  <a:cubicBezTo>
                    <a:pt x="877" y="32"/>
                    <a:pt x="877" y="32"/>
                    <a:pt x="878" y="33"/>
                  </a:cubicBezTo>
                  <a:cubicBezTo>
                    <a:pt x="878" y="33"/>
                    <a:pt x="878" y="33"/>
                    <a:pt x="878" y="34"/>
                  </a:cubicBezTo>
                  <a:cubicBezTo>
                    <a:pt x="878" y="34"/>
                    <a:pt x="878" y="34"/>
                    <a:pt x="879" y="34"/>
                  </a:cubicBezTo>
                  <a:cubicBezTo>
                    <a:pt x="879" y="34"/>
                    <a:pt x="879" y="34"/>
                    <a:pt x="879" y="34"/>
                  </a:cubicBezTo>
                  <a:cubicBezTo>
                    <a:pt x="880" y="33"/>
                    <a:pt x="880" y="33"/>
                    <a:pt x="880" y="33"/>
                  </a:cubicBezTo>
                  <a:cubicBezTo>
                    <a:pt x="880" y="33"/>
                    <a:pt x="881" y="33"/>
                    <a:pt x="881" y="33"/>
                  </a:cubicBezTo>
                  <a:cubicBezTo>
                    <a:pt x="881" y="32"/>
                    <a:pt x="881" y="32"/>
                    <a:pt x="881" y="32"/>
                  </a:cubicBezTo>
                  <a:cubicBezTo>
                    <a:pt x="881" y="31"/>
                    <a:pt x="881" y="31"/>
                    <a:pt x="881" y="31"/>
                  </a:cubicBezTo>
                  <a:cubicBezTo>
                    <a:pt x="881" y="31"/>
                    <a:pt x="881" y="31"/>
                    <a:pt x="880" y="31"/>
                  </a:cubicBezTo>
                  <a:cubicBezTo>
                    <a:pt x="880" y="31"/>
                    <a:pt x="880" y="31"/>
                    <a:pt x="880" y="31"/>
                  </a:cubicBezTo>
                  <a:close/>
                  <a:moveTo>
                    <a:pt x="873" y="19"/>
                  </a:moveTo>
                  <a:cubicBezTo>
                    <a:pt x="872" y="19"/>
                    <a:pt x="872" y="20"/>
                    <a:pt x="871" y="20"/>
                  </a:cubicBezTo>
                  <a:cubicBezTo>
                    <a:pt x="871" y="20"/>
                    <a:pt x="871" y="20"/>
                    <a:pt x="871" y="19"/>
                  </a:cubicBezTo>
                  <a:cubicBezTo>
                    <a:pt x="870" y="19"/>
                    <a:pt x="870" y="19"/>
                    <a:pt x="870" y="19"/>
                  </a:cubicBezTo>
                  <a:cubicBezTo>
                    <a:pt x="869" y="20"/>
                    <a:pt x="869" y="20"/>
                    <a:pt x="869" y="20"/>
                  </a:cubicBezTo>
                  <a:cubicBezTo>
                    <a:pt x="869" y="21"/>
                    <a:pt x="869" y="21"/>
                    <a:pt x="869" y="21"/>
                  </a:cubicBezTo>
                  <a:cubicBezTo>
                    <a:pt x="870" y="21"/>
                    <a:pt x="870" y="21"/>
                    <a:pt x="870" y="22"/>
                  </a:cubicBezTo>
                  <a:cubicBezTo>
                    <a:pt x="871" y="22"/>
                    <a:pt x="871" y="22"/>
                    <a:pt x="871" y="22"/>
                  </a:cubicBezTo>
                  <a:cubicBezTo>
                    <a:pt x="871" y="22"/>
                    <a:pt x="871" y="23"/>
                    <a:pt x="872" y="23"/>
                  </a:cubicBezTo>
                  <a:cubicBezTo>
                    <a:pt x="872" y="23"/>
                    <a:pt x="872" y="23"/>
                    <a:pt x="872" y="23"/>
                  </a:cubicBezTo>
                  <a:cubicBezTo>
                    <a:pt x="872" y="23"/>
                    <a:pt x="873" y="22"/>
                    <a:pt x="873" y="22"/>
                  </a:cubicBezTo>
                  <a:cubicBezTo>
                    <a:pt x="873" y="22"/>
                    <a:pt x="874" y="22"/>
                    <a:pt x="874" y="22"/>
                  </a:cubicBezTo>
                  <a:cubicBezTo>
                    <a:pt x="874" y="22"/>
                    <a:pt x="874" y="21"/>
                    <a:pt x="874" y="21"/>
                  </a:cubicBezTo>
                  <a:cubicBezTo>
                    <a:pt x="874" y="21"/>
                    <a:pt x="874" y="21"/>
                    <a:pt x="874" y="21"/>
                  </a:cubicBezTo>
                  <a:cubicBezTo>
                    <a:pt x="874" y="20"/>
                    <a:pt x="874" y="20"/>
                    <a:pt x="874" y="20"/>
                  </a:cubicBezTo>
                  <a:cubicBezTo>
                    <a:pt x="873" y="19"/>
                    <a:pt x="873" y="19"/>
                    <a:pt x="873" y="19"/>
                  </a:cubicBezTo>
                  <a:close/>
                  <a:moveTo>
                    <a:pt x="735" y="102"/>
                  </a:moveTo>
                  <a:cubicBezTo>
                    <a:pt x="735" y="102"/>
                    <a:pt x="734" y="102"/>
                    <a:pt x="734" y="102"/>
                  </a:cubicBezTo>
                  <a:cubicBezTo>
                    <a:pt x="734" y="102"/>
                    <a:pt x="734" y="102"/>
                    <a:pt x="734" y="102"/>
                  </a:cubicBezTo>
                  <a:cubicBezTo>
                    <a:pt x="733" y="101"/>
                    <a:pt x="733" y="101"/>
                    <a:pt x="733" y="101"/>
                  </a:cubicBezTo>
                  <a:cubicBezTo>
                    <a:pt x="733" y="101"/>
                    <a:pt x="733" y="100"/>
                    <a:pt x="733" y="100"/>
                  </a:cubicBezTo>
                  <a:cubicBezTo>
                    <a:pt x="729" y="100"/>
                    <a:pt x="729" y="100"/>
                    <a:pt x="729" y="100"/>
                  </a:cubicBezTo>
                  <a:cubicBezTo>
                    <a:pt x="729" y="101"/>
                    <a:pt x="729" y="101"/>
                    <a:pt x="729" y="101"/>
                  </a:cubicBezTo>
                  <a:cubicBezTo>
                    <a:pt x="729" y="101"/>
                    <a:pt x="729" y="102"/>
                    <a:pt x="729" y="102"/>
                  </a:cubicBezTo>
                  <a:cubicBezTo>
                    <a:pt x="729" y="105"/>
                    <a:pt x="729" y="105"/>
                    <a:pt x="729" y="105"/>
                  </a:cubicBezTo>
                  <a:cubicBezTo>
                    <a:pt x="731" y="105"/>
                    <a:pt x="731" y="105"/>
                    <a:pt x="731" y="105"/>
                  </a:cubicBezTo>
                  <a:cubicBezTo>
                    <a:pt x="731" y="105"/>
                    <a:pt x="732" y="105"/>
                    <a:pt x="732" y="105"/>
                  </a:cubicBezTo>
                  <a:cubicBezTo>
                    <a:pt x="732" y="105"/>
                    <a:pt x="732" y="104"/>
                    <a:pt x="732" y="104"/>
                  </a:cubicBezTo>
                  <a:cubicBezTo>
                    <a:pt x="732" y="104"/>
                    <a:pt x="733" y="104"/>
                    <a:pt x="733" y="104"/>
                  </a:cubicBezTo>
                  <a:cubicBezTo>
                    <a:pt x="733" y="104"/>
                    <a:pt x="733" y="104"/>
                    <a:pt x="734" y="104"/>
                  </a:cubicBezTo>
                  <a:cubicBezTo>
                    <a:pt x="734" y="103"/>
                    <a:pt x="734" y="104"/>
                    <a:pt x="734" y="103"/>
                  </a:cubicBezTo>
                  <a:cubicBezTo>
                    <a:pt x="735" y="103"/>
                    <a:pt x="735" y="103"/>
                    <a:pt x="735" y="103"/>
                  </a:cubicBezTo>
                  <a:cubicBezTo>
                    <a:pt x="735" y="103"/>
                    <a:pt x="735" y="102"/>
                    <a:pt x="735" y="102"/>
                  </a:cubicBezTo>
                  <a:close/>
                  <a:moveTo>
                    <a:pt x="749" y="76"/>
                  </a:moveTo>
                  <a:cubicBezTo>
                    <a:pt x="748" y="76"/>
                    <a:pt x="748" y="76"/>
                    <a:pt x="747" y="76"/>
                  </a:cubicBezTo>
                  <a:cubicBezTo>
                    <a:pt x="747" y="76"/>
                    <a:pt x="747" y="76"/>
                    <a:pt x="746" y="76"/>
                  </a:cubicBezTo>
                  <a:cubicBezTo>
                    <a:pt x="746" y="79"/>
                    <a:pt x="746" y="79"/>
                    <a:pt x="746" y="79"/>
                  </a:cubicBezTo>
                  <a:cubicBezTo>
                    <a:pt x="746" y="79"/>
                    <a:pt x="745" y="79"/>
                    <a:pt x="744" y="79"/>
                  </a:cubicBezTo>
                  <a:cubicBezTo>
                    <a:pt x="744" y="79"/>
                    <a:pt x="744" y="79"/>
                    <a:pt x="743" y="79"/>
                  </a:cubicBezTo>
                  <a:cubicBezTo>
                    <a:pt x="743" y="80"/>
                    <a:pt x="743" y="80"/>
                    <a:pt x="743" y="80"/>
                  </a:cubicBezTo>
                  <a:cubicBezTo>
                    <a:pt x="743" y="80"/>
                    <a:pt x="743" y="80"/>
                    <a:pt x="743" y="81"/>
                  </a:cubicBezTo>
                  <a:cubicBezTo>
                    <a:pt x="743" y="81"/>
                    <a:pt x="743" y="81"/>
                    <a:pt x="743" y="81"/>
                  </a:cubicBezTo>
                  <a:cubicBezTo>
                    <a:pt x="743" y="82"/>
                    <a:pt x="743" y="82"/>
                    <a:pt x="743" y="82"/>
                  </a:cubicBezTo>
                  <a:cubicBezTo>
                    <a:pt x="742" y="82"/>
                    <a:pt x="743" y="82"/>
                    <a:pt x="743" y="83"/>
                  </a:cubicBezTo>
                  <a:cubicBezTo>
                    <a:pt x="743" y="83"/>
                    <a:pt x="742" y="83"/>
                    <a:pt x="742" y="83"/>
                  </a:cubicBezTo>
                  <a:cubicBezTo>
                    <a:pt x="742" y="83"/>
                    <a:pt x="741" y="83"/>
                    <a:pt x="741" y="83"/>
                  </a:cubicBezTo>
                  <a:cubicBezTo>
                    <a:pt x="741" y="83"/>
                    <a:pt x="740" y="83"/>
                    <a:pt x="740" y="83"/>
                  </a:cubicBezTo>
                  <a:cubicBezTo>
                    <a:pt x="740" y="83"/>
                    <a:pt x="740" y="84"/>
                    <a:pt x="740" y="84"/>
                  </a:cubicBezTo>
                  <a:cubicBezTo>
                    <a:pt x="740" y="84"/>
                    <a:pt x="740" y="84"/>
                    <a:pt x="740" y="85"/>
                  </a:cubicBezTo>
                  <a:cubicBezTo>
                    <a:pt x="740" y="85"/>
                    <a:pt x="739" y="85"/>
                    <a:pt x="739" y="85"/>
                  </a:cubicBezTo>
                  <a:cubicBezTo>
                    <a:pt x="739" y="86"/>
                    <a:pt x="739" y="86"/>
                    <a:pt x="739" y="87"/>
                  </a:cubicBezTo>
                  <a:cubicBezTo>
                    <a:pt x="739" y="87"/>
                    <a:pt x="739" y="87"/>
                    <a:pt x="739" y="87"/>
                  </a:cubicBezTo>
                  <a:cubicBezTo>
                    <a:pt x="739" y="87"/>
                    <a:pt x="739" y="88"/>
                    <a:pt x="739" y="88"/>
                  </a:cubicBezTo>
                  <a:cubicBezTo>
                    <a:pt x="739" y="88"/>
                    <a:pt x="739" y="88"/>
                    <a:pt x="739" y="89"/>
                  </a:cubicBezTo>
                  <a:cubicBezTo>
                    <a:pt x="741" y="89"/>
                    <a:pt x="741" y="89"/>
                    <a:pt x="741" y="89"/>
                  </a:cubicBezTo>
                  <a:cubicBezTo>
                    <a:pt x="741" y="89"/>
                    <a:pt x="741" y="88"/>
                    <a:pt x="741" y="88"/>
                  </a:cubicBezTo>
                  <a:cubicBezTo>
                    <a:pt x="741" y="88"/>
                    <a:pt x="741" y="88"/>
                    <a:pt x="742" y="88"/>
                  </a:cubicBezTo>
                  <a:cubicBezTo>
                    <a:pt x="742" y="88"/>
                    <a:pt x="742" y="88"/>
                    <a:pt x="742" y="88"/>
                  </a:cubicBezTo>
                  <a:cubicBezTo>
                    <a:pt x="742" y="88"/>
                    <a:pt x="742" y="88"/>
                    <a:pt x="743" y="89"/>
                  </a:cubicBezTo>
                  <a:cubicBezTo>
                    <a:pt x="743" y="89"/>
                    <a:pt x="743" y="89"/>
                    <a:pt x="743" y="89"/>
                  </a:cubicBezTo>
                  <a:cubicBezTo>
                    <a:pt x="743" y="89"/>
                    <a:pt x="744" y="89"/>
                    <a:pt x="744" y="89"/>
                  </a:cubicBezTo>
                  <a:cubicBezTo>
                    <a:pt x="744" y="88"/>
                    <a:pt x="744" y="88"/>
                    <a:pt x="744" y="88"/>
                  </a:cubicBezTo>
                  <a:cubicBezTo>
                    <a:pt x="744" y="88"/>
                    <a:pt x="744" y="88"/>
                    <a:pt x="744" y="88"/>
                  </a:cubicBezTo>
                  <a:cubicBezTo>
                    <a:pt x="745" y="88"/>
                    <a:pt x="745" y="89"/>
                    <a:pt x="745" y="89"/>
                  </a:cubicBezTo>
                  <a:cubicBezTo>
                    <a:pt x="746" y="89"/>
                    <a:pt x="746" y="89"/>
                    <a:pt x="747" y="90"/>
                  </a:cubicBezTo>
                  <a:cubicBezTo>
                    <a:pt x="747" y="90"/>
                    <a:pt x="747" y="90"/>
                    <a:pt x="747" y="91"/>
                  </a:cubicBezTo>
                  <a:cubicBezTo>
                    <a:pt x="746" y="92"/>
                    <a:pt x="746" y="92"/>
                    <a:pt x="746" y="92"/>
                  </a:cubicBezTo>
                  <a:cubicBezTo>
                    <a:pt x="746" y="92"/>
                    <a:pt x="746" y="92"/>
                    <a:pt x="746" y="92"/>
                  </a:cubicBezTo>
                  <a:cubicBezTo>
                    <a:pt x="746" y="93"/>
                    <a:pt x="746" y="93"/>
                    <a:pt x="746" y="93"/>
                  </a:cubicBezTo>
                  <a:cubicBezTo>
                    <a:pt x="750" y="93"/>
                    <a:pt x="750" y="93"/>
                    <a:pt x="750" y="93"/>
                  </a:cubicBezTo>
                  <a:cubicBezTo>
                    <a:pt x="751" y="93"/>
                    <a:pt x="752" y="94"/>
                    <a:pt x="753" y="94"/>
                  </a:cubicBezTo>
                  <a:cubicBezTo>
                    <a:pt x="753" y="94"/>
                    <a:pt x="753" y="94"/>
                    <a:pt x="753" y="94"/>
                  </a:cubicBezTo>
                  <a:cubicBezTo>
                    <a:pt x="754" y="94"/>
                    <a:pt x="754" y="94"/>
                    <a:pt x="755" y="94"/>
                  </a:cubicBezTo>
                  <a:cubicBezTo>
                    <a:pt x="756" y="94"/>
                    <a:pt x="756" y="94"/>
                    <a:pt x="756" y="94"/>
                  </a:cubicBezTo>
                  <a:cubicBezTo>
                    <a:pt x="757" y="94"/>
                    <a:pt x="757" y="94"/>
                    <a:pt x="757" y="94"/>
                  </a:cubicBezTo>
                  <a:cubicBezTo>
                    <a:pt x="758" y="94"/>
                    <a:pt x="758" y="94"/>
                    <a:pt x="758" y="94"/>
                  </a:cubicBezTo>
                  <a:cubicBezTo>
                    <a:pt x="758" y="94"/>
                    <a:pt x="758" y="94"/>
                    <a:pt x="759" y="94"/>
                  </a:cubicBezTo>
                  <a:cubicBezTo>
                    <a:pt x="759" y="92"/>
                    <a:pt x="759" y="92"/>
                    <a:pt x="759" y="92"/>
                  </a:cubicBezTo>
                  <a:cubicBezTo>
                    <a:pt x="758" y="92"/>
                    <a:pt x="759" y="92"/>
                    <a:pt x="758" y="92"/>
                  </a:cubicBezTo>
                  <a:cubicBezTo>
                    <a:pt x="758" y="92"/>
                    <a:pt x="758" y="92"/>
                    <a:pt x="758" y="91"/>
                  </a:cubicBezTo>
                  <a:cubicBezTo>
                    <a:pt x="758" y="91"/>
                    <a:pt x="758" y="91"/>
                    <a:pt x="758" y="90"/>
                  </a:cubicBezTo>
                  <a:cubicBezTo>
                    <a:pt x="757" y="90"/>
                    <a:pt x="757" y="90"/>
                    <a:pt x="757" y="90"/>
                  </a:cubicBezTo>
                  <a:cubicBezTo>
                    <a:pt x="757" y="90"/>
                    <a:pt x="756" y="90"/>
                    <a:pt x="756" y="89"/>
                  </a:cubicBezTo>
                  <a:cubicBezTo>
                    <a:pt x="756" y="89"/>
                    <a:pt x="756" y="89"/>
                    <a:pt x="756" y="89"/>
                  </a:cubicBezTo>
                  <a:cubicBezTo>
                    <a:pt x="756" y="88"/>
                    <a:pt x="756" y="89"/>
                    <a:pt x="756" y="88"/>
                  </a:cubicBezTo>
                  <a:cubicBezTo>
                    <a:pt x="755" y="88"/>
                    <a:pt x="755" y="88"/>
                    <a:pt x="755" y="88"/>
                  </a:cubicBezTo>
                  <a:cubicBezTo>
                    <a:pt x="755" y="87"/>
                    <a:pt x="754" y="87"/>
                    <a:pt x="754" y="87"/>
                  </a:cubicBezTo>
                  <a:cubicBezTo>
                    <a:pt x="754" y="86"/>
                    <a:pt x="754" y="86"/>
                    <a:pt x="754" y="86"/>
                  </a:cubicBezTo>
                  <a:cubicBezTo>
                    <a:pt x="754" y="86"/>
                    <a:pt x="753" y="86"/>
                    <a:pt x="753" y="86"/>
                  </a:cubicBezTo>
                  <a:cubicBezTo>
                    <a:pt x="753" y="86"/>
                    <a:pt x="753" y="85"/>
                    <a:pt x="753" y="85"/>
                  </a:cubicBezTo>
                  <a:cubicBezTo>
                    <a:pt x="753" y="85"/>
                    <a:pt x="753" y="85"/>
                    <a:pt x="753" y="84"/>
                  </a:cubicBezTo>
                  <a:cubicBezTo>
                    <a:pt x="753" y="84"/>
                    <a:pt x="753" y="84"/>
                    <a:pt x="753" y="83"/>
                  </a:cubicBezTo>
                  <a:cubicBezTo>
                    <a:pt x="753" y="83"/>
                    <a:pt x="753" y="83"/>
                    <a:pt x="753" y="83"/>
                  </a:cubicBezTo>
                  <a:cubicBezTo>
                    <a:pt x="753" y="83"/>
                    <a:pt x="753" y="83"/>
                    <a:pt x="753" y="82"/>
                  </a:cubicBezTo>
                  <a:cubicBezTo>
                    <a:pt x="754" y="82"/>
                    <a:pt x="754" y="82"/>
                    <a:pt x="754" y="82"/>
                  </a:cubicBezTo>
                  <a:cubicBezTo>
                    <a:pt x="754" y="81"/>
                    <a:pt x="753" y="80"/>
                    <a:pt x="754" y="80"/>
                  </a:cubicBezTo>
                  <a:cubicBezTo>
                    <a:pt x="754" y="79"/>
                    <a:pt x="754" y="79"/>
                    <a:pt x="754" y="79"/>
                  </a:cubicBezTo>
                  <a:cubicBezTo>
                    <a:pt x="755" y="79"/>
                    <a:pt x="755" y="78"/>
                    <a:pt x="756" y="78"/>
                  </a:cubicBezTo>
                  <a:cubicBezTo>
                    <a:pt x="756" y="78"/>
                    <a:pt x="756" y="77"/>
                    <a:pt x="756" y="77"/>
                  </a:cubicBezTo>
                  <a:cubicBezTo>
                    <a:pt x="756" y="77"/>
                    <a:pt x="756" y="77"/>
                    <a:pt x="756" y="77"/>
                  </a:cubicBezTo>
                  <a:cubicBezTo>
                    <a:pt x="757" y="77"/>
                    <a:pt x="757" y="77"/>
                    <a:pt x="757" y="77"/>
                  </a:cubicBezTo>
                  <a:cubicBezTo>
                    <a:pt x="757" y="77"/>
                    <a:pt x="757" y="76"/>
                    <a:pt x="757" y="76"/>
                  </a:cubicBezTo>
                  <a:cubicBezTo>
                    <a:pt x="757" y="76"/>
                    <a:pt x="758" y="76"/>
                    <a:pt x="758" y="76"/>
                  </a:cubicBezTo>
                  <a:cubicBezTo>
                    <a:pt x="758" y="75"/>
                    <a:pt x="759" y="75"/>
                    <a:pt x="759" y="75"/>
                  </a:cubicBezTo>
                  <a:cubicBezTo>
                    <a:pt x="759" y="74"/>
                    <a:pt x="759" y="74"/>
                    <a:pt x="759" y="74"/>
                  </a:cubicBezTo>
                  <a:cubicBezTo>
                    <a:pt x="759" y="74"/>
                    <a:pt x="760" y="74"/>
                    <a:pt x="760" y="74"/>
                  </a:cubicBezTo>
                  <a:cubicBezTo>
                    <a:pt x="760" y="73"/>
                    <a:pt x="760" y="73"/>
                    <a:pt x="760" y="73"/>
                  </a:cubicBezTo>
                  <a:cubicBezTo>
                    <a:pt x="760" y="73"/>
                    <a:pt x="761" y="73"/>
                    <a:pt x="761" y="73"/>
                  </a:cubicBezTo>
                  <a:cubicBezTo>
                    <a:pt x="761" y="73"/>
                    <a:pt x="762" y="72"/>
                    <a:pt x="762" y="72"/>
                  </a:cubicBezTo>
                  <a:cubicBezTo>
                    <a:pt x="762" y="71"/>
                    <a:pt x="762" y="71"/>
                    <a:pt x="762" y="71"/>
                  </a:cubicBezTo>
                  <a:cubicBezTo>
                    <a:pt x="762" y="71"/>
                    <a:pt x="762" y="70"/>
                    <a:pt x="762" y="70"/>
                  </a:cubicBezTo>
                  <a:cubicBezTo>
                    <a:pt x="763" y="70"/>
                    <a:pt x="763" y="70"/>
                    <a:pt x="763" y="70"/>
                  </a:cubicBezTo>
                  <a:cubicBezTo>
                    <a:pt x="763" y="69"/>
                    <a:pt x="764" y="69"/>
                    <a:pt x="764" y="69"/>
                  </a:cubicBezTo>
                  <a:cubicBezTo>
                    <a:pt x="764" y="69"/>
                    <a:pt x="764" y="69"/>
                    <a:pt x="764" y="68"/>
                  </a:cubicBezTo>
                  <a:cubicBezTo>
                    <a:pt x="764" y="68"/>
                    <a:pt x="765" y="68"/>
                    <a:pt x="765" y="68"/>
                  </a:cubicBezTo>
                  <a:cubicBezTo>
                    <a:pt x="766" y="68"/>
                    <a:pt x="766" y="68"/>
                    <a:pt x="766" y="68"/>
                  </a:cubicBezTo>
                  <a:cubicBezTo>
                    <a:pt x="766" y="68"/>
                    <a:pt x="766" y="68"/>
                    <a:pt x="767" y="68"/>
                  </a:cubicBezTo>
                  <a:cubicBezTo>
                    <a:pt x="767" y="67"/>
                    <a:pt x="767" y="68"/>
                    <a:pt x="768" y="68"/>
                  </a:cubicBezTo>
                  <a:cubicBezTo>
                    <a:pt x="768" y="67"/>
                    <a:pt x="768" y="67"/>
                    <a:pt x="768" y="67"/>
                  </a:cubicBezTo>
                  <a:cubicBezTo>
                    <a:pt x="769" y="67"/>
                    <a:pt x="768" y="66"/>
                    <a:pt x="768" y="66"/>
                  </a:cubicBezTo>
                  <a:cubicBezTo>
                    <a:pt x="769" y="66"/>
                    <a:pt x="769" y="66"/>
                    <a:pt x="769" y="66"/>
                  </a:cubicBezTo>
                  <a:cubicBezTo>
                    <a:pt x="769" y="66"/>
                    <a:pt x="770" y="66"/>
                    <a:pt x="770" y="66"/>
                  </a:cubicBezTo>
                  <a:cubicBezTo>
                    <a:pt x="770" y="66"/>
                    <a:pt x="770" y="66"/>
                    <a:pt x="771" y="66"/>
                  </a:cubicBezTo>
                  <a:cubicBezTo>
                    <a:pt x="771" y="66"/>
                    <a:pt x="771" y="66"/>
                    <a:pt x="771" y="65"/>
                  </a:cubicBezTo>
                  <a:cubicBezTo>
                    <a:pt x="772" y="65"/>
                    <a:pt x="771" y="65"/>
                    <a:pt x="772" y="65"/>
                  </a:cubicBezTo>
                  <a:cubicBezTo>
                    <a:pt x="772" y="65"/>
                    <a:pt x="772" y="65"/>
                    <a:pt x="772" y="64"/>
                  </a:cubicBezTo>
                  <a:cubicBezTo>
                    <a:pt x="773" y="64"/>
                    <a:pt x="773" y="64"/>
                    <a:pt x="773" y="64"/>
                  </a:cubicBezTo>
                  <a:cubicBezTo>
                    <a:pt x="773" y="63"/>
                    <a:pt x="773" y="63"/>
                    <a:pt x="773" y="62"/>
                  </a:cubicBezTo>
                  <a:cubicBezTo>
                    <a:pt x="773" y="62"/>
                    <a:pt x="774" y="62"/>
                    <a:pt x="774" y="62"/>
                  </a:cubicBezTo>
                  <a:cubicBezTo>
                    <a:pt x="775" y="62"/>
                    <a:pt x="776" y="63"/>
                    <a:pt x="777" y="62"/>
                  </a:cubicBezTo>
                  <a:cubicBezTo>
                    <a:pt x="777" y="62"/>
                    <a:pt x="777" y="62"/>
                    <a:pt x="778" y="61"/>
                  </a:cubicBezTo>
                  <a:cubicBezTo>
                    <a:pt x="778" y="61"/>
                    <a:pt x="778" y="61"/>
                    <a:pt x="779" y="61"/>
                  </a:cubicBezTo>
                  <a:cubicBezTo>
                    <a:pt x="779" y="61"/>
                    <a:pt x="779" y="61"/>
                    <a:pt x="779" y="61"/>
                  </a:cubicBezTo>
                  <a:cubicBezTo>
                    <a:pt x="780" y="61"/>
                    <a:pt x="780" y="60"/>
                    <a:pt x="781" y="60"/>
                  </a:cubicBezTo>
                  <a:cubicBezTo>
                    <a:pt x="785" y="60"/>
                    <a:pt x="785" y="60"/>
                    <a:pt x="785" y="60"/>
                  </a:cubicBezTo>
                  <a:cubicBezTo>
                    <a:pt x="785" y="60"/>
                    <a:pt x="785" y="60"/>
                    <a:pt x="786" y="60"/>
                  </a:cubicBezTo>
                  <a:cubicBezTo>
                    <a:pt x="786" y="60"/>
                    <a:pt x="786" y="59"/>
                    <a:pt x="786" y="59"/>
                  </a:cubicBezTo>
                  <a:cubicBezTo>
                    <a:pt x="787" y="59"/>
                    <a:pt x="787" y="59"/>
                    <a:pt x="788" y="59"/>
                  </a:cubicBezTo>
                  <a:cubicBezTo>
                    <a:pt x="788" y="59"/>
                    <a:pt x="789" y="59"/>
                    <a:pt x="789" y="59"/>
                  </a:cubicBezTo>
                  <a:cubicBezTo>
                    <a:pt x="790" y="59"/>
                    <a:pt x="790" y="58"/>
                    <a:pt x="791" y="58"/>
                  </a:cubicBezTo>
                  <a:cubicBezTo>
                    <a:pt x="794" y="58"/>
                    <a:pt x="794" y="58"/>
                    <a:pt x="794" y="58"/>
                  </a:cubicBezTo>
                  <a:cubicBezTo>
                    <a:pt x="794" y="58"/>
                    <a:pt x="795" y="58"/>
                    <a:pt x="795" y="58"/>
                  </a:cubicBezTo>
                  <a:cubicBezTo>
                    <a:pt x="795" y="57"/>
                    <a:pt x="796" y="57"/>
                    <a:pt x="796" y="56"/>
                  </a:cubicBezTo>
                  <a:cubicBezTo>
                    <a:pt x="796" y="56"/>
                    <a:pt x="796" y="56"/>
                    <a:pt x="796" y="55"/>
                  </a:cubicBezTo>
                  <a:cubicBezTo>
                    <a:pt x="797" y="55"/>
                    <a:pt x="797" y="55"/>
                    <a:pt x="797" y="55"/>
                  </a:cubicBezTo>
                  <a:cubicBezTo>
                    <a:pt x="798" y="55"/>
                    <a:pt x="798" y="55"/>
                    <a:pt x="798" y="55"/>
                  </a:cubicBezTo>
                  <a:cubicBezTo>
                    <a:pt x="799" y="55"/>
                    <a:pt x="799" y="55"/>
                    <a:pt x="799" y="54"/>
                  </a:cubicBezTo>
                  <a:cubicBezTo>
                    <a:pt x="799" y="54"/>
                    <a:pt x="798" y="54"/>
                    <a:pt x="798" y="53"/>
                  </a:cubicBezTo>
                  <a:cubicBezTo>
                    <a:pt x="798" y="53"/>
                    <a:pt x="798" y="53"/>
                    <a:pt x="798" y="53"/>
                  </a:cubicBezTo>
                  <a:cubicBezTo>
                    <a:pt x="798" y="53"/>
                    <a:pt x="798" y="52"/>
                    <a:pt x="798" y="52"/>
                  </a:cubicBezTo>
                  <a:cubicBezTo>
                    <a:pt x="797" y="52"/>
                    <a:pt x="797" y="52"/>
                    <a:pt x="796" y="52"/>
                  </a:cubicBezTo>
                  <a:cubicBezTo>
                    <a:pt x="796" y="52"/>
                    <a:pt x="796" y="52"/>
                    <a:pt x="795" y="52"/>
                  </a:cubicBezTo>
                  <a:cubicBezTo>
                    <a:pt x="795" y="52"/>
                    <a:pt x="795" y="52"/>
                    <a:pt x="795" y="52"/>
                  </a:cubicBezTo>
                  <a:cubicBezTo>
                    <a:pt x="794" y="52"/>
                    <a:pt x="794" y="52"/>
                    <a:pt x="794" y="52"/>
                  </a:cubicBezTo>
                  <a:cubicBezTo>
                    <a:pt x="794" y="52"/>
                    <a:pt x="793" y="52"/>
                    <a:pt x="793" y="52"/>
                  </a:cubicBezTo>
                  <a:cubicBezTo>
                    <a:pt x="793" y="52"/>
                    <a:pt x="792" y="52"/>
                    <a:pt x="792" y="52"/>
                  </a:cubicBezTo>
                  <a:cubicBezTo>
                    <a:pt x="791" y="52"/>
                    <a:pt x="791" y="52"/>
                    <a:pt x="790" y="53"/>
                  </a:cubicBezTo>
                  <a:cubicBezTo>
                    <a:pt x="790" y="53"/>
                    <a:pt x="790" y="53"/>
                    <a:pt x="790" y="53"/>
                  </a:cubicBezTo>
                  <a:cubicBezTo>
                    <a:pt x="790" y="54"/>
                    <a:pt x="790" y="54"/>
                    <a:pt x="790" y="54"/>
                  </a:cubicBezTo>
                  <a:cubicBezTo>
                    <a:pt x="790" y="54"/>
                    <a:pt x="789" y="54"/>
                    <a:pt x="789" y="55"/>
                  </a:cubicBezTo>
                  <a:cubicBezTo>
                    <a:pt x="789" y="55"/>
                    <a:pt x="788" y="55"/>
                    <a:pt x="788" y="55"/>
                  </a:cubicBezTo>
                  <a:cubicBezTo>
                    <a:pt x="787" y="55"/>
                    <a:pt x="787" y="55"/>
                    <a:pt x="787" y="55"/>
                  </a:cubicBezTo>
                  <a:cubicBezTo>
                    <a:pt x="787" y="55"/>
                    <a:pt x="787" y="55"/>
                    <a:pt x="786" y="55"/>
                  </a:cubicBezTo>
                  <a:cubicBezTo>
                    <a:pt x="786" y="55"/>
                    <a:pt x="786" y="55"/>
                    <a:pt x="786" y="55"/>
                  </a:cubicBezTo>
                  <a:cubicBezTo>
                    <a:pt x="785" y="56"/>
                    <a:pt x="785" y="56"/>
                    <a:pt x="785" y="56"/>
                  </a:cubicBezTo>
                  <a:cubicBezTo>
                    <a:pt x="785" y="56"/>
                    <a:pt x="784" y="56"/>
                    <a:pt x="784" y="56"/>
                  </a:cubicBezTo>
                  <a:cubicBezTo>
                    <a:pt x="784" y="56"/>
                    <a:pt x="783" y="56"/>
                    <a:pt x="783" y="56"/>
                  </a:cubicBezTo>
                  <a:cubicBezTo>
                    <a:pt x="782" y="56"/>
                    <a:pt x="782" y="56"/>
                    <a:pt x="782" y="56"/>
                  </a:cubicBezTo>
                  <a:cubicBezTo>
                    <a:pt x="781" y="56"/>
                    <a:pt x="781" y="56"/>
                    <a:pt x="781" y="56"/>
                  </a:cubicBezTo>
                  <a:cubicBezTo>
                    <a:pt x="781" y="56"/>
                    <a:pt x="781" y="56"/>
                    <a:pt x="780" y="56"/>
                  </a:cubicBezTo>
                  <a:cubicBezTo>
                    <a:pt x="780" y="57"/>
                    <a:pt x="780" y="57"/>
                    <a:pt x="780" y="57"/>
                  </a:cubicBezTo>
                  <a:cubicBezTo>
                    <a:pt x="779" y="57"/>
                    <a:pt x="779" y="57"/>
                    <a:pt x="779" y="57"/>
                  </a:cubicBezTo>
                  <a:cubicBezTo>
                    <a:pt x="778" y="57"/>
                    <a:pt x="777" y="57"/>
                    <a:pt x="776" y="57"/>
                  </a:cubicBezTo>
                  <a:cubicBezTo>
                    <a:pt x="776" y="57"/>
                    <a:pt x="776" y="57"/>
                    <a:pt x="775" y="57"/>
                  </a:cubicBezTo>
                  <a:cubicBezTo>
                    <a:pt x="774" y="57"/>
                    <a:pt x="774" y="57"/>
                    <a:pt x="774" y="57"/>
                  </a:cubicBezTo>
                  <a:cubicBezTo>
                    <a:pt x="774" y="57"/>
                    <a:pt x="774" y="57"/>
                    <a:pt x="773" y="57"/>
                  </a:cubicBezTo>
                  <a:cubicBezTo>
                    <a:pt x="773" y="57"/>
                    <a:pt x="772" y="57"/>
                    <a:pt x="772" y="57"/>
                  </a:cubicBezTo>
                  <a:cubicBezTo>
                    <a:pt x="772" y="57"/>
                    <a:pt x="771" y="57"/>
                    <a:pt x="771" y="57"/>
                  </a:cubicBezTo>
                  <a:cubicBezTo>
                    <a:pt x="771" y="58"/>
                    <a:pt x="770" y="58"/>
                    <a:pt x="770" y="58"/>
                  </a:cubicBezTo>
                  <a:cubicBezTo>
                    <a:pt x="769" y="58"/>
                    <a:pt x="769" y="58"/>
                    <a:pt x="769" y="59"/>
                  </a:cubicBezTo>
                  <a:cubicBezTo>
                    <a:pt x="769" y="59"/>
                    <a:pt x="769" y="59"/>
                    <a:pt x="768" y="60"/>
                  </a:cubicBezTo>
                  <a:cubicBezTo>
                    <a:pt x="764" y="60"/>
                    <a:pt x="764" y="60"/>
                    <a:pt x="764" y="60"/>
                  </a:cubicBezTo>
                  <a:cubicBezTo>
                    <a:pt x="763" y="60"/>
                    <a:pt x="763" y="60"/>
                    <a:pt x="763" y="61"/>
                  </a:cubicBezTo>
                  <a:cubicBezTo>
                    <a:pt x="763" y="61"/>
                    <a:pt x="763" y="61"/>
                    <a:pt x="762" y="61"/>
                  </a:cubicBezTo>
                  <a:cubicBezTo>
                    <a:pt x="762" y="61"/>
                    <a:pt x="762" y="62"/>
                    <a:pt x="762" y="62"/>
                  </a:cubicBezTo>
                  <a:cubicBezTo>
                    <a:pt x="762" y="62"/>
                    <a:pt x="761" y="62"/>
                    <a:pt x="761" y="62"/>
                  </a:cubicBezTo>
                  <a:cubicBezTo>
                    <a:pt x="761" y="62"/>
                    <a:pt x="760" y="62"/>
                    <a:pt x="760" y="62"/>
                  </a:cubicBezTo>
                  <a:cubicBezTo>
                    <a:pt x="760" y="62"/>
                    <a:pt x="759" y="62"/>
                    <a:pt x="759" y="62"/>
                  </a:cubicBezTo>
                  <a:cubicBezTo>
                    <a:pt x="759" y="63"/>
                    <a:pt x="759" y="63"/>
                    <a:pt x="759" y="63"/>
                  </a:cubicBezTo>
                  <a:cubicBezTo>
                    <a:pt x="758" y="63"/>
                    <a:pt x="759" y="63"/>
                    <a:pt x="759" y="64"/>
                  </a:cubicBezTo>
                  <a:cubicBezTo>
                    <a:pt x="759" y="64"/>
                    <a:pt x="759" y="65"/>
                    <a:pt x="759" y="65"/>
                  </a:cubicBezTo>
                  <a:cubicBezTo>
                    <a:pt x="758" y="65"/>
                    <a:pt x="758" y="65"/>
                    <a:pt x="758" y="65"/>
                  </a:cubicBezTo>
                  <a:cubicBezTo>
                    <a:pt x="757" y="65"/>
                    <a:pt x="756" y="65"/>
                    <a:pt x="755" y="65"/>
                  </a:cubicBezTo>
                  <a:cubicBezTo>
                    <a:pt x="755" y="65"/>
                    <a:pt x="755" y="65"/>
                    <a:pt x="755" y="65"/>
                  </a:cubicBezTo>
                  <a:cubicBezTo>
                    <a:pt x="755" y="66"/>
                    <a:pt x="755" y="66"/>
                    <a:pt x="755" y="66"/>
                  </a:cubicBezTo>
                  <a:cubicBezTo>
                    <a:pt x="755" y="67"/>
                    <a:pt x="755" y="67"/>
                    <a:pt x="754" y="68"/>
                  </a:cubicBezTo>
                  <a:cubicBezTo>
                    <a:pt x="754" y="68"/>
                    <a:pt x="754" y="68"/>
                    <a:pt x="754" y="68"/>
                  </a:cubicBezTo>
                  <a:cubicBezTo>
                    <a:pt x="754" y="68"/>
                    <a:pt x="754" y="69"/>
                    <a:pt x="754" y="69"/>
                  </a:cubicBezTo>
                  <a:cubicBezTo>
                    <a:pt x="754" y="70"/>
                    <a:pt x="754" y="70"/>
                    <a:pt x="754" y="70"/>
                  </a:cubicBezTo>
                  <a:cubicBezTo>
                    <a:pt x="754" y="71"/>
                    <a:pt x="754" y="71"/>
                    <a:pt x="754" y="71"/>
                  </a:cubicBezTo>
                  <a:cubicBezTo>
                    <a:pt x="753" y="71"/>
                    <a:pt x="753" y="71"/>
                    <a:pt x="753" y="71"/>
                  </a:cubicBezTo>
                  <a:cubicBezTo>
                    <a:pt x="752" y="71"/>
                    <a:pt x="751" y="71"/>
                    <a:pt x="750" y="71"/>
                  </a:cubicBezTo>
                  <a:cubicBezTo>
                    <a:pt x="750" y="71"/>
                    <a:pt x="749" y="71"/>
                    <a:pt x="749" y="72"/>
                  </a:cubicBezTo>
                  <a:cubicBezTo>
                    <a:pt x="749" y="72"/>
                    <a:pt x="748" y="72"/>
                    <a:pt x="748" y="72"/>
                  </a:cubicBezTo>
                  <a:cubicBezTo>
                    <a:pt x="748" y="73"/>
                    <a:pt x="747" y="73"/>
                    <a:pt x="747" y="74"/>
                  </a:cubicBezTo>
                  <a:cubicBezTo>
                    <a:pt x="747" y="74"/>
                    <a:pt x="747" y="74"/>
                    <a:pt x="747" y="74"/>
                  </a:cubicBezTo>
                  <a:cubicBezTo>
                    <a:pt x="748" y="74"/>
                    <a:pt x="748" y="74"/>
                    <a:pt x="748" y="74"/>
                  </a:cubicBezTo>
                  <a:cubicBezTo>
                    <a:pt x="749" y="74"/>
                    <a:pt x="749" y="74"/>
                    <a:pt x="749" y="74"/>
                  </a:cubicBezTo>
                  <a:cubicBezTo>
                    <a:pt x="750" y="74"/>
                    <a:pt x="750" y="74"/>
                    <a:pt x="750" y="74"/>
                  </a:cubicBezTo>
                  <a:cubicBezTo>
                    <a:pt x="750" y="74"/>
                    <a:pt x="750" y="75"/>
                    <a:pt x="750" y="75"/>
                  </a:cubicBezTo>
                  <a:cubicBezTo>
                    <a:pt x="750" y="75"/>
                    <a:pt x="750" y="75"/>
                    <a:pt x="750" y="75"/>
                  </a:cubicBezTo>
                  <a:cubicBezTo>
                    <a:pt x="750" y="76"/>
                    <a:pt x="750" y="76"/>
                    <a:pt x="750" y="76"/>
                  </a:cubicBezTo>
                  <a:cubicBezTo>
                    <a:pt x="750" y="76"/>
                    <a:pt x="749" y="76"/>
                    <a:pt x="749" y="76"/>
                  </a:cubicBezTo>
                  <a:close/>
                  <a:moveTo>
                    <a:pt x="802" y="78"/>
                  </a:moveTo>
                  <a:cubicBezTo>
                    <a:pt x="802" y="78"/>
                    <a:pt x="802" y="78"/>
                    <a:pt x="803" y="78"/>
                  </a:cubicBezTo>
                  <a:cubicBezTo>
                    <a:pt x="803" y="78"/>
                    <a:pt x="803" y="78"/>
                    <a:pt x="803" y="78"/>
                  </a:cubicBezTo>
                  <a:cubicBezTo>
                    <a:pt x="804" y="78"/>
                    <a:pt x="804" y="78"/>
                    <a:pt x="804" y="77"/>
                  </a:cubicBezTo>
                  <a:cubicBezTo>
                    <a:pt x="805" y="77"/>
                    <a:pt x="805" y="78"/>
                    <a:pt x="806" y="77"/>
                  </a:cubicBezTo>
                  <a:cubicBezTo>
                    <a:pt x="806" y="77"/>
                    <a:pt x="806" y="77"/>
                    <a:pt x="806" y="77"/>
                  </a:cubicBezTo>
                  <a:cubicBezTo>
                    <a:pt x="807" y="77"/>
                    <a:pt x="807" y="77"/>
                    <a:pt x="807" y="77"/>
                  </a:cubicBezTo>
                  <a:cubicBezTo>
                    <a:pt x="807" y="77"/>
                    <a:pt x="807" y="76"/>
                    <a:pt x="807" y="76"/>
                  </a:cubicBezTo>
                  <a:cubicBezTo>
                    <a:pt x="807" y="76"/>
                    <a:pt x="807" y="76"/>
                    <a:pt x="806" y="76"/>
                  </a:cubicBezTo>
                  <a:cubicBezTo>
                    <a:pt x="806" y="75"/>
                    <a:pt x="806" y="75"/>
                    <a:pt x="806" y="75"/>
                  </a:cubicBezTo>
                  <a:cubicBezTo>
                    <a:pt x="805" y="75"/>
                    <a:pt x="805" y="75"/>
                    <a:pt x="805" y="75"/>
                  </a:cubicBezTo>
                  <a:cubicBezTo>
                    <a:pt x="805" y="75"/>
                    <a:pt x="805" y="75"/>
                    <a:pt x="804" y="75"/>
                  </a:cubicBezTo>
                  <a:cubicBezTo>
                    <a:pt x="804" y="75"/>
                    <a:pt x="803" y="75"/>
                    <a:pt x="803" y="76"/>
                  </a:cubicBezTo>
                  <a:cubicBezTo>
                    <a:pt x="803" y="76"/>
                    <a:pt x="802" y="76"/>
                    <a:pt x="802" y="76"/>
                  </a:cubicBezTo>
                  <a:cubicBezTo>
                    <a:pt x="802" y="77"/>
                    <a:pt x="801" y="77"/>
                    <a:pt x="801" y="77"/>
                  </a:cubicBezTo>
                  <a:cubicBezTo>
                    <a:pt x="801" y="78"/>
                    <a:pt x="801" y="78"/>
                    <a:pt x="802" y="78"/>
                  </a:cubicBezTo>
                  <a:close/>
                  <a:moveTo>
                    <a:pt x="776" y="22"/>
                  </a:moveTo>
                  <a:cubicBezTo>
                    <a:pt x="777" y="23"/>
                    <a:pt x="777" y="23"/>
                    <a:pt x="777" y="23"/>
                  </a:cubicBezTo>
                  <a:cubicBezTo>
                    <a:pt x="777" y="23"/>
                    <a:pt x="778" y="24"/>
                    <a:pt x="778" y="24"/>
                  </a:cubicBezTo>
                  <a:cubicBezTo>
                    <a:pt x="778" y="24"/>
                    <a:pt x="779" y="24"/>
                    <a:pt x="779" y="25"/>
                  </a:cubicBezTo>
                  <a:cubicBezTo>
                    <a:pt x="779" y="25"/>
                    <a:pt x="780" y="25"/>
                    <a:pt x="781" y="25"/>
                  </a:cubicBezTo>
                  <a:cubicBezTo>
                    <a:pt x="781" y="25"/>
                    <a:pt x="781" y="25"/>
                    <a:pt x="782" y="25"/>
                  </a:cubicBezTo>
                  <a:cubicBezTo>
                    <a:pt x="782" y="25"/>
                    <a:pt x="782" y="25"/>
                    <a:pt x="782" y="25"/>
                  </a:cubicBezTo>
                  <a:cubicBezTo>
                    <a:pt x="783" y="24"/>
                    <a:pt x="783" y="24"/>
                    <a:pt x="783" y="24"/>
                  </a:cubicBezTo>
                  <a:cubicBezTo>
                    <a:pt x="783" y="24"/>
                    <a:pt x="783" y="24"/>
                    <a:pt x="783" y="24"/>
                  </a:cubicBezTo>
                  <a:cubicBezTo>
                    <a:pt x="784" y="23"/>
                    <a:pt x="784" y="23"/>
                    <a:pt x="784" y="23"/>
                  </a:cubicBezTo>
                  <a:cubicBezTo>
                    <a:pt x="784" y="23"/>
                    <a:pt x="784" y="23"/>
                    <a:pt x="785" y="23"/>
                  </a:cubicBezTo>
                  <a:cubicBezTo>
                    <a:pt x="785" y="22"/>
                    <a:pt x="785" y="22"/>
                    <a:pt x="785" y="22"/>
                  </a:cubicBezTo>
                  <a:cubicBezTo>
                    <a:pt x="786" y="22"/>
                    <a:pt x="786" y="22"/>
                    <a:pt x="786" y="22"/>
                  </a:cubicBezTo>
                  <a:cubicBezTo>
                    <a:pt x="787" y="22"/>
                    <a:pt x="787" y="22"/>
                    <a:pt x="788" y="22"/>
                  </a:cubicBezTo>
                  <a:cubicBezTo>
                    <a:pt x="787" y="21"/>
                    <a:pt x="787" y="21"/>
                    <a:pt x="787" y="21"/>
                  </a:cubicBezTo>
                  <a:cubicBezTo>
                    <a:pt x="787" y="21"/>
                    <a:pt x="787" y="21"/>
                    <a:pt x="787" y="21"/>
                  </a:cubicBezTo>
                  <a:cubicBezTo>
                    <a:pt x="786" y="21"/>
                    <a:pt x="786" y="21"/>
                    <a:pt x="786" y="21"/>
                  </a:cubicBezTo>
                  <a:cubicBezTo>
                    <a:pt x="786" y="21"/>
                    <a:pt x="785" y="20"/>
                    <a:pt x="785" y="20"/>
                  </a:cubicBezTo>
                  <a:cubicBezTo>
                    <a:pt x="785" y="20"/>
                    <a:pt x="785" y="20"/>
                    <a:pt x="784" y="20"/>
                  </a:cubicBezTo>
                  <a:cubicBezTo>
                    <a:pt x="784" y="20"/>
                    <a:pt x="783" y="20"/>
                    <a:pt x="783" y="20"/>
                  </a:cubicBezTo>
                  <a:cubicBezTo>
                    <a:pt x="783" y="20"/>
                    <a:pt x="783" y="20"/>
                    <a:pt x="782" y="21"/>
                  </a:cubicBezTo>
                  <a:cubicBezTo>
                    <a:pt x="782" y="21"/>
                    <a:pt x="782" y="21"/>
                    <a:pt x="782" y="21"/>
                  </a:cubicBezTo>
                  <a:cubicBezTo>
                    <a:pt x="782" y="21"/>
                    <a:pt x="782" y="21"/>
                    <a:pt x="782" y="21"/>
                  </a:cubicBezTo>
                  <a:cubicBezTo>
                    <a:pt x="781" y="21"/>
                    <a:pt x="780" y="21"/>
                    <a:pt x="779" y="21"/>
                  </a:cubicBezTo>
                  <a:cubicBezTo>
                    <a:pt x="779" y="21"/>
                    <a:pt x="779" y="21"/>
                    <a:pt x="779" y="21"/>
                  </a:cubicBezTo>
                  <a:cubicBezTo>
                    <a:pt x="778" y="21"/>
                    <a:pt x="778" y="22"/>
                    <a:pt x="778" y="22"/>
                  </a:cubicBezTo>
                  <a:cubicBezTo>
                    <a:pt x="778" y="22"/>
                    <a:pt x="778" y="22"/>
                    <a:pt x="777" y="22"/>
                  </a:cubicBezTo>
                  <a:cubicBezTo>
                    <a:pt x="777" y="22"/>
                    <a:pt x="777" y="22"/>
                    <a:pt x="776" y="22"/>
                  </a:cubicBezTo>
                  <a:close/>
                  <a:moveTo>
                    <a:pt x="768" y="22"/>
                  </a:moveTo>
                  <a:cubicBezTo>
                    <a:pt x="768" y="22"/>
                    <a:pt x="768" y="23"/>
                    <a:pt x="768" y="23"/>
                  </a:cubicBezTo>
                  <a:cubicBezTo>
                    <a:pt x="768" y="23"/>
                    <a:pt x="768" y="23"/>
                    <a:pt x="768" y="24"/>
                  </a:cubicBezTo>
                  <a:cubicBezTo>
                    <a:pt x="768" y="24"/>
                    <a:pt x="767" y="24"/>
                    <a:pt x="767" y="24"/>
                  </a:cubicBezTo>
                  <a:cubicBezTo>
                    <a:pt x="767" y="24"/>
                    <a:pt x="766" y="24"/>
                    <a:pt x="766" y="25"/>
                  </a:cubicBezTo>
                  <a:cubicBezTo>
                    <a:pt x="765" y="25"/>
                    <a:pt x="765" y="25"/>
                    <a:pt x="765" y="25"/>
                  </a:cubicBezTo>
                  <a:cubicBezTo>
                    <a:pt x="766" y="26"/>
                    <a:pt x="766" y="26"/>
                    <a:pt x="766" y="26"/>
                  </a:cubicBezTo>
                  <a:cubicBezTo>
                    <a:pt x="766" y="26"/>
                    <a:pt x="766" y="26"/>
                    <a:pt x="767" y="26"/>
                  </a:cubicBezTo>
                  <a:cubicBezTo>
                    <a:pt x="767" y="26"/>
                    <a:pt x="767" y="26"/>
                    <a:pt x="768" y="26"/>
                  </a:cubicBezTo>
                  <a:cubicBezTo>
                    <a:pt x="768" y="26"/>
                    <a:pt x="768" y="26"/>
                    <a:pt x="768" y="26"/>
                  </a:cubicBezTo>
                  <a:cubicBezTo>
                    <a:pt x="768" y="26"/>
                    <a:pt x="769" y="26"/>
                    <a:pt x="769" y="26"/>
                  </a:cubicBezTo>
                  <a:cubicBezTo>
                    <a:pt x="769" y="26"/>
                    <a:pt x="769" y="26"/>
                    <a:pt x="770" y="26"/>
                  </a:cubicBezTo>
                  <a:cubicBezTo>
                    <a:pt x="771" y="26"/>
                    <a:pt x="771" y="26"/>
                    <a:pt x="771" y="26"/>
                  </a:cubicBezTo>
                  <a:cubicBezTo>
                    <a:pt x="771" y="26"/>
                    <a:pt x="771" y="26"/>
                    <a:pt x="772" y="26"/>
                  </a:cubicBezTo>
                  <a:cubicBezTo>
                    <a:pt x="773" y="26"/>
                    <a:pt x="773" y="26"/>
                    <a:pt x="774" y="26"/>
                  </a:cubicBezTo>
                  <a:cubicBezTo>
                    <a:pt x="775" y="26"/>
                    <a:pt x="775" y="26"/>
                    <a:pt x="775" y="26"/>
                  </a:cubicBezTo>
                  <a:cubicBezTo>
                    <a:pt x="775" y="25"/>
                    <a:pt x="775" y="25"/>
                    <a:pt x="774" y="25"/>
                  </a:cubicBezTo>
                  <a:cubicBezTo>
                    <a:pt x="774" y="25"/>
                    <a:pt x="774" y="25"/>
                    <a:pt x="774" y="24"/>
                  </a:cubicBezTo>
                  <a:cubicBezTo>
                    <a:pt x="774" y="24"/>
                    <a:pt x="774" y="24"/>
                    <a:pt x="774" y="24"/>
                  </a:cubicBezTo>
                  <a:cubicBezTo>
                    <a:pt x="774" y="23"/>
                    <a:pt x="773" y="23"/>
                    <a:pt x="773" y="22"/>
                  </a:cubicBezTo>
                  <a:cubicBezTo>
                    <a:pt x="773" y="22"/>
                    <a:pt x="773" y="21"/>
                    <a:pt x="773" y="21"/>
                  </a:cubicBezTo>
                  <a:cubicBezTo>
                    <a:pt x="772" y="21"/>
                    <a:pt x="772" y="21"/>
                    <a:pt x="772" y="21"/>
                  </a:cubicBezTo>
                  <a:cubicBezTo>
                    <a:pt x="772" y="21"/>
                    <a:pt x="771" y="21"/>
                    <a:pt x="771" y="21"/>
                  </a:cubicBezTo>
                  <a:cubicBezTo>
                    <a:pt x="771" y="21"/>
                    <a:pt x="771" y="21"/>
                    <a:pt x="771" y="21"/>
                  </a:cubicBezTo>
                  <a:cubicBezTo>
                    <a:pt x="771" y="22"/>
                    <a:pt x="770" y="22"/>
                    <a:pt x="770" y="22"/>
                  </a:cubicBezTo>
                  <a:cubicBezTo>
                    <a:pt x="770" y="22"/>
                    <a:pt x="770" y="22"/>
                    <a:pt x="769" y="22"/>
                  </a:cubicBezTo>
                  <a:cubicBezTo>
                    <a:pt x="769" y="22"/>
                    <a:pt x="769" y="23"/>
                    <a:pt x="769" y="23"/>
                  </a:cubicBezTo>
                  <a:lnTo>
                    <a:pt x="768" y="22"/>
                  </a:lnTo>
                  <a:close/>
                  <a:moveTo>
                    <a:pt x="767" y="28"/>
                  </a:moveTo>
                  <a:cubicBezTo>
                    <a:pt x="766" y="29"/>
                    <a:pt x="766" y="29"/>
                    <a:pt x="766" y="29"/>
                  </a:cubicBezTo>
                  <a:cubicBezTo>
                    <a:pt x="765" y="29"/>
                    <a:pt x="765" y="29"/>
                    <a:pt x="765" y="29"/>
                  </a:cubicBezTo>
                  <a:cubicBezTo>
                    <a:pt x="765" y="29"/>
                    <a:pt x="765" y="29"/>
                    <a:pt x="764" y="29"/>
                  </a:cubicBezTo>
                  <a:cubicBezTo>
                    <a:pt x="764" y="29"/>
                    <a:pt x="764" y="29"/>
                    <a:pt x="764" y="29"/>
                  </a:cubicBezTo>
                  <a:cubicBezTo>
                    <a:pt x="764" y="29"/>
                    <a:pt x="764" y="30"/>
                    <a:pt x="764" y="30"/>
                  </a:cubicBezTo>
                  <a:cubicBezTo>
                    <a:pt x="764" y="30"/>
                    <a:pt x="764" y="30"/>
                    <a:pt x="764" y="30"/>
                  </a:cubicBezTo>
                  <a:cubicBezTo>
                    <a:pt x="764" y="31"/>
                    <a:pt x="765" y="30"/>
                    <a:pt x="765" y="30"/>
                  </a:cubicBezTo>
                  <a:cubicBezTo>
                    <a:pt x="765" y="30"/>
                    <a:pt x="765" y="30"/>
                    <a:pt x="766" y="30"/>
                  </a:cubicBezTo>
                  <a:cubicBezTo>
                    <a:pt x="766" y="30"/>
                    <a:pt x="766" y="30"/>
                    <a:pt x="766" y="30"/>
                  </a:cubicBezTo>
                  <a:cubicBezTo>
                    <a:pt x="767" y="30"/>
                    <a:pt x="767" y="30"/>
                    <a:pt x="768" y="30"/>
                  </a:cubicBezTo>
                  <a:cubicBezTo>
                    <a:pt x="768" y="29"/>
                    <a:pt x="768" y="29"/>
                    <a:pt x="768" y="29"/>
                  </a:cubicBezTo>
                  <a:cubicBezTo>
                    <a:pt x="768" y="29"/>
                    <a:pt x="767" y="29"/>
                    <a:pt x="767" y="28"/>
                  </a:cubicBezTo>
                  <a:cubicBezTo>
                    <a:pt x="767" y="28"/>
                    <a:pt x="767" y="28"/>
                    <a:pt x="767" y="28"/>
                  </a:cubicBezTo>
                  <a:close/>
                  <a:moveTo>
                    <a:pt x="754" y="27"/>
                  </a:moveTo>
                  <a:cubicBezTo>
                    <a:pt x="754" y="30"/>
                    <a:pt x="754" y="30"/>
                    <a:pt x="754" y="30"/>
                  </a:cubicBezTo>
                  <a:cubicBezTo>
                    <a:pt x="757" y="30"/>
                    <a:pt x="757" y="30"/>
                    <a:pt x="757" y="30"/>
                  </a:cubicBezTo>
                  <a:cubicBezTo>
                    <a:pt x="758" y="29"/>
                    <a:pt x="758" y="29"/>
                    <a:pt x="758" y="29"/>
                  </a:cubicBezTo>
                  <a:cubicBezTo>
                    <a:pt x="758" y="29"/>
                    <a:pt x="758" y="28"/>
                    <a:pt x="758" y="28"/>
                  </a:cubicBezTo>
                  <a:cubicBezTo>
                    <a:pt x="758" y="28"/>
                    <a:pt x="758" y="28"/>
                    <a:pt x="759" y="28"/>
                  </a:cubicBezTo>
                  <a:cubicBezTo>
                    <a:pt x="759" y="28"/>
                    <a:pt x="758" y="29"/>
                    <a:pt x="759" y="30"/>
                  </a:cubicBezTo>
                  <a:cubicBezTo>
                    <a:pt x="759" y="30"/>
                    <a:pt x="759" y="30"/>
                    <a:pt x="760" y="30"/>
                  </a:cubicBezTo>
                  <a:cubicBezTo>
                    <a:pt x="760" y="30"/>
                    <a:pt x="760" y="30"/>
                    <a:pt x="761" y="30"/>
                  </a:cubicBezTo>
                  <a:cubicBezTo>
                    <a:pt x="761" y="30"/>
                    <a:pt x="761" y="30"/>
                    <a:pt x="761" y="30"/>
                  </a:cubicBezTo>
                  <a:cubicBezTo>
                    <a:pt x="761" y="29"/>
                    <a:pt x="761" y="28"/>
                    <a:pt x="761" y="27"/>
                  </a:cubicBezTo>
                  <a:cubicBezTo>
                    <a:pt x="764" y="27"/>
                    <a:pt x="764" y="27"/>
                    <a:pt x="764" y="27"/>
                  </a:cubicBezTo>
                  <a:cubicBezTo>
                    <a:pt x="764" y="27"/>
                    <a:pt x="764" y="27"/>
                    <a:pt x="764" y="27"/>
                  </a:cubicBezTo>
                  <a:cubicBezTo>
                    <a:pt x="764" y="26"/>
                    <a:pt x="764" y="26"/>
                    <a:pt x="764" y="26"/>
                  </a:cubicBezTo>
                  <a:cubicBezTo>
                    <a:pt x="759" y="26"/>
                    <a:pt x="759" y="26"/>
                    <a:pt x="759" y="26"/>
                  </a:cubicBezTo>
                  <a:cubicBezTo>
                    <a:pt x="758" y="26"/>
                    <a:pt x="758" y="26"/>
                    <a:pt x="758" y="27"/>
                  </a:cubicBezTo>
                  <a:cubicBezTo>
                    <a:pt x="757" y="27"/>
                    <a:pt x="757" y="27"/>
                    <a:pt x="757" y="27"/>
                  </a:cubicBezTo>
                  <a:cubicBezTo>
                    <a:pt x="756" y="27"/>
                    <a:pt x="756" y="27"/>
                    <a:pt x="756" y="27"/>
                  </a:cubicBezTo>
                  <a:cubicBezTo>
                    <a:pt x="755" y="28"/>
                    <a:pt x="755" y="28"/>
                    <a:pt x="754" y="28"/>
                  </a:cubicBezTo>
                  <a:lnTo>
                    <a:pt x="754" y="27"/>
                  </a:lnTo>
                  <a:close/>
                  <a:moveTo>
                    <a:pt x="744" y="28"/>
                  </a:moveTo>
                  <a:cubicBezTo>
                    <a:pt x="744" y="28"/>
                    <a:pt x="745" y="28"/>
                    <a:pt x="745" y="27"/>
                  </a:cubicBezTo>
                  <a:cubicBezTo>
                    <a:pt x="745" y="27"/>
                    <a:pt x="745" y="27"/>
                    <a:pt x="745" y="27"/>
                  </a:cubicBezTo>
                  <a:cubicBezTo>
                    <a:pt x="745" y="26"/>
                    <a:pt x="745" y="26"/>
                    <a:pt x="745" y="26"/>
                  </a:cubicBezTo>
                  <a:cubicBezTo>
                    <a:pt x="746" y="26"/>
                    <a:pt x="746" y="26"/>
                    <a:pt x="747" y="26"/>
                  </a:cubicBezTo>
                  <a:cubicBezTo>
                    <a:pt x="747" y="26"/>
                    <a:pt x="747" y="26"/>
                    <a:pt x="747" y="26"/>
                  </a:cubicBezTo>
                  <a:cubicBezTo>
                    <a:pt x="748" y="26"/>
                    <a:pt x="748" y="25"/>
                    <a:pt x="748" y="25"/>
                  </a:cubicBezTo>
                  <a:cubicBezTo>
                    <a:pt x="749" y="25"/>
                    <a:pt x="749" y="25"/>
                    <a:pt x="749" y="25"/>
                  </a:cubicBezTo>
                  <a:cubicBezTo>
                    <a:pt x="750" y="25"/>
                    <a:pt x="750" y="25"/>
                    <a:pt x="750" y="25"/>
                  </a:cubicBezTo>
                  <a:cubicBezTo>
                    <a:pt x="750" y="25"/>
                    <a:pt x="751" y="25"/>
                    <a:pt x="751" y="25"/>
                  </a:cubicBezTo>
                  <a:cubicBezTo>
                    <a:pt x="751" y="25"/>
                    <a:pt x="752" y="25"/>
                    <a:pt x="752" y="25"/>
                  </a:cubicBezTo>
                  <a:cubicBezTo>
                    <a:pt x="752" y="25"/>
                    <a:pt x="753" y="24"/>
                    <a:pt x="753" y="24"/>
                  </a:cubicBezTo>
                  <a:cubicBezTo>
                    <a:pt x="753" y="24"/>
                    <a:pt x="753" y="24"/>
                    <a:pt x="753" y="24"/>
                  </a:cubicBezTo>
                  <a:cubicBezTo>
                    <a:pt x="754" y="24"/>
                    <a:pt x="754" y="24"/>
                    <a:pt x="755" y="24"/>
                  </a:cubicBezTo>
                  <a:cubicBezTo>
                    <a:pt x="755" y="24"/>
                    <a:pt x="755" y="24"/>
                    <a:pt x="755" y="24"/>
                  </a:cubicBezTo>
                  <a:cubicBezTo>
                    <a:pt x="756" y="24"/>
                    <a:pt x="756" y="25"/>
                    <a:pt x="756" y="25"/>
                  </a:cubicBezTo>
                  <a:cubicBezTo>
                    <a:pt x="758" y="25"/>
                    <a:pt x="758" y="25"/>
                    <a:pt x="758" y="25"/>
                  </a:cubicBezTo>
                  <a:cubicBezTo>
                    <a:pt x="758" y="24"/>
                    <a:pt x="758" y="24"/>
                    <a:pt x="758" y="24"/>
                  </a:cubicBezTo>
                  <a:cubicBezTo>
                    <a:pt x="758" y="23"/>
                    <a:pt x="757" y="23"/>
                    <a:pt x="757" y="22"/>
                  </a:cubicBezTo>
                  <a:cubicBezTo>
                    <a:pt x="757" y="22"/>
                    <a:pt x="758" y="22"/>
                    <a:pt x="759" y="22"/>
                  </a:cubicBezTo>
                  <a:cubicBezTo>
                    <a:pt x="759" y="22"/>
                    <a:pt x="759" y="22"/>
                    <a:pt x="760" y="22"/>
                  </a:cubicBezTo>
                  <a:cubicBezTo>
                    <a:pt x="760" y="22"/>
                    <a:pt x="760" y="22"/>
                    <a:pt x="760" y="22"/>
                  </a:cubicBezTo>
                  <a:cubicBezTo>
                    <a:pt x="761" y="22"/>
                    <a:pt x="760" y="23"/>
                    <a:pt x="761" y="23"/>
                  </a:cubicBezTo>
                  <a:cubicBezTo>
                    <a:pt x="761" y="23"/>
                    <a:pt x="762" y="24"/>
                    <a:pt x="763" y="24"/>
                  </a:cubicBezTo>
                  <a:cubicBezTo>
                    <a:pt x="763" y="24"/>
                    <a:pt x="764" y="23"/>
                    <a:pt x="764" y="23"/>
                  </a:cubicBezTo>
                  <a:cubicBezTo>
                    <a:pt x="764" y="23"/>
                    <a:pt x="765" y="23"/>
                    <a:pt x="765" y="22"/>
                  </a:cubicBezTo>
                  <a:cubicBezTo>
                    <a:pt x="765" y="22"/>
                    <a:pt x="764" y="22"/>
                    <a:pt x="764" y="22"/>
                  </a:cubicBezTo>
                  <a:cubicBezTo>
                    <a:pt x="764" y="21"/>
                    <a:pt x="764" y="21"/>
                    <a:pt x="764" y="21"/>
                  </a:cubicBezTo>
                  <a:cubicBezTo>
                    <a:pt x="764" y="21"/>
                    <a:pt x="763" y="21"/>
                    <a:pt x="763" y="21"/>
                  </a:cubicBezTo>
                  <a:cubicBezTo>
                    <a:pt x="763" y="21"/>
                    <a:pt x="762" y="21"/>
                    <a:pt x="762" y="21"/>
                  </a:cubicBezTo>
                  <a:cubicBezTo>
                    <a:pt x="762" y="21"/>
                    <a:pt x="761" y="21"/>
                    <a:pt x="761" y="21"/>
                  </a:cubicBezTo>
                  <a:cubicBezTo>
                    <a:pt x="760" y="21"/>
                    <a:pt x="760" y="21"/>
                    <a:pt x="760" y="21"/>
                  </a:cubicBezTo>
                  <a:cubicBezTo>
                    <a:pt x="760" y="20"/>
                    <a:pt x="760" y="20"/>
                    <a:pt x="761" y="20"/>
                  </a:cubicBezTo>
                  <a:cubicBezTo>
                    <a:pt x="761" y="19"/>
                    <a:pt x="761" y="19"/>
                    <a:pt x="762" y="19"/>
                  </a:cubicBezTo>
                  <a:cubicBezTo>
                    <a:pt x="762" y="19"/>
                    <a:pt x="762" y="19"/>
                    <a:pt x="762" y="18"/>
                  </a:cubicBezTo>
                  <a:cubicBezTo>
                    <a:pt x="762" y="18"/>
                    <a:pt x="762" y="18"/>
                    <a:pt x="762" y="18"/>
                  </a:cubicBezTo>
                  <a:cubicBezTo>
                    <a:pt x="762" y="18"/>
                    <a:pt x="762" y="17"/>
                    <a:pt x="761" y="18"/>
                  </a:cubicBezTo>
                  <a:cubicBezTo>
                    <a:pt x="761" y="18"/>
                    <a:pt x="761" y="18"/>
                    <a:pt x="761" y="18"/>
                  </a:cubicBezTo>
                  <a:cubicBezTo>
                    <a:pt x="760" y="18"/>
                    <a:pt x="760" y="18"/>
                    <a:pt x="760" y="18"/>
                  </a:cubicBezTo>
                  <a:cubicBezTo>
                    <a:pt x="759" y="18"/>
                    <a:pt x="759" y="18"/>
                    <a:pt x="759" y="18"/>
                  </a:cubicBezTo>
                  <a:cubicBezTo>
                    <a:pt x="759" y="18"/>
                    <a:pt x="759" y="18"/>
                    <a:pt x="758" y="18"/>
                  </a:cubicBezTo>
                  <a:cubicBezTo>
                    <a:pt x="758" y="18"/>
                    <a:pt x="758" y="18"/>
                    <a:pt x="758" y="18"/>
                  </a:cubicBezTo>
                  <a:cubicBezTo>
                    <a:pt x="757" y="18"/>
                    <a:pt x="757" y="18"/>
                    <a:pt x="757" y="19"/>
                  </a:cubicBezTo>
                  <a:cubicBezTo>
                    <a:pt x="757" y="19"/>
                    <a:pt x="757" y="19"/>
                    <a:pt x="757" y="19"/>
                  </a:cubicBezTo>
                  <a:cubicBezTo>
                    <a:pt x="757" y="20"/>
                    <a:pt x="757" y="20"/>
                    <a:pt x="757" y="20"/>
                  </a:cubicBezTo>
                  <a:cubicBezTo>
                    <a:pt x="757" y="21"/>
                    <a:pt x="757" y="21"/>
                    <a:pt x="757" y="21"/>
                  </a:cubicBezTo>
                  <a:cubicBezTo>
                    <a:pt x="756" y="21"/>
                    <a:pt x="756" y="21"/>
                    <a:pt x="755" y="21"/>
                  </a:cubicBezTo>
                  <a:cubicBezTo>
                    <a:pt x="755" y="21"/>
                    <a:pt x="755" y="21"/>
                    <a:pt x="755" y="21"/>
                  </a:cubicBezTo>
                  <a:cubicBezTo>
                    <a:pt x="754" y="21"/>
                    <a:pt x="754" y="21"/>
                    <a:pt x="754" y="21"/>
                  </a:cubicBezTo>
                  <a:cubicBezTo>
                    <a:pt x="753" y="21"/>
                    <a:pt x="753" y="21"/>
                    <a:pt x="753" y="21"/>
                  </a:cubicBezTo>
                  <a:cubicBezTo>
                    <a:pt x="753" y="21"/>
                    <a:pt x="752" y="21"/>
                    <a:pt x="752" y="21"/>
                  </a:cubicBezTo>
                  <a:cubicBezTo>
                    <a:pt x="752" y="21"/>
                    <a:pt x="752" y="21"/>
                    <a:pt x="752" y="22"/>
                  </a:cubicBezTo>
                  <a:cubicBezTo>
                    <a:pt x="752" y="22"/>
                    <a:pt x="752" y="22"/>
                    <a:pt x="752" y="22"/>
                  </a:cubicBezTo>
                  <a:cubicBezTo>
                    <a:pt x="752" y="23"/>
                    <a:pt x="751" y="22"/>
                    <a:pt x="751" y="23"/>
                  </a:cubicBezTo>
                  <a:cubicBezTo>
                    <a:pt x="751" y="23"/>
                    <a:pt x="751" y="23"/>
                    <a:pt x="751" y="23"/>
                  </a:cubicBezTo>
                  <a:cubicBezTo>
                    <a:pt x="751" y="25"/>
                    <a:pt x="751" y="25"/>
                    <a:pt x="751" y="25"/>
                  </a:cubicBezTo>
                  <a:cubicBezTo>
                    <a:pt x="750" y="25"/>
                    <a:pt x="750" y="25"/>
                    <a:pt x="749" y="25"/>
                  </a:cubicBezTo>
                  <a:cubicBezTo>
                    <a:pt x="748" y="25"/>
                    <a:pt x="748" y="25"/>
                    <a:pt x="748" y="25"/>
                  </a:cubicBezTo>
                  <a:cubicBezTo>
                    <a:pt x="747" y="25"/>
                    <a:pt x="747" y="25"/>
                    <a:pt x="747" y="25"/>
                  </a:cubicBezTo>
                  <a:cubicBezTo>
                    <a:pt x="747" y="25"/>
                    <a:pt x="747" y="25"/>
                    <a:pt x="746" y="25"/>
                  </a:cubicBezTo>
                  <a:cubicBezTo>
                    <a:pt x="746" y="25"/>
                    <a:pt x="746" y="25"/>
                    <a:pt x="746" y="25"/>
                  </a:cubicBezTo>
                  <a:cubicBezTo>
                    <a:pt x="745" y="25"/>
                    <a:pt x="745" y="26"/>
                    <a:pt x="745" y="26"/>
                  </a:cubicBezTo>
                  <a:cubicBezTo>
                    <a:pt x="744" y="26"/>
                    <a:pt x="744" y="26"/>
                    <a:pt x="744" y="27"/>
                  </a:cubicBezTo>
                  <a:cubicBezTo>
                    <a:pt x="743" y="27"/>
                    <a:pt x="743" y="27"/>
                    <a:pt x="743" y="27"/>
                  </a:cubicBezTo>
                  <a:lnTo>
                    <a:pt x="744" y="28"/>
                  </a:lnTo>
                  <a:close/>
                  <a:moveTo>
                    <a:pt x="730" y="23"/>
                  </a:moveTo>
                  <a:cubicBezTo>
                    <a:pt x="729" y="23"/>
                    <a:pt x="729" y="23"/>
                    <a:pt x="729" y="23"/>
                  </a:cubicBezTo>
                  <a:cubicBezTo>
                    <a:pt x="728" y="23"/>
                    <a:pt x="728" y="23"/>
                    <a:pt x="728" y="23"/>
                  </a:cubicBezTo>
                  <a:cubicBezTo>
                    <a:pt x="728" y="23"/>
                    <a:pt x="727" y="24"/>
                    <a:pt x="727" y="24"/>
                  </a:cubicBezTo>
                  <a:cubicBezTo>
                    <a:pt x="727" y="24"/>
                    <a:pt x="727" y="24"/>
                    <a:pt x="727" y="24"/>
                  </a:cubicBezTo>
                  <a:cubicBezTo>
                    <a:pt x="726" y="24"/>
                    <a:pt x="726" y="24"/>
                    <a:pt x="726" y="24"/>
                  </a:cubicBezTo>
                  <a:cubicBezTo>
                    <a:pt x="726" y="23"/>
                    <a:pt x="725" y="23"/>
                    <a:pt x="725" y="23"/>
                  </a:cubicBezTo>
                  <a:cubicBezTo>
                    <a:pt x="725" y="23"/>
                    <a:pt x="725" y="23"/>
                    <a:pt x="724" y="23"/>
                  </a:cubicBezTo>
                  <a:cubicBezTo>
                    <a:pt x="724" y="23"/>
                    <a:pt x="724" y="24"/>
                    <a:pt x="724" y="24"/>
                  </a:cubicBezTo>
                  <a:cubicBezTo>
                    <a:pt x="724" y="24"/>
                    <a:pt x="724" y="25"/>
                    <a:pt x="724" y="25"/>
                  </a:cubicBezTo>
                  <a:cubicBezTo>
                    <a:pt x="723" y="25"/>
                    <a:pt x="723" y="25"/>
                    <a:pt x="723" y="25"/>
                  </a:cubicBezTo>
                  <a:cubicBezTo>
                    <a:pt x="722" y="25"/>
                    <a:pt x="722" y="24"/>
                    <a:pt x="722" y="24"/>
                  </a:cubicBezTo>
                  <a:cubicBezTo>
                    <a:pt x="722" y="24"/>
                    <a:pt x="722" y="24"/>
                    <a:pt x="721" y="24"/>
                  </a:cubicBezTo>
                  <a:cubicBezTo>
                    <a:pt x="721" y="24"/>
                    <a:pt x="721" y="24"/>
                    <a:pt x="720" y="24"/>
                  </a:cubicBezTo>
                  <a:cubicBezTo>
                    <a:pt x="719" y="24"/>
                    <a:pt x="719" y="24"/>
                    <a:pt x="719" y="24"/>
                  </a:cubicBezTo>
                  <a:cubicBezTo>
                    <a:pt x="719" y="24"/>
                    <a:pt x="718" y="25"/>
                    <a:pt x="719" y="25"/>
                  </a:cubicBezTo>
                  <a:cubicBezTo>
                    <a:pt x="719" y="26"/>
                    <a:pt x="720" y="27"/>
                    <a:pt x="720" y="27"/>
                  </a:cubicBezTo>
                  <a:cubicBezTo>
                    <a:pt x="721" y="27"/>
                    <a:pt x="721" y="26"/>
                    <a:pt x="722" y="26"/>
                  </a:cubicBezTo>
                  <a:cubicBezTo>
                    <a:pt x="722" y="26"/>
                    <a:pt x="722" y="26"/>
                    <a:pt x="722" y="26"/>
                  </a:cubicBezTo>
                  <a:cubicBezTo>
                    <a:pt x="723" y="26"/>
                    <a:pt x="723" y="26"/>
                    <a:pt x="723" y="25"/>
                  </a:cubicBezTo>
                  <a:cubicBezTo>
                    <a:pt x="724" y="25"/>
                    <a:pt x="724" y="25"/>
                    <a:pt x="724" y="25"/>
                  </a:cubicBezTo>
                  <a:cubicBezTo>
                    <a:pt x="725" y="25"/>
                    <a:pt x="725" y="25"/>
                    <a:pt x="725" y="25"/>
                  </a:cubicBezTo>
                  <a:cubicBezTo>
                    <a:pt x="726" y="25"/>
                    <a:pt x="726" y="25"/>
                    <a:pt x="727" y="25"/>
                  </a:cubicBezTo>
                  <a:cubicBezTo>
                    <a:pt x="727" y="25"/>
                    <a:pt x="727" y="25"/>
                    <a:pt x="728" y="25"/>
                  </a:cubicBezTo>
                  <a:cubicBezTo>
                    <a:pt x="728" y="25"/>
                    <a:pt x="728" y="25"/>
                    <a:pt x="728" y="25"/>
                  </a:cubicBezTo>
                  <a:cubicBezTo>
                    <a:pt x="728" y="26"/>
                    <a:pt x="728" y="26"/>
                    <a:pt x="728" y="26"/>
                  </a:cubicBezTo>
                  <a:cubicBezTo>
                    <a:pt x="728" y="26"/>
                    <a:pt x="728" y="27"/>
                    <a:pt x="728" y="27"/>
                  </a:cubicBezTo>
                  <a:cubicBezTo>
                    <a:pt x="727" y="27"/>
                    <a:pt x="727" y="27"/>
                    <a:pt x="726" y="27"/>
                  </a:cubicBezTo>
                  <a:cubicBezTo>
                    <a:pt x="726" y="28"/>
                    <a:pt x="726" y="28"/>
                    <a:pt x="726" y="28"/>
                  </a:cubicBezTo>
                  <a:cubicBezTo>
                    <a:pt x="726" y="29"/>
                    <a:pt x="726" y="29"/>
                    <a:pt x="726" y="29"/>
                  </a:cubicBezTo>
                  <a:cubicBezTo>
                    <a:pt x="727" y="29"/>
                    <a:pt x="727" y="30"/>
                    <a:pt x="727" y="30"/>
                  </a:cubicBezTo>
                  <a:cubicBezTo>
                    <a:pt x="728" y="30"/>
                    <a:pt x="728" y="30"/>
                    <a:pt x="728" y="30"/>
                  </a:cubicBezTo>
                  <a:cubicBezTo>
                    <a:pt x="729" y="30"/>
                    <a:pt x="729" y="31"/>
                    <a:pt x="730" y="31"/>
                  </a:cubicBezTo>
                  <a:cubicBezTo>
                    <a:pt x="731" y="31"/>
                    <a:pt x="731" y="31"/>
                    <a:pt x="731" y="30"/>
                  </a:cubicBezTo>
                  <a:cubicBezTo>
                    <a:pt x="732" y="30"/>
                    <a:pt x="732" y="30"/>
                    <a:pt x="732" y="30"/>
                  </a:cubicBezTo>
                  <a:cubicBezTo>
                    <a:pt x="732" y="30"/>
                    <a:pt x="733" y="29"/>
                    <a:pt x="733" y="29"/>
                  </a:cubicBezTo>
                  <a:cubicBezTo>
                    <a:pt x="733" y="28"/>
                    <a:pt x="733" y="28"/>
                    <a:pt x="732" y="27"/>
                  </a:cubicBezTo>
                  <a:cubicBezTo>
                    <a:pt x="732" y="27"/>
                    <a:pt x="732" y="27"/>
                    <a:pt x="732" y="27"/>
                  </a:cubicBezTo>
                  <a:cubicBezTo>
                    <a:pt x="733" y="27"/>
                    <a:pt x="734" y="27"/>
                    <a:pt x="735" y="27"/>
                  </a:cubicBezTo>
                  <a:cubicBezTo>
                    <a:pt x="735" y="27"/>
                    <a:pt x="735" y="27"/>
                    <a:pt x="735" y="27"/>
                  </a:cubicBezTo>
                  <a:cubicBezTo>
                    <a:pt x="736" y="27"/>
                    <a:pt x="736" y="27"/>
                    <a:pt x="736" y="27"/>
                  </a:cubicBezTo>
                  <a:cubicBezTo>
                    <a:pt x="736" y="27"/>
                    <a:pt x="737" y="27"/>
                    <a:pt x="737" y="27"/>
                  </a:cubicBezTo>
                  <a:cubicBezTo>
                    <a:pt x="737" y="26"/>
                    <a:pt x="737" y="26"/>
                    <a:pt x="738" y="26"/>
                  </a:cubicBezTo>
                  <a:cubicBezTo>
                    <a:pt x="738" y="26"/>
                    <a:pt x="738" y="26"/>
                    <a:pt x="738" y="26"/>
                  </a:cubicBezTo>
                  <a:cubicBezTo>
                    <a:pt x="739" y="25"/>
                    <a:pt x="739" y="25"/>
                    <a:pt x="739" y="25"/>
                  </a:cubicBezTo>
                  <a:cubicBezTo>
                    <a:pt x="739" y="24"/>
                    <a:pt x="739" y="24"/>
                    <a:pt x="739" y="24"/>
                  </a:cubicBezTo>
                  <a:cubicBezTo>
                    <a:pt x="738" y="23"/>
                    <a:pt x="737" y="23"/>
                    <a:pt x="737" y="23"/>
                  </a:cubicBezTo>
                  <a:cubicBezTo>
                    <a:pt x="737" y="21"/>
                    <a:pt x="737" y="21"/>
                    <a:pt x="737" y="21"/>
                  </a:cubicBezTo>
                  <a:cubicBezTo>
                    <a:pt x="736" y="21"/>
                    <a:pt x="736" y="21"/>
                    <a:pt x="736" y="21"/>
                  </a:cubicBezTo>
                  <a:cubicBezTo>
                    <a:pt x="736" y="21"/>
                    <a:pt x="736" y="21"/>
                    <a:pt x="735" y="21"/>
                  </a:cubicBezTo>
                  <a:cubicBezTo>
                    <a:pt x="735" y="21"/>
                    <a:pt x="734" y="21"/>
                    <a:pt x="734" y="21"/>
                  </a:cubicBezTo>
                  <a:cubicBezTo>
                    <a:pt x="734" y="21"/>
                    <a:pt x="734" y="22"/>
                    <a:pt x="734" y="22"/>
                  </a:cubicBezTo>
                  <a:cubicBezTo>
                    <a:pt x="734" y="22"/>
                    <a:pt x="733" y="22"/>
                    <a:pt x="733" y="22"/>
                  </a:cubicBezTo>
                  <a:cubicBezTo>
                    <a:pt x="733" y="23"/>
                    <a:pt x="733" y="23"/>
                    <a:pt x="732" y="23"/>
                  </a:cubicBezTo>
                  <a:cubicBezTo>
                    <a:pt x="732" y="23"/>
                    <a:pt x="731" y="23"/>
                    <a:pt x="730" y="23"/>
                  </a:cubicBezTo>
                  <a:close/>
                  <a:moveTo>
                    <a:pt x="629" y="29"/>
                  </a:moveTo>
                  <a:cubicBezTo>
                    <a:pt x="629" y="29"/>
                    <a:pt x="630" y="29"/>
                    <a:pt x="630" y="29"/>
                  </a:cubicBezTo>
                  <a:cubicBezTo>
                    <a:pt x="630" y="29"/>
                    <a:pt x="630" y="30"/>
                    <a:pt x="631" y="30"/>
                  </a:cubicBezTo>
                  <a:cubicBezTo>
                    <a:pt x="631" y="30"/>
                    <a:pt x="631" y="30"/>
                    <a:pt x="631" y="30"/>
                  </a:cubicBezTo>
                  <a:cubicBezTo>
                    <a:pt x="631" y="30"/>
                    <a:pt x="632" y="30"/>
                    <a:pt x="632" y="30"/>
                  </a:cubicBezTo>
                  <a:cubicBezTo>
                    <a:pt x="632" y="30"/>
                    <a:pt x="633" y="30"/>
                    <a:pt x="633" y="30"/>
                  </a:cubicBezTo>
                  <a:cubicBezTo>
                    <a:pt x="633" y="30"/>
                    <a:pt x="634" y="30"/>
                    <a:pt x="634" y="30"/>
                  </a:cubicBezTo>
                  <a:cubicBezTo>
                    <a:pt x="634" y="30"/>
                    <a:pt x="635" y="30"/>
                    <a:pt x="635" y="30"/>
                  </a:cubicBezTo>
                  <a:cubicBezTo>
                    <a:pt x="636" y="30"/>
                    <a:pt x="636" y="30"/>
                    <a:pt x="636" y="30"/>
                  </a:cubicBezTo>
                  <a:cubicBezTo>
                    <a:pt x="636" y="30"/>
                    <a:pt x="637" y="30"/>
                    <a:pt x="637" y="30"/>
                  </a:cubicBezTo>
                  <a:cubicBezTo>
                    <a:pt x="637" y="30"/>
                    <a:pt x="637" y="30"/>
                    <a:pt x="638" y="31"/>
                  </a:cubicBezTo>
                  <a:cubicBezTo>
                    <a:pt x="638" y="31"/>
                    <a:pt x="638" y="31"/>
                    <a:pt x="638" y="31"/>
                  </a:cubicBezTo>
                  <a:cubicBezTo>
                    <a:pt x="632" y="31"/>
                    <a:pt x="632" y="31"/>
                    <a:pt x="632" y="31"/>
                  </a:cubicBezTo>
                  <a:cubicBezTo>
                    <a:pt x="632" y="33"/>
                    <a:pt x="632" y="33"/>
                    <a:pt x="632" y="33"/>
                  </a:cubicBezTo>
                  <a:cubicBezTo>
                    <a:pt x="633" y="33"/>
                    <a:pt x="633" y="33"/>
                    <a:pt x="634" y="33"/>
                  </a:cubicBezTo>
                  <a:cubicBezTo>
                    <a:pt x="634" y="34"/>
                    <a:pt x="635" y="34"/>
                    <a:pt x="635" y="34"/>
                  </a:cubicBezTo>
                  <a:cubicBezTo>
                    <a:pt x="639" y="34"/>
                    <a:pt x="639" y="34"/>
                    <a:pt x="639" y="34"/>
                  </a:cubicBezTo>
                  <a:cubicBezTo>
                    <a:pt x="639" y="34"/>
                    <a:pt x="640" y="34"/>
                    <a:pt x="640" y="34"/>
                  </a:cubicBezTo>
                  <a:cubicBezTo>
                    <a:pt x="640" y="34"/>
                    <a:pt x="641" y="34"/>
                    <a:pt x="641" y="34"/>
                  </a:cubicBezTo>
                  <a:cubicBezTo>
                    <a:pt x="642" y="34"/>
                    <a:pt x="642" y="35"/>
                    <a:pt x="642" y="35"/>
                  </a:cubicBezTo>
                  <a:cubicBezTo>
                    <a:pt x="642" y="35"/>
                    <a:pt x="642" y="35"/>
                    <a:pt x="643" y="35"/>
                  </a:cubicBezTo>
                  <a:cubicBezTo>
                    <a:pt x="643" y="35"/>
                    <a:pt x="643" y="35"/>
                    <a:pt x="643" y="35"/>
                  </a:cubicBezTo>
                  <a:cubicBezTo>
                    <a:pt x="644" y="35"/>
                    <a:pt x="644" y="35"/>
                    <a:pt x="644" y="35"/>
                  </a:cubicBezTo>
                  <a:cubicBezTo>
                    <a:pt x="645" y="35"/>
                    <a:pt x="646" y="35"/>
                    <a:pt x="646" y="35"/>
                  </a:cubicBezTo>
                  <a:cubicBezTo>
                    <a:pt x="647" y="35"/>
                    <a:pt x="647" y="35"/>
                    <a:pt x="647" y="35"/>
                  </a:cubicBezTo>
                  <a:cubicBezTo>
                    <a:pt x="647" y="35"/>
                    <a:pt x="647" y="34"/>
                    <a:pt x="648" y="34"/>
                  </a:cubicBezTo>
                  <a:cubicBezTo>
                    <a:pt x="648" y="34"/>
                    <a:pt x="648" y="34"/>
                    <a:pt x="649" y="34"/>
                  </a:cubicBezTo>
                  <a:cubicBezTo>
                    <a:pt x="649" y="34"/>
                    <a:pt x="650" y="34"/>
                    <a:pt x="651" y="34"/>
                  </a:cubicBezTo>
                  <a:cubicBezTo>
                    <a:pt x="652" y="34"/>
                    <a:pt x="652" y="34"/>
                    <a:pt x="653" y="34"/>
                  </a:cubicBezTo>
                  <a:cubicBezTo>
                    <a:pt x="653" y="34"/>
                    <a:pt x="653" y="34"/>
                    <a:pt x="653" y="33"/>
                  </a:cubicBezTo>
                  <a:cubicBezTo>
                    <a:pt x="654" y="33"/>
                    <a:pt x="653" y="32"/>
                    <a:pt x="653" y="32"/>
                  </a:cubicBezTo>
                  <a:cubicBezTo>
                    <a:pt x="653" y="31"/>
                    <a:pt x="654" y="31"/>
                    <a:pt x="654" y="31"/>
                  </a:cubicBezTo>
                  <a:cubicBezTo>
                    <a:pt x="655" y="31"/>
                    <a:pt x="655" y="31"/>
                    <a:pt x="655" y="31"/>
                  </a:cubicBezTo>
                  <a:cubicBezTo>
                    <a:pt x="655" y="31"/>
                    <a:pt x="656" y="31"/>
                    <a:pt x="656" y="31"/>
                  </a:cubicBezTo>
                  <a:cubicBezTo>
                    <a:pt x="656" y="31"/>
                    <a:pt x="656" y="30"/>
                    <a:pt x="657" y="30"/>
                  </a:cubicBezTo>
                  <a:cubicBezTo>
                    <a:pt x="657" y="30"/>
                    <a:pt x="657" y="30"/>
                    <a:pt x="657" y="30"/>
                  </a:cubicBezTo>
                  <a:cubicBezTo>
                    <a:pt x="657" y="29"/>
                    <a:pt x="657" y="29"/>
                    <a:pt x="656" y="29"/>
                  </a:cubicBezTo>
                  <a:cubicBezTo>
                    <a:pt x="656" y="28"/>
                    <a:pt x="655" y="28"/>
                    <a:pt x="655" y="28"/>
                  </a:cubicBezTo>
                  <a:cubicBezTo>
                    <a:pt x="654" y="28"/>
                    <a:pt x="654" y="28"/>
                    <a:pt x="654" y="28"/>
                  </a:cubicBezTo>
                  <a:cubicBezTo>
                    <a:pt x="653" y="29"/>
                    <a:pt x="653" y="29"/>
                    <a:pt x="652" y="29"/>
                  </a:cubicBezTo>
                  <a:cubicBezTo>
                    <a:pt x="651" y="29"/>
                    <a:pt x="651" y="29"/>
                    <a:pt x="651" y="29"/>
                  </a:cubicBezTo>
                  <a:cubicBezTo>
                    <a:pt x="651" y="29"/>
                    <a:pt x="651" y="28"/>
                    <a:pt x="651" y="28"/>
                  </a:cubicBezTo>
                  <a:cubicBezTo>
                    <a:pt x="651" y="28"/>
                    <a:pt x="651" y="28"/>
                    <a:pt x="651" y="27"/>
                  </a:cubicBezTo>
                  <a:cubicBezTo>
                    <a:pt x="650" y="27"/>
                    <a:pt x="650" y="27"/>
                    <a:pt x="650" y="27"/>
                  </a:cubicBezTo>
                  <a:cubicBezTo>
                    <a:pt x="650" y="26"/>
                    <a:pt x="649" y="26"/>
                    <a:pt x="649" y="26"/>
                  </a:cubicBezTo>
                  <a:cubicBezTo>
                    <a:pt x="649" y="26"/>
                    <a:pt x="649" y="26"/>
                    <a:pt x="649" y="26"/>
                  </a:cubicBezTo>
                  <a:cubicBezTo>
                    <a:pt x="648" y="26"/>
                    <a:pt x="648" y="27"/>
                    <a:pt x="648" y="27"/>
                  </a:cubicBezTo>
                  <a:cubicBezTo>
                    <a:pt x="648" y="27"/>
                    <a:pt x="648" y="27"/>
                    <a:pt x="647" y="28"/>
                  </a:cubicBezTo>
                  <a:cubicBezTo>
                    <a:pt x="647" y="28"/>
                    <a:pt x="646" y="28"/>
                    <a:pt x="646" y="28"/>
                  </a:cubicBezTo>
                  <a:cubicBezTo>
                    <a:pt x="645" y="28"/>
                    <a:pt x="645" y="29"/>
                    <a:pt x="645" y="29"/>
                  </a:cubicBezTo>
                  <a:cubicBezTo>
                    <a:pt x="645" y="29"/>
                    <a:pt x="645" y="28"/>
                    <a:pt x="644" y="28"/>
                  </a:cubicBezTo>
                  <a:cubicBezTo>
                    <a:pt x="646" y="27"/>
                    <a:pt x="646" y="27"/>
                    <a:pt x="646" y="27"/>
                  </a:cubicBezTo>
                  <a:cubicBezTo>
                    <a:pt x="646" y="26"/>
                    <a:pt x="646" y="26"/>
                    <a:pt x="646" y="26"/>
                  </a:cubicBezTo>
                  <a:cubicBezTo>
                    <a:pt x="646" y="26"/>
                    <a:pt x="646" y="26"/>
                    <a:pt x="646" y="25"/>
                  </a:cubicBezTo>
                  <a:cubicBezTo>
                    <a:pt x="645" y="26"/>
                    <a:pt x="645" y="25"/>
                    <a:pt x="645" y="26"/>
                  </a:cubicBezTo>
                  <a:cubicBezTo>
                    <a:pt x="645" y="26"/>
                    <a:pt x="645" y="26"/>
                    <a:pt x="644" y="26"/>
                  </a:cubicBezTo>
                  <a:cubicBezTo>
                    <a:pt x="644" y="26"/>
                    <a:pt x="644" y="26"/>
                    <a:pt x="644" y="26"/>
                  </a:cubicBezTo>
                  <a:cubicBezTo>
                    <a:pt x="643" y="26"/>
                    <a:pt x="643" y="26"/>
                    <a:pt x="643" y="26"/>
                  </a:cubicBezTo>
                  <a:cubicBezTo>
                    <a:pt x="641" y="26"/>
                    <a:pt x="641" y="26"/>
                    <a:pt x="641" y="26"/>
                  </a:cubicBezTo>
                  <a:cubicBezTo>
                    <a:pt x="641" y="27"/>
                    <a:pt x="641" y="27"/>
                    <a:pt x="641" y="28"/>
                  </a:cubicBezTo>
                  <a:cubicBezTo>
                    <a:pt x="641" y="28"/>
                    <a:pt x="641" y="29"/>
                    <a:pt x="641" y="29"/>
                  </a:cubicBezTo>
                  <a:cubicBezTo>
                    <a:pt x="641" y="29"/>
                    <a:pt x="640" y="30"/>
                    <a:pt x="640" y="30"/>
                  </a:cubicBezTo>
                  <a:cubicBezTo>
                    <a:pt x="639" y="30"/>
                    <a:pt x="639" y="30"/>
                    <a:pt x="639" y="30"/>
                  </a:cubicBezTo>
                  <a:cubicBezTo>
                    <a:pt x="639" y="29"/>
                    <a:pt x="640" y="28"/>
                    <a:pt x="639" y="28"/>
                  </a:cubicBezTo>
                  <a:cubicBezTo>
                    <a:pt x="639" y="27"/>
                    <a:pt x="639" y="27"/>
                    <a:pt x="638" y="27"/>
                  </a:cubicBezTo>
                  <a:cubicBezTo>
                    <a:pt x="638" y="27"/>
                    <a:pt x="638" y="27"/>
                    <a:pt x="638" y="27"/>
                  </a:cubicBezTo>
                  <a:cubicBezTo>
                    <a:pt x="637" y="27"/>
                    <a:pt x="637" y="27"/>
                    <a:pt x="637" y="27"/>
                  </a:cubicBezTo>
                  <a:cubicBezTo>
                    <a:pt x="635" y="27"/>
                    <a:pt x="633" y="26"/>
                    <a:pt x="631" y="26"/>
                  </a:cubicBezTo>
                  <a:cubicBezTo>
                    <a:pt x="631" y="26"/>
                    <a:pt x="631" y="26"/>
                    <a:pt x="630" y="27"/>
                  </a:cubicBezTo>
                  <a:cubicBezTo>
                    <a:pt x="630" y="27"/>
                    <a:pt x="630" y="27"/>
                    <a:pt x="630" y="27"/>
                  </a:cubicBezTo>
                  <a:cubicBezTo>
                    <a:pt x="629" y="27"/>
                    <a:pt x="629" y="27"/>
                    <a:pt x="629" y="28"/>
                  </a:cubicBezTo>
                  <a:cubicBezTo>
                    <a:pt x="629" y="28"/>
                    <a:pt x="629" y="29"/>
                    <a:pt x="629" y="29"/>
                  </a:cubicBezTo>
                  <a:close/>
                  <a:moveTo>
                    <a:pt x="622" y="42"/>
                  </a:moveTo>
                  <a:cubicBezTo>
                    <a:pt x="622" y="43"/>
                    <a:pt x="622" y="42"/>
                    <a:pt x="622" y="43"/>
                  </a:cubicBezTo>
                  <a:cubicBezTo>
                    <a:pt x="622" y="43"/>
                    <a:pt x="622" y="43"/>
                    <a:pt x="622" y="43"/>
                  </a:cubicBezTo>
                  <a:cubicBezTo>
                    <a:pt x="621" y="43"/>
                    <a:pt x="621" y="43"/>
                    <a:pt x="620" y="43"/>
                  </a:cubicBezTo>
                  <a:cubicBezTo>
                    <a:pt x="619" y="43"/>
                    <a:pt x="619" y="43"/>
                    <a:pt x="619" y="43"/>
                  </a:cubicBezTo>
                  <a:cubicBezTo>
                    <a:pt x="619" y="43"/>
                    <a:pt x="619" y="43"/>
                    <a:pt x="619" y="43"/>
                  </a:cubicBezTo>
                  <a:cubicBezTo>
                    <a:pt x="618" y="43"/>
                    <a:pt x="618" y="43"/>
                    <a:pt x="617" y="43"/>
                  </a:cubicBezTo>
                  <a:cubicBezTo>
                    <a:pt x="617" y="43"/>
                    <a:pt x="617" y="43"/>
                    <a:pt x="617" y="43"/>
                  </a:cubicBezTo>
                  <a:cubicBezTo>
                    <a:pt x="616" y="43"/>
                    <a:pt x="616" y="44"/>
                    <a:pt x="616" y="44"/>
                  </a:cubicBezTo>
                  <a:cubicBezTo>
                    <a:pt x="615" y="44"/>
                    <a:pt x="615" y="44"/>
                    <a:pt x="614" y="44"/>
                  </a:cubicBezTo>
                  <a:cubicBezTo>
                    <a:pt x="613" y="44"/>
                    <a:pt x="612" y="44"/>
                    <a:pt x="612" y="44"/>
                  </a:cubicBezTo>
                  <a:cubicBezTo>
                    <a:pt x="611" y="44"/>
                    <a:pt x="611" y="45"/>
                    <a:pt x="611" y="45"/>
                  </a:cubicBezTo>
                  <a:cubicBezTo>
                    <a:pt x="611" y="47"/>
                    <a:pt x="611" y="47"/>
                    <a:pt x="611" y="47"/>
                  </a:cubicBezTo>
                  <a:cubicBezTo>
                    <a:pt x="612" y="46"/>
                    <a:pt x="613" y="46"/>
                    <a:pt x="613" y="46"/>
                  </a:cubicBezTo>
                  <a:cubicBezTo>
                    <a:pt x="614" y="46"/>
                    <a:pt x="614" y="46"/>
                    <a:pt x="614" y="46"/>
                  </a:cubicBezTo>
                  <a:cubicBezTo>
                    <a:pt x="614" y="46"/>
                    <a:pt x="615" y="46"/>
                    <a:pt x="615" y="46"/>
                  </a:cubicBezTo>
                  <a:cubicBezTo>
                    <a:pt x="615" y="46"/>
                    <a:pt x="616" y="47"/>
                    <a:pt x="616" y="47"/>
                  </a:cubicBezTo>
                  <a:cubicBezTo>
                    <a:pt x="617" y="47"/>
                    <a:pt x="617" y="47"/>
                    <a:pt x="618" y="46"/>
                  </a:cubicBezTo>
                  <a:cubicBezTo>
                    <a:pt x="618" y="46"/>
                    <a:pt x="619" y="46"/>
                    <a:pt x="619" y="45"/>
                  </a:cubicBezTo>
                  <a:cubicBezTo>
                    <a:pt x="620" y="45"/>
                    <a:pt x="620" y="45"/>
                    <a:pt x="620" y="45"/>
                  </a:cubicBezTo>
                  <a:cubicBezTo>
                    <a:pt x="621" y="45"/>
                    <a:pt x="621" y="45"/>
                    <a:pt x="621" y="45"/>
                  </a:cubicBezTo>
                  <a:cubicBezTo>
                    <a:pt x="621" y="45"/>
                    <a:pt x="621" y="45"/>
                    <a:pt x="621" y="45"/>
                  </a:cubicBezTo>
                  <a:cubicBezTo>
                    <a:pt x="622" y="45"/>
                    <a:pt x="622" y="45"/>
                    <a:pt x="622" y="46"/>
                  </a:cubicBezTo>
                  <a:cubicBezTo>
                    <a:pt x="621" y="46"/>
                    <a:pt x="622" y="46"/>
                    <a:pt x="621" y="46"/>
                  </a:cubicBezTo>
                  <a:cubicBezTo>
                    <a:pt x="621" y="46"/>
                    <a:pt x="621" y="46"/>
                    <a:pt x="621" y="46"/>
                  </a:cubicBezTo>
                  <a:cubicBezTo>
                    <a:pt x="620" y="47"/>
                    <a:pt x="620" y="47"/>
                    <a:pt x="620" y="47"/>
                  </a:cubicBezTo>
                  <a:cubicBezTo>
                    <a:pt x="619" y="47"/>
                    <a:pt x="620" y="47"/>
                    <a:pt x="619" y="47"/>
                  </a:cubicBezTo>
                  <a:cubicBezTo>
                    <a:pt x="619" y="48"/>
                    <a:pt x="619" y="48"/>
                    <a:pt x="618" y="48"/>
                  </a:cubicBezTo>
                  <a:cubicBezTo>
                    <a:pt x="618" y="48"/>
                    <a:pt x="618" y="48"/>
                    <a:pt x="617" y="48"/>
                  </a:cubicBezTo>
                  <a:cubicBezTo>
                    <a:pt x="616" y="48"/>
                    <a:pt x="616" y="48"/>
                    <a:pt x="615" y="48"/>
                  </a:cubicBezTo>
                  <a:cubicBezTo>
                    <a:pt x="614" y="48"/>
                    <a:pt x="614" y="48"/>
                    <a:pt x="614" y="48"/>
                  </a:cubicBezTo>
                  <a:cubicBezTo>
                    <a:pt x="614" y="48"/>
                    <a:pt x="614" y="48"/>
                    <a:pt x="613" y="48"/>
                  </a:cubicBezTo>
                  <a:cubicBezTo>
                    <a:pt x="613" y="48"/>
                    <a:pt x="613" y="48"/>
                    <a:pt x="613" y="48"/>
                  </a:cubicBezTo>
                  <a:cubicBezTo>
                    <a:pt x="612" y="48"/>
                    <a:pt x="612" y="49"/>
                    <a:pt x="612" y="49"/>
                  </a:cubicBezTo>
                  <a:cubicBezTo>
                    <a:pt x="612" y="49"/>
                    <a:pt x="612" y="49"/>
                    <a:pt x="613" y="50"/>
                  </a:cubicBezTo>
                  <a:cubicBezTo>
                    <a:pt x="613" y="50"/>
                    <a:pt x="613" y="51"/>
                    <a:pt x="614" y="51"/>
                  </a:cubicBezTo>
                  <a:cubicBezTo>
                    <a:pt x="614" y="51"/>
                    <a:pt x="614" y="51"/>
                    <a:pt x="615" y="51"/>
                  </a:cubicBezTo>
                  <a:cubicBezTo>
                    <a:pt x="615" y="51"/>
                    <a:pt x="615" y="51"/>
                    <a:pt x="616" y="51"/>
                  </a:cubicBezTo>
                  <a:cubicBezTo>
                    <a:pt x="616" y="51"/>
                    <a:pt x="616" y="51"/>
                    <a:pt x="617" y="51"/>
                  </a:cubicBezTo>
                  <a:cubicBezTo>
                    <a:pt x="617" y="51"/>
                    <a:pt x="618" y="51"/>
                    <a:pt x="618" y="52"/>
                  </a:cubicBezTo>
                  <a:cubicBezTo>
                    <a:pt x="618" y="52"/>
                    <a:pt x="619" y="52"/>
                    <a:pt x="619" y="52"/>
                  </a:cubicBezTo>
                  <a:cubicBezTo>
                    <a:pt x="619" y="52"/>
                    <a:pt x="619" y="53"/>
                    <a:pt x="619" y="53"/>
                  </a:cubicBezTo>
                  <a:cubicBezTo>
                    <a:pt x="619" y="53"/>
                    <a:pt x="619" y="53"/>
                    <a:pt x="620" y="54"/>
                  </a:cubicBezTo>
                  <a:cubicBezTo>
                    <a:pt x="620" y="54"/>
                    <a:pt x="620" y="55"/>
                    <a:pt x="621" y="55"/>
                  </a:cubicBezTo>
                  <a:cubicBezTo>
                    <a:pt x="621" y="55"/>
                    <a:pt x="621" y="55"/>
                    <a:pt x="621" y="55"/>
                  </a:cubicBezTo>
                  <a:cubicBezTo>
                    <a:pt x="621" y="55"/>
                    <a:pt x="621" y="54"/>
                    <a:pt x="621" y="54"/>
                  </a:cubicBezTo>
                  <a:cubicBezTo>
                    <a:pt x="622" y="54"/>
                    <a:pt x="622" y="54"/>
                    <a:pt x="622" y="53"/>
                  </a:cubicBezTo>
                  <a:cubicBezTo>
                    <a:pt x="622" y="53"/>
                    <a:pt x="622" y="53"/>
                    <a:pt x="623" y="53"/>
                  </a:cubicBezTo>
                  <a:cubicBezTo>
                    <a:pt x="623" y="53"/>
                    <a:pt x="624" y="53"/>
                    <a:pt x="624" y="52"/>
                  </a:cubicBezTo>
                  <a:cubicBezTo>
                    <a:pt x="624" y="52"/>
                    <a:pt x="624" y="52"/>
                    <a:pt x="624" y="52"/>
                  </a:cubicBezTo>
                  <a:cubicBezTo>
                    <a:pt x="624" y="51"/>
                    <a:pt x="624" y="51"/>
                    <a:pt x="624" y="50"/>
                  </a:cubicBezTo>
                  <a:cubicBezTo>
                    <a:pt x="624" y="50"/>
                    <a:pt x="624" y="50"/>
                    <a:pt x="625" y="49"/>
                  </a:cubicBezTo>
                  <a:cubicBezTo>
                    <a:pt x="625" y="49"/>
                    <a:pt x="625" y="49"/>
                    <a:pt x="625" y="49"/>
                  </a:cubicBezTo>
                  <a:cubicBezTo>
                    <a:pt x="626" y="48"/>
                    <a:pt x="626" y="48"/>
                    <a:pt x="626" y="48"/>
                  </a:cubicBezTo>
                  <a:cubicBezTo>
                    <a:pt x="627" y="48"/>
                    <a:pt x="627" y="48"/>
                    <a:pt x="627" y="48"/>
                  </a:cubicBezTo>
                  <a:cubicBezTo>
                    <a:pt x="627" y="45"/>
                    <a:pt x="627" y="45"/>
                    <a:pt x="627" y="45"/>
                  </a:cubicBezTo>
                  <a:cubicBezTo>
                    <a:pt x="628" y="45"/>
                    <a:pt x="628" y="45"/>
                    <a:pt x="629" y="45"/>
                  </a:cubicBezTo>
                  <a:cubicBezTo>
                    <a:pt x="629" y="44"/>
                    <a:pt x="630" y="44"/>
                    <a:pt x="630" y="44"/>
                  </a:cubicBezTo>
                  <a:cubicBezTo>
                    <a:pt x="630" y="43"/>
                    <a:pt x="630" y="43"/>
                    <a:pt x="630" y="43"/>
                  </a:cubicBezTo>
                  <a:cubicBezTo>
                    <a:pt x="630" y="43"/>
                    <a:pt x="630" y="43"/>
                    <a:pt x="630" y="42"/>
                  </a:cubicBezTo>
                  <a:cubicBezTo>
                    <a:pt x="630" y="42"/>
                    <a:pt x="630" y="42"/>
                    <a:pt x="630" y="42"/>
                  </a:cubicBezTo>
                  <a:cubicBezTo>
                    <a:pt x="630" y="41"/>
                    <a:pt x="630" y="41"/>
                    <a:pt x="630" y="41"/>
                  </a:cubicBezTo>
                  <a:cubicBezTo>
                    <a:pt x="630" y="41"/>
                    <a:pt x="630" y="40"/>
                    <a:pt x="630" y="40"/>
                  </a:cubicBezTo>
                  <a:cubicBezTo>
                    <a:pt x="635" y="40"/>
                    <a:pt x="635" y="40"/>
                    <a:pt x="635" y="40"/>
                  </a:cubicBezTo>
                  <a:cubicBezTo>
                    <a:pt x="635" y="41"/>
                    <a:pt x="635" y="41"/>
                    <a:pt x="635" y="41"/>
                  </a:cubicBezTo>
                  <a:cubicBezTo>
                    <a:pt x="634" y="42"/>
                    <a:pt x="634" y="42"/>
                    <a:pt x="634" y="43"/>
                  </a:cubicBezTo>
                  <a:cubicBezTo>
                    <a:pt x="634" y="43"/>
                    <a:pt x="634" y="43"/>
                    <a:pt x="634" y="43"/>
                  </a:cubicBezTo>
                  <a:cubicBezTo>
                    <a:pt x="635" y="43"/>
                    <a:pt x="635" y="43"/>
                    <a:pt x="636" y="43"/>
                  </a:cubicBezTo>
                  <a:cubicBezTo>
                    <a:pt x="636" y="43"/>
                    <a:pt x="636" y="43"/>
                    <a:pt x="637" y="44"/>
                  </a:cubicBezTo>
                  <a:cubicBezTo>
                    <a:pt x="637" y="44"/>
                    <a:pt x="637" y="44"/>
                    <a:pt x="637" y="44"/>
                  </a:cubicBezTo>
                  <a:cubicBezTo>
                    <a:pt x="637" y="44"/>
                    <a:pt x="637" y="45"/>
                    <a:pt x="637" y="45"/>
                  </a:cubicBezTo>
                  <a:cubicBezTo>
                    <a:pt x="637" y="45"/>
                    <a:pt x="637" y="46"/>
                    <a:pt x="637" y="46"/>
                  </a:cubicBezTo>
                  <a:cubicBezTo>
                    <a:pt x="637" y="47"/>
                    <a:pt x="637" y="46"/>
                    <a:pt x="636" y="47"/>
                  </a:cubicBezTo>
                  <a:cubicBezTo>
                    <a:pt x="636" y="47"/>
                    <a:pt x="635" y="47"/>
                    <a:pt x="635" y="48"/>
                  </a:cubicBezTo>
                  <a:cubicBezTo>
                    <a:pt x="635" y="49"/>
                    <a:pt x="635" y="49"/>
                    <a:pt x="635" y="49"/>
                  </a:cubicBezTo>
                  <a:cubicBezTo>
                    <a:pt x="637" y="49"/>
                    <a:pt x="637" y="49"/>
                    <a:pt x="637" y="49"/>
                  </a:cubicBezTo>
                  <a:cubicBezTo>
                    <a:pt x="638" y="49"/>
                    <a:pt x="638" y="48"/>
                    <a:pt x="639" y="48"/>
                  </a:cubicBezTo>
                  <a:cubicBezTo>
                    <a:pt x="640" y="48"/>
                    <a:pt x="640" y="47"/>
                    <a:pt x="641" y="47"/>
                  </a:cubicBezTo>
                  <a:cubicBezTo>
                    <a:pt x="641" y="47"/>
                    <a:pt x="641" y="47"/>
                    <a:pt x="641" y="48"/>
                  </a:cubicBezTo>
                  <a:cubicBezTo>
                    <a:pt x="641" y="48"/>
                    <a:pt x="641" y="48"/>
                    <a:pt x="641" y="48"/>
                  </a:cubicBezTo>
                  <a:cubicBezTo>
                    <a:pt x="641" y="49"/>
                    <a:pt x="641" y="49"/>
                    <a:pt x="641" y="50"/>
                  </a:cubicBezTo>
                  <a:cubicBezTo>
                    <a:pt x="643" y="50"/>
                    <a:pt x="643" y="50"/>
                    <a:pt x="643" y="50"/>
                  </a:cubicBezTo>
                  <a:cubicBezTo>
                    <a:pt x="643" y="50"/>
                    <a:pt x="644" y="50"/>
                    <a:pt x="644" y="49"/>
                  </a:cubicBezTo>
                  <a:cubicBezTo>
                    <a:pt x="644" y="49"/>
                    <a:pt x="644" y="49"/>
                    <a:pt x="644" y="49"/>
                  </a:cubicBezTo>
                  <a:cubicBezTo>
                    <a:pt x="644" y="48"/>
                    <a:pt x="644" y="48"/>
                    <a:pt x="644" y="48"/>
                  </a:cubicBezTo>
                  <a:cubicBezTo>
                    <a:pt x="649" y="48"/>
                    <a:pt x="649" y="48"/>
                    <a:pt x="649" y="48"/>
                  </a:cubicBezTo>
                  <a:cubicBezTo>
                    <a:pt x="650" y="48"/>
                    <a:pt x="650" y="48"/>
                    <a:pt x="650" y="48"/>
                  </a:cubicBezTo>
                  <a:cubicBezTo>
                    <a:pt x="650" y="47"/>
                    <a:pt x="650" y="47"/>
                    <a:pt x="650" y="47"/>
                  </a:cubicBezTo>
                  <a:cubicBezTo>
                    <a:pt x="650" y="46"/>
                    <a:pt x="649" y="46"/>
                    <a:pt x="648" y="46"/>
                  </a:cubicBezTo>
                  <a:cubicBezTo>
                    <a:pt x="648" y="46"/>
                    <a:pt x="648" y="46"/>
                    <a:pt x="647" y="46"/>
                  </a:cubicBezTo>
                  <a:cubicBezTo>
                    <a:pt x="647" y="46"/>
                    <a:pt x="646" y="46"/>
                    <a:pt x="646" y="46"/>
                  </a:cubicBezTo>
                  <a:cubicBezTo>
                    <a:pt x="646" y="45"/>
                    <a:pt x="646" y="45"/>
                    <a:pt x="646" y="44"/>
                  </a:cubicBezTo>
                  <a:cubicBezTo>
                    <a:pt x="646" y="44"/>
                    <a:pt x="646" y="44"/>
                    <a:pt x="646" y="43"/>
                  </a:cubicBezTo>
                  <a:cubicBezTo>
                    <a:pt x="641" y="43"/>
                    <a:pt x="641" y="43"/>
                    <a:pt x="641" y="43"/>
                  </a:cubicBezTo>
                  <a:cubicBezTo>
                    <a:pt x="641" y="42"/>
                    <a:pt x="642" y="41"/>
                    <a:pt x="641" y="41"/>
                  </a:cubicBezTo>
                  <a:cubicBezTo>
                    <a:pt x="641" y="40"/>
                    <a:pt x="640" y="41"/>
                    <a:pt x="640" y="40"/>
                  </a:cubicBezTo>
                  <a:cubicBezTo>
                    <a:pt x="640" y="40"/>
                    <a:pt x="640" y="40"/>
                    <a:pt x="639" y="40"/>
                  </a:cubicBezTo>
                  <a:cubicBezTo>
                    <a:pt x="639" y="40"/>
                    <a:pt x="639" y="40"/>
                    <a:pt x="639" y="39"/>
                  </a:cubicBezTo>
                  <a:cubicBezTo>
                    <a:pt x="639" y="39"/>
                    <a:pt x="639" y="39"/>
                    <a:pt x="639" y="39"/>
                  </a:cubicBezTo>
                  <a:cubicBezTo>
                    <a:pt x="638" y="38"/>
                    <a:pt x="638" y="38"/>
                    <a:pt x="637" y="38"/>
                  </a:cubicBezTo>
                  <a:cubicBezTo>
                    <a:pt x="637" y="38"/>
                    <a:pt x="637" y="38"/>
                    <a:pt x="637" y="38"/>
                  </a:cubicBezTo>
                  <a:cubicBezTo>
                    <a:pt x="636" y="38"/>
                    <a:pt x="636" y="38"/>
                    <a:pt x="636" y="38"/>
                  </a:cubicBezTo>
                  <a:cubicBezTo>
                    <a:pt x="635" y="37"/>
                    <a:pt x="636" y="37"/>
                    <a:pt x="635" y="36"/>
                  </a:cubicBezTo>
                  <a:cubicBezTo>
                    <a:pt x="635" y="36"/>
                    <a:pt x="635" y="36"/>
                    <a:pt x="634" y="36"/>
                  </a:cubicBezTo>
                  <a:cubicBezTo>
                    <a:pt x="634" y="36"/>
                    <a:pt x="634" y="36"/>
                    <a:pt x="634" y="36"/>
                  </a:cubicBezTo>
                  <a:cubicBezTo>
                    <a:pt x="633" y="36"/>
                    <a:pt x="633" y="36"/>
                    <a:pt x="633" y="36"/>
                  </a:cubicBezTo>
                  <a:cubicBezTo>
                    <a:pt x="633" y="36"/>
                    <a:pt x="632" y="37"/>
                    <a:pt x="632" y="37"/>
                  </a:cubicBezTo>
                  <a:cubicBezTo>
                    <a:pt x="631" y="37"/>
                    <a:pt x="631" y="37"/>
                    <a:pt x="631" y="37"/>
                  </a:cubicBezTo>
                  <a:cubicBezTo>
                    <a:pt x="630" y="37"/>
                    <a:pt x="630" y="37"/>
                    <a:pt x="630" y="37"/>
                  </a:cubicBezTo>
                  <a:cubicBezTo>
                    <a:pt x="630" y="37"/>
                    <a:pt x="630" y="36"/>
                    <a:pt x="629" y="36"/>
                  </a:cubicBezTo>
                  <a:cubicBezTo>
                    <a:pt x="629" y="34"/>
                    <a:pt x="629" y="34"/>
                    <a:pt x="629" y="34"/>
                  </a:cubicBezTo>
                  <a:cubicBezTo>
                    <a:pt x="629" y="34"/>
                    <a:pt x="629" y="34"/>
                    <a:pt x="629" y="34"/>
                  </a:cubicBezTo>
                  <a:cubicBezTo>
                    <a:pt x="629" y="34"/>
                    <a:pt x="629" y="34"/>
                    <a:pt x="628" y="34"/>
                  </a:cubicBezTo>
                  <a:cubicBezTo>
                    <a:pt x="628" y="34"/>
                    <a:pt x="628" y="34"/>
                    <a:pt x="627" y="34"/>
                  </a:cubicBezTo>
                  <a:cubicBezTo>
                    <a:pt x="627" y="34"/>
                    <a:pt x="627" y="34"/>
                    <a:pt x="627" y="34"/>
                  </a:cubicBezTo>
                  <a:cubicBezTo>
                    <a:pt x="627" y="34"/>
                    <a:pt x="627" y="33"/>
                    <a:pt x="627" y="33"/>
                  </a:cubicBezTo>
                  <a:cubicBezTo>
                    <a:pt x="627" y="33"/>
                    <a:pt x="628" y="32"/>
                    <a:pt x="628" y="32"/>
                  </a:cubicBezTo>
                  <a:cubicBezTo>
                    <a:pt x="628" y="32"/>
                    <a:pt x="628" y="31"/>
                    <a:pt x="628" y="31"/>
                  </a:cubicBezTo>
                  <a:cubicBezTo>
                    <a:pt x="622" y="30"/>
                    <a:pt x="622" y="30"/>
                    <a:pt x="622" y="30"/>
                  </a:cubicBezTo>
                  <a:cubicBezTo>
                    <a:pt x="621" y="30"/>
                    <a:pt x="621" y="30"/>
                    <a:pt x="621" y="30"/>
                  </a:cubicBezTo>
                  <a:cubicBezTo>
                    <a:pt x="621" y="30"/>
                    <a:pt x="620" y="30"/>
                    <a:pt x="620" y="31"/>
                  </a:cubicBezTo>
                  <a:cubicBezTo>
                    <a:pt x="620" y="31"/>
                    <a:pt x="620" y="32"/>
                    <a:pt x="620" y="32"/>
                  </a:cubicBezTo>
                  <a:cubicBezTo>
                    <a:pt x="620" y="33"/>
                    <a:pt x="620" y="33"/>
                    <a:pt x="620" y="33"/>
                  </a:cubicBezTo>
                  <a:cubicBezTo>
                    <a:pt x="620" y="33"/>
                    <a:pt x="620" y="33"/>
                    <a:pt x="620" y="34"/>
                  </a:cubicBezTo>
                  <a:cubicBezTo>
                    <a:pt x="620" y="34"/>
                    <a:pt x="621" y="34"/>
                    <a:pt x="621" y="35"/>
                  </a:cubicBezTo>
                  <a:cubicBezTo>
                    <a:pt x="621" y="35"/>
                    <a:pt x="620" y="35"/>
                    <a:pt x="620" y="36"/>
                  </a:cubicBezTo>
                  <a:cubicBezTo>
                    <a:pt x="620" y="36"/>
                    <a:pt x="619" y="36"/>
                    <a:pt x="619" y="36"/>
                  </a:cubicBezTo>
                  <a:cubicBezTo>
                    <a:pt x="618" y="36"/>
                    <a:pt x="618" y="36"/>
                    <a:pt x="618" y="36"/>
                  </a:cubicBezTo>
                  <a:cubicBezTo>
                    <a:pt x="618" y="36"/>
                    <a:pt x="617" y="35"/>
                    <a:pt x="617" y="34"/>
                  </a:cubicBezTo>
                  <a:cubicBezTo>
                    <a:pt x="617" y="34"/>
                    <a:pt x="617" y="34"/>
                    <a:pt x="617" y="34"/>
                  </a:cubicBezTo>
                  <a:cubicBezTo>
                    <a:pt x="617" y="33"/>
                    <a:pt x="617" y="33"/>
                    <a:pt x="617" y="33"/>
                  </a:cubicBezTo>
                  <a:cubicBezTo>
                    <a:pt x="617" y="32"/>
                    <a:pt x="617" y="32"/>
                    <a:pt x="617" y="32"/>
                  </a:cubicBezTo>
                  <a:cubicBezTo>
                    <a:pt x="617" y="32"/>
                    <a:pt x="617" y="32"/>
                    <a:pt x="617" y="31"/>
                  </a:cubicBezTo>
                  <a:cubicBezTo>
                    <a:pt x="616" y="31"/>
                    <a:pt x="616" y="31"/>
                    <a:pt x="616" y="31"/>
                  </a:cubicBezTo>
                  <a:cubicBezTo>
                    <a:pt x="615" y="31"/>
                    <a:pt x="615" y="31"/>
                    <a:pt x="614" y="32"/>
                  </a:cubicBezTo>
                  <a:cubicBezTo>
                    <a:pt x="614" y="32"/>
                    <a:pt x="614" y="32"/>
                    <a:pt x="614" y="32"/>
                  </a:cubicBezTo>
                  <a:cubicBezTo>
                    <a:pt x="614" y="33"/>
                    <a:pt x="613" y="33"/>
                    <a:pt x="613" y="33"/>
                  </a:cubicBezTo>
                  <a:cubicBezTo>
                    <a:pt x="613" y="33"/>
                    <a:pt x="613" y="33"/>
                    <a:pt x="612" y="33"/>
                  </a:cubicBezTo>
                  <a:cubicBezTo>
                    <a:pt x="610" y="33"/>
                    <a:pt x="610" y="33"/>
                    <a:pt x="610" y="33"/>
                  </a:cubicBezTo>
                  <a:cubicBezTo>
                    <a:pt x="610" y="32"/>
                    <a:pt x="610" y="32"/>
                    <a:pt x="610" y="32"/>
                  </a:cubicBezTo>
                  <a:cubicBezTo>
                    <a:pt x="610" y="32"/>
                    <a:pt x="610" y="32"/>
                    <a:pt x="610" y="31"/>
                  </a:cubicBezTo>
                  <a:cubicBezTo>
                    <a:pt x="611" y="31"/>
                    <a:pt x="611" y="32"/>
                    <a:pt x="611" y="31"/>
                  </a:cubicBezTo>
                  <a:cubicBezTo>
                    <a:pt x="611" y="31"/>
                    <a:pt x="612" y="31"/>
                    <a:pt x="612" y="31"/>
                  </a:cubicBezTo>
                  <a:cubicBezTo>
                    <a:pt x="612" y="30"/>
                    <a:pt x="612" y="30"/>
                    <a:pt x="612" y="30"/>
                  </a:cubicBezTo>
                  <a:cubicBezTo>
                    <a:pt x="611" y="30"/>
                    <a:pt x="611" y="30"/>
                    <a:pt x="611" y="30"/>
                  </a:cubicBezTo>
                  <a:cubicBezTo>
                    <a:pt x="611" y="30"/>
                    <a:pt x="611" y="31"/>
                    <a:pt x="610" y="31"/>
                  </a:cubicBezTo>
                  <a:cubicBezTo>
                    <a:pt x="610" y="31"/>
                    <a:pt x="610" y="31"/>
                    <a:pt x="610" y="31"/>
                  </a:cubicBezTo>
                  <a:cubicBezTo>
                    <a:pt x="609" y="31"/>
                    <a:pt x="609" y="32"/>
                    <a:pt x="609" y="32"/>
                  </a:cubicBezTo>
                  <a:cubicBezTo>
                    <a:pt x="605" y="32"/>
                    <a:pt x="605" y="32"/>
                    <a:pt x="605" y="32"/>
                  </a:cubicBezTo>
                  <a:cubicBezTo>
                    <a:pt x="604" y="32"/>
                    <a:pt x="604" y="32"/>
                    <a:pt x="604" y="32"/>
                  </a:cubicBezTo>
                  <a:cubicBezTo>
                    <a:pt x="603" y="32"/>
                    <a:pt x="603" y="32"/>
                    <a:pt x="602" y="32"/>
                  </a:cubicBezTo>
                  <a:cubicBezTo>
                    <a:pt x="602" y="32"/>
                    <a:pt x="602" y="32"/>
                    <a:pt x="602" y="32"/>
                  </a:cubicBezTo>
                  <a:cubicBezTo>
                    <a:pt x="602" y="33"/>
                    <a:pt x="602" y="33"/>
                    <a:pt x="602" y="34"/>
                  </a:cubicBezTo>
                  <a:cubicBezTo>
                    <a:pt x="602" y="34"/>
                    <a:pt x="602" y="34"/>
                    <a:pt x="603" y="35"/>
                  </a:cubicBezTo>
                  <a:cubicBezTo>
                    <a:pt x="603" y="35"/>
                    <a:pt x="603" y="35"/>
                    <a:pt x="603" y="35"/>
                  </a:cubicBezTo>
                  <a:cubicBezTo>
                    <a:pt x="604" y="35"/>
                    <a:pt x="604" y="35"/>
                    <a:pt x="605" y="35"/>
                  </a:cubicBezTo>
                  <a:cubicBezTo>
                    <a:pt x="605" y="35"/>
                    <a:pt x="606" y="35"/>
                    <a:pt x="606" y="35"/>
                  </a:cubicBezTo>
                  <a:cubicBezTo>
                    <a:pt x="606" y="36"/>
                    <a:pt x="606" y="36"/>
                    <a:pt x="606" y="36"/>
                  </a:cubicBezTo>
                  <a:cubicBezTo>
                    <a:pt x="606" y="36"/>
                    <a:pt x="606" y="37"/>
                    <a:pt x="606" y="37"/>
                  </a:cubicBezTo>
                  <a:cubicBezTo>
                    <a:pt x="606" y="37"/>
                    <a:pt x="605" y="37"/>
                    <a:pt x="605" y="37"/>
                  </a:cubicBezTo>
                  <a:cubicBezTo>
                    <a:pt x="605" y="38"/>
                    <a:pt x="605" y="38"/>
                    <a:pt x="605" y="38"/>
                  </a:cubicBezTo>
                  <a:cubicBezTo>
                    <a:pt x="605" y="39"/>
                    <a:pt x="606" y="39"/>
                    <a:pt x="606" y="39"/>
                  </a:cubicBezTo>
                  <a:cubicBezTo>
                    <a:pt x="606" y="39"/>
                    <a:pt x="606" y="40"/>
                    <a:pt x="606" y="40"/>
                  </a:cubicBezTo>
                  <a:cubicBezTo>
                    <a:pt x="606" y="41"/>
                    <a:pt x="606" y="41"/>
                    <a:pt x="606" y="41"/>
                  </a:cubicBezTo>
                  <a:cubicBezTo>
                    <a:pt x="605" y="41"/>
                    <a:pt x="605" y="41"/>
                    <a:pt x="605" y="41"/>
                  </a:cubicBezTo>
                  <a:cubicBezTo>
                    <a:pt x="605" y="41"/>
                    <a:pt x="604" y="41"/>
                    <a:pt x="604" y="41"/>
                  </a:cubicBezTo>
                  <a:cubicBezTo>
                    <a:pt x="604" y="40"/>
                    <a:pt x="604" y="40"/>
                    <a:pt x="604" y="40"/>
                  </a:cubicBezTo>
                  <a:cubicBezTo>
                    <a:pt x="604" y="40"/>
                    <a:pt x="604" y="39"/>
                    <a:pt x="604" y="39"/>
                  </a:cubicBezTo>
                  <a:cubicBezTo>
                    <a:pt x="604" y="39"/>
                    <a:pt x="603" y="39"/>
                    <a:pt x="603" y="38"/>
                  </a:cubicBezTo>
                  <a:cubicBezTo>
                    <a:pt x="603" y="38"/>
                    <a:pt x="603" y="38"/>
                    <a:pt x="602" y="38"/>
                  </a:cubicBezTo>
                  <a:cubicBezTo>
                    <a:pt x="602" y="38"/>
                    <a:pt x="602" y="38"/>
                    <a:pt x="602" y="38"/>
                  </a:cubicBezTo>
                  <a:cubicBezTo>
                    <a:pt x="602" y="39"/>
                    <a:pt x="602" y="39"/>
                    <a:pt x="602" y="40"/>
                  </a:cubicBezTo>
                  <a:cubicBezTo>
                    <a:pt x="602" y="40"/>
                    <a:pt x="602" y="40"/>
                    <a:pt x="602" y="40"/>
                  </a:cubicBezTo>
                  <a:cubicBezTo>
                    <a:pt x="602" y="40"/>
                    <a:pt x="602" y="41"/>
                    <a:pt x="603" y="41"/>
                  </a:cubicBezTo>
                  <a:cubicBezTo>
                    <a:pt x="603" y="41"/>
                    <a:pt x="603" y="41"/>
                    <a:pt x="603" y="42"/>
                  </a:cubicBezTo>
                  <a:cubicBezTo>
                    <a:pt x="603" y="42"/>
                    <a:pt x="604" y="42"/>
                    <a:pt x="604" y="42"/>
                  </a:cubicBezTo>
                  <a:cubicBezTo>
                    <a:pt x="604" y="43"/>
                    <a:pt x="605" y="43"/>
                    <a:pt x="606" y="43"/>
                  </a:cubicBezTo>
                  <a:cubicBezTo>
                    <a:pt x="606" y="43"/>
                    <a:pt x="606" y="43"/>
                    <a:pt x="606" y="43"/>
                  </a:cubicBezTo>
                  <a:cubicBezTo>
                    <a:pt x="606" y="42"/>
                    <a:pt x="606" y="42"/>
                    <a:pt x="606" y="41"/>
                  </a:cubicBezTo>
                  <a:cubicBezTo>
                    <a:pt x="606" y="41"/>
                    <a:pt x="606" y="41"/>
                    <a:pt x="606" y="41"/>
                  </a:cubicBezTo>
                  <a:cubicBezTo>
                    <a:pt x="607" y="41"/>
                    <a:pt x="607" y="40"/>
                    <a:pt x="608" y="41"/>
                  </a:cubicBezTo>
                  <a:cubicBezTo>
                    <a:pt x="608" y="41"/>
                    <a:pt x="608" y="42"/>
                    <a:pt x="608" y="42"/>
                  </a:cubicBezTo>
                  <a:cubicBezTo>
                    <a:pt x="609" y="42"/>
                    <a:pt x="609" y="43"/>
                    <a:pt x="609" y="43"/>
                  </a:cubicBezTo>
                  <a:cubicBezTo>
                    <a:pt x="609" y="43"/>
                    <a:pt x="609" y="43"/>
                    <a:pt x="610" y="43"/>
                  </a:cubicBezTo>
                  <a:cubicBezTo>
                    <a:pt x="610" y="43"/>
                    <a:pt x="611" y="43"/>
                    <a:pt x="611" y="43"/>
                  </a:cubicBezTo>
                  <a:cubicBezTo>
                    <a:pt x="612" y="43"/>
                    <a:pt x="612" y="43"/>
                    <a:pt x="612" y="43"/>
                  </a:cubicBezTo>
                  <a:cubicBezTo>
                    <a:pt x="612" y="43"/>
                    <a:pt x="612" y="43"/>
                    <a:pt x="613" y="43"/>
                  </a:cubicBezTo>
                  <a:cubicBezTo>
                    <a:pt x="613" y="43"/>
                    <a:pt x="613" y="43"/>
                    <a:pt x="613" y="42"/>
                  </a:cubicBezTo>
                  <a:cubicBezTo>
                    <a:pt x="613" y="42"/>
                    <a:pt x="613" y="42"/>
                    <a:pt x="613" y="42"/>
                  </a:cubicBezTo>
                  <a:cubicBezTo>
                    <a:pt x="613" y="41"/>
                    <a:pt x="613" y="41"/>
                    <a:pt x="614" y="41"/>
                  </a:cubicBezTo>
                  <a:cubicBezTo>
                    <a:pt x="614" y="41"/>
                    <a:pt x="614" y="41"/>
                    <a:pt x="614" y="41"/>
                  </a:cubicBezTo>
                  <a:cubicBezTo>
                    <a:pt x="615" y="41"/>
                    <a:pt x="615" y="41"/>
                    <a:pt x="615" y="41"/>
                  </a:cubicBezTo>
                  <a:cubicBezTo>
                    <a:pt x="615" y="40"/>
                    <a:pt x="615" y="40"/>
                    <a:pt x="615" y="40"/>
                  </a:cubicBezTo>
                  <a:cubicBezTo>
                    <a:pt x="615" y="39"/>
                    <a:pt x="615" y="39"/>
                    <a:pt x="615" y="39"/>
                  </a:cubicBezTo>
                  <a:cubicBezTo>
                    <a:pt x="616" y="39"/>
                    <a:pt x="616" y="39"/>
                    <a:pt x="616" y="39"/>
                  </a:cubicBezTo>
                  <a:cubicBezTo>
                    <a:pt x="616" y="39"/>
                    <a:pt x="617" y="39"/>
                    <a:pt x="617" y="39"/>
                  </a:cubicBezTo>
                  <a:cubicBezTo>
                    <a:pt x="617" y="39"/>
                    <a:pt x="617" y="40"/>
                    <a:pt x="617" y="40"/>
                  </a:cubicBezTo>
                  <a:cubicBezTo>
                    <a:pt x="617" y="40"/>
                    <a:pt x="617" y="41"/>
                    <a:pt x="617" y="41"/>
                  </a:cubicBezTo>
                  <a:cubicBezTo>
                    <a:pt x="620" y="41"/>
                    <a:pt x="620" y="41"/>
                    <a:pt x="620" y="41"/>
                  </a:cubicBezTo>
                  <a:cubicBezTo>
                    <a:pt x="621" y="40"/>
                    <a:pt x="621" y="40"/>
                    <a:pt x="621" y="40"/>
                  </a:cubicBezTo>
                  <a:cubicBezTo>
                    <a:pt x="622" y="41"/>
                    <a:pt x="622" y="41"/>
                    <a:pt x="622" y="41"/>
                  </a:cubicBezTo>
                  <a:cubicBezTo>
                    <a:pt x="622" y="41"/>
                    <a:pt x="622" y="42"/>
                    <a:pt x="622" y="42"/>
                  </a:cubicBezTo>
                  <a:close/>
                  <a:moveTo>
                    <a:pt x="1058" y="156"/>
                  </a:moveTo>
                  <a:cubicBezTo>
                    <a:pt x="1059" y="156"/>
                    <a:pt x="1059" y="156"/>
                    <a:pt x="1059" y="156"/>
                  </a:cubicBezTo>
                  <a:cubicBezTo>
                    <a:pt x="1060" y="156"/>
                    <a:pt x="1060" y="156"/>
                    <a:pt x="1060" y="156"/>
                  </a:cubicBezTo>
                  <a:cubicBezTo>
                    <a:pt x="1069" y="156"/>
                    <a:pt x="1069" y="156"/>
                    <a:pt x="1069" y="156"/>
                  </a:cubicBezTo>
                  <a:cubicBezTo>
                    <a:pt x="1069" y="155"/>
                    <a:pt x="1069" y="155"/>
                    <a:pt x="1069" y="155"/>
                  </a:cubicBezTo>
                  <a:cubicBezTo>
                    <a:pt x="1069" y="154"/>
                    <a:pt x="1069" y="153"/>
                    <a:pt x="1069" y="153"/>
                  </a:cubicBezTo>
                  <a:cubicBezTo>
                    <a:pt x="1069" y="153"/>
                    <a:pt x="1070" y="153"/>
                    <a:pt x="1070" y="152"/>
                  </a:cubicBezTo>
                  <a:cubicBezTo>
                    <a:pt x="1070" y="153"/>
                    <a:pt x="1070" y="153"/>
                    <a:pt x="1071" y="153"/>
                  </a:cubicBezTo>
                  <a:cubicBezTo>
                    <a:pt x="1071" y="153"/>
                    <a:pt x="1071" y="154"/>
                    <a:pt x="1072" y="154"/>
                  </a:cubicBezTo>
                  <a:cubicBezTo>
                    <a:pt x="1072" y="154"/>
                    <a:pt x="1073" y="153"/>
                    <a:pt x="1073" y="153"/>
                  </a:cubicBezTo>
                  <a:cubicBezTo>
                    <a:pt x="1074" y="153"/>
                    <a:pt x="1074" y="153"/>
                    <a:pt x="1074" y="154"/>
                  </a:cubicBezTo>
                  <a:cubicBezTo>
                    <a:pt x="1075" y="154"/>
                    <a:pt x="1075" y="154"/>
                    <a:pt x="1075" y="154"/>
                  </a:cubicBezTo>
                  <a:cubicBezTo>
                    <a:pt x="1075" y="154"/>
                    <a:pt x="1075" y="154"/>
                    <a:pt x="1076" y="155"/>
                  </a:cubicBezTo>
                  <a:cubicBezTo>
                    <a:pt x="1076" y="155"/>
                    <a:pt x="1076" y="155"/>
                    <a:pt x="1076" y="155"/>
                  </a:cubicBezTo>
                  <a:cubicBezTo>
                    <a:pt x="1076" y="155"/>
                    <a:pt x="1076" y="156"/>
                    <a:pt x="1076" y="156"/>
                  </a:cubicBezTo>
                  <a:cubicBezTo>
                    <a:pt x="1076" y="156"/>
                    <a:pt x="1076" y="156"/>
                    <a:pt x="1076" y="156"/>
                  </a:cubicBezTo>
                  <a:cubicBezTo>
                    <a:pt x="1076" y="157"/>
                    <a:pt x="1076" y="157"/>
                    <a:pt x="1076" y="158"/>
                  </a:cubicBezTo>
                  <a:cubicBezTo>
                    <a:pt x="1076" y="158"/>
                    <a:pt x="1076" y="158"/>
                    <a:pt x="1077" y="158"/>
                  </a:cubicBezTo>
                  <a:cubicBezTo>
                    <a:pt x="1080" y="158"/>
                    <a:pt x="1080" y="158"/>
                    <a:pt x="1080" y="158"/>
                  </a:cubicBezTo>
                  <a:cubicBezTo>
                    <a:pt x="1081" y="158"/>
                    <a:pt x="1081" y="157"/>
                    <a:pt x="1082" y="157"/>
                  </a:cubicBezTo>
                  <a:cubicBezTo>
                    <a:pt x="1082" y="157"/>
                    <a:pt x="1082" y="156"/>
                    <a:pt x="1082" y="156"/>
                  </a:cubicBezTo>
                  <a:cubicBezTo>
                    <a:pt x="1082" y="156"/>
                    <a:pt x="1082" y="155"/>
                    <a:pt x="1083" y="155"/>
                  </a:cubicBezTo>
                  <a:cubicBezTo>
                    <a:pt x="1084" y="155"/>
                    <a:pt x="1084" y="156"/>
                    <a:pt x="1085" y="157"/>
                  </a:cubicBezTo>
                  <a:cubicBezTo>
                    <a:pt x="1085" y="157"/>
                    <a:pt x="1085" y="157"/>
                    <a:pt x="1085" y="158"/>
                  </a:cubicBezTo>
                  <a:cubicBezTo>
                    <a:pt x="1085" y="157"/>
                    <a:pt x="1085" y="157"/>
                    <a:pt x="1085" y="157"/>
                  </a:cubicBezTo>
                  <a:cubicBezTo>
                    <a:pt x="1085" y="157"/>
                    <a:pt x="1085" y="156"/>
                    <a:pt x="1086" y="156"/>
                  </a:cubicBezTo>
                  <a:cubicBezTo>
                    <a:pt x="1086" y="156"/>
                    <a:pt x="1086" y="156"/>
                    <a:pt x="1086" y="156"/>
                  </a:cubicBezTo>
                  <a:cubicBezTo>
                    <a:pt x="1087" y="156"/>
                    <a:pt x="1087" y="157"/>
                    <a:pt x="1087" y="157"/>
                  </a:cubicBezTo>
                  <a:cubicBezTo>
                    <a:pt x="1089" y="157"/>
                    <a:pt x="1089" y="157"/>
                    <a:pt x="1089" y="157"/>
                  </a:cubicBezTo>
                  <a:cubicBezTo>
                    <a:pt x="1089" y="157"/>
                    <a:pt x="1089" y="156"/>
                    <a:pt x="1089" y="156"/>
                  </a:cubicBezTo>
                  <a:cubicBezTo>
                    <a:pt x="1089" y="156"/>
                    <a:pt x="1089" y="156"/>
                    <a:pt x="1089" y="155"/>
                  </a:cubicBezTo>
                  <a:cubicBezTo>
                    <a:pt x="1089" y="155"/>
                    <a:pt x="1088" y="155"/>
                    <a:pt x="1088" y="155"/>
                  </a:cubicBezTo>
                  <a:cubicBezTo>
                    <a:pt x="1088" y="155"/>
                    <a:pt x="1088" y="155"/>
                    <a:pt x="1087" y="155"/>
                  </a:cubicBezTo>
                  <a:cubicBezTo>
                    <a:pt x="1087" y="155"/>
                    <a:pt x="1087" y="155"/>
                    <a:pt x="1086" y="155"/>
                  </a:cubicBezTo>
                  <a:cubicBezTo>
                    <a:pt x="1086" y="153"/>
                    <a:pt x="1086" y="153"/>
                    <a:pt x="1086" y="153"/>
                  </a:cubicBezTo>
                  <a:cubicBezTo>
                    <a:pt x="1086" y="152"/>
                    <a:pt x="1087" y="152"/>
                    <a:pt x="1087" y="152"/>
                  </a:cubicBezTo>
                  <a:cubicBezTo>
                    <a:pt x="1088" y="152"/>
                    <a:pt x="1088" y="152"/>
                    <a:pt x="1088" y="152"/>
                  </a:cubicBezTo>
                  <a:cubicBezTo>
                    <a:pt x="1088" y="152"/>
                    <a:pt x="1088" y="151"/>
                    <a:pt x="1089" y="151"/>
                  </a:cubicBezTo>
                  <a:cubicBezTo>
                    <a:pt x="1089" y="151"/>
                    <a:pt x="1089" y="151"/>
                    <a:pt x="1089" y="150"/>
                  </a:cubicBezTo>
                  <a:cubicBezTo>
                    <a:pt x="1089" y="150"/>
                    <a:pt x="1089" y="150"/>
                    <a:pt x="1089" y="150"/>
                  </a:cubicBezTo>
                  <a:cubicBezTo>
                    <a:pt x="1090" y="149"/>
                    <a:pt x="1090" y="149"/>
                    <a:pt x="1090" y="149"/>
                  </a:cubicBezTo>
                  <a:cubicBezTo>
                    <a:pt x="1090" y="149"/>
                    <a:pt x="1090" y="148"/>
                    <a:pt x="1091" y="148"/>
                  </a:cubicBezTo>
                  <a:cubicBezTo>
                    <a:pt x="1091" y="148"/>
                    <a:pt x="1091" y="148"/>
                    <a:pt x="1091" y="148"/>
                  </a:cubicBezTo>
                  <a:cubicBezTo>
                    <a:pt x="1092" y="148"/>
                    <a:pt x="1092" y="148"/>
                    <a:pt x="1092" y="148"/>
                  </a:cubicBezTo>
                  <a:cubicBezTo>
                    <a:pt x="1092" y="148"/>
                    <a:pt x="1092" y="147"/>
                    <a:pt x="1093" y="147"/>
                  </a:cubicBezTo>
                  <a:cubicBezTo>
                    <a:pt x="1093" y="146"/>
                    <a:pt x="1093" y="146"/>
                    <a:pt x="1094" y="145"/>
                  </a:cubicBezTo>
                  <a:cubicBezTo>
                    <a:pt x="1095" y="144"/>
                    <a:pt x="1095" y="144"/>
                    <a:pt x="1096" y="143"/>
                  </a:cubicBezTo>
                  <a:cubicBezTo>
                    <a:pt x="1097" y="143"/>
                    <a:pt x="1097" y="143"/>
                    <a:pt x="1098" y="143"/>
                  </a:cubicBezTo>
                  <a:cubicBezTo>
                    <a:pt x="1098" y="143"/>
                    <a:pt x="1098" y="143"/>
                    <a:pt x="1099" y="143"/>
                  </a:cubicBezTo>
                  <a:cubicBezTo>
                    <a:pt x="1099" y="143"/>
                    <a:pt x="1099" y="143"/>
                    <a:pt x="1100" y="143"/>
                  </a:cubicBezTo>
                  <a:cubicBezTo>
                    <a:pt x="1100" y="143"/>
                    <a:pt x="1100" y="143"/>
                    <a:pt x="1100" y="143"/>
                  </a:cubicBezTo>
                  <a:cubicBezTo>
                    <a:pt x="1101" y="143"/>
                    <a:pt x="1101" y="143"/>
                    <a:pt x="1101" y="143"/>
                  </a:cubicBezTo>
                  <a:cubicBezTo>
                    <a:pt x="1101" y="143"/>
                    <a:pt x="1101" y="142"/>
                    <a:pt x="1102" y="142"/>
                  </a:cubicBezTo>
                  <a:cubicBezTo>
                    <a:pt x="1102" y="142"/>
                    <a:pt x="1102" y="142"/>
                    <a:pt x="1102" y="142"/>
                  </a:cubicBezTo>
                  <a:cubicBezTo>
                    <a:pt x="1102" y="142"/>
                    <a:pt x="1102" y="143"/>
                    <a:pt x="1103" y="143"/>
                  </a:cubicBezTo>
                  <a:cubicBezTo>
                    <a:pt x="1103" y="143"/>
                    <a:pt x="1103" y="143"/>
                    <a:pt x="1103" y="143"/>
                  </a:cubicBezTo>
                  <a:cubicBezTo>
                    <a:pt x="1103" y="144"/>
                    <a:pt x="1104" y="144"/>
                    <a:pt x="1104" y="144"/>
                  </a:cubicBezTo>
                  <a:cubicBezTo>
                    <a:pt x="1104" y="144"/>
                    <a:pt x="1104" y="144"/>
                    <a:pt x="1104" y="144"/>
                  </a:cubicBezTo>
                  <a:cubicBezTo>
                    <a:pt x="1105" y="144"/>
                    <a:pt x="1105" y="144"/>
                    <a:pt x="1105" y="144"/>
                  </a:cubicBezTo>
                  <a:cubicBezTo>
                    <a:pt x="1105" y="145"/>
                    <a:pt x="1104" y="145"/>
                    <a:pt x="1104" y="145"/>
                  </a:cubicBezTo>
                  <a:cubicBezTo>
                    <a:pt x="1104" y="146"/>
                    <a:pt x="1104" y="146"/>
                    <a:pt x="1104" y="146"/>
                  </a:cubicBezTo>
                  <a:cubicBezTo>
                    <a:pt x="1104" y="146"/>
                    <a:pt x="1105" y="146"/>
                    <a:pt x="1105" y="146"/>
                  </a:cubicBezTo>
                  <a:cubicBezTo>
                    <a:pt x="1105" y="146"/>
                    <a:pt x="1105" y="146"/>
                    <a:pt x="1105" y="147"/>
                  </a:cubicBezTo>
                  <a:cubicBezTo>
                    <a:pt x="1106" y="147"/>
                    <a:pt x="1105" y="147"/>
                    <a:pt x="1105" y="147"/>
                  </a:cubicBezTo>
                  <a:cubicBezTo>
                    <a:pt x="1106" y="148"/>
                    <a:pt x="1105" y="148"/>
                    <a:pt x="1105" y="149"/>
                  </a:cubicBezTo>
                  <a:cubicBezTo>
                    <a:pt x="1107" y="149"/>
                    <a:pt x="1107" y="149"/>
                    <a:pt x="1107" y="149"/>
                  </a:cubicBezTo>
                  <a:cubicBezTo>
                    <a:pt x="1107" y="149"/>
                    <a:pt x="1107" y="149"/>
                    <a:pt x="1107" y="149"/>
                  </a:cubicBezTo>
                  <a:cubicBezTo>
                    <a:pt x="1108" y="148"/>
                    <a:pt x="1108" y="148"/>
                    <a:pt x="1108" y="148"/>
                  </a:cubicBezTo>
                  <a:cubicBezTo>
                    <a:pt x="1108" y="147"/>
                    <a:pt x="1109" y="147"/>
                    <a:pt x="1109" y="147"/>
                  </a:cubicBezTo>
                  <a:cubicBezTo>
                    <a:pt x="1110" y="147"/>
                    <a:pt x="1110" y="147"/>
                    <a:pt x="1110" y="147"/>
                  </a:cubicBezTo>
                  <a:cubicBezTo>
                    <a:pt x="1110" y="146"/>
                    <a:pt x="1111" y="146"/>
                    <a:pt x="1111" y="146"/>
                  </a:cubicBezTo>
                  <a:cubicBezTo>
                    <a:pt x="1111" y="146"/>
                    <a:pt x="1111" y="146"/>
                    <a:pt x="1111" y="145"/>
                  </a:cubicBezTo>
                  <a:cubicBezTo>
                    <a:pt x="1112" y="145"/>
                    <a:pt x="1112" y="145"/>
                    <a:pt x="1112" y="145"/>
                  </a:cubicBezTo>
                  <a:cubicBezTo>
                    <a:pt x="1112" y="144"/>
                    <a:pt x="1112" y="144"/>
                    <a:pt x="1113" y="144"/>
                  </a:cubicBezTo>
                  <a:cubicBezTo>
                    <a:pt x="1113" y="144"/>
                    <a:pt x="1113" y="144"/>
                    <a:pt x="1114" y="144"/>
                  </a:cubicBezTo>
                  <a:cubicBezTo>
                    <a:pt x="1114" y="144"/>
                    <a:pt x="1114" y="144"/>
                    <a:pt x="1115" y="144"/>
                  </a:cubicBezTo>
                  <a:cubicBezTo>
                    <a:pt x="1115" y="144"/>
                    <a:pt x="1115" y="143"/>
                    <a:pt x="1115" y="143"/>
                  </a:cubicBezTo>
                  <a:cubicBezTo>
                    <a:pt x="1115" y="143"/>
                    <a:pt x="1115" y="143"/>
                    <a:pt x="1115" y="142"/>
                  </a:cubicBezTo>
                  <a:cubicBezTo>
                    <a:pt x="1115" y="142"/>
                    <a:pt x="1116" y="142"/>
                    <a:pt x="1116" y="142"/>
                  </a:cubicBezTo>
                  <a:cubicBezTo>
                    <a:pt x="1116" y="141"/>
                    <a:pt x="1116" y="141"/>
                    <a:pt x="1116" y="140"/>
                  </a:cubicBezTo>
                  <a:cubicBezTo>
                    <a:pt x="1116" y="140"/>
                    <a:pt x="1116" y="139"/>
                    <a:pt x="1116" y="139"/>
                  </a:cubicBezTo>
                  <a:cubicBezTo>
                    <a:pt x="1117" y="139"/>
                    <a:pt x="1117" y="139"/>
                    <a:pt x="1117" y="139"/>
                  </a:cubicBezTo>
                  <a:cubicBezTo>
                    <a:pt x="1118" y="139"/>
                    <a:pt x="1118" y="138"/>
                    <a:pt x="1119" y="138"/>
                  </a:cubicBezTo>
                  <a:cubicBezTo>
                    <a:pt x="1122" y="138"/>
                    <a:pt x="1122" y="138"/>
                    <a:pt x="1122" y="138"/>
                  </a:cubicBezTo>
                  <a:cubicBezTo>
                    <a:pt x="1122" y="139"/>
                    <a:pt x="1122" y="139"/>
                    <a:pt x="1122" y="139"/>
                  </a:cubicBezTo>
                  <a:cubicBezTo>
                    <a:pt x="1122" y="140"/>
                    <a:pt x="1122" y="140"/>
                    <a:pt x="1122" y="140"/>
                  </a:cubicBezTo>
                  <a:cubicBezTo>
                    <a:pt x="1120" y="141"/>
                    <a:pt x="1120" y="141"/>
                    <a:pt x="1120" y="141"/>
                  </a:cubicBezTo>
                  <a:cubicBezTo>
                    <a:pt x="1120" y="141"/>
                    <a:pt x="1120" y="141"/>
                    <a:pt x="1120" y="141"/>
                  </a:cubicBezTo>
                  <a:cubicBezTo>
                    <a:pt x="1119" y="141"/>
                    <a:pt x="1119" y="141"/>
                    <a:pt x="1119" y="142"/>
                  </a:cubicBezTo>
                  <a:cubicBezTo>
                    <a:pt x="1119" y="142"/>
                    <a:pt x="1119" y="142"/>
                    <a:pt x="1119" y="142"/>
                  </a:cubicBezTo>
                  <a:cubicBezTo>
                    <a:pt x="1119" y="143"/>
                    <a:pt x="1118" y="143"/>
                    <a:pt x="1118" y="143"/>
                  </a:cubicBezTo>
                  <a:cubicBezTo>
                    <a:pt x="1118" y="143"/>
                    <a:pt x="1118" y="144"/>
                    <a:pt x="1118" y="144"/>
                  </a:cubicBezTo>
                  <a:cubicBezTo>
                    <a:pt x="1118" y="144"/>
                    <a:pt x="1118" y="144"/>
                    <a:pt x="1118" y="144"/>
                  </a:cubicBezTo>
                  <a:cubicBezTo>
                    <a:pt x="1118" y="145"/>
                    <a:pt x="1118" y="145"/>
                    <a:pt x="1117" y="146"/>
                  </a:cubicBezTo>
                  <a:cubicBezTo>
                    <a:pt x="1117" y="146"/>
                    <a:pt x="1117" y="147"/>
                    <a:pt x="1117" y="147"/>
                  </a:cubicBezTo>
                  <a:cubicBezTo>
                    <a:pt x="1117" y="147"/>
                    <a:pt x="1117" y="147"/>
                    <a:pt x="1117" y="147"/>
                  </a:cubicBezTo>
                  <a:cubicBezTo>
                    <a:pt x="1117" y="148"/>
                    <a:pt x="1117" y="148"/>
                    <a:pt x="1117" y="148"/>
                  </a:cubicBezTo>
                  <a:cubicBezTo>
                    <a:pt x="1116" y="148"/>
                    <a:pt x="1116" y="148"/>
                    <a:pt x="1116" y="148"/>
                  </a:cubicBezTo>
                  <a:cubicBezTo>
                    <a:pt x="1116" y="149"/>
                    <a:pt x="1115" y="149"/>
                    <a:pt x="1115" y="149"/>
                  </a:cubicBezTo>
                  <a:cubicBezTo>
                    <a:pt x="1115" y="149"/>
                    <a:pt x="1114" y="149"/>
                    <a:pt x="1114" y="149"/>
                  </a:cubicBezTo>
                  <a:cubicBezTo>
                    <a:pt x="1114" y="149"/>
                    <a:pt x="1114" y="149"/>
                    <a:pt x="1114" y="150"/>
                  </a:cubicBezTo>
                  <a:cubicBezTo>
                    <a:pt x="1114" y="150"/>
                    <a:pt x="1114" y="150"/>
                    <a:pt x="1114" y="150"/>
                  </a:cubicBezTo>
                  <a:cubicBezTo>
                    <a:pt x="1114" y="151"/>
                    <a:pt x="1113" y="151"/>
                    <a:pt x="1113" y="151"/>
                  </a:cubicBezTo>
                  <a:cubicBezTo>
                    <a:pt x="1112" y="152"/>
                    <a:pt x="1111" y="152"/>
                    <a:pt x="1110" y="153"/>
                  </a:cubicBezTo>
                  <a:cubicBezTo>
                    <a:pt x="1110" y="154"/>
                    <a:pt x="1109" y="154"/>
                    <a:pt x="1108" y="154"/>
                  </a:cubicBezTo>
                  <a:cubicBezTo>
                    <a:pt x="1107" y="155"/>
                    <a:pt x="1107" y="155"/>
                    <a:pt x="1106" y="156"/>
                  </a:cubicBezTo>
                  <a:cubicBezTo>
                    <a:pt x="1105" y="157"/>
                    <a:pt x="1105" y="157"/>
                    <a:pt x="1104" y="158"/>
                  </a:cubicBezTo>
                  <a:cubicBezTo>
                    <a:pt x="1104" y="158"/>
                    <a:pt x="1104" y="159"/>
                    <a:pt x="1104" y="159"/>
                  </a:cubicBezTo>
                  <a:cubicBezTo>
                    <a:pt x="1103" y="159"/>
                    <a:pt x="1103" y="159"/>
                    <a:pt x="1102" y="160"/>
                  </a:cubicBezTo>
                  <a:cubicBezTo>
                    <a:pt x="1102" y="160"/>
                    <a:pt x="1102" y="160"/>
                    <a:pt x="1102" y="160"/>
                  </a:cubicBezTo>
                  <a:cubicBezTo>
                    <a:pt x="1102" y="161"/>
                    <a:pt x="1102" y="161"/>
                    <a:pt x="1101" y="161"/>
                  </a:cubicBezTo>
                  <a:cubicBezTo>
                    <a:pt x="1101" y="161"/>
                    <a:pt x="1101" y="161"/>
                    <a:pt x="1101" y="161"/>
                  </a:cubicBezTo>
                  <a:cubicBezTo>
                    <a:pt x="1100" y="161"/>
                    <a:pt x="1100" y="161"/>
                    <a:pt x="1100" y="161"/>
                  </a:cubicBezTo>
                  <a:cubicBezTo>
                    <a:pt x="1100" y="161"/>
                    <a:pt x="1099" y="161"/>
                    <a:pt x="1099" y="161"/>
                  </a:cubicBezTo>
                  <a:cubicBezTo>
                    <a:pt x="1099" y="161"/>
                    <a:pt x="1099" y="162"/>
                    <a:pt x="1098" y="162"/>
                  </a:cubicBezTo>
                  <a:cubicBezTo>
                    <a:pt x="1098" y="162"/>
                    <a:pt x="1097" y="162"/>
                    <a:pt x="1097" y="162"/>
                  </a:cubicBezTo>
                  <a:cubicBezTo>
                    <a:pt x="1097" y="162"/>
                    <a:pt x="1096" y="163"/>
                    <a:pt x="1096" y="163"/>
                  </a:cubicBezTo>
                  <a:cubicBezTo>
                    <a:pt x="1096" y="163"/>
                    <a:pt x="1096" y="163"/>
                    <a:pt x="1095" y="163"/>
                  </a:cubicBezTo>
                  <a:cubicBezTo>
                    <a:pt x="1095" y="163"/>
                    <a:pt x="1095" y="163"/>
                    <a:pt x="1095" y="163"/>
                  </a:cubicBezTo>
                  <a:cubicBezTo>
                    <a:pt x="1095" y="163"/>
                    <a:pt x="1094" y="163"/>
                    <a:pt x="1094" y="164"/>
                  </a:cubicBezTo>
                  <a:cubicBezTo>
                    <a:pt x="1094" y="164"/>
                    <a:pt x="1095" y="164"/>
                    <a:pt x="1095" y="165"/>
                  </a:cubicBezTo>
                  <a:cubicBezTo>
                    <a:pt x="1095" y="166"/>
                    <a:pt x="1095" y="166"/>
                    <a:pt x="1094" y="167"/>
                  </a:cubicBezTo>
                  <a:cubicBezTo>
                    <a:pt x="1094" y="167"/>
                    <a:pt x="1094" y="167"/>
                    <a:pt x="1094" y="167"/>
                  </a:cubicBezTo>
                  <a:cubicBezTo>
                    <a:pt x="1094" y="168"/>
                    <a:pt x="1093" y="168"/>
                    <a:pt x="1093" y="168"/>
                  </a:cubicBezTo>
                  <a:cubicBezTo>
                    <a:pt x="1093" y="168"/>
                    <a:pt x="1093" y="168"/>
                    <a:pt x="1093" y="169"/>
                  </a:cubicBezTo>
                  <a:cubicBezTo>
                    <a:pt x="1093" y="169"/>
                    <a:pt x="1092" y="169"/>
                    <a:pt x="1092" y="170"/>
                  </a:cubicBezTo>
                  <a:cubicBezTo>
                    <a:pt x="1092" y="170"/>
                    <a:pt x="1092" y="170"/>
                    <a:pt x="1092" y="170"/>
                  </a:cubicBezTo>
                  <a:cubicBezTo>
                    <a:pt x="1092" y="171"/>
                    <a:pt x="1092" y="171"/>
                    <a:pt x="1092" y="172"/>
                  </a:cubicBezTo>
                  <a:cubicBezTo>
                    <a:pt x="1092" y="172"/>
                    <a:pt x="1092" y="173"/>
                    <a:pt x="1091" y="173"/>
                  </a:cubicBezTo>
                  <a:cubicBezTo>
                    <a:pt x="1091" y="174"/>
                    <a:pt x="1091" y="174"/>
                    <a:pt x="1091" y="175"/>
                  </a:cubicBezTo>
                  <a:cubicBezTo>
                    <a:pt x="1091" y="175"/>
                    <a:pt x="1091" y="176"/>
                    <a:pt x="1091" y="176"/>
                  </a:cubicBezTo>
                  <a:cubicBezTo>
                    <a:pt x="1091" y="179"/>
                    <a:pt x="1092" y="181"/>
                    <a:pt x="1092" y="184"/>
                  </a:cubicBezTo>
                  <a:cubicBezTo>
                    <a:pt x="1092" y="184"/>
                    <a:pt x="1092" y="185"/>
                    <a:pt x="1092" y="185"/>
                  </a:cubicBezTo>
                  <a:cubicBezTo>
                    <a:pt x="1092" y="185"/>
                    <a:pt x="1091" y="185"/>
                    <a:pt x="1091" y="186"/>
                  </a:cubicBezTo>
                  <a:cubicBezTo>
                    <a:pt x="1093" y="189"/>
                    <a:pt x="1093" y="189"/>
                    <a:pt x="1093" y="189"/>
                  </a:cubicBezTo>
                  <a:cubicBezTo>
                    <a:pt x="1093" y="194"/>
                    <a:pt x="1093" y="194"/>
                    <a:pt x="1093" y="194"/>
                  </a:cubicBezTo>
                  <a:cubicBezTo>
                    <a:pt x="1093" y="194"/>
                    <a:pt x="1093" y="195"/>
                    <a:pt x="1094" y="195"/>
                  </a:cubicBezTo>
                  <a:cubicBezTo>
                    <a:pt x="1094" y="195"/>
                    <a:pt x="1094" y="194"/>
                    <a:pt x="1094" y="194"/>
                  </a:cubicBezTo>
                  <a:cubicBezTo>
                    <a:pt x="1095" y="194"/>
                    <a:pt x="1095" y="194"/>
                    <a:pt x="1095" y="194"/>
                  </a:cubicBezTo>
                  <a:cubicBezTo>
                    <a:pt x="1095" y="194"/>
                    <a:pt x="1096" y="194"/>
                    <a:pt x="1096" y="194"/>
                  </a:cubicBezTo>
                  <a:cubicBezTo>
                    <a:pt x="1096" y="193"/>
                    <a:pt x="1096" y="193"/>
                    <a:pt x="1097" y="193"/>
                  </a:cubicBezTo>
                  <a:cubicBezTo>
                    <a:pt x="1097" y="193"/>
                    <a:pt x="1097" y="193"/>
                    <a:pt x="1098" y="193"/>
                  </a:cubicBezTo>
                  <a:cubicBezTo>
                    <a:pt x="1098" y="193"/>
                    <a:pt x="1098" y="192"/>
                    <a:pt x="1098" y="191"/>
                  </a:cubicBezTo>
                  <a:cubicBezTo>
                    <a:pt x="1098" y="191"/>
                    <a:pt x="1098" y="191"/>
                    <a:pt x="1098" y="191"/>
                  </a:cubicBezTo>
                  <a:cubicBezTo>
                    <a:pt x="1098" y="190"/>
                    <a:pt x="1098" y="190"/>
                    <a:pt x="1098" y="190"/>
                  </a:cubicBezTo>
                  <a:cubicBezTo>
                    <a:pt x="1098" y="190"/>
                    <a:pt x="1099" y="190"/>
                    <a:pt x="1099" y="189"/>
                  </a:cubicBezTo>
                  <a:cubicBezTo>
                    <a:pt x="1099" y="189"/>
                    <a:pt x="1099" y="189"/>
                    <a:pt x="1100" y="189"/>
                  </a:cubicBezTo>
                  <a:cubicBezTo>
                    <a:pt x="1100" y="188"/>
                    <a:pt x="1100" y="188"/>
                    <a:pt x="1100" y="188"/>
                  </a:cubicBezTo>
                  <a:cubicBezTo>
                    <a:pt x="1100" y="187"/>
                    <a:pt x="1100" y="187"/>
                    <a:pt x="1100" y="187"/>
                  </a:cubicBezTo>
                  <a:cubicBezTo>
                    <a:pt x="1101" y="187"/>
                    <a:pt x="1101" y="187"/>
                    <a:pt x="1101" y="187"/>
                  </a:cubicBezTo>
                  <a:cubicBezTo>
                    <a:pt x="1101" y="186"/>
                    <a:pt x="1101" y="186"/>
                    <a:pt x="1102" y="186"/>
                  </a:cubicBezTo>
                  <a:cubicBezTo>
                    <a:pt x="1102" y="186"/>
                    <a:pt x="1102" y="186"/>
                    <a:pt x="1102" y="186"/>
                  </a:cubicBezTo>
                  <a:cubicBezTo>
                    <a:pt x="1102" y="186"/>
                    <a:pt x="1102" y="186"/>
                    <a:pt x="1103" y="186"/>
                  </a:cubicBezTo>
                  <a:cubicBezTo>
                    <a:pt x="1103" y="186"/>
                    <a:pt x="1103" y="186"/>
                    <a:pt x="1103" y="186"/>
                  </a:cubicBezTo>
                  <a:cubicBezTo>
                    <a:pt x="1104" y="186"/>
                    <a:pt x="1104" y="186"/>
                    <a:pt x="1104" y="186"/>
                  </a:cubicBezTo>
                  <a:cubicBezTo>
                    <a:pt x="1104" y="186"/>
                    <a:pt x="1104" y="186"/>
                    <a:pt x="1105" y="186"/>
                  </a:cubicBezTo>
                  <a:cubicBezTo>
                    <a:pt x="1105" y="185"/>
                    <a:pt x="1105" y="185"/>
                    <a:pt x="1105" y="185"/>
                  </a:cubicBezTo>
                  <a:cubicBezTo>
                    <a:pt x="1105" y="181"/>
                    <a:pt x="1105" y="181"/>
                    <a:pt x="1105" y="181"/>
                  </a:cubicBezTo>
                  <a:cubicBezTo>
                    <a:pt x="1105" y="181"/>
                    <a:pt x="1106" y="180"/>
                    <a:pt x="1106" y="180"/>
                  </a:cubicBezTo>
                  <a:cubicBezTo>
                    <a:pt x="1106" y="180"/>
                    <a:pt x="1107" y="180"/>
                    <a:pt x="1107" y="179"/>
                  </a:cubicBezTo>
                  <a:cubicBezTo>
                    <a:pt x="1112" y="179"/>
                    <a:pt x="1112" y="179"/>
                    <a:pt x="1112" y="179"/>
                  </a:cubicBezTo>
                  <a:cubicBezTo>
                    <a:pt x="1112" y="177"/>
                    <a:pt x="1112" y="177"/>
                    <a:pt x="1112" y="177"/>
                  </a:cubicBezTo>
                  <a:cubicBezTo>
                    <a:pt x="1112" y="177"/>
                    <a:pt x="1112" y="177"/>
                    <a:pt x="1111" y="176"/>
                  </a:cubicBezTo>
                  <a:cubicBezTo>
                    <a:pt x="1111" y="176"/>
                    <a:pt x="1111" y="176"/>
                    <a:pt x="1111" y="175"/>
                  </a:cubicBezTo>
                  <a:cubicBezTo>
                    <a:pt x="1111" y="175"/>
                    <a:pt x="1111" y="175"/>
                    <a:pt x="1111" y="175"/>
                  </a:cubicBezTo>
                  <a:cubicBezTo>
                    <a:pt x="1111" y="174"/>
                    <a:pt x="1111" y="174"/>
                    <a:pt x="1111" y="174"/>
                  </a:cubicBezTo>
                  <a:cubicBezTo>
                    <a:pt x="1111" y="174"/>
                    <a:pt x="1111" y="174"/>
                    <a:pt x="1111" y="173"/>
                  </a:cubicBezTo>
                  <a:cubicBezTo>
                    <a:pt x="1111" y="173"/>
                    <a:pt x="1112" y="173"/>
                    <a:pt x="1112" y="172"/>
                  </a:cubicBezTo>
                  <a:cubicBezTo>
                    <a:pt x="1112" y="172"/>
                    <a:pt x="1112" y="172"/>
                    <a:pt x="1112" y="172"/>
                  </a:cubicBezTo>
                  <a:cubicBezTo>
                    <a:pt x="1113" y="171"/>
                    <a:pt x="1113" y="171"/>
                    <a:pt x="1113" y="171"/>
                  </a:cubicBezTo>
                  <a:cubicBezTo>
                    <a:pt x="1113" y="171"/>
                    <a:pt x="1114" y="171"/>
                    <a:pt x="1114" y="171"/>
                  </a:cubicBezTo>
                  <a:cubicBezTo>
                    <a:pt x="1114" y="171"/>
                    <a:pt x="1114" y="172"/>
                    <a:pt x="1114" y="172"/>
                  </a:cubicBezTo>
                  <a:cubicBezTo>
                    <a:pt x="1115" y="172"/>
                    <a:pt x="1115" y="172"/>
                    <a:pt x="1115" y="172"/>
                  </a:cubicBezTo>
                  <a:cubicBezTo>
                    <a:pt x="1116" y="172"/>
                    <a:pt x="1116" y="172"/>
                    <a:pt x="1116" y="172"/>
                  </a:cubicBezTo>
                  <a:cubicBezTo>
                    <a:pt x="1117" y="171"/>
                    <a:pt x="1117" y="171"/>
                    <a:pt x="1117" y="171"/>
                  </a:cubicBezTo>
                  <a:cubicBezTo>
                    <a:pt x="1116" y="171"/>
                    <a:pt x="1116" y="170"/>
                    <a:pt x="1116" y="170"/>
                  </a:cubicBezTo>
                  <a:cubicBezTo>
                    <a:pt x="1116" y="170"/>
                    <a:pt x="1115" y="170"/>
                    <a:pt x="1115" y="169"/>
                  </a:cubicBezTo>
                  <a:cubicBezTo>
                    <a:pt x="1115" y="169"/>
                    <a:pt x="1115" y="169"/>
                    <a:pt x="1115" y="168"/>
                  </a:cubicBezTo>
                  <a:cubicBezTo>
                    <a:pt x="1115" y="168"/>
                    <a:pt x="1115" y="168"/>
                    <a:pt x="1115" y="168"/>
                  </a:cubicBezTo>
                  <a:cubicBezTo>
                    <a:pt x="1115" y="167"/>
                    <a:pt x="1115" y="167"/>
                    <a:pt x="1114" y="167"/>
                  </a:cubicBezTo>
                  <a:cubicBezTo>
                    <a:pt x="1114" y="166"/>
                    <a:pt x="1114" y="166"/>
                    <a:pt x="1114" y="165"/>
                  </a:cubicBezTo>
                  <a:cubicBezTo>
                    <a:pt x="1114" y="165"/>
                    <a:pt x="1114" y="165"/>
                    <a:pt x="1114" y="165"/>
                  </a:cubicBezTo>
                  <a:cubicBezTo>
                    <a:pt x="1114" y="164"/>
                    <a:pt x="1115" y="165"/>
                    <a:pt x="1115" y="164"/>
                  </a:cubicBezTo>
                  <a:cubicBezTo>
                    <a:pt x="1115" y="164"/>
                    <a:pt x="1115" y="164"/>
                    <a:pt x="1116" y="164"/>
                  </a:cubicBezTo>
                  <a:cubicBezTo>
                    <a:pt x="1116" y="164"/>
                    <a:pt x="1116" y="164"/>
                    <a:pt x="1116" y="163"/>
                  </a:cubicBezTo>
                  <a:cubicBezTo>
                    <a:pt x="1116" y="163"/>
                    <a:pt x="1115" y="163"/>
                    <a:pt x="1115" y="163"/>
                  </a:cubicBezTo>
                  <a:cubicBezTo>
                    <a:pt x="1115" y="163"/>
                    <a:pt x="1115" y="163"/>
                    <a:pt x="1114" y="163"/>
                  </a:cubicBezTo>
                  <a:cubicBezTo>
                    <a:pt x="1114" y="163"/>
                    <a:pt x="1114" y="163"/>
                    <a:pt x="1114" y="163"/>
                  </a:cubicBezTo>
                  <a:cubicBezTo>
                    <a:pt x="1113" y="163"/>
                    <a:pt x="1113" y="163"/>
                    <a:pt x="1113" y="163"/>
                  </a:cubicBezTo>
                  <a:cubicBezTo>
                    <a:pt x="1113" y="163"/>
                    <a:pt x="1112" y="162"/>
                    <a:pt x="1113" y="162"/>
                  </a:cubicBezTo>
                  <a:cubicBezTo>
                    <a:pt x="1113" y="161"/>
                    <a:pt x="1113" y="161"/>
                    <a:pt x="1113" y="160"/>
                  </a:cubicBezTo>
                  <a:cubicBezTo>
                    <a:pt x="1113" y="160"/>
                    <a:pt x="1113" y="160"/>
                    <a:pt x="1113" y="160"/>
                  </a:cubicBezTo>
                  <a:cubicBezTo>
                    <a:pt x="1114" y="159"/>
                    <a:pt x="1114" y="159"/>
                    <a:pt x="1114" y="159"/>
                  </a:cubicBezTo>
                  <a:cubicBezTo>
                    <a:pt x="1114" y="159"/>
                    <a:pt x="1115" y="159"/>
                    <a:pt x="1115" y="158"/>
                  </a:cubicBezTo>
                  <a:cubicBezTo>
                    <a:pt x="1116" y="158"/>
                    <a:pt x="1116" y="158"/>
                    <a:pt x="1116" y="158"/>
                  </a:cubicBezTo>
                  <a:cubicBezTo>
                    <a:pt x="1116" y="157"/>
                    <a:pt x="1116" y="157"/>
                    <a:pt x="1116" y="157"/>
                  </a:cubicBezTo>
                  <a:cubicBezTo>
                    <a:pt x="1116" y="157"/>
                    <a:pt x="1116" y="156"/>
                    <a:pt x="1116" y="156"/>
                  </a:cubicBezTo>
                  <a:cubicBezTo>
                    <a:pt x="1116" y="156"/>
                    <a:pt x="1117" y="156"/>
                    <a:pt x="1117" y="155"/>
                  </a:cubicBezTo>
                  <a:cubicBezTo>
                    <a:pt x="1117" y="155"/>
                    <a:pt x="1117" y="154"/>
                    <a:pt x="1117" y="154"/>
                  </a:cubicBezTo>
                  <a:cubicBezTo>
                    <a:pt x="1117" y="154"/>
                    <a:pt x="1117" y="153"/>
                    <a:pt x="1117" y="153"/>
                  </a:cubicBezTo>
                  <a:cubicBezTo>
                    <a:pt x="1117" y="153"/>
                    <a:pt x="1117" y="153"/>
                    <a:pt x="1117" y="152"/>
                  </a:cubicBezTo>
                  <a:cubicBezTo>
                    <a:pt x="1117" y="152"/>
                    <a:pt x="1117" y="152"/>
                    <a:pt x="1117" y="152"/>
                  </a:cubicBezTo>
                  <a:cubicBezTo>
                    <a:pt x="1118" y="152"/>
                    <a:pt x="1118" y="152"/>
                    <a:pt x="1118" y="152"/>
                  </a:cubicBezTo>
                  <a:cubicBezTo>
                    <a:pt x="1118" y="151"/>
                    <a:pt x="1119" y="151"/>
                    <a:pt x="1119" y="151"/>
                  </a:cubicBezTo>
                  <a:cubicBezTo>
                    <a:pt x="1120" y="151"/>
                    <a:pt x="1120" y="152"/>
                    <a:pt x="1120" y="152"/>
                  </a:cubicBezTo>
                  <a:cubicBezTo>
                    <a:pt x="1121" y="152"/>
                    <a:pt x="1120" y="153"/>
                    <a:pt x="1121" y="153"/>
                  </a:cubicBezTo>
                  <a:cubicBezTo>
                    <a:pt x="1121" y="153"/>
                    <a:pt x="1121" y="153"/>
                    <a:pt x="1122" y="153"/>
                  </a:cubicBezTo>
                  <a:cubicBezTo>
                    <a:pt x="1122" y="153"/>
                    <a:pt x="1122" y="153"/>
                    <a:pt x="1123" y="153"/>
                  </a:cubicBezTo>
                  <a:cubicBezTo>
                    <a:pt x="1123" y="153"/>
                    <a:pt x="1123" y="152"/>
                    <a:pt x="1123" y="152"/>
                  </a:cubicBezTo>
                  <a:cubicBezTo>
                    <a:pt x="1124" y="152"/>
                    <a:pt x="1124" y="152"/>
                    <a:pt x="1124" y="152"/>
                  </a:cubicBezTo>
                  <a:cubicBezTo>
                    <a:pt x="1124" y="151"/>
                    <a:pt x="1124" y="151"/>
                    <a:pt x="1125" y="151"/>
                  </a:cubicBezTo>
                  <a:cubicBezTo>
                    <a:pt x="1125" y="151"/>
                    <a:pt x="1125" y="151"/>
                    <a:pt x="1125" y="152"/>
                  </a:cubicBezTo>
                  <a:cubicBezTo>
                    <a:pt x="1125" y="152"/>
                    <a:pt x="1125" y="152"/>
                    <a:pt x="1125" y="152"/>
                  </a:cubicBezTo>
                  <a:cubicBezTo>
                    <a:pt x="1125" y="153"/>
                    <a:pt x="1126" y="153"/>
                    <a:pt x="1126" y="153"/>
                  </a:cubicBezTo>
                  <a:cubicBezTo>
                    <a:pt x="1126" y="153"/>
                    <a:pt x="1126" y="153"/>
                    <a:pt x="1126" y="153"/>
                  </a:cubicBezTo>
                  <a:cubicBezTo>
                    <a:pt x="1127" y="153"/>
                    <a:pt x="1127" y="153"/>
                    <a:pt x="1127" y="153"/>
                  </a:cubicBezTo>
                  <a:cubicBezTo>
                    <a:pt x="1127" y="152"/>
                    <a:pt x="1128" y="152"/>
                    <a:pt x="1128" y="152"/>
                  </a:cubicBezTo>
                  <a:cubicBezTo>
                    <a:pt x="1128" y="152"/>
                    <a:pt x="1129" y="151"/>
                    <a:pt x="1129" y="151"/>
                  </a:cubicBezTo>
                  <a:cubicBezTo>
                    <a:pt x="1129" y="150"/>
                    <a:pt x="1129" y="150"/>
                    <a:pt x="1129" y="150"/>
                  </a:cubicBezTo>
                  <a:cubicBezTo>
                    <a:pt x="1130" y="150"/>
                    <a:pt x="1130" y="150"/>
                    <a:pt x="1131" y="150"/>
                  </a:cubicBezTo>
                  <a:cubicBezTo>
                    <a:pt x="1131" y="150"/>
                    <a:pt x="1131" y="150"/>
                    <a:pt x="1132" y="150"/>
                  </a:cubicBezTo>
                  <a:cubicBezTo>
                    <a:pt x="1132" y="150"/>
                    <a:pt x="1132" y="150"/>
                    <a:pt x="1132" y="150"/>
                  </a:cubicBezTo>
                  <a:cubicBezTo>
                    <a:pt x="1133" y="150"/>
                    <a:pt x="1133" y="150"/>
                    <a:pt x="1133" y="150"/>
                  </a:cubicBezTo>
                  <a:cubicBezTo>
                    <a:pt x="1138" y="150"/>
                    <a:pt x="1138" y="150"/>
                    <a:pt x="1138" y="150"/>
                  </a:cubicBezTo>
                  <a:cubicBezTo>
                    <a:pt x="1138" y="151"/>
                    <a:pt x="1138" y="151"/>
                    <a:pt x="1138" y="152"/>
                  </a:cubicBezTo>
                  <a:cubicBezTo>
                    <a:pt x="1138" y="152"/>
                    <a:pt x="1138" y="152"/>
                    <a:pt x="1138" y="152"/>
                  </a:cubicBezTo>
                  <a:cubicBezTo>
                    <a:pt x="1138" y="153"/>
                    <a:pt x="1139" y="153"/>
                    <a:pt x="1139" y="154"/>
                  </a:cubicBezTo>
                  <a:cubicBezTo>
                    <a:pt x="1139" y="154"/>
                    <a:pt x="1140" y="154"/>
                    <a:pt x="1140" y="154"/>
                  </a:cubicBezTo>
                  <a:cubicBezTo>
                    <a:pt x="1140" y="153"/>
                    <a:pt x="1140" y="152"/>
                    <a:pt x="1141" y="151"/>
                  </a:cubicBezTo>
                  <a:cubicBezTo>
                    <a:pt x="1141" y="151"/>
                    <a:pt x="1141" y="151"/>
                    <a:pt x="1141" y="150"/>
                  </a:cubicBezTo>
                  <a:cubicBezTo>
                    <a:pt x="1142" y="150"/>
                    <a:pt x="1142" y="150"/>
                    <a:pt x="1142" y="150"/>
                  </a:cubicBezTo>
                  <a:cubicBezTo>
                    <a:pt x="1142" y="150"/>
                    <a:pt x="1142" y="150"/>
                    <a:pt x="1143" y="149"/>
                  </a:cubicBezTo>
                  <a:cubicBezTo>
                    <a:pt x="1143" y="149"/>
                    <a:pt x="1143" y="148"/>
                    <a:pt x="1144" y="148"/>
                  </a:cubicBezTo>
                  <a:cubicBezTo>
                    <a:pt x="1144" y="147"/>
                    <a:pt x="1144" y="147"/>
                    <a:pt x="1144" y="147"/>
                  </a:cubicBezTo>
                  <a:cubicBezTo>
                    <a:pt x="1145" y="147"/>
                    <a:pt x="1145" y="146"/>
                    <a:pt x="1145" y="146"/>
                  </a:cubicBezTo>
                  <a:cubicBezTo>
                    <a:pt x="1145" y="146"/>
                    <a:pt x="1146" y="146"/>
                    <a:pt x="1146" y="146"/>
                  </a:cubicBezTo>
                  <a:cubicBezTo>
                    <a:pt x="1147" y="146"/>
                    <a:pt x="1147" y="145"/>
                    <a:pt x="1147" y="145"/>
                  </a:cubicBezTo>
                  <a:cubicBezTo>
                    <a:pt x="1148" y="145"/>
                    <a:pt x="1148" y="145"/>
                    <a:pt x="1148" y="145"/>
                  </a:cubicBezTo>
                  <a:cubicBezTo>
                    <a:pt x="1149" y="145"/>
                    <a:pt x="1149" y="146"/>
                    <a:pt x="1150" y="145"/>
                  </a:cubicBezTo>
                  <a:cubicBezTo>
                    <a:pt x="1150" y="145"/>
                    <a:pt x="1150" y="145"/>
                    <a:pt x="1150" y="145"/>
                  </a:cubicBezTo>
                  <a:cubicBezTo>
                    <a:pt x="1151" y="145"/>
                    <a:pt x="1151" y="145"/>
                    <a:pt x="1152" y="144"/>
                  </a:cubicBezTo>
                  <a:cubicBezTo>
                    <a:pt x="1152" y="144"/>
                    <a:pt x="1152" y="144"/>
                    <a:pt x="1153" y="144"/>
                  </a:cubicBezTo>
                  <a:cubicBezTo>
                    <a:pt x="1153" y="144"/>
                    <a:pt x="1153" y="144"/>
                    <a:pt x="1153" y="143"/>
                  </a:cubicBezTo>
                  <a:cubicBezTo>
                    <a:pt x="1153" y="143"/>
                    <a:pt x="1153" y="143"/>
                    <a:pt x="1154" y="143"/>
                  </a:cubicBezTo>
                  <a:cubicBezTo>
                    <a:pt x="1154" y="143"/>
                    <a:pt x="1154" y="143"/>
                    <a:pt x="1154" y="143"/>
                  </a:cubicBezTo>
                  <a:cubicBezTo>
                    <a:pt x="1155" y="142"/>
                    <a:pt x="1156" y="141"/>
                    <a:pt x="1156" y="141"/>
                  </a:cubicBezTo>
                  <a:cubicBezTo>
                    <a:pt x="1157" y="141"/>
                    <a:pt x="1157" y="141"/>
                    <a:pt x="1158" y="141"/>
                  </a:cubicBezTo>
                  <a:cubicBezTo>
                    <a:pt x="1158" y="141"/>
                    <a:pt x="1159" y="141"/>
                    <a:pt x="1159" y="141"/>
                  </a:cubicBezTo>
                  <a:cubicBezTo>
                    <a:pt x="1159" y="141"/>
                    <a:pt x="1160" y="141"/>
                    <a:pt x="1160" y="140"/>
                  </a:cubicBezTo>
                  <a:cubicBezTo>
                    <a:pt x="1160" y="140"/>
                    <a:pt x="1161" y="139"/>
                    <a:pt x="1161" y="139"/>
                  </a:cubicBezTo>
                  <a:cubicBezTo>
                    <a:pt x="1162" y="139"/>
                    <a:pt x="1162" y="138"/>
                    <a:pt x="1162" y="138"/>
                  </a:cubicBezTo>
                  <a:cubicBezTo>
                    <a:pt x="1162" y="138"/>
                    <a:pt x="1163" y="138"/>
                    <a:pt x="1163" y="138"/>
                  </a:cubicBezTo>
                  <a:cubicBezTo>
                    <a:pt x="1164" y="138"/>
                    <a:pt x="1165" y="138"/>
                    <a:pt x="1165" y="138"/>
                  </a:cubicBezTo>
                  <a:cubicBezTo>
                    <a:pt x="1166" y="139"/>
                    <a:pt x="1166" y="139"/>
                    <a:pt x="1166" y="139"/>
                  </a:cubicBezTo>
                  <a:cubicBezTo>
                    <a:pt x="1166" y="139"/>
                    <a:pt x="1167" y="140"/>
                    <a:pt x="1167" y="140"/>
                  </a:cubicBezTo>
                  <a:cubicBezTo>
                    <a:pt x="1167" y="140"/>
                    <a:pt x="1167" y="140"/>
                    <a:pt x="1168" y="140"/>
                  </a:cubicBezTo>
                  <a:cubicBezTo>
                    <a:pt x="1168" y="140"/>
                    <a:pt x="1169" y="140"/>
                    <a:pt x="1169" y="140"/>
                  </a:cubicBezTo>
                  <a:cubicBezTo>
                    <a:pt x="1170" y="140"/>
                    <a:pt x="1170" y="140"/>
                    <a:pt x="1170" y="140"/>
                  </a:cubicBezTo>
                  <a:cubicBezTo>
                    <a:pt x="1171" y="140"/>
                    <a:pt x="1171" y="140"/>
                    <a:pt x="1171" y="140"/>
                  </a:cubicBezTo>
                  <a:cubicBezTo>
                    <a:pt x="1171" y="138"/>
                    <a:pt x="1171" y="138"/>
                    <a:pt x="1171" y="138"/>
                  </a:cubicBezTo>
                  <a:cubicBezTo>
                    <a:pt x="1171" y="138"/>
                    <a:pt x="1171" y="137"/>
                    <a:pt x="1171" y="137"/>
                  </a:cubicBezTo>
                  <a:cubicBezTo>
                    <a:pt x="1170" y="137"/>
                    <a:pt x="1170" y="137"/>
                    <a:pt x="1170" y="137"/>
                  </a:cubicBezTo>
                  <a:cubicBezTo>
                    <a:pt x="1170" y="137"/>
                    <a:pt x="1170" y="136"/>
                    <a:pt x="1170" y="136"/>
                  </a:cubicBezTo>
                  <a:cubicBezTo>
                    <a:pt x="1169" y="135"/>
                    <a:pt x="1169" y="135"/>
                    <a:pt x="1169" y="135"/>
                  </a:cubicBezTo>
                  <a:cubicBezTo>
                    <a:pt x="1169" y="135"/>
                    <a:pt x="1169" y="135"/>
                    <a:pt x="1169" y="135"/>
                  </a:cubicBezTo>
                  <a:cubicBezTo>
                    <a:pt x="1169" y="134"/>
                    <a:pt x="1168" y="134"/>
                    <a:pt x="1168" y="134"/>
                  </a:cubicBezTo>
                  <a:cubicBezTo>
                    <a:pt x="1168" y="134"/>
                    <a:pt x="1168" y="133"/>
                    <a:pt x="1168" y="133"/>
                  </a:cubicBezTo>
                  <a:cubicBezTo>
                    <a:pt x="1168" y="131"/>
                    <a:pt x="1168" y="131"/>
                    <a:pt x="1168" y="131"/>
                  </a:cubicBezTo>
                  <a:cubicBezTo>
                    <a:pt x="1167" y="131"/>
                    <a:pt x="1166" y="131"/>
                    <a:pt x="1166" y="131"/>
                  </a:cubicBezTo>
                  <a:cubicBezTo>
                    <a:pt x="1166" y="131"/>
                    <a:pt x="1166" y="130"/>
                    <a:pt x="1166" y="130"/>
                  </a:cubicBezTo>
                  <a:cubicBezTo>
                    <a:pt x="1166" y="130"/>
                    <a:pt x="1166" y="130"/>
                    <a:pt x="1165" y="129"/>
                  </a:cubicBezTo>
                  <a:cubicBezTo>
                    <a:pt x="1165" y="129"/>
                    <a:pt x="1165" y="129"/>
                    <a:pt x="1165" y="129"/>
                  </a:cubicBezTo>
                  <a:cubicBezTo>
                    <a:pt x="1165" y="128"/>
                    <a:pt x="1165" y="128"/>
                    <a:pt x="1164" y="128"/>
                  </a:cubicBezTo>
                  <a:cubicBezTo>
                    <a:pt x="1161" y="128"/>
                    <a:pt x="1161" y="128"/>
                    <a:pt x="1161" y="128"/>
                  </a:cubicBezTo>
                  <a:cubicBezTo>
                    <a:pt x="1160" y="128"/>
                    <a:pt x="1160" y="128"/>
                    <a:pt x="1160" y="128"/>
                  </a:cubicBezTo>
                  <a:cubicBezTo>
                    <a:pt x="1160" y="128"/>
                    <a:pt x="1160" y="128"/>
                    <a:pt x="1160" y="128"/>
                  </a:cubicBezTo>
                  <a:cubicBezTo>
                    <a:pt x="1160" y="127"/>
                    <a:pt x="1160" y="127"/>
                    <a:pt x="1160" y="127"/>
                  </a:cubicBezTo>
                  <a:cubicBezTo>
                    <a:pt x="1160" y="127"/>
                    <a:pt x="1161" y="127"/>
                    <a:pt x="1161" y="127"/>
                  </a:cubicBezTo>
                  <a:cubicBezTo>
                    <a:pt x="1161" y="127"/>
                    <a:pt x="1161" y="126"/>
                    <a:pt x="1162" y="126"/>
                  </a:cubicBezTo>
                  <a:cubicBezTo>
                    <a:pt x="1162" y="126"/>
                    <a:pt x="1162" y="126"/>
                    <a:pt x="1162" y="126"/>
                  </a:cubicBezTo>
                  <a:cubicBezTo>
                    <a:pt x="1163" y="126"/>
                    <a:pt x="1163" y="126"/>
                    <a:pt x="1163" y="126"/>
                  </a:cubicBezTo>
                  <a:cubicBezTo>
                    <a:pt x="1164" y="126"/>
                    <a:pt x="1164" y="127"/>
                    <a:pt x="1164" y="127"/>
                  </a:cubicBezTo>
                  <a:cubicBezTo>
                    <a:pt x="1169" y="127"/>
                    <a:pt x="1169" y="127"/>
                    <a:pt x="1169" y="127"/>
                  </a:cubicBezTo>
                  <a:cubicBezTo>
                    <a:pt x="1169" y="127"/>
                    <a:pt x="1170" y="127"/>
                    <a:pt x="1170" y="127"/>
                  </a:cubicBezTo>
                  <a:cubicBezTo>
                    <a:pt x="1171" y="127"/>
                    <a:pt x="1171" y="127"/>
                    <a:pt x="1172" y="127"/>
                  </a:cubicBezTo>
                  <a:cubicBezTo>
                    <a:pt x="1172" y="127"/>
                    <a:pt x="1172" y="126"/>
                    <a:pt x="1173" y="126"/>
                  </a:cubicBezTo>
                  <a:cubicBezTo>
                    <a:pt x="1173" y="125"/>
                    <a:pt x="1173" y="125"/>
                    <a:pt x="1174" y="125"/>
                  </a:cubicBezTo>
                  <a:cubicBezTo>
                    <a:pt x="1174" y="125"/>
                    <a:pt x="1174" y="125"/>
                    <a:pt x="1174" y="125"/>
                  </a:cubicBezTo>
                  <a:cubicBezTo>
                    <a:pt x="1174" y="124"/>
                    <a:pt x="1174" y="124"/>
                    <a:pt x="1174" y="124"/>
                  </a:cubicBezTo>
                  <a:cubicBezTo>
                    <a:pt x="1174" y="123"/>
                    <a:pt x="1174" y="123"/>
                    <a:pt x="1174" y="122"/>
                  </a:cubicBezTo>
                  <a:cubicBezTo>
                    <a:pt x="1174" y="122"/>
                    <a:pt x="1174" y="122"/>
                    <a:pt x="1174" y="122"/>
                  </a:cubicBezTo>
                  <a:cubicBezTo>
                    <a:pt x="1173" y="122"/>
                    <a:pt x="1173" y="122"/>
                    <a:pt x="1173" y="122"/>
                  </a:cubicBezTo>
                  <a:cubicBezTo>
                    <a:pt x="1173" y="119"/>
                    <a:pt x="1173" y="119"/>
                    <a:pt x="1173" y="119"/>
                  </a:cubicBezTo>
                  <a:cubicBezTo>
                    <a:pt x="1174" y="119"/>
                    <a:pt x="1174" y="119"/>
                    <a:pt x="1175" y="119"/>
                  </a:cubicBezTo>
                  <a:cubicBezTo>
                    <a:pt x="1176" y="119"/>
                    <a:pt x="1177" y="120"/>
                    <a:pt x="1177" y="121"/>
                  </a:cubicBezTo>
                  <a:cubicBezTo>
                    <a:pt x="1177" y="121"/>
                    <a:pt x="1177" y="121"/>
                    <a:pt x="1177" y="121"/>
                  </a:cubicBezTo>
                  <a:cubicBezTo>
                    <a:pt x="1177" y="122"/>
                    <a:pt x="1177" y="122"/>
                    <a:pt x="1177" y="122"/>
                  </a:cubicBezTo>
                  <a:cubicBezTo>
                    <a:pt x="1178" y="123"/>
                    <a:pt x="1178" y="123"/>
                    <a:pt x="1178" y="124"/>
                  </a:cubicBezTo>
                  <a:cubicBezTo>
                    <a:pt x="1184" y="124"/>
                    <a:pt x="1184" y="124"/>
                    <a:pt x="1184" y="124"/>
                  </a:cubicBezTo>
                  <a:cubicBezTo>
                    <a:pt x="1184" y="124"/>
                    <a:pt x="1185" y="124"/>
                    <a:pt x="1185" y="124"/>
                  </a:cubicBezTo>
                  <a:cubicBezTo>
                    <a:pt x="1185" y="124"/>
                    <a:pt x="1186" y="124"/>
                    <a:pt x="1186" y="124"/>
                  </a:cubicBezTo>
                  <a:cubicBezTo>
                    <a:pt x="1186" y="124"/>
                    <a:pt x="1186" y="124"/>
                    <a:pt x="1186" y="125"/>
                  </a:cubicBezTo>
                  <a:cubicBezTo>
                    <a:pt x="1187" y="125"/>
                    <a:pt x="1186" y="126"/>
                    <a:pt x="1186" y="127"/>
                  </a:cubicBezTo>
                  <a:cubicBezTo>
                    <a:pt x="1190" y="127"/>
                    <a:pt x="1190" y="127"/>
                    <a:pt x="1190" y="127"/>
                  </a:cubicBezTo>
                  <a:cubicBezTo>
                    <a:pt x="1190" y="127"/>
                    <a:pt x="1191" y="127"/>
                    <a:pt x="1191" y="127"/>
                  </a:cubicBezTo>
                  <a:cubicBezTo>
                    <a:pt x="1191" y="128"/>
                    <a:pt x="1191" y="128"/>
                    <a:pt x="1192" y="128"/>
                  </a:cubicBezTo>
                  <a:cubicBezTo>
                    <a:pt x="1192" y="128"/>
                    <a:pt x="1193" y="129"/>
                    <a:pt x="1193" y="129"/>
                  </a:cubicBezTo>
                  <a:cubicBezTo>
                    <a:pt x="1193" y="129"/>
                    <a:pt x="1194" y="129"/>
                    <a:pt x="1194" y="129"/>
                  </a:cubicBezTo>
                  <a:cubicBezTo>
                    <a:pt x="1194" y="130"/>
                    <a:pt x="1195" y="130"/>
                    <a:pt x="1195" y="130"/>
                  </a:cubicBezTo>
                  <a:cubicBezTo>
                    <a:pt x="1195" y="130"/>
                    <a:pt x="1195" y="130"/>
                    <a:pt x="1195" y="130"/>
                  </a:cubicBezTo>
                  <a:cubicBezTo>
                    <a:pt x="1196" y="130"/>
                    <a:pt x="1196" y="130"/>
                    <a:pt x="1196" y="129"/>
                  </a:cubicBezTo>
                  <a:cubicBezTo>
                    <a:pt x="1196" y="129"/>
                    <a:pt x="1196" y="129"/>
                    <a:pt x="1196" y="129"/>
                  </a:cubicBezTo>
                  <a:cubicBezTo>
                    <a:pt x="1196" y="128"/>
                    <a:pt x="1196" y="128"/>
                    <a:pt x="1196" y="127"/>
                  </a:cubicBezTo>
                  <a:cubicBezTo>
                    <a:pt x="1196" y="127"/>
                    <a:pt x="1196" y="127"/>
                    <a:pt x="1196" y="127"/>
                  </a:cubicBezTo>
                  <a:cubicBezTo>
                    <a:pt x="1197" y="127"/>
                    <a:pt x="1197" y="127"/>
                    <a:pt x="1197" y="127"/>
                  </a:cubicBezTo>
                  <a:cubicBezTo>
                    <a:pt x="1197" y="126"/>
                    <a:pt x="1198" y="126"/>
                    <a:pt x="1198" y="126"/>
                  </a:cubicBezTo>
                  <a:cubicBezTo>
                    <a:pt x="1198" y="125"/>
                    <a:pt x="1198" y="125"/>
                    <a:pt x="1198" y="124"/>
                  </a:cubicBezTo>
                  <a:cubicBezTo>
                    <a:pt x="1198" y="124"/>
                    <a:pt x="1198" y="124"/>
                    <a:pt x="1198" y="124"/>
                  </a:cubicBezTo>
                  <a:cubicBezTo>
                    <a:pt x="1198" y="123"/>
                    <a:pt x="1198" y="123"/>
                    <a:pt x="1198" y="123"/>
                  </a:cubicBezTo>
                  <a:cubicBezTo>
                    <a:pt x="1198" y="123"/>
                    <a:pt x="1198" y="122"/>
                    <a:pt x="1198" y="122"/>
                  </a:cubicBezTo>
                  <a:cubicBezTo>
                    <a:pt x="1198" y="122"/>
                    <a:pt x="1199" y="122"/>
                    <a:pt x="1199" y="122"/>
                  </a:cubicBezTo>
                  <a:cubicBezTo>
                    <a:pt x="1199" y="122"/>
                    <a:pt x="1200" y="122"/>
                    <a:pt x="1200" y="123"/>
                  </a:cubicBezTo>
                  <a:cubicBezTo>
                    <a:pt x="1201" y="123"/>
                    <a:pt x="1201" y="123"/>
                    <a:pt x="1201" y="123"/>
                  </a:cubicBezTo>
                  <a:cubicBezTo>
                    <a:pt x="1202" y="123"/>
                    <a:pt x="1202" y="123"/>
                    <a:pt x="1202" y="123"/>
                  </a:cubicBezTo>
                  <a:cubicBezTo>
                    <a:pt x="1202" y="123"/>
                    <a:pt x="1202" y="123"/>
                    <a:pt x="1202" y="123"/>
                  </a:cubicBezTo>
                  <a:cubicBezTo>
                    <a:pt x="1203" y="123"/>
                    <a:pt x="1203" y="123"/>
                    <a:pt x="1203" y="123"/>
                  </a:cubicBezTo>
                  <a:cubicBezTo>
                    <a:pt x="1203" y="123"/>
                    <a:pt x="1203" y="122"/>
                    <a:pt x="1204" y="122"/>
                  </a:cubicBezTo>
                  <a:cubicBezTo>
                    <a:pt x="1204" y="122"/>
                    <a:pt x="1204" y="122"/>
                    <a:pt x="1204" y="122"/>
                  </a:cubicBezTo>
                  <a:cubicBezTo>
                    <a:pt x="1204" y="122"/>
                    <a:pt x="1204" y="121"/>
                    <a:pt x="1205" y="121"/>
                  </a:cubicBezTo>
                  <a:cubicBezTo>
                    <a:pt x="1205" y="121"/>
                    <a:pt x="1205" y="121"/>
                    <a:pt x="1205" y="121"/>
                  </a:cubicBezTo>
                  <a:cubicBezTo>
                    <a:pt x="1206" y="121"/>
                    <a:pt x="1206" y="121"/>
                    <a:pt x="1206" y="121"/>
                  </a:cubicBezTo>
                  <a:cubicBezTo>
                    <a:pt x="1206" y="120"/>
                    <a:pt x="1207" y="120"/>
                    <a:pt x="1207" y="120"/>
                  </a:cubicBezTo>
                  <a:cubicBezTo>
                    <a:pt x="1207" y="120"/>
                    <a:pt x="1207" y="120"/>
                    <a:pt x="1207" y="119"/>
                  </a:cubicBezTo>
                  <a:cubicBezTo>
                    <a:pt x="1207" y="119"/>
                    <a:pt x="1206" y="119"/>
                    <a:pt x="1206" y="118"/>
                  </a:cubicBezTo>
                  <a:cubicBezTo>
                    <a:pt x="1206" y="118"/>
                    <a:pt x="1205" y="118"/>
                    <a:pt x="1205" y="118"/>
                  </a:cubicBezTo>
                  <a:cubicBezTo>
                    <a:pt x="1205" y="118"/>
                    <a:pt x="1204" y="118"/>
                    <a:pt x="1204" y="118"/>
                  </a:cubicBezTo>
                  <a:cubicBezTo>
                    <a:pt x="1204" y="118"/>
                    <a:pt x="1204" y="117"/>
                    <a:pt x="1204" y="117"/>
                  </a:cubicBezTo>
                  <a:cubicBezTo>
                    <a:pt x="1203" y="117"/>
                    <a:pt x="1203" y="117"/>
                    <a:pt x="1203" y="116"/>
                  </a:cubicBezTo>
                  <a:cubicBezTo>
                    <a:pt x="1203" y="116"/>
                    <a:pt x="1203" y="116"/>
                    <a:pt x="1202" y="116"/>
                  </a:cubicBezTo>
                  <a:cubicBezTo>
                    <a:pt x="1202" y="116"/>
                    <a:pt x="1201" y="116"/>
                    <a:pt x="1201" y="116"/>
                  </a:cubicBezTo>
                  <a:cubicBezTo>
                    <a:pt x="1200" y="116"/>
                    <a:pt x="1200" y="116"/>
                    <a:pt x="1200" y="116"/>
                  </a:cubicBezTo>
                  <a:cubicBezTo>
                    <a:pt x="1200" y="116"/>
                    <a:pt x="1199" y="116"/>
                    <a:pt x="1199" y="116"/>
                  </a:cubicBezTo>
                  <a:cubicBezTo>
                    <a:pt x="1198" y="116"/>
                    <a:pt x="1198" y="116"/>
                    <a:pt x="1197" y="116"/>
                  </a:cubicBezTo>
                  <a:cubicBezTo>
                    <a:pt x="1196" y="116"/>
                    <a:pt x="1196" y="116"/>
                    <a:pt x="1196" y="116"/>
                  </a:cubicBezTo>
                  <a:cubicBezTo>
                    <a:pt x="1196" y="116"/>
                    <a:pt x="1196" y="116"/>
                    <a:pt x="1195" y="116"/>
                  </a:cubicBezTo>
                  <a:cubicBezTo>
                    <a:pt x="1195" y="116"/>
                    <a:pt x="1195" y="115"/>
                    <a:pt x="1195" y="115"/>
                  </a:cubicBezTo>
                  <a:cubicBezTo>
                    <a:pt x="1194" y="115"/>
                    <a:pt x="1194" y="114"/>
                    <a:pt x="1194" y="114"/>
                  </a:cubicBezTo>
                  <a:cubicBezTo>
                    <a:pt x="1194" y="114"/>
                    <a:pt x="1193" y="114"/>
                    <a:pt x="1193" y="114"/>
                  </a:cubicBezTo>
                  <a:cubicBezTo>
                    <a:pt x="1193" y="114"/>
                    <a:pt x="1193" y="114"/>
                    <a:pt x="1192" y="114"/>
                  </a:cubicBezTo>
                  <a:cubicBezTo>
                    <a:pt x="1192" y="114"/>
                    <a:pt x="1192" y="115"/>
                    <a:pt x="1192" y="115"/>
                  </a:cubicBezTo>
                  <a:cubicBezTo>
                    <a:pt x="1192" y="115"/>
                    <a:pt x="1192" y="115"/>
                    <a:pt x="1192" y="116"/>
                  </a:cubicBezTo>
                  <a:cubicBezTo>
                    <a:pt x="1192" y="116"/>
                    <a:pt x="1193" y="115"/>
                    <a:pt x="1193" y="116"/>
                  </a:cubicBezTo>
                  <a:cubicBezTo>
                    <a:pt x="1193" y="116"/>
                    <a:pt x="1193" y="116"/>
                    <a:pt x="1194" y="116"/>
                  </a:cubicBezTo>
                  <a:cubicBezTo>
                    <a:pt x="1194" y="116"/>
                    <a:pt x="1194" y="117"/>
                    <a:pt x="1194" y="117"/>
                  </a:cubicBezTo>
                  <a:cubicBezTo>
                    <a:pt x="1194" y="117"/>
                    <a:pt x="1194" y="117"/>
                    <a:pt x="1194" y="117"/>
                  </a:cubicBezTo>
                  <a:cubicBezTo>
                    <a:pt x="1193" y="118"/>
                    <a:pt x="1194" y="118"/>
                    <a:pt x="1194" y="118"/>
                  </a:cubicBezTo>
                  <a:cubicBezTo>
                    <a:pt x="1193" y="118"/>
                    <a:pt x="1193" y="119"/>
                    <a:pt x="1192" y="119"/>
                  </a:cubicBezTo>
                  <a:cubicBezTo>
                    <a:pt x="1192" y="119"/>
                    <a:pt x="1191" y="118"/>
                    <a:pt x="1191" y="117"/>
                  </a:cubicBezTo>
                  <a:cubicBezTo>
                    <a:pt x="1191" y="117"/>
                    <a:pt x="1191" y="117"/>
                    <a:pt x="1191" y="117"/>
                  </a:cubicBezTo>
                  <a:cubicBezTo>
                    <a:pt x="1191" y="112"/>
                    <a:pt x="1191" y="112"/>
                    <a:pt x="1191" y="112"/>
                  </a:cubicBezTo>
                  <a:cubicBezTo>
                    <a:pt x="1191" y="112"/>
                    <a:pt x="1190" y="112"/>
                    <a:pt x="1190" y="112"/>
                  </a:cubicBezTo>
                  <a:cubicBezTo>
                    <a:pt x="1190" y="112"/>
                    <a:pt x="1189" y="111"/>
                    <a:pt x="1189" y="111"/>
                  </a:cubicBezTo>
                  <a:cubicBezTo>
                    <a:pt x="1189" y="111"/>
                    <a:pt x="1189" y="111"/>
                    <a:pt x="1188" y="111"/>
                  </a:cubicBezTo>
                  <a:cubicBezTo>
                    <a:pt x="1188" y="111"/>
                    <a:pt x="1188" y="111"/>
                    <a:pt x="1188" y="111"/>
                  </a:cubicBezTo>
                  <a:cubicBezTo>
                    <a:pt x="1187" y="111"/>
                    <a:pt x="1187" y="111"/>
                    <a:pt x="1187" y="111"/>
                  </a:cubicBezTo>
                  <a:cubicBezTo>
                    <a:pt x="1186" y="111"/>
                    <a:pt x="1186" y="111"/>
                    <a:pt x="1185" y="111"/>
                  </a:cubicBezTo>
                  <a:cubicBezTo>
                    <a:pt x="1185" y="111"/>
                    <a:pt x="1185" y="110"/>
                    <a:pt x="1185" y="110"/>
                  </a:cubicBezTo>
                  <a:cubicBezTo>
                    <a:pt x="1184" y="110"/>
                    <a:pt x="1184" y="110"/>
                    <a:pt x="1184" y="110"/>
                  </a:cubicBezTo>
                  <a:cubicBezTo>
                    <a:pt x="1184" y="110"/>
                    <a:pt x="1183" y="109"/>
                    <a:pt x="1183" y="109"/>
                  </a:cubicBezTo>
                  <a:cubicBezTo>
                    <a:pt x="1183" y="109"/>
                    <a:pt x="1182" y="109"/>
                    <a:pt x="1182" y="109"/>
                  </a:cubicBezTo>
                  <a:cubicBezTo>
                    <a:pt x="1182" y="109"/>
                    <a:pt x="1181" y="108"/>
                    <a:pt x="1181" y="108"/>
                  </a:cubicBezTo>
                  <a:cubicBezTo>
                    <a:pt x="1181" y="108"/>
                    <a:pt x="1181" y="108"/>
                    <a:pt x="1180" y="107"/>
                  </a:cubicBezTo>
                  <a:cubicBezTo>
                    <a:pt x="1180" y="107"/>
                    <a:pt x="1180" y="107"/>
                    <a:pt x="1180" y="107"/>
                  </a:cubicBezTo>
                  <a:cubicBezTo>
                    <a:pt x="1180" y="107"/>
                    <a:pt x="1180" y="107"/>
                    <a:pt x="1179" y="107"/>
                  </a:cubicBezTo>
                  <a:cubicBezTo>
                    <a:pt x="1179" y="106"/>
                    <a:pt x="1179" y="106"/>
                    <a:pt x="1179" y="106"/>
                  </a:cubicBezTo>
                  <a:cubicBezTo>
                    <a:pt x="1178" y="106"/>
                    <a:pt x="1178" y="106"/>
                    <a:pt x="1177" y="106"/>
                  </a:cubicBezTo>
                  <a:cubicBezTo>
                    <a:pt x="1177" y="106"/>
                    <a:pt x="1176" y="106"/>
                    <a:pt x="1176" y="106"/>
                  </a:cubicBezTo>
                  <a:cubicBezTo>
                    <a:pt x="1176" y="106"/>
                    <a:pt x="1175" y="106"/>
                    <a:pt x="1175" y="106"/>
                  </a:cubicBezTo>
                  <a:cubicBezTo>
                    <a:pt x="1175" y="105"/>
                    <a:pt x="1175" y="105"/>
                    <a:pt x="1174" y="104"/>
                  </a:cubicBezTo>
                  <a:cubicBezTo>
                    <a:pt x="1174" y="103"/>
                    <a:pt x="1173" y="103"/>
                    <a:pt x="1172" y="103"/>
                  </a:cubicBezTo>
                  <a:cubicBezTo>
                    <a:pt x="1172" y="102"/>
                    <a:pt x="1172" y="102"/>
                    <a:pt x="1171" y="102"/>
                  </a:cubicBezTo>
                  <a:cubicBezTo>
                    <a:pt x="1171" y="102"/>
                    <a:pt x="1170" y="102"/>
                    <a:pt x="1170" y="101"/>
                  </a:cubicBezTo>
                  <a:cubicBezTo>
                    <a:pt x="1169" y="101"/>
                    <a:pt x="1169" y="102"/>
                    <a:pt x="1168" y="101"/>
                  </a:cubicBezTo>
                  <a:cubicBezTo>
                    <a:pt x="1168" y="101"/>
                    <a:pt x="1168" y="101"/>
                    <a:pt x="1168" y="101"/>
                  </a:cubicBezTo>
                  <a:cubicBezTo>
                    <a:pt x="1167" y="101"/>
                    <a:pt x="1167" y="101"/>
                    <a:pt x="1167" y="101"/>
                  </a:cubicBezTo>
                  <a:cubicBezTo>
                    <a:pt x="1166" y="101"/>
                    <a:pt x="1166" y="100"/>
                    <a:pt x="1166" y="100"/>
                  </a:cubicBezTo>
                  <a:cubicBezTo>
                    <a:pt x="1166" y="100"/>
                    <a:pt x="1166" y="100"/>
                    <a:pt x="1165" y="100"/>
                  </a:cubicBezTo>
                  <a:cubicBezTo>
                    <a:pt x="1165" y="100"/>
                    <a:pt x="1165" y="100"/>
                    <a:pt x="1165" y="100"/>
                  </a:cubicBezTo>
                  <a:cubicBezTo>
                    <a:pt x="1164" y="100"/>
                    <a:pt x="1164" y="100"/>
                    <a:pt x="1164" y="100"/>
                  </a:cubicBezTo>
                  <a:cubicBezTo>
                    <a:pt x="1163" y="100"/>
                    <a:pt x="1163" y="100"/>
                    <a:pt x="1163" y="100"/>
                  </a:cubicBezTo>
                  <a:cubicBezTo>
                    <a:pt x="1163" y="100"/>
                    <a:pt x="1163" y="99"/>
                    <a:pt x="1162" y="99"/>
                  </a:cubicBezTo>
                  <a:cubicBezTo>
                    <a:pt x="1162" y="99"/>
                    <a:pt x="1162" y="99"/>
                    <a:pt x="1162" y="99"/>
                  </a:cubicBezTo>
                  <a:cubicBezTo>
                    <a:pt x="1161" y="99"/>
                    <a:pt x="1160" y="99"/>
                    <a:pt x="1160" y="98"/>
                  </a:cubicBezTo>
                  <a:cubicBezTo>
                    <a:pt x="1160" y="98"/>
                    <a:pt x="1159" y="98"/>
                    <a:pt x="1159" y="98"/>
                  </a:cubicBezTo>
                  <a:cubicBezTo>
                    <a:pt x="1158" y="98"/>
                    <a:pt x="1158" y="98"/>
                    <a:pt x="1157" y="98"/>
                  </a:cubicBezTo>
                  <a:cubicBezTo>
                    <a:pt x="1156" y="98"/>
                    <a:pt x="1156" y="98"/>
                    <a:pt x="1156" y="98"/>
                  </a:cubicBezTo>
                  <a:cubicBezTo>
                    <a:pt x="1156" y="98"/>
                    <a:pt x="1156" y="98"/>
                    <a:pt x="1155" y="98"/>
                  </a:cubicBezTo>
                  <a:cubicBezTo>
                    <a:pt x="1155" y="98"/>
                    <a:pt x="1155" y="99"/>
                    <a:pt x="1154" y="99"/>
                  </a:cubicBezTo>
                  <a:cubicBezTo>
                    <a:pt x="1154" y="99"/>
                    <a:pt x="1154" y="99"/>
                    <a:pt x="1153" y="99"/>
                  </a:cubicBezTo>
                  <a:cubicBezTo>
                    <a:pt x="1153" y="99"/>
                    <a:pt x="1152" y="99"/>
                    <a:pt x="1151" y="99"/>
                  </a:cubicBezTo>
                  <a:cubicBezTo>
                    <a:pt x="1151" y="99"/>
                    <a:pt x="1151" y="99"/>
                    <a:pt x="1151" y="99"/>
                  </a:cubicBezTo>
                  <a:cubicBezTo>
                    <a:pt x="1150" y="99"/>
                    <a:pt x="1150" y="99"/>
                    <a:pt x="1150" y="98"/>
                  </a:cubicBezTo>
                  <a:cubicBezTo>
                    <a:pt x="1149" y="98"/>
                    <a:pt x="1149" y="98"/>
                    <a:pt x="1149" y="98"/>
                  </a:cubicBezTo>
                  <a:cubicBezTo>
                    <a:pt x="1149" y="98"/>
                    <a:pt x="1149" y="98"/>
                    <a:pt x="1148" y="98"/>
                  </a:cubicBezTo>
                  <a:cubicBezTo>
                    <a:pt x="1148" y="98"/>
                    <a:pt x="1147" y="98"/>
                    <a:pt x="1147" y="97"/>
                  </a:cubicBezTo>
                  <a:cubicBezTo>
                    <a:pt x="1146" y="97"/>
                    <a:pt x="1146" y="97"/>
                    <a:pt x="1145" y="96"/>
                  </a:cubicBezTo>
                  <a:cubicBezTo>
                    <a:pt x="1145" y="96"/>
                    <a:pt x="1145" y="96"/>
                    <a:pt x="1145" y="96"/>
                  </a:cubicBezTo>
                  <a:cubicBezTo>
                    <a:pt x="1144" y="96"/>
                    <a:pt x="1144" y="96"/>
                    <a:pt x="1144" y="96"/>
                  </a:cubicBezTo>
                  <a:cubicBezTo>
                    <a:pt x="1143" y="96"/>
                    <a:pt x="1143" y="96"/>
                    <a:pt x="1143" y="96"/>
                  </a:cubicBezTo>
                  <a:cubicBezTo>
                    <a:pt x="1142" y="96"/>
                    <a:pt x="1142" y="96"/>
                    <a:pt x="1142" y="97"/>
                  </a:cubicBezTo>
                  <a:cubicBezTo>
                    <a:pt x="1142" y="97"/>
                    <a:pt x="1141" y="97"/>
                    <a:pt x="1141" y="97"/>
                  </a:cubicBezTo>
                  <a:cubicBezTo>
                    <a:pt x="1141" y="97"/>
                    <a:pt x="1141" y="98"/>
                    <a:pt x="1141" y="98"/>
                  </a:cubicBezTo>
                  <a:cubicBezTo>
                    <a:pt x="1141" y="98"/>
                    <a:pt x="1141" y="98"/>
                    <a:pt x="1141" y="98"/>
                  </a:cubicBezTo>
                  <a:cubicBezTo>
                    <a:pt x="1141" y="99"/>
                    <a:pt x="1141" y="99"/>
                    <a:pt x="1140" y="99"/>
                  </a:cubicBezTo>
                  <a:cubicBezTo>
                    <a:pt x="1140" y="99"/>
                    <a:pt x="1140" y="100"/>
                    <a:pt x="1140" y="100"/>
                  </a:cubicBezTo>
                  <a:cubicBezTo>
                    <a:pt x="1140" y="100"/>
                    <a:pt x="1140" y="100"/>
                    <a:pt x="1140" y="100"/>
                  </a:cubicBezTo>
                  <a:cubicBezTo>
                    <a:pt x="1141" y="100"/>
                    <a:pt x="1141" y="100"/>
                    <a:pt x="1141" y="101"/>
                  </a:cubicBezTo>
                  <a:cubicBezTo>
                    <a:pt x="1141" y="101"/>
                    <a:pt x="1142" y="101"/>
                    <a:pt x="1142" y="101"/>
                  </a:cubicBezTo>
                  <a:cubicBezTo>
                    <a:pt x="1142" y="101"/>
                    <a:pt x="1142" y="102"/>
                    <a:pt x="1142" y="102"/>
                  </a:cubicBezTo>
                  <a:cubicBezTo>
                    <a:pt x="1142" y="103"/>
                    <a:pt x="1142" y="103"/>
                    <a:pt x="1142" y="103"/>
                  </a:cubicBezTo>
                  <a:cubicBezTo>
                    <a:pt x="1142" y="103"/>
                    <a:pt x="1142" y="103"/>
                    <a:pt x="1141" y="104"/>
                  </a:cubicBezTo>
                  <a:cubicBezTo>
                    <a:pt x="1141" y="104"/>
                    <a:pt x="1141" y="104"/>
                    <a:pt x="1141" y="104"/>
                  </a:cubicBezTo>
                  <a:cubicBezTo>
                    <a:pt x="1141" y="105"/>
                    <a:pt x="1141" y="105"/>
                    <a:pt x="1140" y="105"/>
                  </a:cubicBezTo>
                  <a:cubicBezTo>
                    <a:pt x="1137" y="105"/>
                    <a:pt x="1137" y="105"/>
                    <a:pt x="1137" y="105"/>
                  </a:cubicBezTo>
                  <a:cubicBezTo>
                    <a:pt x="1137" y="102"/>
                    <a:pt x="1137" y="102"/>
                    <a:pt x="1137" y="102"/>
                  </a:cubicBezTo>
                  <a:cubicBezTo>
                    <a:pt x="1134" y="102"/>
                    <a:pt x="1134" y="102"/>
                    <a:pt x="1134" y="102"/>
                  </a:cubicBezTo>
                  <a:cubicBezTo>
                    <a:pt x="1134" y="100"/>
                    <a:pt x="1134" y="100"/>
                    <a:pt x="1134" y="100"/>
                  </a:cubicBezTo>
                  <a:cubicBezTo>
                    <a:pt x="1134" y="100"/>
                    <a:pt x="1134" y="100"/>
                    <a:pt x="1134" y="100"/>
                  </a:cubicBezTo>
                  <a:cubicBezTo>
                    <a:pt x="1135" y="100"/>
                    <a:pt x="1136" y="100"/>
                    <a:pt x="1137" y="100"/>
                  </a:cubicBezTo>
                  <a:cubicBezTo>
                    <a:pt x="1137" y="100"/>
                    <a:pt x="1137" y="99"/>
                    <a:pt x="1138" y="99"/>
                  </a:cubicBezTo>
                  <a:cubicBezTo>
                    <a:pt x="1138" y="98"/>
                    <a:pt x="1138" y="98"/>
                    <a:pt x="1138" y="98"/>
                  </a:cubicBezTo>
                  <a:cubicBezTo>
                    <a:pt x="1138" y="98"/>
                    <a:pt x="1137" y="98"/>
                    <a:pt x="1137" y="98"/>
                  </a:cubicBezTo>
                  <a:cubicBezTo>
                    <a:pt x="1137" y="98"/>
                    <a:pt x="1137" y="98"/>
                    <a:pt x="1136" y="98"/>
                  </a:cubicBezTo>
                  <a:cubicBezTo>
                    <a:pt x="1132" y="98"/>
                    <a:pt x="1132" y="98"/>
                    <a:pt x="1132" y="98"/>
                  </a:cubicBezTo>
                  <a:cubicBezTo>
                    <a:pt x="1132" y="98"/>
                    <a:pt x="1132" y="99"/>
                    <a:pt x="1132" y="99"/>
                  </a:cubicBezTo>
                  <a:cubicBezTo>
                    <a:pt x="1132" y="99"/>
                    <a:pt x="1132" y="100"/>
                    <a:pt x="1132" y="100"/>
                  </a:cubicBezTo>
                  <a:cubicBezTo>
                    <a:pt x="1132" y="100"/>
                    <a:pt x="1131" y="100"/>
                    <a:pt x="1131" y="101"/>
                  </a:cubicBezTo>
                  <a:cubicBezTo>
                    <a:pt x="1131" y="101"/>
                    <a:pt x="1131" y="101"/>
                    <a:pt x="1131" y="101"/>
                  </a:cubicBezTo>
                  <a:cubicBezTo>
                    <a:pt x="1130" y="101"/>
                    <a:pt x="1130" y="101"/>
                    <a:pt x="1129" y="101"/>
                  </a:cubicBezTo>
                  <a:cubicBezTo>
                    <a:pt x="1129" y="101"/>
                    <a:pt x="1129" y="101"/>
                    <a:pt x="1129" y="101"/>
                  </a:cubicBezTo>
                  <a:cubicBezTo>
                    <a:pt x="1129" y="101"/>
                    <a:pt x="1129" y="101"/>
                    <a:pt x="1128" y="101"/>
                  </a:cubicBezTo>
                  <a:cubicBezTo>
                    <a:pt x="1128" y="100"/>
                    <a:pt x="1127" y="100"/>
                    <a:pt x="1127" y="100"/>
                  </a:cubicBezTo>
                  <a:cubicBezTo>
                    <a:pt x="1125" y="100"/>
                    <a:pt x="1124" y="100"/>
                    <a:pt x="1123" y="100"/>
                  </a:cubicBezTo>
                  <a:cubicBezTo>
                    <a:pt x="1120" y="100"/>
                    <a:pt x="1120" y="100"/>
                    <a:pt x="1120" y="100"/>
                  </a:cubicBezTo>
                  <a:cubicBezTo>
                    <a:pt x="1119" y="100"/>
                    <a:pt x="1119" y="100"/>
                    <a:pt x="1119" y="100"/>
                  </a:cubicBezTo>
                  <a:cubicBezTo>
                    <a:pt x="1118" y="100"/>
                    <a:pt x="1118" y="101"/>
                    <a:pt x="1117" y="101"/>
                  </a:cubicBezTo>
                  <a:cubicBezTo>
                    <a:pt x="1117" y="101"/>
                    <a:pt x="1116" y="101"/>
                    <a:pt x="1116" y="101"/>
                  </a:cubicBezTo>
                  <a:cubicBezTo>
                    <a:pt x="1116" y="101"/>
                    <a:pt x="1115" y="101"/>
                    <a:pt x="1115" y="101"/>
                  </a:cubicBezTo>
                  <a:cubicBezTo>
                    <a:pt x="1115" y="101"/>
                    <a:pt x="1114" y="101"/>
                    <a:pt x="1114" y="101"/>
                  </a:cubicBezTo>
                  <a:cubicBezTo>
                    <a:pt x="1114" y="100"/>
                    <a:pt x="1114" y="100"/>
                    <a:pt x="1113" y="100"/>
                  </a:cubicBezTo>
                  <a:cubicBezTo>
                    <a:pt x="1113" y="100"/>
                    <a:pt x="1113" y="100"/>
                    <a:pt x="1113" y="100"/>
                  </a:cubicBezTo>
                  <a:cubicBezTo>
                    <a:pt x="1111" y="100"/>
                    <a:pt x="1111" y="100"/>
                    <a:pt x="1111" y="100"/>
                  </a:cubicBezTo>
                  <a:cubicBezTo>
                    <a:pt x="1111" y="100"/>
                    <a:pt x="1111" y="100"/>
                    <a:pt x="1111" y="101"/>
                  </a:cubicBezTo>
                  <a:cubicBezTo>
                    <a:pt x="1111" y="101"/>
                    <a:pt x="1111" y="101"/>
                    <a:pt x="1111" y="101"/>
                  </a:cubicBezTo>
                  <a:cubicBezTo>
                    <a:pt x="1111" y="104"/>
                    <a:pt x="1111" y="104"/>
                    <a:pt x="1111" y="104"/>
                  </a:cubicBezTo>
                  <a:cubicBezTo>
                    <a:pt x="1110" y="104"/>
                    <a:pt x="1110" y="104"/>
                    <a:pt x="1110" y="104"/>
                  </a:cubicBezTo>
                  <a:cubicBezTo>
                    <a:pt x="1110" y="103"/>
                    <a:pt x="1110" y="103"/>
                    <a:pt x="1110" y="103"/>
                  </a:cubicBezTo>
                  <a:cubicBezTo>
                    <a:pt x="1110" y="102"/>
                    <a:pt x="1110" y="102"/>
                    <a:pt x="1110" y="102"/>
                  </a:cubicBezTo>
                  <a:cubicBezTo>
                    <a:pt x="1110" y="101"/>
                    <a:pt x="1110" y="101"/>
                    <a:pt x="1109" y="101"/>
                  </a:cubicBezTo>
                  <a:cubicBezTo>
                    <a:pt x="1109" y="100"/>
                    <a:pt x="1109" y="100"/>
                    <a:pt x="1109" y="100"/>
                  </a:cubicBezTo>
                  <a:cubicBezTo>
                    <a:pt x="1108" y="100"/>
                    <a:pt x="1108" y="100"/>
                    <a:pt x="1108" y="100"/>
                  </a:cubicBezTo>
                  <a:cubicBezTo>
                    <a:pt x="1108" y="100"/>
                    <a:pt x="1108" y="100"/>
                    <a:pt x="1107" y="100"/>
                  </a:cubicBezTo>
                  <a:cubicBezTo>
                    <a:pt x="1107" y="99"/>
                    <a:pt x="1107" y="99"/>
                    <a:pt x="1107" y="99"/>
                  </a:cubicBezTo>
                  <a:cubicBezTo>
                    <a:pt x="1106" y="99"/>
                    <a:pt x="1106" y="99"/>
                    <a:pt x="1106" y="98"/>
                  </a:cubicBezTo>
                  <a:cubicBezTo>
                    <a:pt x="1106" y="98"/>
                    <a:pt x="1105" y="98"/>
                    <a:pt x="1105" y="97"/>
                  </a:cubicBezTo>
                  <a:cubicBezTo>
                    <a:pt x="1105" y="97"/>
                    <a:pt x="1106" y="96"/>
                    <a:pt x="1106" y="95"/>
                  </a:cubicBezTo>
                  <a:cubicBezTo>
                    <a:pt x="1106" y="95"/>
                    <a:pt x="1106" y="95"/>
                    <a:pt x="1106" y="95"/>
                  </a:cubicBezTo>
                  <a:cubicBezTo>
                    <a:pt x="1106" y="94"/>
                    <a:pt x="1106" y="94"/>
                    <a:pt x="1106" y="94"/>
                  </a:cubicBezTo>
                  <a:cubicBezTo>
                    <a:pt x="1106" y="94"/>
                    <a:pt x="1105" y="94"/>
                    <a:pt x="1105" y="93"/>
                  </a:cubicBezTo>
                  <a:cubicBezTo>
                    <a:pt x="1105" y="93"/>
                    <a:pt x="1105" y="93"/>
                    <a:pt x="1105" y="93"/>
                  </a:cubicBezTo>
                  <a:cubicBezTo>
                    <a:pt x="1105" y="93"/>
                    <a:pt x="1104" y="93"/>
                    <a:pt x="1104" y="92"/>
                  </a:cubicBezTo>
                  <a:cubicBezTo>
                    <a:pt x="1104" y="92"/>
                    <a:pt x="1104" y="92"/>
                    <a:pt x="1103" y="92"/>
                  </a:cubicBezTo>
                  <a:cubicBezTo>
                    <a:pt x="1103" y="92"/>
                    <a:pt x="1103" y="91"/>
                    <a:pt x="1103" y="91"/>
                  </a:cubicBezTo>
                  <a:cubicBezTo>
                    <a:pt x="1103" y="91"/>
                    <a:pt x="1103" y="91"/>
                    <a:pt x="1103" y="91"/>
                  </a:cubicBezTo>
                  <a:cubicBezTo>
                    <a:pt x="1102" y="91"/>
                    <a:pt x="1102" y="91"/>
                    <a:pt x="1102" y="91"/>
                  </a:cubicBezTo>
                  <a:cubicBezTo>
                    <a:pt x="1102" y="91"/>
                    <a:pt x="1101" y="91"/>
                    <a:pt x="1101" y="91"/>
                  </a:cubicBezTo>
                  <a:cubicBezTo>
                    <a:pt x="1101" y="91"/>
                    <a:pt x="1101" y="91"/>
                    <a:pt x="1100" y="91"/>
                  </a:cubicBezTo>
                  <a:cubicBezTo>
                    <a:pt x="1100" y="90"/>
                    <a:pt x="1100" y="90"/>
                    <a:pt x="1100" y="90"/>
                  </a:cubicBezTo>
                  <a:cubicBezTo>
                    <a:pt x="1099" y="90"/>
                    <a:pt x="1099" y="90"/>
                    <a:pt x="1098" y="90"/>
                  </a:cubicBezTo>
                  <a:cubicBezTo>
                    <a:pt x="1097" y="90"/>
                    <a:pt x="1097" y="90"/>
                    <a:pt x="1097" y="90"/>
                  </a:cubicBezTo>
                  <a:cubicBezTo>
                    <a:pt x="1096" y="90"/>
                    <a:pt x="1096" y="90"/>
                    <a:pt x="1096" y="90"/>
                  </a:cubicBezTo>
                  <a:cubicBezTo>
                    <a:pt x="1096" y="90"/>
                    <a:pt x="1095" y="90"/>
                    <a:pt x="1095" y="91"/>
                  </a:cubicBezTo>
                  <a:cubicBezTo>
                    <a:pt x="1095" y="91"/>
                    <a:pt x="1095" y="91"/>
                    <a:pt x="1094" y="91"/>
                  </a:cubicBezTo>
                  <a:cubicBezTo>
                    <a:pt x="1094" y="91"/>
                    <a:pt x="1094" y="91"/>
                    <a:pt x="1094" y="92"/>
                  </a:cubicBezTo>
                  <a:cubicBezTo>
                    <a:pt x="1094" y="92"/>
                    <a:pt x="1093" y="92"/>
                    <a:pt x="1093" y="92"/>
                  </a:cubicBezTo>
                  <a:cubicBezTo>
                    <a:pt x="1093" y="92"/>
                    <a:pt x="1093" y="92"/>
                    <a:pt x="1092" y="92"/>
                  </a:cubicBezTo>
                  <a:cubicBezTo>
                    <a:pt x="1091" y="92"/>
                    <a:pt x="1091" y="92"/>
                    <a:pt x="1091" y="92"/>
                  </a:cubicBezTo>
                  <a:cubicBezTo>
                    <a:pt x="1090" y="92"/>
                    <a:pt x="1090" y="92"/>
                    <a:pt x="1090" y="92"/>
                  </a:cubicBezTo>
                  <a:cubicBezTo>
                    <a:pt x="1089" y="92"/>
                    <a:pt x="1088" y="92"/>
                    <a:pt x="1088" y="92"/>
                  </a:cubicBezTo>
                  <a:cubicBezTo>
                    <a:pt x="1087" y="92"/>
                    <a:pt x="1086" y="92"/>
                    <a:pt x="1086" y="92"/>
                  </a:cubicBezTo>
                  <a:cubicBezTo>
                    <a:pt x="1085" y="92"/>
                    <a:pt x="1085" y="93"/>
                    <a:pt x="1085" y="93"/>
                  </a:cubicBezTo>
                  <a:cubicBezTo>
                    <a:pt x="1084" y="93"/>
                    <a:pt x="1084" y="93"/>
                    <a:pt x="1084" y="93"/>
                  </a:cubicBezTo>
                  <a:cubicBezTo>
                    <a:pt x="1084" y="93"/>
                    <a:pt x="1084" y="93"/>
                    <a:pt x="1084" y="93"/>
                  </a:cubicBezTo>
                  <a:cubicBezTo>
                    <a:pt x="1083" y="93"/>
                    <a:pt x="1083" y="93"/>
                    <a:pt x="1083" y="92"/>
                  </a:cubicBezTo>
                  <a:cubicBezTo>
                    <a:pt x="1083" y="92"/>
                    <a:pt x="1082" y="92"/>
                    <a:pt x="1082" y="92"/>
                  </a:cubicBezTo>
                  <a:cubicBezTo>
                    <a:pt x="1082" y="92"/>
                    <a:pt x="1082" y="92"/>
                    <a:pt x="1082" y="92"/>
                  </a:cubicBezTo>
                  <a:cubicBezTo>
                    <a:pt x="1081" y="91"/>
                    <a:pt x="1081" y="91"/>
                    <a:pt x="1081" y="91"/>
                  </a:cubicBezTo>
                  <a:cubicBezTo>
                    <a:pt x="1080" y="91"/>
                    <a:pt x="1080" y="91"/>
                    <a:pt x="1080" y="91"/>
                  </a:cubicBezTo>
                  <a:cubicBezTo>
                    <a:pt x="1078" y="91"/>
                    <a:pt x="1078" y="91"/>
                    <a:pt x="1078" y="91"/>
                  </a:cubicBezTo>
                  <a:cubicBezTo>
                    <a:pt x="1078" y="91"/>
                    <a:pt x="1078" y="91"/>
                    <a:pt x="1077" y="91"/>
                  </a:cubicBezTo>
                  <a:cubicBezTo>
                    <a:pt x="1077" y="91"/>
                    <a:pt x="1077" y="91"/>
                    <a:pt x="1076" y="91"/>
                  </a:cubicBezTo>
                  <a:cubicBezTo>
                    <a:pt x="1076" y="90"/>
                    <a:pt x="1076" y="90"/>
                    <a:pt x="1075" y="90"/>
                  </a:cubicBezTo>
                  <a:cubicBezTo>
                    <a:pt x="1075" y="90"/>
                    <a:pt x="1075" y="90"/>
                    <a:pt x="1074" y="90"/>
                  </a:cubicBezTo>
                  <a:cubicBezTo>
                    <a:pt x="1075" y="89"/>
                    <a:pt x="1075" y="89"/>
                    <a:pt x="1075" y="89"/>
                  </a:cubicBezTo>
                  <a:cubicBezTo>
                    <a:pt x="1075" y="89"/>
                    <a:pt x="1074" y="89"/>
                    <a:pt x="1074" y="88"/>
                  </a:cubicBezTo>
                  <a:cubicBezTo>
                    <a:pt x="1073" y="88"/>
                    <a:pt x="1073" y="88"/>
                    <a:pt x="1073" y="88"/>
                  </a:cubicBezTo>
                  <a:cubicBezTo>
                    <a:pt x="1073" y="88"/>
                    <a:pt x="1073" y="87"/>
                    <a:pt x="1073" y="87"/>
                  </a:cubicBezTo>
                  <a:cubicBezTo>
                    <a:pt x="1072" y="87"/>
                    <a:pt x="1072" y="87"/>
                    <a:pt x="1071" y="87"/>
                  </a:cubicBezTo>
                  <a:cubicBezTo>
                    <a:pt x="1070" y="87"/>
                    <a:pt x="1070" y="87"/>
                    <a:pt x="1070" y="87"/>
                  </a:cubicBezTo>
                  <a:cubicBezTo>
                    <a:pt x="1070" y="86"/>
                    <a:pt x="1070" y="86"/>
                    <a:pt x="1070" y="86"/>
                  </a:cubicBezTo>
                  <a:cubicBezTo>
                    <a:pt x="1070" y="86"/>
                    <a:pt x="1070" y="86"/>
                    <a:pt x="1070" y="86"/>
                  </a:cubicBezTo>
                  <a:cubicBezTo>
                    <a:pt x="1071" y="85"/>
                    <a:pt x="1071" y="85"/>
                    <a:pt x="1071" y="85"/>
                  </a:cubicBezTo>
                  <a:cubicBezTo>
                    <a:pt x="1071" y="84"/>
                    <a:pt x="1071" y="84"/>
                    <a:pt x="1071" y="84"/>
                  </a:cubicBezTo>
                  <a:cubicBezTo>
                    <a:pt x="1071" y="84"/>
                    <a:pt x="1071" y="84"/>
                    <a:pt x="1070" y="84"/>
                  </a:cubicBezTo>
                  <a:cubicBezTo>
                    <a:pt x="1070" y="84"/>
                    <a:pt x="1070" y="84"/>
                    <a:pt x="1069" y="84"/>
                  </a:cubicBezTo>
                  <a:cubicBezTo>
                    <a:pt x="1061" y="84"/>
                    <a:pt x="1061" y="84"/>
                    <a:pt x="1061" y="84"/>
                  </a:cubicBezTo>
                  <a:cubicBezTo>
                    <a:pt x="1061" y="84"/>
                    <a:pt x="1061" y="85"/>
                    <a:pt x="1061" y="85"/>
                  </a:cubicBezTo>
                  <a:cubicBezTo>
                    <a:pt x="1060" y="85"/>
                    <a:pt x="1060" y="86"/>
                    <a:pt x="1060" y="86"/>
                  </a:cubicBezTo>
                  <a:cubicBezTo>
                    <a:pt x="1060" y="86"/>
                    <a:pt x="1059" y="87"/>
                    <a:pt x="1059" y="87"/>
                  </a:cubicBezTo>
                  <a:cubicBezTo>
                    <a:pt x="1059" y="87"/>
                    <a:pt x="1058" y="87"/>
                    <a:pt x="1058" y="87"/>
                  </a:cubicBezTo>
                  <a:cubicBezTo>
                    <a:pt x="1057" y="87"/>
                    <a:pt x="1057" y="87"/>
                    <a:pt x="1057" y="87"/>
                  </a:cubicBezTo>
                  <a:cubicBezTo>
                    <a:pt x="1057" y="87"/>
                    <a:pt x="1057" y="87"/>
                    <a:pt x="1057" y="86"/>
                  </a:cubicBezTo>
                  <a:cubicBezTo>
                    <a:pt x="1057" y="86"/>
                    <a:pt x="1057" y="86"/>
                    <a:pt x="1057" y="86"/>
                  </a:cubicBezTo>
                  <a:cubicBezTo>
                    <a:pt x="1057" y="85"/>
                    <a:pt x="1057" y="85"/>
                    <a:pt x="1057" y="85"/>
                  </a:cubicBezTo>
                  <a:cubicBezTo>
                    <a:pt x="1057" y="85"/>
                    <a:pt x="1057" y="84"/>
                    <a:pt x="1057" y="84"/>
                  </a:cubicBezTo>
                  <a:cubicBezTo>
                    <a:pt x="1057" y="84"/>
                    <a:pt x="1058" y="84"/>
                    <a:pt x="1058" y="83"/>
                  </a:cubicBezTo>
                  <a:cubicBezTo>
                    <a:pt x="1058" y="83"/>
                    <a:pt x="1058" y="83"/>
                    <a:pt x="1059" y="83"/>
                  </a:cubicBezTo>
                  <a:cubicBezTo>
                    <a:pt x="1059" y="83"/>
                    <a:pt x="1059" y="83"/>
                    <a:pt x="1059" y="83"/>
                  </a:cubicBezTo>
                  <a:cubicBezTo>
                    <a:pt x="1058" y="83"/>
                    <a:pt x="1058" y="83"/>
                    <a:pt x="1057" y="83"/>
                  </a:cubicBezTo>
                  <a:cubicBezTo>
                    <a:pt x="1057" y="83"/>
                    <a:pt x="1057" y="82"/>
                    <a:pt x="1056" y="82"/>
                  </a:cubicBezTo>
                  <a:cubicBezTo>
                    <a:pt x="1056" y="82"/>
                    <a:pt x="1056" y="82"/>
                    <a:pt x="1056" y="82"/>
                  </a:cubicBezTo>
                  <a:cubicBezTo>
                    <a:pt x="1055" y="82"/>
                    <a:pt x="1055" y="82"/>
                    <a:pt x="1055" y="82"/>
                  </a:cubicBezTo>
                  <a:cubicBezTo>
                    <a:pt x="1054" y="82"/>
                    <a:pt x="1054" y="81"/>
                    <a:pt x="1053" y="81"/>
                  </a:cubicBezTo>
                  <a:cubicBezTo>
                    <a:pt x="1053" y="81"/>
                    <a:pt x="1053" y="81"/>
                    <a:pt x="1053" y="81"/>
                  </a:cubicBezTo>
                  <a:cubicBezTo>
                    <a:pt x="1052" y="81"/>
                    <a:pt x="1052" y="81"/>
                    <a:pt x="1052" y="81"/>
                  </a:cubicBezTo>
                  <a:cubicBezTo>
                    <a:pt x="1051" y="81"/>
                    <a:pt x="1051" y="81"/>
                    <a:pt x="1050" y="81"/>
                  </a:cubicBezTo>
                  <a:cubicBezTo>
                    <a:pt x="1050" y="81"/>
                    <a:pt x="1049" y="81"/>
                    <a:pt x="1049" y="81"/>
                  </a:cubicBezTo>
                  <a:cubicBezTo>
                    <a:pt x="1048" y="81"/>
                    <a:pt x="1048" y="81"/>
                    <a:pt x="1048" y="80"/>
                  </a:cubicBezTo>
                  <a:cubicBezTo>
                    <a:pt x="1047" y="80"/>
                    <a:pt x="1047" y="81"/>
                    <a:pt x="1047" y="80"/>
                  </a:cubicBezTo>
                  <a:cubicBezTo>
                    <a:pt x="1046" y="80"/>
                    <a:pt x="1046" y="80"/>
                    <a:pt x="1045" y="80"/>
                  </a:cubicBezTo>
                  <a:cubicBezTo>
                    <a:pt x="1045" y="80"/>
                    <a:pt x="1044" y="80"/>
                    <a:pt x="1043" y="80"/>
                  </a:cubicBezTo>
                  <a:cubicBezTo>
                    <a:pt x="1043" y="80"/>
                    <a:pt x="1042" y="80"/>
                    <a:pt x="1042" y="80"/>
                  </a:cubicBezTo>
                  <a:cubicBezTo>
                    <a:pt x="1041" y="80"/>
                    <a:pt x="1041" y="79"/>
                    <a:pt x="1041" y="79"/>
                  </a:cubicBezTo>
                  <a:cubicBezTo>
                    <a:pt x="1041" y="79"/>
                    <a:pt x="1040" y="80"/>
                    <a:pt x="1040" y="80"/>
                  </a:cubicBezTo>
                  <a:cubicBezTo>
                    <a:pt x="1040" y="80"/>
                    <a:pt x="1040" y="80"/>
                    <a:pt x="1040" y="81"/>
                  </a:cubicBezTo>
                  <a:cubicBezTo>
                    <a:pt x="1040" y="81"/>
                    <a:pt x="1040" y="82"/>
                    <a:pt x="1040" y="82"/>
                  </a:cubicBezTo>
                  <a:cubicBezTo>
                    <a:pt x="1036" y="82"/>
                    <a:pt x="1036" y="82"/>
                    <a:pt x="1036" y="82"/>
                  </a:cubicBezTo>
                  <a:cubicBezTo>
                    <a:pt x="1036" y="82"/>
                    <a:pt x="1035" y="83"/>
                    <a:pt x="1035" y="83"/>
                  </a:cubicBezTo>
                  <a:cubicBezTo>
                    <a:pt x="1035" y="83"/>
                    <a:pt x="1035" y="83"/>
                    <a:pt x="1035" y="83"/>
                  </a:cubicBezTo>
                  <a:cubicBezTo>
                    <a:pt x="1035" y="84"/>
                    <a:pt x="1035" y="84"/>
                    <a:pt x="1035" y="84"/>
                  </a:cubicBezTo>
                  <a:cubicBezTo>
                    <a:pt x="1035" y="84"/>
                    <a:pt x="1035" y="85"/>
                    <a:pt x="1035" y="85"/>
                  </a:cubicBezTo>
                  <a:cubicBezTo>
                    <a:pt x="1036" y="85"/>
                    <a:pt x="1036" y="85"/>
                    <a:pt x="1036" y="85"/>
                  </a:cubicBezTo>
                  <a:cubicBezTo>
                    <a:pt x="1036" y="85"/>
                    <a:pt x="1037" y="85"/>
                    <a:pt x="1037" y="85"/>
                  </a:cubicBezTo>
                  <a:cubicBezTo>
                    <a:pt x="1037" y="86"/>
                    <a:pt x="1037" y="86"/>
                    <a:pt x="1037" y="86"/>
                  </a:cubicBezTo>
                  <a:cubicBezTo>
                    <a:pt x="1037" y="86"/>
                    <a:pt x="1038" y="86"/>
                    <a:pt x="1038" y="87"/>
                  </a:cubicBezTo>
                  <a:cubicBezTo>
                    <a:pt x="1038" y="87"/>
                    <a:pt x="1038" y="87"/>
                    <a:pt x="1038" y="87"/>
                  </a:cubicBezTo>
                  <a:cubicBezTo>
                    <a:pt x="1038" y="88"/>
                    <a:pt x="1038" y="88"/>
                    <a:pt x="1038" y="88"/>
                  </a:cubicBezTo>
                  <a:cubicBezTo>
                    <a:pt x="1038" y="88"/>
                    <a:pt x="1038" y="89"/>
                    <a:pt x="1038" y="89"/>
                  </a:cubicBezTo>
                  <a:cubicBezTo>
                    <a:pt x="1037" y="89"/>
                    <a:pt x="1037" y="89"/>
                    <a:pt x="1037" y="89"/>
                  </a:cubicBezTo>
                  <a:cubicBezTo>
                    <a:pt x="1037" y="89"/>
                    <a:pt x="1037" y="89"/>
                    <a:pt x="1036" y="88"/>
                  </a:cubicBezTo>
                  <a:cubicBezTo>
                    <a:pt x="1036" y="88"/>
                    <a:pt x="1036" y="88"/>
                    <a:pt x="1035" y="88"/>
                  </a:cubicBezTo>
                  <a:cubicBezTo>
                    <a:pt x="1035" y="88"/>
                    <a:pt x="1035" y="88"/>
                    <a:pt x="1034" y="88"/>
                  </a:cubicBezTo>
                  <a:cubicBezTo>
                    <a:pt x="1034" y="88"/>
                    <a:pt x="1034" y="88"/>
                    <a:pt x="1034" y="88"/>
                  </a:cubicBezTo>
                  <a:cubicBezTo>
                    <a:pt x="1033" y="88"/>
                    <a:pt x="1033" y="88"/>
                    <a:pt x="1033" y="88"/>
                  </a:cubicBezTo>
                  <a:cubicBezTo>
                    <a:pt x="1033" y="87"/>
                    <a:pt x="1033" y="87"/>
                    <a:pt x="1032" y="87"/>
                  </a:cubicBezTo>
                  <a:cubicBezTo>
                    <a:pt x="1032" y="87"/>
                    <a:pt x="1032" y="88"/>
                    <a:pt x="1032" y="88"/>
                  </a:cubicBezTo>
                  <a:cubicBezTo>
                    <a:pt x="1031" y="88"/>
                    <a:pt x="1031" y="87"/>
                    <a:pt x="1030" y="87"/>
                  </a:cubicBezTo>
                  <a:cubicBezTo>
                    <a:pt x="1030" y="88"/>
                    <a:pt x="1030" y="88"/>
                    <a:pt x="1030" y="88"/>
                  </a:cubicBezTo>
                  <a:cubicBezTo>
                    <a:pt x="1031" y="89"/>
                    <a:pt x="1031" y="89"/>
                    <a:pt x="1031" y="89"/>
                  </a:cubicBezTo>
                  <a:cubicBezTo>
                    <a:pt x="1031" y="89"/>
                    <a:pt x="1031" y="89"/>
                    <a:pt x="1031" y="89"/>
                  </a:cubicBezTo>
                  <a:cubicBezTo>
                    <a:pt x="1032" y="89"/>
                    <a:pt x="1032" y="90"/>
                    <a:pt x="1032" y="90"/>
                  </a:cubicBezTo>
                  <a:cubicBezTo>
                    <a:pt x="1032" y="90"/>
                    <a:pt x="1032" y="91"/>
                    <a:pt x="1032" y="91"/>
                  </a:cubicBezTo>
                  <a:cubicBezTo>
                    <a:pt x="1031" y="91"/>
                    <a:pt x="1031" y="91"/>
                    <a:pt x="1030" y="91"/>
                  </a:cubicBezTo>
                  <a:cubicBezTo>
                    <a:pt x="1030" y="90"/>
                    <a:pt x="1030" y="90"/>
                    <a:pt x="1029" y="90"/>
                  </a:cubicBezTo>
                  <a:cubicBezTo>
                    <a:pt x="1029" y="90"/>
                    <a:pt x="1029" y="90"/>
                    <a:pt x="1029" y="89"/>
                  </a:cubicBezTo>
                  <a:cubicBezTo>
                    <a:pt x="1028" y="89"/>
                    <a:pt x="1028" y="89"/>
                    <a:pt x="1028" y="89"/>
                  </a:cubicBezTo>
                  <a:cubicBezTo>
                    <a:pt x="1028" y="89"/>
                    <a:pt x="1028" y="89"/>
                    <a:pt x="1027" y="88"/>
                  </a:cubicBezTo>
                  <a:cubicBezTo>
                    <a:pt x="1027" y="88"/>
                    <a:pt x="1028" y="88"/>
                    <a:pt x="1027" y="88"/>
                  </a:cubicBezTo>
                  <a:cubicBezTo>
                    <a:pt x="1027" y="87"/>
                    <a:pt x="1027" y="87"/>
                    <a:pt x="1027" y="87"/>
                  </a:cubicBezTo>
                  <a:cubicBezTo>
                    <a:pt x="1026" y="87"/>
                    <a:pt x="1026" y="87"/>
                    <a:pt x="1025" y="87"/>
                  </a:cubicBezTo>
                  <a:cubicBezTo>
                    <a:pt x="1025" y="87"/>
                    <a:pt x="1025" y="87"/>
                    <a:pt x="1024" y="87"/>
                  </a:cubicBezTo>
                  <a:cubicBezTo>
                    <a:pt x="1024" y="87"/>
                    <a:pt x="1024" y="87"/>
                    <a:pt x="1024" y="87"/>
                  </a:cubicBezTo>
                  <a:cubicBezTo>
                    <a:pt x="1023" y="87"/>
                    <a:pt x="1024" y="88"/>
                    <a:pt x="1024" y="88"/>
                  </a:cubicBezTo>
                  <a:cubicBezTo>
                    <a:pt x="1023" y="88"/>
                    <a:pt x="1023" y="88"/>
                    <a:pt x="1023" y="89"/>
                  </a:cubicBezTo>
                  <a:cubicBezTo>
                    <a:pt x="1022" y="89"/>
                    <a:pt x="1022" y="89"/>
                    <a:pt x="1021" y="89"/>
                  </a:cubicBezTo>
                  <a:cubicBezTo>
                    <a:pt x="1020" y="89"/>
                    <a:pt x="1020" y="89"/>
                    <a:pt x="1019" y="88"/>
                  </a:cubicBezTo>
                  <a:cubicBezTo>
                    <a:pt x="1018" y="88"/>
                    <a:pt x="1018" y="88"/>
                    <a:pt x="1017" y="88"/>
                  </a:cubicBezTo>
                  <a:cubicBezTo>
                    <a:pt x="1017" y="88"/>
                    <a:pt x="1017" y="88"/>
                    <a:pt x="1016" y="88"/>
                  </a:cubicBezTo>
                  <a:cubicBezTo>
                    <a:pt x="1016" y="88"/>
                    <a:pt x="1016" y="88"/>
                    <a:pt x="1016" y="88"/>
                  </a:cubicBezTo>
                  <a:cubicBezTo>
                    <a:pt x="1016" y="87"/>
                    <a:pt x="1015" y="87"/>
                    <a:pt x="1015" y="87"/>
                  </a:cubicBezTo>
                  <a:cubicBezTo>
                    <a:pt x="1015" y="87"/>
                    <a:pt x="1015" y="87"/>
                    <a:pt x="1015" y="88"/>
                  </a:cubicBezTo>
                  <a:cubicBezTo>
                    <a:pt x="1014" y="88"/>
                    <a:pt x="1014" y="88"/>
                    <a:pt x="1014" y="88"/>
                  </a:cubicBezTo>
                  <a:cubicBezTo>
                    <a:pt x="1013" y="88"/>
                    <a:pt x="1013" y="88"/>
                    <a:pt x="1012" y="88"/>
                  </a:cubicBezTo>
                  <a:cubicBezTo>
                    <a:pt x="1012" y="88"/>
                    <a:pt x="1011" y="88"/>
                    <a:pt x="1011" y="88"/>
                  </a:cubicBezTo>
                  <a:cubicBezTo>
                    <a:pt x="1011" y="89"/>
                    <a:pt x="1011" y="89"/>
                    <a:pt x="1011" y="90"/>
                  </a:cubicBezTo>
                  <a:cubicBezTo>
                    <a:pt x="1011" y="90"/>
                    <a:pt x="1011" y="91"/>
                    <a:pt x="1011" y="92"/>
                  </a:cubicBezTo>
                  <a:cubicBezTo>
                    <a:pt x="1011" y="92"/>
                    <a:pt x="1011" y="93"/>
                    <a:pt x="1011" y="93"/>
                  </a:cubicBezTo>
                  <a:cubicBezTo>
                    <a:pt x="1007" y="93"/>
                    <a:pt x="1007" y="93"/>
                    <a:pt x="1007" y="93"/>
                  </a:cubicBezTo>
                  <a:cubicBezTo>
                    <a:pt x="1007" y="92"/>
                    <a:pt x="1007" y="92"/>
                    <a:pt x="1007" y="91"/>
                  </a:cubicBezTo>
                  <a:cubicBezTo>
                    <a:pt x="1007" y="91"/>
                    <a:pt x="1006" y="91"/>
                    <a:pt x="1006" y="91"/>
                  </a:cubicBezTo>
                  <a:cubicBezTo>
                    <a:pt x="1006" y="90"/>
                    <a:pt x="1006" y="90"/>
                    <a:pt x="1005" y="90"/>
                  </a:cubicBezTo>
                  <a:cubicBezTo>
                    <a:pt x="1005" y="90"/>
                    <a:pt x="1005" y="90"/>
                    <a:pt x="1005" y="90"/>
                  </a:cubicBezTo>
                  <a:cubicBezTo>
                    <a:pt x="1004" y="90"/>
                    <a:pt x="1004" y="89"/>
                    <a:pt x="1004" y="89"/>
                  </a:cubicBezTo>
                  <a:cubicBezTo>
                    <a:pt x="1004" y="89"/>
                    <a:pt x="1003" y="89"/>
                    <a:pt x="1003" y="89"/>
                  </a:cubicBezTo>
                  <a:cubicBezTo>
                    <a:pt x="1003" y="88"/>
                    <a:pt x="1003" y="88"/>
                    <a:pt x="1002" y="88"/>
                  </a:cubicBezTo>
                  <a:cubicBezTo>
                    <a:pt x="1002" y="87"/>
                    <a:pt x="1001" y="87"/>
                    <a:pt x="1001" y="86"/>
                  </a:cubicBezTo>
                  <a:cubicBezTo>
                    <a:pt x="1001" y="86"/>
                    <a:pt x="1001" y="86"/>
                    <a:pt x="1001" y="86"/>
                  </a:cubicBezTo>
                  <a:cubicBezTo>
                    <a:pt x="1001" y="86"/>
                    <a:pt x="1001" y="85"/>
                    <a:pt x="1001" y="85"/>
                  </a:cubicBezTo>
                  <a:cubicBezTo>
                    <a:pt x="1001" y="85"/>
                    <a:pt x="1002" y="85"/>
                    <a:pt x="1002" y="85"/>
                  </a:cubicBezTo>
                  <a:cubicBezTo>
                    <a:pt x="1002" y="85"/>
                    <a:pt x="1002" y="84"/>
                    <a:pt x="1002" y="84"/>
                  </a:cubicBezTo>
                  <a:cubicBezTo>
                    <a:pt x="1002" y="83"/>
                    <a:pt x="1002" y="83"/>
                    <a:pt x="1002" y="83"/>
                  </a:cubicBezTo>
                  <a:cubicBezTo>
                    <a:pt x="1002" y="82"/>
                    <a:pt x="1002" y="82"/>
                    <a:pt x="1002" y="81"/>
                  </a:cubicBezTo>
                  <a:cubicBezTo>
                    <a:pt x="1002" y="80"/>
                    <a:pt x="1001" y="80"/>
                    <a:pt x="1001" y="79"/>
                  </a:cubicBezTo>
                  <a:cubicBezTo>
                    <a:pt x="1001" y="79"/>
                    <a:pt x="1002" y="78"/>
                    <a:pt x="1001" y="78"/>
                  </a:cubicBezTo>
                  <a:cubicBezTo>
                    <a:pt x="1001" y="78"/>
                    <a:pt x="1001" y="78"/>
                    <a:pt x="1001" y="77"/>
                  </a:cubicBezTo>
                  <a:cubicBezTo>
                    <a:pt x="1001" y="77"/>
                    <a:pt x="1001" y="77"/>
                    <a:pt x="1000" y="77"/>
                  </a:cubicBezTo>
                  <a:cubicBezTo>
                    <a:pt x="1000" y="77"/>
                    <a:pt x="1000" y="76"/>
                    <a:pt x="1000" y="76"/>
                  </a:cubicBezTo>
                  <a:cubicBezTo>
                    <a:pt x="999" y="76"/>
                    <a:pt x="999" y="76"/>
                    <a:pt x="999" y="76"/>
                  </a:cubicBezTo>
                  <a:cubicBezTo>
                    <a:pt x="998" y="76"/>
                    <a:pt x="998" y="76"/>
                    <a:pt x="997" y="76"/>
                  </a:cubicBezTo>
                  <a:cubicBezTo>
                    <a:pt x="997" y="76"/>
                    <a:pt x="996" y="75"/>
                    <a:pt x="996" y="76"/>
                  </a:cubicBezTo>
                  <a:cubicBezTo>
                    <a:pt x="996" y="76"/>
                    <a:pt x="996" y="76"/>
                    <a:pt x="996" y="77"/>
                  </a:cubicBezTo>
                  <a:cubicBezTo>
                    <a:pt x="996" y="77"/>
                    <a:pt x="996" y="77"/>
                    <a:pt x="996" y="77"/>
                  </a:cubicBezTo>
                  <a:cubicBezTo>
                    <a:pt x="995" y="78"/>
                    <a:pt x="995" y="77"/>
                    <a:pt x="994" y="77"/>
                  </a:cubicBezTo>
                  <a:cubicBezTo>
                    <a:pt x="994" y="77"/>
                    <a:pt x="993" y="77"/>
                    <a:pt x="992" y="77"/>
                  </a:cubicBezTo>
                  <a:cubicBezTo>
                    <a:pt x="992" y="77"/>
                    <a:pt x="992" y="76"/>
                    <a:pt x="992" y="76"/>
                  </a:cubicBezTo>
                  <a:cubicBezTo>
                    <a:pt x="992" y="76"/>
                    <a:pt x="992" y="75"/>
                    <a:pt x="992" y="75"/>
                  </a:cubicBezTo>
                  <a:cubicBezTo>
                    <a:pt x="991" y="75"/>
                    <a:pt x="991" y="75"/>
                    <a:pt x="991" y="74"/>
                  </a:cubicBezTo>
                  <a:cubicBezTo>
                    <a:pt x="991" y="74"/>
                    <a:pt x="991" y="74"/>
                    <a:pt x="990" y="74"/>
                  </a:cubicBezTo>
                  <a:cubicBezTo>
                    <a:pt x="990" y="74"/>
                    <a:pt x="989" y="75"/>
                    <a:pt x="989" y="74"/>
                  </a:cubicBezTo>
                  <a:cubicBezTo>
                    <a:pt x="988" y="74"/>
                    <a:pt x="988" y="74"/>
                    <a:pt x="988" y="74"/>
                  </a:cubicBezTo>
                  <a:cubicBezTo>
                    <a:pt x="987" y="73"/>
                    <a:pt x="987" y="73"/>
                    <a:pt x="986" y="73"/>
                  </a:cubicBezTo>
                  <a:cubicBezTo>
                    <a:pt x="986" y="73"/>
                    <a:pt x="985" y="73"/>
                    <a:pt x="985" y="73"/>
                  </a:cubicBezTo>
                  <a:cubicBezTo>
                    <a:pt x="985" y="73"/>
                    <a:pt x="984" y="73"/>
                    <a:pt x="984" y="74"/>
                  </a:cubicBezTo>
                  <a:cubicBezTo>
                    <a:pt x="984" y="74"/>
                    <a:pt x="984" y="74"/>
                    <a:pt x="983" y="74"/>
                  </a:cubicBezTo>
                  <a:cubicBezTo>
                    <a:pt x="983" y="74"/>
                    <a:pt x="983" y="74"/>
                    <a:pt x="982" y="74"/>
                  </a:cubicBezTo>
                  <a:cubicBezTo>
                    <a:pt x="982" y="75"/>
                    <a:pt x="982" y="75"/>
                    <a:pt x="982" y="75"/>
                  </a:cubicBezTo>
                  <a:cubicBezTo>
                    <a:pt x="982" y="77"/>
                    <a:pt x="982" y="77"/>
                    <a:pt x="982" y="77"/>
                  </a:cubicBezTo>
                  <a:cubicBezTo>
                    <a:pt x="982" y="77"/>
                    <a:pt x="983" y="77"/>
                    <a:pt x="983" y="77"/>
                  </a:cubicBezTo>
                  <a:cubicBezTo>
                    <a:pt x="983" y="78"/>
                    <a:pt x="983" y="78"/>
                    <a:pt x="983" y="78"/>
                  </a:cubicBezTo>
                  <a:cubicBezTo>
                    <a:pt x="983" y="78"/>
                    <a:pt x="983" y="79"/>
                    <a:pt x="983" y="79"/>
                  </a:cubicBezTo>
                  <a:cubicBezTo>
                    <a:pt x="983" y="79"/>
                    <a:pt x="983" y="79"/>
                    <a:pt x="983" y="80"/>
                  </a:cubicBezTo>
                  <a:cubicBezTo>
                    <a:pt x="979" y="80"/>
                    <a:pt x="979" y="80"/>
                    <a:pt x="979" y="80"/>
                  </a:cubicBezTo>
                  <a:cubicBezTo>
                    <a:pt x="978" y="80"/>
                    <a:pt x="978" y="80"/>
                    <a:pt x="978" y="80"/>
                  </a:cubicBezTo>
                  <a:cubicBezTo>
                    <a:pt x="977" y="80"/>
                    <a:pt x="977" y="81"/>
                    <a:pt x="976" y="81"/>
                  </a:cubicBezTo>
                  <a:cubicBezTo>
                    <a:pt x="975" y="81"/>
                    <a:pt x="974" y="80"/>
                    <a:pt x="974" y="80"/>
                  </a:cubicBezTo>
                  <a:cubicBezTo>
                    <a:pt x="973" y="80"/>
                    <a:pt x="973" y="80"/>
                    <a:pt x="973" y="80"/>
                  </a:cubicBezTo>
                  <a:cubicBezTo>
                    <a:pt x="972" y="79"/>
                    <a:pt x="972" y="79"/>
                    <a:pt x="971" y="79"/>
                  </a:cubicBezTo>
                  <a:cubicBezTo>
                    <a:pt x="971" y="79"/>
                    <a:pt x="971" y="79"/>
                    <a:pt x="970" y="79"/>
                  </a:cubicBezTo>
                  <a:cubicBezTo>
                    <a:pt x="970" y="78"/>
                    <a:pt x="970" y="78"/>
                    <a:pt x="969" y="78"/>
                  </a:cubicBezTo>
                  <a:cubicBezTo>
                    <a:pt x="969" y="78"/>
                    <a:pt x="969" y="78"/>
                    <a:pt x="969" y="79"/>
                  </a:cubicBezTo>
                  <a:cubicBezTo>
                    <a:pt x="968" y="79"/>
                    <a:pt x="968" y="79"/>
                    <a:pt x="968" y="79"/>
                  </a:cubicBezTo>
                  <a:cubicBezTo>
                    <a:pt x="968" y="79"/>
                    <a:pt x="967" y="79"/>
                    <a:pt x="967" y="79"/>
                  </a:cubicBezTo>
                  <a:cubicBezTo>
                    <a:pt x="967" y="78"/>
                    <a:pt x="967" y="78"/>
                    <a:pt x="967" y="77"/>
                  </a:cubicBezTo>
                  <a:cubicBezTo>
                    <a:pt x="967" y="76"/>
                    <a:pt x="967" y="76"/>
                    <a:pt x="967" y="76"/>
                  </a:cubicBezTo>
                  <a:cubicBezTo>
                    <a:pt x="966" y="76"/>
                    <a:pt x="966" y="75"/>
                    <a:pt x="966" y="75"/>
                  </a:cubicBezTo>
                  <a:cubicBezTo>
                    <a:pt x="966" y="75"/>
                    <a:pt x="965" y="75"/>
                    <a:pt x="965" y="75"/>
                  </a:cubicBezTo>
                  <a:cubicBezTo>
                    <a:pt x="965" y="75"/>
                    <a:pt x="965" y="75"/>
                    <a:pt x="964" y="75"/>
                  </a:cubicBezTo>
                  <a:cubicBezTo>
                    <a:pt x="964" y="75"/>
                    <a:pt x="964" y="74"/>
                    <a:pt x="964" y="74"/>
                  </a:cubicBezTo>
                  <a:cubicBezTo>
                    <a:pt x="963" y="74"/>
                    <a:pt x="963" y="75"/>
                    <a:pt x="963" y="75"/>
                  </a:cubicBezTo>
                  <a:cubicBezTo>
                    <a:pt x="963" y="75"/>
                    <a:pt x="963" y="76"/>
                    <a:pt x="963" y="76"/>
                  </a:cubicBezTo>
                  <a:cubicBezTo>
                    <a:pt x="962" y="76"/>
                    <a:pt x="962" y="75"/>
                    <a:pt x="961" y="75"/>
                  </a:cubicBezTo>
                  <a:cubicBezTo>
                    <a:pt x="961" y="75"/>
                    <a:pt x="961" y="75"/>
                    <a:pt x="961" y="75"/>
                  </a:cubicBezTo>
                  <a:cubicBezTo>
                    <a:pt x="960" y="75"/>
                    <a:pt x="960" y="75"/>
                    <a:pt x="960" y="75"/>
                  </a:cubicBezTo>
                  <a:cubicBezTo>
                    <a:pt x="956" y="75"/>
                    <a:pt x="956" y="75"/>
                    <a:pt x="956" y="75"/>
                  </a:cubicBezTo>
                  <a:cubicBezTo>
                    <a:pt x="955" y="75"/>
                    <a:pt x="955" y="75"/>
                    <a:pt x="955" y="75"/>
                  </a:cubicBezTo>
                  <a:cubicBezTo>
                    <a:pt x="954" y="75"/>
                    <a:pt x="954" y="75"/>
                    <a:pt x="953" y="75"/>
                  </a:cubicBezTo>
                  <a:cubicBezTo>
                    <a:pt x="953" y="75"/>
                    <a:pt x="952" y="75"/>
                    <a:pt x="952" y="75"/>
                  </a:cubicBezTo>
                  <a:cubicBezTo>
                    <a:pt x="952" y="75"/>
                    <a:pt x="952" y="76"/>
                    <a:pt x="952" y="76"/>
                  </a:cubicBezTo>
                  <a:cubicBezTo>
                    <a:pt x="952" y="76"/>
                    <a:pt x="951" y="76"/>
                    <a:pt x="951" y="76"/>
                  </a:cubicBezTo>
                  <a:cubicBezTo>
                    <a:pt x="950" y="76"/>
                    <a:pt x="950" y="76"/>
                    <a:pt x="950" y="76"/>
                  </a:cubicBezTo>
                  <a:cubicBezTo>
                    <a:pt x="950" y="76"/>
                    <a:pt x="949" y="76"/>
                    <a:pt x="949" y="76"/>
                  </a:cubicBezTo>
                  <a:cubicBezTo>
                    <a:pt x="949" y="76"/>
                    <a:pt x="949" y="76"/>
                    <a:pt x="948" y="76"/>
                  </a:cubicBezTo>
                  <a:cubicBezTo>
                    <a:pt x="948" y="75"/>
                    <a:pt x="948" y="75"/>
                    <a:pt x="948" y="74"/>
                  </a:cubicBezTo>
                  <a:cubicBezTo>
                    <a:pt x="948" y="74"/>
                    <a:pt x="948" y="74"/>
                    <a:pt x="948" y="74"/>
                  </a:cubicBezTo>
                  <a:cubicBezTo>
                    <a:pt x="948" y="73"/>
                    <a:pt x="948" y="73"/>
                    <a:pt x="948" y="73"/>
                  </a:cubicBezTo>
                  <a:cubicBezTo>
                    <a:pt x="947" y="73"/>
                    <a:pt x="947" y="73"/>
                    <a:pt x="947" y="73"/>
                  </a:cubicBezTo>
                  <a:cubicBezTo>
                    <a:pt x="947" y="73"/>
                    <a:pt x="947" y="73"/>
                    <a:pt x="946" y="73"/>
                  </a:cubicBezTo>
                  <a:cubicBezTo>
                    <a:pt x="946" y="73"/>
                    <a:pt x="946" y="73"/>
                    <a:pt x="946" y="74"/>
                  </a:cubicBezTo>
                  <a:cubicBezTo>
                    <a:pt x="946" y="74"/>
                    <a:pt x="945" y="74"/>
                    <a:pt x="944" y="74"/>
                  </a:cubicBezTo>
                  <a:cubicBezTo>
                    <a:pt x="944" y="74"/>
                    <a:pt x="944" y="74"/>
                    <a:pt x="943" y="74"/>
                  </a:cubicBezTo>
                  <a:cubicBezTo>
                    <a:pt x="943" y="74"/>
                    <a:pt x="943" y="74"/>
                    <a:pt x="943" y="74"/>
                  </a:cubicBezTo>
                  <a:cubicBezTo>
                    <a:pt x="943" y="73"/>
                    <a:pt x="943" y="73"/>
                    <a:pt x="943" y="73"/>
                  </a:cubicBezTo>
                  <a:cubicBezTo>
                    <a:pt x="943" y="73"/>
                    <a:pt x="944" y="73"/>
                    <a:pt x="944" y="73"/>
                  </a:cubicBezTo>
                  <a:cubicBezTo>
                    <a:pt x="944" y="73"/>
                    <a:pt x="945" y="73"/>
                    <a:pt x="945" y="73"/>
                  </a:cubicBezTo>
                  <a:cubicBezTo>
                    <a:pt x="945" y="73"/>
                    <a:pt x="945" y="73"/>
                    <a:pt x="946" y="72"/>
                  </a:cubicBezTo>
                  <a:cubicBezTo>
                    <a:pt x="946" y="72"/>
                    <a:pt x="946" y="72"/>
                    <a:pt x="946" y="72"/>
                  </a:cubicBezTo>
                  <a:cubicBezTo>
                    <a:pt x="946" y="72"/>
                    <a:pt x="946" y="72"/>
                    <a:pt x="947" y="71"/>
                  </a:cubicBezTo>
                  <a:cubicBezTo>
                    <a:pt x="947" y="71"/>
                    <a:pt x="947" y="71"/>
                    <a:pt x="947" y="71"/>
                  </a:cubicBezTo>
                  <a:cubicBezTo>
                    <a:pt x="948" y="71"/>
                    <a:pt x="948" y="71"/>
                    <a:pt x="948" y="70"/>
                  </a:cubicBezTo>
                  <a:cubicBezTo>
                    <a:pt x="948" y="70"/>
                    <a:pt x="948" y="70"/>
                    <a:pt x="948" y="70"/>
                  </a:cubicBezTo>
                  <a:cubicBezTo>
                    <a:pt x="948" y="69"/>
                    <a:pt x="948" y="69"/>
                    <a:pt x="947" y="69"/>
                  </a:cubicBezTo>
                  <a:cubicBezTo>
                    <a:pt x="947" y="69"/>
                    <a:pt x="947" y="69"/>
                    <a:pt x="946" y="69"/>
                  </a:cubicBezTo>
                  <a:cubicBezTo>
                    <a:pt x="946" y="69"/>
                    <a:pt x="945" y="69"/>
                    <a:pt x="945" y="69"/>
                  </a:cubicBezTo>
                  <a:cubicBezTo>
                    <a:pt x="944" y="69"/>
                    <a:pt x="944" y="70"/>
                    <a:pt x="944" y="70"/>
                  </a:cubicBezTo>
                  <a:cubicBezTo>
                    <a:pt x="944" y="70"/>
                    <a:pt x="943" y="70"/>
                    <a:pt x="943" y="70"/>
                  </a:cubicBezTo>
                  <a:cubicBezTo>
                    <a:pt x="943" y="70"/>
                    <a:pt x="943" y="71"/>
                    <a:pt x="943" y="71"/>
                  </a:cubicBezTo>
                  <a:cubicBezTo>
                    <a:pt x="943" y="71"/>
                    <a:pt x="943" y="71"/>
                    <a:pt x="942" y="72"/>
                  </a:cubicBezTo>
                  <a:cubicBezTo>
                    <a:pt x="942" y="72"/>
                    <a:pt x="942" y="72"/>
                    <a:pt x="942" y="72"/>
                  </a:cubicBezTo>
                  <a:cubicBezTo>
                    <a:pt x="941" y="72"/>
                    <a:pt x="941" y="73"/>
                    <a:pt x="941" y="73"/>
                  </a:cubicBezTo>
                  <a:cubicBezTo>
                    <a:pt x="936" y="73"/>
                    <a:pt x="936" y="73"/>
                    <a:pt x="936" y="73"/>
                  </a:cubicBezTo>
                  <a:cubicBezTo>
                    <a:pt x="936" y="73"/>
                    <a:pt x="936" y="73"/>
                    <a:pt x="936" y="73"/>
                  </a:cubicBezTo>
                  <a:cubicBezTo>
                    <a:pt x="936" y="74"/>
                    <a:pt x="936" y="74"/>
                    <a:pt x="936" y="74"/>
                  </a:cubicBezTo>
                  <a:cubicBezTo>
                    <a:pt x="936" y="74"/>
                    <a:pt x="936" y="75"/>
                    <a:pt x="936" y="75"/>
                  </a:cubicBezTo>
                  <a:cubicBezTo>
                    <a:pt x="936" y="75"/>
                    <a:pt x="936" y="75"/>
                    <a:pt x="936" y="75"/>
                  </a:cubicBezTo>
                  <a:cubicBezTo>
                    <a:pt x="936" y="76"/>
                    <a:pt x="936" y="76"/>
                    <a:pt x="936" y="76"/>
                  </a:cubicBezTo>
                  <a:cubicBezTo>
                    <a:pt x="935" y="76"/>
                    <a:pt x="935" y="76"/>
                    <a:pt x="935" y="76"/>
                  </a:cubicBezTo>
                  <a:cubicBezTo>
                    <a:pt x="935" y="77"/>
                    <a:pt x="934" y="77"/>
                    <a:pt x="934" y="77"/>
                  </a:cubicBezTo>
                  <a:cubicBezTo>
                    <a:pt x="934" y="77"/>
                    <a:pt x="934" y="77"/>
                    <a:pt x="934" y="77"/>
                  </a:cubicBezTo>
                  <a:cubicBezTo>
                    <a:pt x="933" y="77"/>
                    <a:pt x="933" y="76"/>
                    <a:pt x="933" y="76"/>
                  </a:cubicBezTo>
                  <a:cubicBezTo>
                    <a:pt x="932" y="76"/>
                    <a:pt x="932" y="76"/>
                    <a:pt x="931" y="76"/>
                  </a:cubicBezTo>
                  <a:cubicBezTo>
                    <a:pt x="931" y="76"/>
                    <a:pt x="931" y="77"/>
                    <a:pt x="931" y="77"/>
                  </a:cubicBezTo>
                  <a:cubicBezTo>
                    <a:pt x="930" y="77"/>
                    <a:pt x="930" y="77"/>
                    <a:pt x="930" y="77"/>
                  </a:cubicBezTo>
                  <a:cubicBezTo>
                    <a:pt x="929" y="77"/>
                    <a:pt x="929" y="77"/>
                    <a:pt x="928" y="77"/>
                  </a:cubicBezTo>
                  <a:cubicBezTo>
                    <a:pt x="927" y="77"/>
                    <a:pt x="927" y="77"/>
                    <a:pt x="927" y="77"/>
                  </a:cubicBezTo>
                  <a:cubicBezTo>
                    <a:pt x="926" y="77"/>
                    <a:pt x="926" y="78"/>
                    <a:pt x="925" y="78"/>
                  </a:cubicBezTo>
                  <a:cubicBezTo>
                    <a:pt x="925" y="78"/>
                    <a:pt x="925" y="78"/>
                    <a:pt x="925" y="78"/>
                  </a:cubicBezTo>
                  <a:cubicBezTo>
                    <a:pt x="925" y="78"/>
                    <a:pt x="925" y="77"/>
                    <a:pt x="925" y="77"/>
                  </a:cubicBezTo>
                  <a:cubicBezTo>
                    <a:pt x="925" y="77"/>
                    <a:pt x="925" y="78"/>
                    <a:pt x="926" y="77"/>
                  </a:cubicBezTo>
                  <a:cubicBezTo>
                    <a:pt x="926" y="77"/>
                    <a:pt x="926" y="77"/>
                    <a:pt x="926" y="77"/>
                  </a:cubicBezTo>
                  <a:cubicBezTo>
                    <a:pt x="926" y="76"/>
                    <a:pt x="927" y="76"/>
                    <a:pt x="927" y="76"/>
                  </a:cubicBezTo>
                  <a:cubicBezTo>
                    <a:pt x="927" y="76"/>
                    <a:pt x="927" y="76"/>
                    <a:pt x="927" y="75"/>
                  </a:cubicBezTo>
                  <a:cubicBezTo>
                    <a:pt x="928" y="75"/>
                    <a:pt x="928" y="75"/>
                    <a:pt x="928" y="75"/>
                  </a:cubicBezTo>
                  <a:cubicBezTo>
                    <a:pt x="929" y="75"/>
                    <a:pt x="929" y="75"/>
                    <a:pt x="929" y="75"/>
                  </a:cubicBezTo>
                  <a:cubicBezTo>
                    <a:pt x="930" y="75"/>
                    <a:pt x="930" y="75"/>
                    <a:pt x="930" y="75"/>
                  </a:cubicBezTo>
                  <a:cubicBezTo>
                    <a:pt x="930" y="75"/>
                    <a:pt x="930" y="74"/>
                    <a:pt x="931" y="74"/>
                  </a:cubicBezTo>
                  <a:cubicBezTo>
                    <a:pt x="931" y="74"/>
                    <a:pt x="931" y="74"/>
                    <a:pt x="931" y="74"/>
                  </a:cubicBezTo>
                  <a:cubicBezTo>
                    <a:pt x="932" y="73"/>
                    <a:pt x="932" y="73"/>
                    <a:pt x="933" y="73"/>
                  </a:cubicBezTo>
                  <a:cubicBezTo>
                    <a:pt x="933" y="72"/>
                    <a:pt x="933" y="72"/>
                    <a:pt x="934" y="71"/>
                  </a:cubicBezTo>
                  <a:cubicBezTo>
                    <a:pt x="934" y="71"/>
                    <a:pt x="934" y="71"/>
                    <a:pt x="935" y="71"/>
                  </a:cubicBezTo>
                  <a:cubicBezTo>
                    <a:pt x="936" y="71"/>
                    <a:pt x="936" y="71"/>
                    <a:pt x="936" y="71"/>
                  </a:cubicBezTo>
                  <a:cubicBezTo>
                    <a:pt x="936" y="71"/>
                    <a:pt x="936" y="71"/>
                    <a:pt x="936" y="71"/>
                  </a:cubicBezTo>
                  <a:cubicBezTo>
                    <a:pt x="937" y="71"/>
                    <a:pt x="937" y="71"/>
                    <a:pt x="937" y="71"/>
                  </a:cubicBezTo>
                  <a:cubicBezTo>
                    <a:pt x="937" y="71"/>
                    <a:pt x="938" y="71"/>
                    <a:pt x="938" y="70"/>
                  </a:cubicBezTo>
                  <a:cubicBezTo>
                    <a:pt x="938" y="70"/>
                    <a:pt x="938" y="70"/>
                    <a:pt x="938" y="70"/>
                  </a:cubicBezTo>
                  <a:cubicBezTo>
                    <a:pt x="938" y="69"/>
                    <a:pt x="938" y="69"/>
                    <a:pt x="938" y="69"/>
                  </a:cubicBezTo>
                  <a:cubicBezTo>
                    <a:pt x="939" y="69"/>
                    <a:pt x="939" y="69"/>
                    <a:pt x="940" y="69"/>
                  </a:cubicBezTo>
                  <a:cubicBezTo>
                    <a:pt x="941" y="69"/>
                    <a:pt x="941" y="69"/>
                    <a:pt x="941" y="69"/>
                  </a:cubicBezTo>
                  <a:cubicBezTo>
                    <a:pt x="941" y="69"/>
                    <a:pt x="941" y="68"/>
                    <a:pt x="941" y="68"/>
                  </a:cubicBezTo>
                  <a:cubicBezTo>
                    <a:pt x="942" y="68"/>
                    <a:pt x="942" y="69"/>
                    <a:pt x="942" y="68"/>
                  </a:cubicBezTo>
                  <a:cubicBezTo>
                    <a:pt x="942" y="68"/>
                    <a:pt x="943" y="68"/>
                    <a:pt x="943" y="68"/>
                  </a:cubicBezTo>
                  <a:cubicBezTo>
                    <a:pt x="943" y="68"/>
                    <a:pt x="943" y="68"/>
                    <a:pt x="944" y="68"/>
                  </a:cubicBezTo>
                  <a:cubicBezTo>
                    <a:pt x="944" y="68"/>
                    <a:pt x="944" y="68"/>
                    <a:pt x="944" y="67"/>
                  </a:cubicBezTo>
                  <a:cubicBezTo>
                    <a:pt x="944" y="67"/>
                    <a:pt x="944" y="67"/>
                    <a:pt x="944" y="67"/>
                  </a:cubicBezTo>
                  <a:cubicBezTo>
                    <a:pt x="944" y="66"/>
                    <a:pt x="945" y="66"/>
                    <a:pt x="945" y="65"/>
                  </a:cubicBezTo>
                  <a:cubicBezTo>
                    <a:pt x="948" y="65"/>
                    <a:pt x="948" y="65"/>
                    <a:pt x="948" y="65"/>
                  </a:cubicBezTo>
                  <a:cubicBezTo>
                    <a:pt x="948" y="65"/>
                    <a:pt x="948" y="64"/>
                    <a:pt x="948" y="64"/>
                  </a:cubicBezTo>
                  <a:cubicBezTo>
                    <a:pt x="948" y="64"/>
                    <a:pt x="948" y="64"/>
                    <a:pt x="948" y="63"/>
                  </a:cubicBezTo>
                  <a:cubicBezTo>
                    <a:pt x="948" y="63"/>
                    <a:pt x="949" y="63"/>
                    <a:pt x="949" y="63"/>
                  </a:cubicBezTo>
                  <a:cubicBezTo>
                    <a:pt x="949" y="62"/>
                    <a:pt x="949" y="63"/>
                    <a:pt x="949" y="63"/>
                  </a:cubicBezTo>
                  <a:cubicBezTo>
                    <a:pt x="950" y="62"/>
                    <a:pt x="950" y="62"/>
                    <a:pt x="950" y="62"/>
                  </a:cubicBezTo>
                  <a:cubicBezTo>
                    <a:pt x="950" y="62"/>
                    <a:pt x="950" y="61"/>
                    <a:pt x="950" y="61"/>
                  </a:cubicBezTo>
                  <a:cubicBezTo>
                    <a:pt x="950" y="61"/>
                    <a:pt x="950" y="61"/>
                    <a:pt x="949" y="61"/>
                  </a:cubicBezTo>
                  <a:cubicBezTo>
                    <a:pt x="949" y="60"/>
                    <a:pt x="949" y="61"/>
                    <a:pt x="949" y="60"/>
                  </a:cubicBezTo>
                  <a:cubicBezTo>
                    <a:pt x="949" y="60"/>
                    <a:pt x="949" y="60"/>
                    <a:pt x="949" y="60"/>
                  </a:cubicBezTo>
                  <a:cubicBezTo>
                    <a:pt x="949" y="59"/>
                    <a:pt x="948" y="59"/>
                    <a:pt x="948" y="59"/>
                  </a:cubicBezTo>
                  <a:cubicBezTo>
                    <a:pt x="948" y="59"/>
                    <a:pt x="948" y="59"/>
                    <a:pt x="948" y="59"/>
                  </a:cubicBezTo>
                  <a:cubicBezTo>
                    <a:pt x="948" y="59"/>
                    <a:pt x="948" y="58"/>
                    <a:pt x="948" y="58"/>
                  </a:cubicBezTo>
                  <a:cubicBezTo>
                    <a:pt x="948" y="58"/>
                    <a:pt x="947" y="58"/>
                    <a:pt x="947" y="57"/>
                  </a:cubicBezTo>
                  <a:cubicBezTo>
                    <a:pt x="947" y="57"/>
                    <a:pt x="947" y="57"/>
                    <a:pt x="946" y="57"/>
                  </a:cubicBezTo>
                  <a:cubicBezTo>
                    <a:pt x="946" y="57"/>
                    <a:pt x="946" y="56"/>
                    <a:pt x="946" y="56"/>
                  </a:cubicBezTo>
                  <a:cubicBezTo>
                    <a:pt x="945" y="56"/>
                    <a:pt x="945" y="56"/>
                    <a:pt x="945" y="56"/>
                  </a:cubicBezTo>
                  <a:cubicBezTo>
                    <a:pt x="945" y="56"/>
                    <a:pt x="944" y="56"/>
                    <a:pt x="944" y="56"/>
                  </a:cubicBezTo>
                  <a:cubicBezTo>
                    <a:pt x="944" y="55"/>
                    <a:pt x="944" y="55"/>
                    <a:pt x="944" y="54"/>
                  </a:cubicBezTo>
                  <a:cubicBezTo>
                    <a:pt x="939" y="54"/>
                    <a:pt x="939" y="54"/>
                    <a:pt x="939" y="54"/>
                  </a:cubicBezTo>
                  <a:cubicBezTo>
                    <a:pt x="938" y="54"/>
                    <a:pt x="938" y="54"/>
                    <a:pt x="937" y="53"/>
                  </a:cubicBezTo>
                  <a:cubicBezTo>
                    <a:pt x="937" y="53"/>
                    <a:pt x="936" y="53"/>
                    <a:pt x="936" y="53"/>
                  </a:cubicBezTo>
                  <a:cubicBezTo>
                    <a:pt x="936" y="53"/>
                    <a:pt x="935" y="53"/>
                    <a:pt x="935" y="53"/>
                  </a:cubicBezTo>
                  <a:cubicBezTo>
                    <a:pt x="935" y="53"/>
                    <a:pt x="935" y="54"/>
                    <a:pt x="934" y="54"/>
                  </a:cubicBezTo>
                  <a:cubicBezTo>
                    <a:pt x="934" y="54"/>
                    <a:pt x="934" y="54"/>
                    <a:pt x="934" y="54"/>
                  </a:cubicBezTo>
                  <a:cubicBezTo>
                    <a:pt x="934" y="55"/>
                    <a:pt x="933" y="54"/>
                    <a:pt x="933" y="55"/>
                  </a:cubicBezTo>
                  <a:cubicBezTo>
                    <a:pt x="933" y="54"/>
                    <a:pt x="932" y="54"/>
                    <a:pt x="932" y="53"/>
                  </a:cubicBezTo>
                  <a:cubicBezTo>
                    <a:pt x="932" y="53"/>
                    <a:pt x="931" y="53"/>
                    <a:pt x="931" y="53"/>
                  </a:cubicBezTo>
                  <a:cubicBezTo>
                    <a:pt x="931" y="53"/>
                    <a:pt x="931" y="53"/>
                    <a:pt x="930" y="53"/>
                  </a:cubicBezTo>
                  <a:cubicBezTo>
                    <a:pt x="930" y="53"/>
                    <a:pt x="930" y="53"/>
                    <a:pt x="929" y="53"/>
                  </a:cubicBezTo>
                  <a:cubicBezTo>
                    <a:pt x="929" y="55"/>
                    <a:pt x="929" y="55"/>
                    <a:pt x="929" y="55"/>
                  </a:cubicBezTo>
                  <a:cubicBezTo>
                    <a:pt x="927" y="55"/>
                    <a:pt x="927" y="55"/>
                    <a:pt x="927" y="55"/>
                  </a:cubicBezTo>
                  <a:cubicBezTo>
                    <a:pt x="926" y="55"/>
                    <a:pt x="926" y="55"/>
                    <a:pt x="926" y="55"/>
                  </a:cubicBezTo>
                  <a:cubicBezTo>
                    <a:pt x="926" y="55"/>
                    <a:pt x="926" y="54"/>
                    <a:pt x="927" y="54"/>
                  </a:cubicBezTo>
                  <a:cubicBezTo>
                    <a:pt x="927" y="54"/>
                    <a:pt x="927" y="54"/>
                    <a:pt x="927" y="54"/>
                  </a:cubicBezTo>
                  <a:cubicBezTo>
                    <a:pt x="928" y="53"/>
                    <a:pt x="928" y="53"/>
                    <a:pt x="928" y="52"/>
                  </a:cubicBezTo>
                  <a:cubicBezTo>
                    <a:pt x="928" y="52"/>
                    <a:pt x="928" y="52"/>
                    <a:pt x="928" y="52"/>
                  </a:cubicBezTo>
                  <a:cubicBezTo>
                    <a:pt x="924" y="52"/>
                    <a:pt x="924" y="52"/>
                    <a:pt x="924" y="52"/>
                  </a:cubicBezTo>
                  <a:cubicBezTo>
                    <a:pt x="923" y="52"/>
                    <a:pt x="923" y="51"/>
                    <a:pt x="923" y="51"/>
                  </a:cubicBezTo>
                  <a:cubicBezTo>
                    <a:pt x="922" y="51"/>
                    <a:pt x="922" y="51"/>
                    <a:pt x="921" y="51"/>
                  </a:cubicBezTo>
                  <a:cubicBezTo>
                    <a:pt x="921" y="51"/>
                    <a:pt x="920" y="51"/>
                    <a:pt x="920" y="51"/>
                  </a:cubicBezTo>
                  <a:cubicBezTo>
                    <a:pt x="920" y="51"/>
                    <a:pt x="920" y="51"/>
                    <a:pt x="921" y="50"/>
                  </a:cubicBezTo>
                  <a:cubicBezTo>
                    <a:pt x="921" y="50"/>
                    <a:pt x="921" y="50"/>
                    <a:pt x="922" y="49"/>
                  </a:cubicBezTo>
                  <a:cubicBezTo>
                    <a:pt x="922" y="49"/>
                    <a:pt x="922" y="49"/>
                    <a:pt x="922" y="49"/>
                  </a:cubicBezTo>
                  <a:cubicBezTo>
                    <a:pt x="923" y="49"/>
                    <a:pt x="923" y="49"/>
                    <a:pt x="923" y="49"/>
                  </a:cubicBezTo>
                  <a:cubicBezTo>
                    <a:pt x="923" y="47"/>
                    <a:pt x="923" y="47"/>
                    <a:pt x="923" y="47"/>
                  </a:cubicBezTo>
                  <a:cubicBezTo>
                    <a:pt x="915" y="47"/>
                    <a:pt x="915" y="47"/>
                    <a:pt x="915" y="47"/>
                  </a:cubicBezTo>
                  <a:cubicBezTo>
                    <a:pt x="915" y="47"/>
                    <a:pt x="915" y="48"/>
                    <a:pt x="914" y="48"/>
                  </a:cubicBezTo>
                  <a:cubicBezTo>
                    <a:pt x="914" y="48"/>
                    <a:pt x="913" y="48"/>
                    <a:pt x="913" y="48"/>
                  </a:cubicBezTo>
                  <a:cubicBezTo>
                    <a:pt x="913" y="48"/>
                    <a:pt x="912" y="48"/>
                    <a:pt x="912" y="48"/>
                  </a:cubicBezTo>
                  <a:cubicBezTo>
                    <a:pt x="911" y="48"/>
                    <a:pt x="911" y="49"/>
                    <a:pt x="910" y="49"/>
                  </a:cubicBezTo>
                  <a:cubicBezTo>
                    <a:pt x="910" y="49"/>
                    <a:pt x="910" y="49"/>
                    <a:pt x="909" y="49"/>
                  </a:cubicBezTo>
                  <a:cubicBezTo>
                    <a:pt x="909" y="49"/>
                    <a:pt x="909" y="49"/>
                    <a:pt x="909" y="50"/>
                  </a:cubicBezTo>
                  <a:cubicBezTo>
                    <a:pt x="908" y="50"/>
                    <a:pt x="908" y="50"/>
                    <a:pt x="908" y="50"/>
                  </a:cubicBezTo>
                  <a:cubicBezTo>
                    <a:pt x="908" y="51"/>
                    <a:pt x="908" y="51"/>
                    <a:pt x="908" y="51"/>
                  </a:cubicBezTo>
                  <a:cubicBezTo>
                    <a:pt x="908" y="51"/>
                    <a:pt x="908" y="52"/>
                    <a:pt x="908" y="52"/>
                  </a:cubicBezTo>
                  <a:cubicBezTo>
                    <a:pt x="908" y="52"/>
                    <a:pt x="908" y="52"/>
                    <a:pt x="908" y="53"/>
                  </a:cubicBezTo>
                  <a:cubicBezTo>
                    <a:pt x="907" y="53"/>
                    <a:pt x="907" y="53"/>
                    <a:pt x="906" y="53"/>
                  </a:cubicBezTo>
                  <a:cubicBezTo>
                    <a:pt x="906" y="54"/>
                    <a:pt x="906" y="54"/>
                    <a:pt x="907" y="54"/>
                  </a:cubicBezTo>
                  <a:cubicBezTo>
                    <a:pt x="907" y="54"/>
                    <a:pt x="907" y="54"/>
                    <a:pt x="907" y="54"/>
                  </a:cubicBezTo>
                  <a:cubicBezTo>
                    <a:pt x="907" y="55"/>
                    <a:pt x="907" y="55"/>
                    <a:pt x="907" y="55"/>
                  </a:cubicBezTo>
                  <a:cubicBezTo>
                    <a:pt x="900" y="55"/>
                    <a:pt x="900" y="55"/>
                    <a:pt x="900" y="55"/>
                  </a:cubicBezTo>
                  <a:cubicBezTo>
                    <a:pt x="900" y="56"/>
                    <a:pt x="900" y="56"/>
                    <a:pt x="900" y="57"/>
                  </a:cubicBezTo>
                  <a:cubicBezTo>
                    <a:pt x="899" y="57"/>
                    <a:pt x="899" y="57"/>
                    <a:pt x="898" y="57"/>
                  </a:cubicBezTo>
                  <a:cubicBezTo>
                    <a:pt x="898" y="57"/>
                    <a:pt x="898" y="58"/>
                    <a:pt x="898" y="58"/>
                  </a:cubicBezTo>
                  <a:cubicBezTo>
                    <a:pt x="898" y="58"/>
                    <a:pt x="898" y="58"/>
                    <a:pt x="898" y="58"/>
                  </a:cubicBezTo>
                  <a:cubicBezTo>
                    <a:pt x="897" y="59"/>
                    <a:pt x="897" y="59"/>
                    <a:pt x="897" y="59"/>
                  </a:cubicBezTo>
                  <a:cubicBezTo>
                    <a:pt x="896" y="59"/>
                    <a:pt x="896" y="59"/>
                    <a:pt x="895" y="59"/>
                  </a:cubicBezTo>
                  <a:cubicBezTo>
                    <a:pt x="894" y="59"/>
                    <a:pt x="894" y="59"/>
                    <a:pt x="894" y="59"/>
                  </a:cubicBezTo>
                  <a:cubicBezTo>
                    <a:pt x="893" y="59"/>
                    <a:pt x="893" y="59"/>
                    <a:pt x="893" y="59"/>
                  </a:cubicBezTo>
                  <a:cubicBezTo>
                    <a:pt x="893" y="58"/>
                    <a:pt x="893" y="58"/>
                    <a:pt x="892" y="58"/>
                  </a:cubicBezTo>
                  <a:cubicBezTo>
                    <a:pt x="892" y="58"/>
                    <a:pt x="892" y="58"/>
                    <a:pt x="892" y="57"/>
                  </a:cubicBezTo>
                  <a:cubicBezTo>
                    <a:pt x="892" y="57"/>
                    <a:pt x="891" y="57"/>
                    <a:pt x="891" y="57"/>
                  </a:cubicBezTo>
                  <a:cubicBezTo>
                    <a:pt x="891" y="57"/>
                    <a:pt x="891" y="57"/>
                    <a:pt x="890" y="57"/>
                  </a:cubicBezTo>
                  <a:cubicBezTo>
                    <a:pt x="890" y="57"/>
                    <a:pt x="889" y="57"/>
                    <a:pt x="889" y="57"/>
                  </a:cubicBezTo>
                  <a:cubicBezTo>
                    <a:pt x="888" y="57"/>
                    <a:pt x="888" y="57"/>
                    <a:pt x="888" y="57"/>
                  </a:cubicBezTo>
                  <a:cubicBezTo>
                    <a:pt x="887" y="57"/>
                    <a:pt x="887" y="57"/>
                    <a:pt x="886" y="57"/>
                  </a:cubicBezTo>
                  <a:cubicBezTo>
                    <a:pt x="886" y="57"/>
                    <a:pt x="886" y="57"/>
                    <a:pt x="885" y="57"/>
                  </a:cubicBezTo>
                  <a:cubicBezTo>
                    <a:pt x="885" y="57"/>
                    <a:pt x="885" y="57"/>
                    <a:pt x="885" y="57"/>
                  </a:cubicBezTo>
                  <a:cubicBezTo>
                    <a:pt x="884" y="57"/>
                    <a:pt x="884" y="57"/>
                    <a:pt x="884" y="58"/>
                  </a:cubicBezTo>
                  <a:cubicBezTo>
                    <a:pt x="884" y="58"/>
                    <a:pt x="884" y="58"/>
                    <a:pt x="884" y="59"/>
                  </a:cubicBezTo>
                  <a:cubicBezTo>
                    <a:pt x="884" y="59"/>
                    <a:pt x="884" y="59"/>
                    <a:pt x="884" y="59"/>
                  </a:cubicBezTo>
                  <a:cubicBezTo>
                    <a:pt x="884" y="60"/>
                    <a:pt x="884" y="60"/>
                    <a:pt x="883" y="60"/>
                  </a:cubicBezTo>
                  <a:cubicBezTo>
                    <a:pt x="883" y="60"/>
                    <a:pt x="883" y="60"/>
                    <a:pt x="882" y="60"/>
                  </a:cubicBezTo>
                  <a:cubicBezTo>
                    <a:pt x="879" y="60"/>
                    <a:pt x="879" y="60"/>
                    <a:pt x="879" y="60"/>
                  </a:cubicBezTo>
                  <a:cubicBezTo>
                    <a:pt x="878" y="60"/>
                    <a:pt x="877" y="60"/>
                    <a:pt x="877" y="61"/>
                  </a:cubicBezTo>
                  <a:cubicBezTo>
                    <a:pt x="876" y="61"/>
                    <a:pt x="876" y="61"/>
                    <a:pt x="876" y="61"/>
                  </a:cubicBezTo>
                  <a:cubicBezTo>
                    <a:pt x="875" y="61"/>
                    <a:pt x="875" y="62"/>
                    <a:pt x="874" y="62"/>
                  </a:cubicBezTo>
                  <a:cubicBezTo>
                    <a:pt x="874" y="62"/>
                    <a:pt x="874" y="62"/>
                    <a:pt x="874" y="62"/>
                  </a:cubicBezTo>
                  <a:cubicBezTo>
                    <a:pt x="873" y="62"/>
                    <a:pt x="873" y="63"/>
                    <a:pt x="873" y="63"/>
                  </a:cubicBezTo>
                  <a:cubicBezTo>
                    <a:pt x="873" y="63"/>
                    <a:pt x="872" y="63"/>
                    <a:pt x="872" y="62"/>
                  </a:cubicBezTo>
                  <a:cubicBezTo>
                    <a:pt x="872" y="62"/>
                    <a:pt x="872" y="62"/>
                    <a:pt x="872" y="62"/>
                  </a:cubicBezTo>
                  <a:cubicBezTo>
                    <a:pt x="872" y="62"/>
                    <a:pt x="871" y="62"/>
                    <a:pt x="871" y="62"/>
                  </a:cubicBezTo>
                  <a:cubicBezTo>
                    <a:pt x="870" y="62"/>
                    <a:pt x="870" y="62"/>
                    <a:pt x="870" y="62"/>
                  </a:cubicBezTo>
                  <a:cubicBezTo>
                    <a:pt x="869" y="62"/>
                    <a:pt x="869" y="62"/>
                    <a:pt x="869" y="62"/>
                  </a:cubicBezTo>
                  <a:cubicBezTo>
                    <a:pt x="868" y="63"/>
                    <a:pt x="868" y="63"/>
                    <a:pt x="867" y="63"/>
                  </a:cubicBezTo>
                  <a:cubicBezTo>
                    <a:pt x="867" y="63"/>
                    <a:pt x="867" y="64"/>
                    <a:pt x="867" y="64"/>
                  </a:cubicBezTo>
                  <a:cubicBezTo>
                    <a:pt x="866" y="64"/>
                    <a:pt x="866" y="64"/>
                    <a:pt x="866" y="64"/>
                  </a:cubicBezTo>
                  <a:cubicBezTo>
                    <a:pt x="866" y="64"/>
                    <a:pt x="865" y="64"/>
                    <a:pt x="865" y="64"/>
                  </a:cubicBezTo>
                  <a:cubicBezTo>
                    <a:pt x="864" y="64"/>
                    <a:pt x="864" y="64"/>
                    <a:pt x="863" y="64"/>
                  </a:cubicBezTo>
                  <a:cubicBezTo>
                    <a:pt x="863" y="64"/>
                    <a:pt x="862" y="65"/>
                    <a:pt x="862" y="65"/>
                  </a:cubicBezTo>
                  <a:cubicBezTo>
                    <a:pt x="862" y="65"/>
                    <a:pt x="862" y="65"/>
                    <a:pt x="861" y="66"/>
                  </a:cubicBezTo>
                  <a:cubicBezTo>
                    <a:pt x="861" y="66"/>
                    <a:pt x="861" y="66"/>
                    <a:pt x="861" y="67"/>
                  </a:cubicBezTo>
                  <a:cubicBezTo>
                    <a:pt x="861" y="67"/>
                    <a:pt x="861" y="67"/>
                    <a:pt x="861" y="67"/>
                  </a:cubicBezTo>
                  <a:cubicBezTo>
                    <a:pt x="861" y="67"/>
                    <a:pt x="860" y="67"/>
                    <a:pt x="860" y="67"/>
                  </a:cubicBezTo>
                  <a:cubicBezTo>
                    <a:pt x="860" y="67"/>
                    <a:pt x="860" y="67"/>
                    <a:pt x="859" y="67"/>
                  </a:cubicBezTo>
                  <a:cubicBezTo>
                    <a:pt x="859" y="67"/>
                    <a:pt x="859" y="67"/>
                    <a:pt x="859" y="67"/>
                  </a:cubicBezTo>
                  <a:cubicBezTo>
                    <a:pt x="858" y="67"/>
                    <a:pt x="858" y="68"/>
                    <a:pt x="858" y="68"/>
                  </a:cubicBezTo>
                  <a:cubicBezTo>
                    <a:pt x="858" y="68"/>
                    <a:pt x="857" y="68"/>
                    <a:pt x="857" y="68"/>
                  </a:cubicBezTo>
                  <a:cubicBezTo>
                    <a:pt x="857" y="68"/>
                    <a:pt x="856" y="68"/>
                    <a:pt x="856" y="68"/>
                  </a:cubicBezTo>
                  <a:cubicBezTo>
                    <a:pt x="856" y="69"/>
                    <a:pt x="857" y="69"/>
                    <a:pt x="857" y="70"/>
                  </a:cubicBezTo>
                  <a:cubicBezTo>
                    <a:pt x="857" y="70"/>
                    <a:pt x="858" y="70"/>
                    <a:pt x="858" y="70"/>
                  </a:cubicBezTo>
                  <a:cubicBezTo>
                    <a:pt x="858" y="71"/>
                    <a:pt x="859" y="71"/>
                    <a:pt x="859" y="71"/>
                  </a:cubicBezTo>
                  <a:cubicBezTo>
                    <a:pt x="860" y="71"/>
                    <a:pt x="860" y="71"/>
                    <a:pt x="860" y="71"/>
                  </a:cubicBezTo>
                  <a:cubicBezTo>
                    <a:pt x="860" y="71"/>
                    <a:pt x="860" y="72"/>
                    <a:pt x="860" y="72"/>
                  </a:cubicBezTo>
                  <a:cubicBezTo>
                    <a:pt x="860" y="73"/>
                    <a:pt x="860" y="73"/>
                    <a:pt x="860" y="73"/>
                  </a:cubicBezTo>
                  <a:cubicBezTo>
                    <a:pt x="860" y="73"/>
                    <a:pt x="860" y="73"/>
                    <a:pt x="860" y="73"/>
                  </a:cubicBezTo>
                  <a:cubicBezTo>
                    <a:pt x="859" y="73"/>
                    <a:pt x="859" y="73"/>
                    <a:pt x="859" y="73"/>
                  </a:cubicBezTo>
                  <a:cubicBezTo>
                    <a:pt x="858" y="73"/>
                    <a:pt x="858" y="73"/>
                    <a:pt x="857" y="73"/>
                  </a:cubicBezTo>
                  <a:cubicBezTo>
                    <a:pt x="856" y="73"/>
                    <a:pt x="856" y="73"/>
                    <a:pt x="855" y="73"/>
                  </a:cubicBezTo>
                  <a:cubicBezTo>
                    <a:pt x="855" y="73"/>
                    <a:pt x="855" y="73"/>
                    <a:pt x="855" y="73"/>
                  </a:cubicBezTo>
                  <a:cubicBezTo>
                    <a:pt x="854" y="73"/>
                    <a:pt x="854" y="74"/>
                    <a:pt x="854" y="74"/>
                  </a:cubicBezTo>
                  <a:cubicBezTo>
                    <a:pt x="854" y="74"/>
                    <a:pt x="854" y="74"/>
                    <a:pt x="853" y="74"/>
                  </a:cubicBezTo>
                  <a:cubicBezTo>
                    <a:pt x="853" y="74"/>
                    <a:pt x="853" y="74"/>
                    <a:pt x="853" y="74"/>
                  </a:cubicBezTo>
                  <a:cubicBezTo>
                    <a:pt x="852" y="74"/>
                    <a:pt x="852" y="74"/>
                    <a:pt x="852" y="74"/>
                  </a:cubicBezTo>
                  <a:cubicBezTo>
                    <a:pt x="852" y="74"/>
                    <a:pt x="851" y="74"/>
                    <a:pt x="851" y="74"/>
                  </a:cubicBezTo>
                  <a:cubicBezTo>
                    <a:pt x="850" y="74"/>
                    <a:pt x="850" y="74"/>
                    <a:pt x="849" y="74"/>
                  </a:cubicBezTo>
                  <a:cubicBezTo>
                    <a:pt x="849" y="74"/>
                    <a:pt x="848" y="74"/>
                    <a:pt x="848" y="74"/>
                  </a:cubicBezTo>
                  <a:cubicBezTo>
                    <a:pt x="847" y="74"/>
                    <a:pt x="847" y="74"/>
                    <a:pt x="847" y="74"/>
                  </a:cubicBezTo>
                  <a:cubicBezTo>
                    <a:pt x="847" y="74"/>
                    <a:pt x="847" y="74"/>
                    <a:pt x="846" y="74"/>
                  </a:cubicBezTo>
                  <a:cubicBezTo>
                    <a:pt x="843" y="74"/>
                    <a:pt x="843" y="74"/>
                    <a:pt x="843" y="74"/>
                  </a:cubicBezTo>
                  <a:cubicBezTo>
                    <a:pt x="843" y="74"/>
                    <a:pt x="842" y="74"/>
                    <a:pt x="842" y="74"/>
                  </a:cubicBezTo>
                  <a:cubicBezTo>
                    <a:pt x="842" y="74"/>
                    <a:pt x="842" y="74"/>
                    <a:pt x="841" y="74"/>
                  </a:cubicBezTo>
                  <a:cubicBezTo>
                    <a:pt x="841" y="74"/>
                    <a:pt x="841" y="75"/>
                    <a:pt x="841" y="75"/>
                  </a:cubicBezTo>
                  <a:cubicBezTo>
                    <a:pt x="841" y="75"/>
                    <a:pt x="841" y="75"/>
                    <a:pt x="841" y="76"/>
                  </a:cubicBezTo>
                  <a:cubicBezTo>
                    <a:pt x="837" y="76"/>
                    <a:pt x="837" y="76"/>
                    <a:pt x="837" y="76"/>
                  </a:cubicBezTo>
                  <a:cubicBezTo>
                    <a:pt x="837" y="76"/>
                    <a:pt x="836" y="76"/>
                    <a:pt x="836" y="77"/>
                  </a:cubicBezTo>
                  <a:cubicBezTo>
                    <a:pt x="836" y="77"/>
                    <a:pt x="836" y="77"/>
                    <a:pt x="836" y="77"/>
                  </a:cubicBezTo>
                  <a:cubicBezTo>
                    <a:pt x="836" y="78"/>
                    <a:pt x="837" y="78"/>
                    <a:pt x="837" y="78"/>
                  </a:cubicBezTo>
                  <a:cubicBezTo>
                    <a:pt x="837" y="78"/>
                    <a:pt x="837" y="79"/>
                    <a:pt x="838" y="79"/>
                  </a:cubicBezTo>
                  <a:cubicBezTo>
                    <a:pt x="838" y="79"/>
                    <a:pt x="838" y="79"/>
                    <a:pt x="838" y="79"/>
                  </a:cubicBezTo>
                  <a:cubicBezTo>
                    <a:pt x="838" y="80"/>
                    <a:pt x="838" y="80"/>
                    <a:pt x="838" y="81"/>
                  </a:cubicBezTo>
                  <a:cubicBezTo>
                    <a:pt x="838" y="81"/>
                    <a:pt x="838" y="81"/>
                    <a:pt x="838" y="82"/>
                  </a:cubicBezTo>
                  <a:cubicBezTo>
                    <a:pt x="838" y="82"/>
                    <a:pt x="839" y="82"/>
                    <a:pt x="839" y="82"/>
                  </a:cubicBezTo>
                  <a:cubicBezTo>
                    <a:pt x="839" y="82"/>
                    <a:pt x="839" y="83"/>
                    <a:pt x="839" y="83"/>
                  </a:cubicBezTo>
                  <a:cubicBezTo>
                    <a:pt x="839" y="83"/>
                    <a:pt x="840" y="83"/>
                    <a:pt x="841" y="83"/>
                  </a:cubicBezTo>
                  <a:cubicBezTo>
                    <a:pt x="842" y="83"/>
                    <a:pt x="842" y="83"/>
                    <a:pt x="842" y="83"/>
                  </a:cubicBezTo>
                  <a:cubicBezTo>
                    <a:pt x="842" y="83"/>
                    <a:pt x="842" y="83"/>
                    <a:pt x="843" y="83"/>
                  </a:cubicBezTo>
                  <a:cubicBezTo>
                    <a:pt x="843" y="83"/>
                    <a:pt x="843" y="83"/>
                    <a:pt x="843" y="83"/>
                  </a:cubicBezTo>
                  <a:cubicBezTo>
                    <a:pt x="844" y="83"/>
                    <a:pt x="844" y="84"/>
                    <a:pt x="844" y="84"/>
                  </a:cubicBezTo>
                  <a:cubicBezTo>
                    <a:pt x="844" y="84"/>
                    <a:pt x="844" y="84"/>
                    <a:pt x="844" y="85"/>
                  </a:cubicBezTo>
                  <a:cubicBezTo>
                    <a:pt x="845" y="85"/>
                    <a:pt x="844" y="85"/>
                    <a:pt x="844" y="85"/>
                  </a:cubicBezTo>
                  <a:cubicBezTo>
                    <a:pt x="844" y="86"/>
                    <a:pt x="844" y="86"/>
                    <a:pt x="844" y="86"/>
                  </a:cubicBezTo>
                  <a:cubicBezTo>
                    <a:pt x="844" y="87"/>
                    <a:pt x="844" y="87"/>
                    <a:pt x="843" y="87"/>
                  </a:cubicBezTo>
                  <a:cubicBezTo>
                    <a:pt x="842" y="87"/>
                    <a:pt x="842" y="87"/>
                    <a:pt x="842" y="87"/>
                  </a:cubicBezTo>
                  <a:cubicBezTo>
                    <a:pt x="842" y="87"/>
                    <a:pt x="841" y="87"/>
                    <a:pt x="841" y="86"/>
                  </a:cubicBezTo>
                  <a:cubicBezTo>
                    <a:pt x="841" y="86"/>
                    <a:pt x="841" y="86"/>
                    <a:pt x="841" y="86"/>
                  </a:cubicBezTo>
                  <a:cubicBezTo>
                    <a:pt x="841" y="86"/>
                    <a:pt x="840" y="86"/>
                    <a:pt x="840" y="86"/>
                  </a:cubicBezTo>
                  <a:cubicBezTo>
                    <a:pt x="840" y="86"/>
                    <a:pt x="839" y="86"/>
                    <a:pt x="839" y="85"/>
                  </a:cubicBezTo>
                  <a:cubicBezTo>
                    <a:pt x="839" y="85"/>
                    <a:pt x="839" y="85"/>
                    <a:pt x="838" y="85"/>
                  </a:cubicBezTo>
                  <a:cubicBezTo>
                    <a:pt x="838" y="85"/>
                    <a:pt x="838" y="85"/>
                    <a:pt x="838" y="85"/>
                  </a:cubicBezTo>
                  <a:cubicBezTo>
                    <a:pt x="838" y="85"/>
                    <a:pt x="838" y="85"/>
                    <a:pt x="838" y="84"/>
                  </a:cubicBezTo>
                  <a:cubicBezTo>
                    <a:pt x="837" y="84"/>
                    <a:pt x="838" y="84"/>
                    <a:pt x="837" y="84"/>
                  </a:cubicBezTo>
                  <a:cubicBezTo>
                    <a:pt x="837" y="83"/>
                    <a:pt x="837" y="83"/>
                    <a:pt x="837" y="83"/>
                  </a:cubicBezTo>
                  <a:cubicBezTo>
                    <a:pt x="833" y="83"/>
                    <a:pt x="833" y="83"/>
                    <a:pt x="833" y="83"/>
                  </a:cubicBezTo>
                  <a:cubicBezTo>
                    <a:pt x="832" y="83"/>
                    <a:pt x="832" y="83"/>
                    <a:pt x="831" y="83"/>
                  </a:cubicBezTo>
                  <a:cubicBezTo>
                    <a:pt x="831" y="82"/>
                    <a:pt x="831" y="82"/>
                    <a:pt x="831" y="82"/>
                  </a:cubicBezTo>
                  <a:cubicBezTo>
                    <a:pt x="831" y="82"/>
                    <a:pt x="830" y="82"/>
                    <a:pt x="829" y="82"/>
                  </a:cubicBezTo>
                  <a:cubicBezTo>
                    <a:pt x="829" y="82"/>
                    <a:pt x="829" y="81"/>
                    <a:pt x="829" y="82"/>
                  </a:cubicBezTo>
                  <a:cubicBezTo>
                    <a:pt x="828" y="82"/>
                    <a:pt x="828" y="82"/>
                    <a:pt x="828" y="82"/>
                  </a:cubicBezTo>
                  <a:cubicBezTo>
                    <a:pt x="828" y="82"/>
                    <a:pt x="828" y="82"/>
                    <a:pt x="827" y="82"/>
                  </a:cubicBezTo>
                  <a:cubicBezTo>
                    <a:pt x="827" y="83"/>
                    <a:pt x="826" y="83"/>
                    <a:pt x="825" y="83"/>
                  </a:cubicBezTo>
                  <a:cubicBezTo>
                    <a:pt x="825" y="83"/>
                    <a:pt x="825" y="83"/>
                    <a:pt x="825" y="83"/>
                  </a:cubicBezTo>
                  <a:cubicBezTo>
                    <a:pt x="826" y="84"/>
                    <a:pt x="826" y="84"/>
                    <a:pt x="826" y="84"/>
                  </a:cubicBezTo>
                  <a:cubicBezTo>
                    <a:pt x="827" y="84"/>
                    <a:pt x="827" y="84"/>
                    <a:pt x="828" y="84"/>
                  </a:cubicBezTo>
                  <a:cubicBezTo>
                    <a:pt x="828" y="84"/>
                    <a:pt x="828" y="84"/>
                    <a:pt x="828" y="84"/>
                  </a:cubicBezTo>
                  <a:cubicBezTo>
                    <a:pt x="829" y="84"/>
                    <a:pt x="829" y="84"/>
                    <a:pt x="829" y="84"/>
                  </a:cubicBezTo>
                  <a:cubicBezTo>
                    <a:pt x="829" y="85"/>
                    <a:pt x="829" y="85"/>
                    <a:pt x="829" y="85"/>
                  </a:cubicBezTo>
                  <a:cubicBezTo>
                    <a:pt x="829" y="85"/>
                    <a:pt x="829" y="85"/>
                    <a:pt x="829" y="86"/>
                  </a:cubicBezTo>
                  <a:cubicBezTo>
                    <a:pt x="828" y="86"/>
                    <a:pt x="828" y="86"/>
                    <a:pt x="827" y="86"/>
                  </a:cubicBezTo>
                  <a:cubicBezTo>
                    <a:pt x="827" y="86"/>
                    <a:pt x="827" y="86"/>
                    <a:pt x="827" y="85"/>
                  </a:cubicBezTo>
                  <a:cubicBezTo>
                    <a:pt x="826" y="85"/>
                    <a:pt x="826" y="85"/>
                    <a:pt x="826" y="85"/>
                  </a:cubicBezTo>
                  <a:cubicBezTo>
                    <a:pt x="826" y="85"/>
                    <a:pt x="825" y="85"/>
                    <a:pt x="825" y="85"/>
                  </a:cubicBezTo>
                  <a:cubicBezTo>
                    <a:pt x="825" y="85"/>
                    <a:pt x="825" y="85"/>
                    <a:pt x="825" y="85"/>
                  </a:cubicBezTo>
                  <a:cubicBezTo>
                    <a:pt x="824" y="85"/>
                    <a:pt x="824" y="85"/>
                    <a:pt x="824" y="85"/>
                  </a:cubicBezTo>
                  <a:cubicBezTo>
                    <a:pt x="824" y="85"/>
                    <a:pt x="824" y="85"/>
                    <a:pt x="823" y="85"/>
                  </a:cubicBezTo>
                  <a:cubicBezTo>
                    <a:pt x="823" y="86"/>
                    <a:pt x="823" y="86"/>
                    <a:pt x="823" y="86"/>
                  </a:cubicBezTo>
                  <a:cubicBezTo>
                    <a:pt x="823" y="86"/>
                    <a:pt x="823" y="86"/>
                    <a:pt x="823" y="87"/>
                  </a:cubicBezTo>
                  <a:cubicBezTo>
                    <a:pt x="823" y="88"/>
                    <a:pt x="823" y="88"/>
                    <a:pt x="824" y="88"/>
                  </a:cubicBezTo>
                  <a:cubicBezTo>
                    <a:pt x="825" y="88"/>
                    <a:pt x="825" y="88"/>
                    <a:pt x="826" y="88"/>
                  </a:cubicBezTo>
                  <a:cubicBezTo>
                    <a:pt x="826" y="88"/>
                    <a:pt x="826" y="89"/>
                    <a:pt x="826" y="89"/>
                  </a:cubicBezTo>
                  <a:cubicBezTo>
                    <a:pt x="827" y="89"/>
                    <a:pt x="828" y="89"/>
                    <a:pt x="829" y="89"/>
                  </a:cubicBezTo>
                  <a:cubicBezTo>
                    <a:pt x="829" y="90"/>
                    <a:pt x="829" y="90"/>
                    <a:pt x="829" y="90"/>
                  </a:cubicBezTo>
                  <a:cubicBezTo>
                    <a:pt x="829" y="90"/>
                    <a:pt x="830" y="90"/>
                    <a:pt x="830" y="90"/>
                  </a:cubicBezTo>
                  <a:cubicBezTo>
                    <a:pt x="830" y="90"/>
                    <a:pt x="830" y="90"/>
                    <a:pt x="831" y="91"/>
                  </a:cubicBezTo>
                  <a:cubicBezTo>
                    <a:pt x="831" y="91"/>
                    <a:pt x="831" y="91"/>
                    <a:pt x="831" y="91"/>
                  </a:cubicBezTo>
                  <a:cubicBezTo>
                    <a:pt x="831" y="92"/>
                    <a:pt x="831" y="92"/>
                    <a:pt x="831" y="92"/>
                  </a:cubicBezTo>
                  <a:cubicBezTo>
                    <a:pt x="830" y="92"/>
                    <a:pt x="830" y="91"/>
                    <a:pt x="830" y="91"/>
                  </a:cubicBezTo>
                  <a:cubicBezTo>
                    <a:pt x="829" y="91"/>
                    <a:pt x="829" y="91"/>
                    <a:pt x="828" y="91"/>
                  </a:cubicBezTo>
                  <a:cubicBezTo>
                    <a:pt x="828" y="91"/>
                    <a:pt x="828" y="90"/>
                    <a:pt x="828" y="90"/>
                  </a:cubicBezTo>
                  <a:cubicBezTo>
                    <a:pt x="828" y="90"/>
                    <a:pt x="827" y="90"/>
                    <a:pt x="827" y="90"/>
                  </a:cubicBezTo>
                  <a:cubicBezTo>
                    <a:pt x="827" y="90"/>
                    <a:pt x="827" y="90"/>
                    <a:pt x="826" y="90"/>
                  </a:cubicBezTo>
                  <a:cubicBezTo>
                    <a:pt x="826" y="90"/>
                    <a:pt x="826" y="90"/>
                    <a:pt x="826" y="90"/>
                  </a:cubicBezTo>
                  <a:cubicBezTo>
                    <a:pt x="825" y="90"/>
                    <a:pt x="825" y="90"/>
                    <a:pt x="825" y="90"/>
                  </a:cubicBezTo>
                  <a:cubicBezTo>
                    <a:pt x="824" y="90"/>
                    <a:pt x="824" y="90"/>
                    <a:pt x="823" y="90"/>
                  </a:cubicBezTo>
                  <a:cubicBezTo>
                    <a:pt x="822" y="90"/>
                    <a:pt x="822" y="89"/>
                    <a:pt x="821" y="89"/>
                  </a:cubicBezTo>
                  <a:cubicBezTo>
                    <a:pt x="821" y="89"/>
                    <a:pt x="821" y="89"/>
                    <a:pt x="821" y="88"/>
                  </a:cubicBezTo>
                  <a:cubicBezTo>
                    <a:pt x="821" y="88"/>
                    <a:pt x="820" y="88"/>
                    <a:pt x="820" y="88"/>
                  </a:cubicBezTo>
                  <a:cubicBezTo>
                    <a:pt x="820" y="87"/>
                    <a:pt x="820" y="87"/>
                    <a:pt x="820" y="87"/>
                  </a:cubicBezTo>
                  <a:cubicBezTo>
                    <a:pt x="820" y="86"/>
                    <a:pt x="820" y="86"/>
                    <a:pt x="820" y="86"/>
                  </a:cubicBezTo>
                  <a:cubicBezTo>
                    <a:pt x="820" y="85"/>
                    <a:pt x="820" y="85"/>
                    <a:pt x="820" y="84"/>
                  </a:cubicBezTo>
                  <a:cubicBezTo>
                    <a:pt x="820" y="84"/>
                    <a:pt x="821" y="84"/>
                    <a:pt x="821" y="83"/>
                  </a:cubicBezTo>
                  <a:cubicBezTo>
                    <a:pt x="821" y="83"/>
                    <a:pt x="821" y="83"/>
                    <a:pt x="821" y="83"/>
                  </a:cubicBezTo>
                  <a:cubicBezTo>
                    <a:pt x="821" y="83"/>
                    <a:pt x="821" y="82"/>
                    <a:pt x="821" y="82"/>
                  </a:cubicBezTo>
                  <a:cubicBezTo>
                    <a:pt x="821" y="82"/>
                    <a:pt x="821" y="82"/>
                    <a:pt x="821" y="81"/>
                  </a:cubicBezTo>
                  <a:cubicBezTo>
                    <a:pt x="821" y="81"/>
                    <a:pt x="820" y="81"/>
                    <a:pt x="820" y="81"/>
                  </a:cubicBezTo>
                  <a:cubicBezTo>
                    <a:pt x="820" y="81"/>
                    <a:pt x="820" y="81"/>
                    <a:pt x="820" y="80"/>
                  </a:cubicBezTo>
                  <a:cubicBezTo>
                    <a:pt x="820" y="80"/>
                    <a:pt x="820" y="79"/>
                    <a:pt x="819" y="79"/>
                  </a:cubicBezTo>
                  <a:cubicBezTo>
                    <a:pt x="819" y="79"/>
                    <a:pt x="819" y="79"/>
                    <a:pt x="819" y="79"/>
                  </a:cubicBezTo>
                  <a:cubicBezTo>
                    <a:pt x="818" y="79"/>
                    <a:pt x="818" y="79"/>
                    <a:pt x="818" y="79"/>
                  </a:cubicBezTo>
                  <a:cubicBezTo>
                    <a:pt x="818" y="80"/>
                    <a:pt x="818" y="80"/>
                    <a:pt x="818" y="80"/>
                  </a:cubicBezTo>
                  <a:cubicBezTo>
                    <a:pt x="818" y="81"/>
                    <a:pt x="818" y="81"/>
                    <a:pt x="818" y="81"/>
                  </a:cubicBezTo>
                  <a:cubicBezTo>
                    <a:pt x="818" y="82"/>
                    <a:pt x="818" y="82"/>
                    <a:pt x="818" y="83"/>
                  </a:cubicBezTo>
                  <a:cubicBezTo>
                    <a:pt x="818" y="83"/>
                    <a:pt x="818" y="84"/>
                    <a:pt x="818" y="84"/>
                  </a:cubicBezTo>
                  <a:cubicBezTo>
                    <a:pt x="818" y="85"/>
                    <a:pt x="818" y="85"/>
                    <a:pt x="818" y="85"/>
                  </a:cubicBezTo>
                  <a:cubicBezTo>
                    <a:pt x="817" y="85"/>
                    <a:pt x="817" y="85"/>
                    <a:pt x="816" y="85"/>
                  </a:cubicBezTo>
                  <a:cubicBezTo>
                    <a:pt x="816" y="85"/>
                    <a:pt x="816" y="85"/>
                    <a:pt x="816" y="85"/>
                  </a:cubicBezTo>
                  <a:cubicBezTo>
                    <a:pt x="815" y="85"/>
                    <a:pt x="815" y="85"/>
                    <a:pt x="815" y="85"/>
                  </a:cubicBezTo>
                  <a:cubicBezTo>
                    <a:pt x="815" y="85"/>
                    <a:pt x="815" y="85"/>
                    <a:pt x="815" y="86"/>
                  </a:cubicBezTo>
                  <a:cubicBezTo>
                    <a:pt x="815" y="86"/>
                    <a:pt x="815" y="86"/>
                    <a:pt x="815" y="86"/>
                  </a:cubicBezTo>
                  <a:cubicBezTo>
                    <a:pt x="814" y="87"/>
                    <a:pt x="814" y="87"/>
                    <a:pt x="814" y="87"/>
                  </a:cubicBezTo>
                  <a:cubicBezTo>
                    <a:pt x="814" y="87"/>
                    <a:pt x="813" y="87"/>
                    <a:pt x="813" y="87"/>
                  </a:cubicBezTo>
                  <a:cubicBezTo>
                    <a:pt x="813" y="87"/>
                    <a:pt x="812" y="88"/>
                    <a:pt x="812" y="89"/>
                  </a:cubicBezTo>
                  <a:cubicBezTo>
                    <a:pt x="812" y="89"/>
                    <a:pt x="812" y="89"/>
                    <a:pt x="812" y="89"/>
                  </a:cubicBezTo>
                  <a:cubicBezTo>
                    <a:pt x="813" y="90"/>
                    <a:pt x="813" y="90"/>
                    <a:pt x="814" y="91"/>
                  </a:cubicBezTo>
                  <a:cubicBezTo>
                    <a:pt x="814" y="91"/>
                    <a:pt x="815" y="92"/>
                    <a:pt x="815" y="92"/>
                  </a:cubicBezTo>
                  <a:cubicBezTo>
                    <a:pt x="815" y="92"/>
                    <a:pt x="815" y="93"/>
                    <a:pt x="815" y="93"/>
                  </a:cubicBezTo>
                  <a:cubicBezTo>
                    <a:pt x="815" y="93"/>
                    <a:pt x="816" y="94"/>
                    <a:pt x="816" y="94"/>
                  </a:cubicBezTo>
                  <a:cubicBezTo>
                    <a:pt x="816" y="94"/>
                    <a:pt x="815" y="95"/>
                    <a:pt x="815" y="95"/>
                  </a:cubicBezTo>
                  <a:cubicBezTo>
                    <a:pt x="815" y="95"/>
                    <a:pt x="815" y="95"/>
                    <a:pt x="815" y="96"/>
                  </a:cubicBezTo>
                  <a:cubicBezTo>
                    <a:pt x="815" y="96"/>
                    <a:pt x="814" y="96"/>
                    <a:pt x="814" y="97"/>
                  </a:cubicBezTo>
                  <a:cubicBezTo>
                    <a:pt x="814" y="97"/>
                    <a:pt x="814" y="97"/>
                    <a:pt x="814" y="97"/>
                  </a:cubicBezTo>
                  <a:cubicBezTo>
                    <a:pt x="814" y="97"/>
                    <a:pt x="814" y="97"/>
                    <a:pt x="815" y="98"/>
                  </a:cubicBezTo>
                  <a:cubicBezTo>
                    <a:pt x="815" y="98"/>
                    <a:pt x="815" y="98"/>
                    <a:pt x="815" y="99"/>
                  </a:cubicBezTo>
                  <a:cubicBezTo>
                    <a:pt x="815" y="99"/>
                    <a:pt x="815" y="99"/>
                    <a:pt x="815" y="99"/>
                  </a:cubicBezTo>
                  <a:cubicBezTo>
                    <a:pt x="815" y="100"/>
                    <a:pt x="815" y="100"/>
                    <a:pt x="815" y="100"/>
                  </a:cubicBezTo>
                  <a:cubicBezTo>
                    <a:pt x="815" y="100"/>
                    <a:pt x="815" y="101"/>
                    <a:pt x="815" y="101"/>
                  </a:cubicBezTo>
                  <a:cubicBezTo>
                    <a:pt x="815" y="101"/>
                    <a:pt x="815" y="102"/>
                    <a:pt x="815" y="102"/>
                  </a:cubicBezTo>
                  <a:cubicBezTo>
                    <a:pt x="816" y="102"/>
                    <a:pt x="816" y="103"/>
                    <a:pt x="816" y="103"/>
                  </a:cubicBezTo>
                  <a:cubicBezTo>
                    <a:pt x="820" y="103"/>
                    <a:pt x="820" y="103"/>
                    <a:pt x="820" y="103"/>
                  </a:cubicBezTo>
                  <a:cubicBezTo>
                    <a:pt x="820" y="102"/>
                    <a:pt x="820" y="102"/>
                    <a:pt x="820" y="102"/>
                  </a:cubicBezTo>
                  <a:cubicBezTo>
                    <a:pt x="820" y="102"/>
                    <a:pt x="821" y="101"/>
                    <a:pt x="821" y="101"/>
                  </a:cubicBezTo>
                  <a:cubicBezTo>
                    <a:pt x="821" y="101"/>
                    <a:pt x="821" y="101"/>
                    <a:pt x="822" y="101"/>
                  </a:cubicBezTo>
                  <a:cubicBezTo>
                    <a:pt x="822" y="101"/>
                    <a:pt x="822" y="101"/>
                    <a:pt x="822" y="101"/>
                  </a:cubicBezTo>
                  <a:cubicBezTo>
                    <a:pt x="822" y="101"/>
                    <a:pt x="822" y="101"/>
                    <a:pt x="823" y="101"/>
                  </a:cubicBezTo>
                  <a:cubicBezTo>
                    <a:pt x="823" y="101"/>
                    <a:pt x="823" y="101"/>
                    <a:pt x="823" y="101"/>
                  </a:cubicBezTo>
                  <a:cubicBezTo>
                    <a:pt x="824" y="102"/>
                    <a:pt x="824" y="102"/>
                    <a:pt x="825" y="102"/>
                  </a:cubicBezTo>
                  <a:cubicBezTo>
                    <a:pt x="825" y="102"/>
                    <a:pt x="825" y="102"/>
                    <a:pt x="825" y="103"/>
                  </a:cubicBezTo>
                  <a:cubicBezTo>
                    <a:pt x="826" y="103"/>
                    <a:pt x="826" y="103"/>
                    <a:pt x="826" y="103"/>
                  </a:cubicBezTo>
                  <a:cubicBezTo>
                    <a:pt x="826" y="103"/>
                    <a:pt x="826" y="104"/>
                    <a:pt x="827" y="104"/>
                  </a:cubicBezTo>
                  <a:cubicBezTo>
                    <a:pt x="827" y="105"/>
                    <a:pt x="827" y="105"/>
                    <a:pt x="828" y="106"/>
                  </a:cubicBezTo>
                  <a:cubicBezTo>
                    <a:pt x="828" y="106"/>
                    <a:pt x="828" y="106"/>
                    <a:pt x="829" y="106"/>
                  </a:cubicBezTo>
                  <a:cubicBezTo>
                    <a:pt x="829" y="106"/>
                    <a:pt x="829" y="107"/>
                    <a:pt x="829" y="107"/>
                  </a:cubicBezTo>
                  <a:cubicBezTo>
                    <a:pt x="829" y="108"/>
                    <a:pt x="829" y="108"/>
                    <a:pt x="829" y="108"/>
                  </a:cubicBezTo>
                  <a:cubicBezTo>
                    <a:pt x="828" y="109"/>
                    <a:pt x="828" y="109"/>
                    <a:pt x="828" y="109"/>
                  </a:cubicBezTo>
                  <a:cubicBezTo>
                    <a:pt x="828" y="109"/>
                    <a:pt x="827" y="109"/>
                    <a:pt x="827" y="110"/>
                  </a:cubicBezTo>
                  <a:cubicBezTo>
                    <a:pt x="827" y="110"/>
                    <a:pt x="828" y="110"/>
                    <a:pt x="828" y="110"/>
                  </a:cubicBezTo>
                  <a:cubicBezTo>
                    <a:pt x="828" y="110"/>
                    <a:pt x="828" y="110"/>
                    <a:pt x="828" y="110"/>
                  </a:cubicBezTo>
                  <a:cubicBezTo>
                    <a:pt x="829" y="111"/>
                    <a:pt x="829" y="111"/>
                    <a:pt x="829" y="111"/>
                  </a:cubicBezTo>
                  <a:cubicBezTo>
                    <a:pt x="829" y="111"/>
                    <a:pt x="829" y="111"/>
                    <a:pt x="830" y="111"/>
                  </a:cubicBezTo>
                  <a:cubicBezTo>
                    <a:pt x="830" y="112"/>
                    <a:pt x="831" y="111"/>
                    <a:pt x="832" y="112"/>
                  </a:cubicBezTo>
                  <a:cubicBezTo>
                    <a:pt x="832" y="112"/>
                    <a:pt x="832" y="112"/>
                    <a:pt x="832" y="112"/>
                  </a:cubicBezTo>
                  <a:cubicBezTo>
                    <a:pt x="832" y="112"/>
                    <a:pt x="832" y="112"/>
                    <a:pt x="832" y="112"/>
                  </a:cubicBezTo>
                  <a:cubicBezTo>
                    <a:pt x="832" y="112"/>
                    <a:pt x="832" y="113"/>
                    <a:pt x="831" y="113"/>
                  </a:cubicBezTo>
                  <a:cubicBezTo>
                    <a:pt x="831" y="113"/>
                    <a:pt x="830" y="113"/>
                    <a:pt x="830" y="113"/>
                  </a:cubicBezTo>
                  <a:cubicBezTo>
                    <a:pt x="829" y="113"/>
                    <a:pt x="829" y="113"/>
                    <a:pt x="829" y="113"/>
                  </a:cubicBezTo>
                  <a:cubicBezTo>
                    <a:pt x="829" y="113"/>
                    <a:pt x="829" y="113"/>
                    <a:pt x="828" y="112"/>
                  </a:cubicBezTo>
                  <a:cubicBezTo>
                    <a:pt x="828" y="112"/>
                    <a:pt x="828" y="112"/>
                    <a:pt x="828" y="112"/>
                  </a:cubicBezTo>
                  <a:cubicBezTo>
                    <a:pt x="828" y="112"/>
                    <a:pt x="827" y="112"/>
                    <a:pt x="827" y="112"/>
                  </a:cubicBezTo>
                  <a:cubicBezTo>
                    <a:pt x="826" y="111"/>
                    <a:pt x="827" y="111"/>
                    <a:pt x="827" y="110"/>
                  </a:cubicBezTo>
                  <a:cubicBezTo>
                    <a:pt x="827" y="109"/>
                    <a:pt x="827" y="109"/>
                    <a:pt x="827" y="109"/>
                  </a:cubicBezTo>
                  <a:cubicBezTo>
                    <a:pt x="827" y="109"/>
                    <a:pt x="827" y="108"/>
                    <a:pt x="827" y="108"/>
                  </a:cubicBezTo>
                  <a:cubicBezTo>
                    <a:pt x="827" y="107"/>
                    <a:pt x="826" y="107"/>
                    <a:pt x="826" y="107"/>
                  </a:cubicBezTo>
                  <a:cubicBezTo>
                    <a:pt x="826" y="107"/>
                    <a:pt x="825" y="107"/>
                    <a:pt x="825" y="106"/>
                  </a:cubicBezTo>
                  <a:cubicBezTo>
                    <a:pt x="825" y="106"/>
                    <a:pt x="825" y="106"/>
                    <a:pt x="825" y="106"/>
                  </a:cubicBezTo>
                  <a:cubicBezTo>
                    <a:pt x="825" y="105"/>
                    <a:pt x="825" y="105"/>
                    <a:pt x="825" y="105"/>
                  </a:cubicBezTo>
                  <a:cubicBezTo>
                    <a:pt x="824" y="105"/>
                    <a:pt x="824" y="105"/>
                    <a:pt x="824" y="105"/>
                  </a:cubicBezTo>
                  <a:cubicBezTo>
                    <a:pt x="824" y="105"/>
                    <a:pt x="823" y="105"/>
                    <a:pt x="823" y="105"/>
                  </a:cubicBezTo>
                  <a:cubicBezTo>
                    <a:pt x="822" y="105"/>
                    <a:pt x="822" y="104"/>
                    <a:pt x="822" y="104"/>
                  </a:cubicBezTo>
                  <a:cubicBezTo>
                    <a:pt x="821" y="104"/>
                    <a:pt x="820" y="105"/>
                    <a:pt x="819" y="105"/>
                  </a:cubicBezTo>
                  <a:cubicBezTo>
                    <a:pt x="819" y="105"/>
                    <a:pt x="819" y="105"/>
                    <a:pt x="819" y="105"/>
                  </a:cubicBezTo>
                  <a:cubicBezTo>
                    <a:pt x="818" y="105"/>
                    <a:pt x="818" y="105"/>
                    <a:pt x="818" y="105"/>
                  </a:cubicBezTo>
                  <a:cubicBezTo>
                    <a:pt x="818" y="105"/>
                    <a:pt x="818" y="105"/>
                    <a:pt x="817" y="105"/>
                  </a:cubicBezTo>
                  <a:cubicBezTo>
                    <a:pt x="817" y="106"/>
                    <a:pt x="817" y="106"/>
                    <a:pt x="817" y="106"/>
                  </a:cubicBezTo>
                  <a:cubicBezTo>
                    <a:pt x="817" y="106"/>
                    <a:pt x="817" y="106"/>
                    <a:pt x="817" y="107"/>
                  </a:cubicBezTo>
                  <a:cubicBezTo>
                    <a:pt x="817" y="107"/>
                    <a:pt x="817" y="107"/>
                    <a:pt x="817" y="107"/>
                  </a:cubicBezTo>
                  <a:cubicBezTo>
                    <a:pt x="817" y="108"/>
                    <a:pt x="818" y="109"/>
                    <a:pt x="818" y="109"/>
                  </a:cubicBezTo>
                  <a:cubicBezTo>
                    <a:pt x="818" y="110"/>
                    <a:pt x="817" y="110"/>
                    <a:pt x="817" y="111"/>
                  </a:cubicBezTo>
                  <a:cubicBezTo>
                    <a:pt x="817" y="111"/>
                    <a:pt x="817" y="111"/>
                    <a:pt x="817" y="112"/>
                  </a:cubicBezTo>
                  <a:cubicBezTo>
                    <a:pt x="817" y="112"/>
                    <a:pt x="817" y="112"/>
                    <a:pt x="816" y="112"/>
                  </a:cubicBezTo>
                  <a:cubicBezTo>
                    <a:pt x="816" y="113"/>
                    <a:pt x="816" y="113"/>
                    <a:pt x="816" y="113"/>
                  </a:cubicBezTo>
                  <a:cubicBezTo>
                    <a:pt x="815" y="113"/>
                    <a:pt x="815" y="113"/>
                    <a:pt x="815" y="114"/>
                  </a:cubicBezTo>
                  <a:cubicBezTo>
                    <a:pt x="815" y="114"/>
                    <a:pt x="814" y="114"/>
                    <a:pt x="814" y="114"/>
                  </a:cubicBezTo>
                  <a:cubicBezTo>
                    <a:pt x="814" y="115"/>
                    <a:pt x="814" y="115"/>
                    <a:pt x="814" y="116"/>
                  </a:cubicBezTo>
                  <a:cubicBezTo>
                    <a:pt x="813" y="116"/>
                    <a:pt x="813" y="116"/>
                    <a:pt x="813" y="116"/>
                  </a:cubicBezTo>
                  <a:cubicBezTo>
                    <a:pt x="812" y="116"/>
                    <a:pt x="811" y="117"/>
                    <a:pt x="810" y="117"/>
                  </a:cubicBezTo>
                  <a:cubicBezTo>
                    <a:pt x="810" y="117"/>
                    <a:pt x="809" y="118"/>
                    <a:pt x="809" y="118"/>
                  </a:cubicBezTo>
                  <a:cubicBezTo>
                    <a:pt x="809" y="118"/>
                    <a:pt x="809" y="119"/>
                    <a:pt x="809" y="119"/>
                  </a:cubicBezTo>
                  <a:cubicBezTo>
                    <a:pt x="809" y="119"/>
                    <a:pt x="809" y="119"/>
                    <a:pt x="809" y="119"/>
                  </a:cubicBezTo>
                  <a:cubicBezTo>
                    <a:pt x="808" y="120"/>
                    <a:pt x="808" y="119"/>
                    <a:pt x="808" y="119"/>
                  </a:cubicBezTo>
                  <a:cubicBezTo>
                    <a:pt x="807" y="119"/>
                    <a:pt x="807" y="119"/>
                    <a:pt x="806" y="119"/>
                  </a:cubicBezTo>
                  <a:cubicBezTo>
                    <a:pt x="806" y="119"/>
                    <a:pt x="806" y="119"/>
                    <a:pt x="806" y="119"/>
                  </a:cubicBezTo>
                  <a:cubicBezTo>
                    <a:pt x="805" y="119"/>
                    <a:pt x="805" y="119"/>
                    <a:pt x="805" y="119"/>
                  </a:cubicBezTo>
                  <a:cubicBezTo>
                    <a:pt x="805" y="119"/>
                    <a:pt x="805" y="118"/>
                    <a:pt x="804" y="118"/>
                  </a:cubicBezTo>
                  <a:cubicBezTo>
                    <a:pt x="800" y="118"/>
                    <a:pt x="800" y="118"/>
                    <a:pt x="800" y="118"/>
                  </a:cubicBezTo>
                  <a:cubicBezTo>
                    <a:pt x="799" y="118"/>
                    <a:pt x="799" y="118"/>
                    <a:pt x="799" y="118"/>
                  </a:cubicBezTo>
                  <a:cubicBezTo>
                    <a:pt x="800" y="118"/>
                    <a:pt x="800" y="117"/>
                    <a:pt x="800" y="117"/>
                  </a:cubicBezTo>
                  <a:cubicBezTo>
                    <a:pt x="800" y="117"/>
                    <a:pt x="800" y="117"/>
                    <a:pt x="800" y="116"/>
                  </a:cubicBezTo>
                  <a:cubicBezTo>
                    <a:pt x="801" y="116"/>
                    <a:pt x="801" y="116"/>
                    <a:pt x="801" y="116"/>
                  </a:cubicBezTo>
                  <a:cubicBezTo>
                    <a:pt x="802" y="116"/>
                    <a:pt x="802" y="116"/>
                    <a:pt x="803" y="116"/>
                  </a:cubicBezTo>
                  <a:cubicBezTo>
                    <a:pt x="803" y="116"/>
                    <a:pt x="803" y="117"/>
                    <a:pt x="803" y="117"/>
                  </a:cubicBezTo>
                  <a:cubicBezTo>
                    <a:pt x="804" y="117"/>
                    <a:pt x="804" y="117"/>
                    <a:pt x="805" y="117"/>
                  </a:cubicBezTo>
                  <a:cubicBezTo>
                    <a:pt x="805" y="117"/>
                    <a:pt x="806" y="117"/>
                    <a:pt x="806" y="117"/>
                  </a:cubicBezTo>
                  <a:cubicBezTo>
                    <a:pt x="806" y="117"/>
                    <a:pt x="806" y="116"/>
                    <a:pt x="807" y="116"/>
                  </a:cubicBezTo>
                  <a:cubicBezTo>
                    <a:pt x="807" y="116"/>
                    <a:pt x="807" y="116"/>
                    <a:pt x="807" y="116"/>
                  </a:cubicBezTo>
                  <a:cubicBezTo>
                    <a:pt x="808" y="116"/>
                    <a:pt x="808" y="115"/>
                    <a:pt x="808" y="115"/>
                  </a:cubicBezTo>
                  <a:cubicBezTo>
                    <a:pt x="808" y="115"/>
                    <a:pt x="808" y="114"/>
                    <a:pt x="809" y="114"/>
                  </a:cubicBezTo>
                  <a:cubicBezTo>
                    <a:pt x="809" y="114"/>
                    <a:pt x="809" y="114"/>
                    <a:pt x="810" y="113"/>
                  </a:cubicBezTo>
                  <a:cubicBezTo>
                    <a:pt x="810" y="113"/>
                    <a:pt x="810" y="113"/>
                    <a:pt x="811" y="112"/>
                  </a:cubicBezTo>
                  <a:cubicBezTo>
                    <a:pt x="811" y="112"/>
                    <a:pt x="811" y="112"/>
                    <a:pt x="811" y="112"/>
                  </a:cubicBezTo>
                  <a:cubicBezTo>
                    <a:pt x="811" y="111"/>
                    <a:pt x="811" y="111"/>
                    <a:pt x="812" y="111"/>
                  </a:cubicBezTo>
                  <a:cubicBezTo>
                    <a:pt x="812" y="111"/>
                    <a:pt x="812" y="111"/>
                    <a:pt x="812" y="111"/>
                  </a:cubicBezTo>
                  <a:cubicBezTo>
                    <a:pt x="812" y="111"/>
                    <a:pt x="812" y="110"/>
                    <a:pt x="812" y="110"/>
                  </a:cubicBezTo>
                  <a:cubicBezTo>
                    <a:pt x="812" y="110"/>
                    <a:pt x="813" y="110"/>
                    <a:pt x="813" y="109"/>
                  </a:cubicBezTo>
                  <a:cubicBezTo>
                    <a:pt x="813" y="109"/>
                    <a:pt x="813" y="109"/>
                    <a:pt x="813" y="108"/>
                  </a:cubicBezTo>
                  <a:cubicBezTo>
                    <a:pt x="813" y="108"/>
                    <a:pt x="813" y="108"/>
                    <a:pt x="813" y="107"/>
                  </a:cubicBezTo>
                  <a:cubicBezTo>
                    <a:pt x="813" y="107"/>
                    <a:pt x="813" y="107"/>
                    <a:pt x="813" y="107"/>
                  </a:cubicBezTo>
                  <a:cubicBezTo>
                    <a:pt x="813" y="106"/>
                    <a:pt x="814" y="106"/>
                    <a:pt x="814" y="106"/>
                  </a:cubicBezTo>
                  <a:cubicBezTo>
                    <a:pt x="814" y="106"/>
                    <a:pt x="814" y="105"/>
                    <a:pt x="814" y="105"/>
                  </a:cubicBezTo>
                  <a:cubicBezTo>
                    <a:pt x="813" y="105"/>
                    <a:pt x="813" y="105"/>
                    <a:pt x="812" y="105"/>
                  </a:cubicBezTo>
                  <a:cubicBezTo>
                    <a:pt x="812" y="105"/>
                    <a:pt x="812" y="105"/>
                    <a:pt x="811" y="105"/>
                  </a:cubicBezTo>
                  <a:cubicBezTo>
                    <a:pt x="811" y="105"/>
                    <a:pt x="811" y="105"/>
                    <a:pt x="810" y="105"/>
                  </a:cubicBezTo>
                  <a:cubicBezTo>
                    <a:pt x="810" y="104"/>
                    <a:pt x="810" y="104"/>
                    <a:pt x="810" y="104"/>
                  </a:cubicBezTo>
                  <a:cubicBezTo>
                    <a:pt x="810" y="104"/>
                    <a:pt x="810" y="103"/>
                    <a:pt x="810" y="103"/>
                  </a:cubicBezTo>
                  <a:cubicBezTo>
                    <a:pt x="810" y="102"/>
                    <a:pt x="810" y="102"/>
                    <a:pt x="810" y="101"/>
                  </a:cubicBezTo>
                  <a:cubicBezTo>
                    <a:pt x="810" y="100"/>
                    <a:pt x="810" y="100"/>
                    <a:pt x="810" y="99"/>
                  </a:cubicBezTo>
                  <a:cubicBezTo>
                    <a:pt x="810" y="98"/>
                    <a:pt x="810" y="98"/>
                    <a:pt x="810" y="98"/>
                  </a:cubicBezTo>
                  <a:cubicBezTo>
                    <a:pt x="810" y="98"/>
                    <a:pt x="810" y="97"/>
                    <a:pt x="810" y="97"/>
                  </a:cubicBezTo>
                  <a:cubicBezTo>
                    <a:pt x="811" y="96"/>
                    <a:pt x="811" y="96"/>
                    <a:pt x="811" y="95"/>
                  </a:cubicBezTo>
                  <a:cubicBezTo>
                    <a:pt x="811" y="94"/>
                    <a:pt x="811" y="94"/>
                    <a:pt x="811" y="94"/>
                  </a:cubicBezTo>
                  <a:cubicBezTo>
                    <a:pt x="811" y="93"/>
                    <a:pt x="810" y="93"/>
                    <a:pt x="810" y="93"/>
                  </a:cubicBezTo>
                  <a:cubicBezTo>
                    <a:pt x="810" y="92"/>
                    <a:pt x="810" y="92"/>
                    <a:pt x="810" y="92"/>
                  </a:cubicBezTo>
                  <a:cubicBezTo>
                    <a:pt x="810" y="91"/>
                    <a:pt x="810" y="91"/>
                    <a:pt x="809" y="91"/>
                  </a:cubicBezTo>
                  <a:cubicBezTo>
                    <a:pt x="809" y="90"/>
                    <a:pt x="809" y="90"/>
                    <a:pt x="809" y="90"/>
                  </a:cubicBezTo>
                  <a:cubicBezTo>
                    <a:pt x="809" y="90"/>
                    <a:pt x="809" y="89"/>
                    <a:pt x="809" y="89"/>
                  </a:cubicBezTo>
                  <a:cubicBezTo>
                    <a:pt x="809" y="85"/>
                    <a:pt x="809" y="85"/>
                    <a:pt x="809" y="85"/>
                  </a:cubicBezTo>
                  <a:cubicBezTo>
                    <a:pt x="809" y="85"/>
                    <a:pt x="809" y="85"/>
                    <a:pt x="810" y="85"/>
                  </a:cubicBezTo>
                  <a:cubicBezTo>
                    <a:pt x="810" y="85"/>
                    <a:pt x="810" y="85"/>
                    <a:pt x="811" y="85"/>
                  </a:cubicBezTo>
                  <a:cubicBezTo>
                    <a:pt x="811" y="85"/>
                    <a:pt x="811" y="85"/>
                    <a:pt x="811" y="85"/>
                  </a:cubicBezTo>
                  <a:cubicBezTo>
                    <a:pt x="811" y="80"/>
                    <a:pt x="811" y="80"/>
                    <a:pt x="811" y="80"/>
                  </a:cubicBezTo>
                  <a:cubicBezTo>
                    <a:pt x="810" y="80"/>
                    <a:pt x="810" y="80"/>
                    <a:pt x="809" y="80"/>
                  </a:cubicBezTo>
                  <a:cubicBezTo>
                    <a:pt x="809" y="80"/>
                    <a:pt x="809" y="80"/>
                    <a:pt x="808" y="80"/>
                  </a:cubicBezTo>
                  <a:cubicBezTo>
                    <a:pt x="808" y="80"/>
                    <a:pt x="808" y="79"/>
                    <a:pt x="808" y="79"/>
                  </a:cubicBezTo>
                  <a:cubicBezTo>
                    <a:pt x="807" y="79"/>
                    <a:pt x="807" y="79"/>
                    <a:pt x="806" y="79"/>
                  </a:cubicBezTo>
                  <a:cubicBezTo>
                    <a:pt x="805" y="79"/>
                    <a:pt x="805" y="79"/>
                    <a:pt x="805" y="79"/>
                  </a:cubicBezTo>
                  <a:cubicBezTo>
                    <a:pt x="804" y="79"/>
                    <a:pt x="804" y="79"/>
                    <a:pt x="804" y="79"/>
                  </a:cubicBezTo>
                  <a:cubicBezTo>
                    <a:pt x="803" y="79"/>
                    <a:pt x="803" y="79"/>
                    <a:pt x="802" y="80"/>
                  </a:cubicBezTo>
                  <a:cubicBezTo>
                    <a:pt x="802" y="80"/>
                    <a:pt x="802" y="80"/>
                    <a:pt x="801" y="80"/>
                  </a:cubicBezTo>
                  <a:cubicBezTo>
                    <a:pt x="801" y="80"/>
                    <a:pt x="801" y="80"/>
                    <a:pt x="801" y="80"/>
                  </a:cubicBezTo>
                  <a:cubicBezTo>
                    <a:pt x="800" y="81"/>
                    <a:pt x="800" y="80"/>
                    <a:pt x="800" y="80"/>
                  </a:cubicBezTo>
                  <a:cubicBezTo>
                    <a:pt x="799" y="81"/>
                    <a:pt x="799" y="80"/>
                    <a:pt x="798" y="80"/>
                  </a:cubicBezTo>
                  <a:cubicBezTo>
                    <a:pt x="798" y="80"/>
                    <a:pt x="798" y="81"/>
                    <a:pt x="798" y="81"/>
                  </a:cubicBezTo>
                  <a:cubicBezTo>
                    <a:pt x="798" y="81"/>
                    <a:pt x="798" y="82"/>
                    <a:pt x="798" y="83"/>
                  </a:cubicBezTo>
                  <a:cubicBezTo>
                    <a:pt x="798" y="83"/>
                    <a:pt x="798" y="83"/>
                    <a:pt x="798" y="84"/>
                  </a:cubicBezTo>
                  <a:cubicBezTo>
                    <a:pt x="798" y="84"/>
                    <a:pt x="797" y="85"/>
                    <a:pt x="797" y="85"/>
                  </a:cubicBezTo>
                  <a:cubicBezTo>
                    <a:pt x="797" y="85"/>
                    <a:pt x="797" y="86"/>
                    <a:pt x="796" y="86"/>
                  </a:cubicBezTo>
                  <a:cubicBezTo>
                    <a:pt x="796" y="86"/>
                    <a:pt x="795" y="87"/>
                    <a:pt x="795" y="87"/>
                  </a:cubicBezTo>
                  <a:cubicBezTo>
                    <a:pt x="795" y="88"/>
                    <a:pt x="795" y="88"/>
                    <a:pt x="795" y="89"/>
                  </a:cubicBezTo>
                  <a:cubicBezTo>
                    <a:pt x="795" y="89"/>
                    <a:pt x="795" y="89"/>
                    <a:pt x="794" y="89"/>
                  </a:cubicBezTo>
                  <a:cubicBezTo>
                    <a:pt x="794" y="90"/>
                    <a:pt x="794" y="90"/>
                    <a:pt x="794" y="90"/>
                  </a:cubicBezTo>
                  <a:cubicBezTo>
                    <a:pt x="793" y="90"/>
                    <a:pt x="793" y="90"/>
                    <a:pt x="792" y="90"/>
                  </a:cubicBezTo>
                  <a:cubicBezTo>
                    <a:pt x="792" y="90"/>
                    <a:pt x="792" y="90"/>
                    <a:pt x="792" y="90"/>
                  </a:cubicBezTo>
                  <a:cubicBezTo>
                    <a:pt x="791" y="90"/>
                    <a:pt x="791" y="90"/>
                    <a:pt x="791" y="90"/>
                  </a:cubicBezTo>
                  <a:cubicBezTo>
                    <a:pt x="791" y="90"/>
                    <a:pt x="791" y="91"/>
                    <a:pt x="791" y="91"/>
                  </a:cubicBezTo>
                  <a:cubicBezTo>
                    <a:pt x="791" y="91"/>
                    <a:pt x="791" y="91"/>
                    <a:pt x="791" y="91"/>
                  </a:cubicBezTo>
                  <a:cubicBezTo>
                    <a:pt x="791" y="92"/>
                    <a:pt x="791" y="92"/>
                    <a:pt x="791" y="92"/>
                  </a:cubicBezTo>
                  <a:cubicBezTo>
                    <a:pt x="791" y="92"/>
                    <a:pt x="791" y="92"/>
                    <a:pt x="791" y="92"/>
                  </a:cubicBezTo>
                  <a:cubicBezTo>
                    <a:pt x="792" y="93"/>
                    <a:pt x="792" y="93"/>
                    <a:pt x="793" y="94"/>
                  </a:cubicBezTo>
                  <a:cubicBezTo>
                    <a:pt x="793" y="94"/>
                    <a:pt x="793" y="94"/>
                    <a:pt x="793" y="95"/>
                  </a:cubicBezTo>
                  <a:cubicBezTo>
                    <a:pt x="793" y="95"/>
                    <a:pt x="793" y="96"/>
                    <a:pt x="792" y="96"/>
                  </a:cubicBezTo>
                  <a:cubicBezTo>
                    <a:pt x="792" y="97"/>
                    <a:pt x="792" y="96"/>
                    <a:pt x="792" y="97"/>
                  </a:cubicBezTo>
                  <a:cubicBezTo>
                    <a:pt x="792" y="97"/>
                    <a:pt x="791" y="97"/>
                    <a:pt x="791" y="97"/>
                  </a:cubicBezTo>
                  <a:cubicBezTo>
                    <a:pt x="791" y="97"/>
                    <a:pt x="791" y="98"/>
                    <a:pt x="791" y="98"/>
                  </a:cubicBezTo>
                  <a:cubicBezTo>
                    <a:pt x="791" y="99"/>
                    <a:pt x="791" y="99"/>
                    <a:pt x="791" y="99"/>
                  </a:cubicBezTo>
                  <a:cubicBezTo>
                    <a:pt x="792" y="99"/>
                    <a:pt x="792" y="99"/>
                    <a:pt x="792" y="99"/>
                  </a:cubicBezTo>
                  <a:cubicBezTo>
                    <a:pt x="793" y="99"/>
                    <a:pt x="793" y="99"/>
                    <a:pt x="793" y="99"/>
                  </a:cubicBezTo>
                  <a:cubicBezTo>
                    <a:pt x="793" y="100"/>
                    <a:pt x="794" y="100"/>
                    <a:pt x="794" y="100"/>
                  </a:cubicBezTo>
                  <a:cubicBezTo>
                    <a:pt x="794" y="100"/>
                    <a:pt x="794" y="100"/>
                    <a:pt x="794" y="101"/>
                  </a:cubicBezTo>
                  <a:cubicBezTo>
                    <a:pt x="794" y="101"/>
                    <a:pt x="794" y="101"/>
                    <a:pt x="794" y="101"/>
                  </a:cubicBezTo>
                  <a:cubicBezTo>
                    <a:pt x="795" y="102"/>
                    <a:pt x="795" y="102"/>
                    <a:pt x="795" y="102"/>
                  </a:cubicBezTo>
                  <a:cubicBezTo>
                    <a:pt x="795" y="102"/>
                    <a:pt x="795" y="102"/>
                    <a:pt x="795" y="102"/>
                  </a:cubicBezTo>
                  <a:cubicBezTo>
                    <a:pt x="796" y="103"/>
                    <a:pt x="796" y="103"/>
                    <a:pt x="796" y="103"/>
                  </a:cubicBezTo>
                  <a:cubicBezTo>
                    <a:pt x="796" y="103"/>
                    <a:pt x="797" y="103"/>
                    <a:pt x="797" y="103"/>
                  </a:cubicBezTo>
                  <a:cubicBezTo>
                    <a:pt x="797" y="104"/>
                    <a:pt x="798" y="104"/>
                    <a:pt x="798" y="104"/>
                  </a:cubicBezTo>
                  <a:cubicBezTo>
                    <a:pt x="798" y="105"/>
                    <a:pt x="799" y="105"/>
                    <a:pt x="799" y="105"/>
                  </a:cubicBezTo>
                  <a:cubicBezTo>
                    <a:pt x="799" y="105"/>
                    <a:pt x="799" y="105"/>
                    <a:pt x="799" y="106"/>
                  </a:cubicBezTo>
                  <a:cubicBezTo>
                    <a:pt x="799" y="106"/>
                    <a:pt x="799" y="106"/>
                    <a:pt x="799" y="106"/>
                  </a:cubicBezTo>
                  <a:cubicBezTo>
                    <a:pt x="799" y="107"/>
                    <a:pt x="798" y="107"/>
                    <a:pt x="798" y="107"/>
                  </a:cubicBezTo>
                  <a:cubicBezTo>
                    <a:pt x="798" y="107"/>
                    <a:pt x="798" y="108"/>
                    <a:pt x="798" y="108"/>
                  </a:cubicBezTo>
                  <a:cubicBezTo>
                    <a:pt x="798" y="108"/>
                    <a:pt x="797" y="108"/>
                    <a:pt x="797" y="108"/>
                  </a:cubicBezTo>
                  <a:cubicBezTo>
                    <a:pt x="796" y="108"/>
                    <a:pt x="796" y="108"/>
                    <a:pt x="796" y="108"/>
                  </a:cubicBezTo>
                  <a:cubicBezTo>
                    <a:pt x="796" y="108"/>
                    <a:pt x="795" y="108"/>
                    <a:pt x="795" y="108"/>
                  </a:cubicBezTo>
                  <a:cubicBezTo>
                    <a:pt x="794" y="108"/>
                    <a:pt x="794" y="107"/>
                    <a:pt x="794" y="107"/>
                  </a:cubicBezTo>
                  <a:cubicBezTo>
                    <a:pt x="793" y="106"/>
                    <a:pt x="793" y="105"/>
                    <a:pt x="793" y="104"/>
                  </a:cubicBezTo>
                  <a:cubicBezTo>
                    <a:pt x="792" y="104"/>
                    <a:pt x="792" y="104"/>
                    <a:pt x="791" y="104"/>
                  </a:cubicBezTo>
                  <a:cubicBezTo>
                    <a:pt x="790" y="104"/>
                    <a:pt x="790" y="104"/>
                    <a:pt x="789" y="104"/>
                  </a:cubicBezTo>
                  <a:cubicBezTo>
                    <a:pt x="789" y="104"/>
                    <a:pt x="789" y="103"/>
                    <a:pt x="789" y="103"/>
                  </a:cubicBezTo>
                  <a:cubicBezTo>
                    <a:pt x="788" y="103"/>
                    <a:pt x="788" y="103"/>
                    <a:pt x="788" y="103"/>
                  </a:cubicBezTo>
                  <a:cubicBezTo>
                    <a:pt x="787" y="103"/>
                    <a:pt x="787" y="103"/>
                    <a:pt x="786" y="103"/>
                  </a:cubicBezTo>
                  <a:cubicBezTo>
                    <a:pt x="786" y="103"/>
                    <a:pt x="786" y="103"/>
                    <a:pt x="786" y="103"/>
                  </a:cubicBezTo>
                  <a:cubicBezTo>
                    <a:pt x="785" y="102"/>
                    <a:pt x="785" y="103"/>
                    <a:pt x="784" y="102"/>
                  </a:cubicBezTo>
                  <a:cubicBezTo>
                    <a:pt x="784" y="102"/>
                    <a:pt x="784" y="102"/>
                    <a:pt x="784" y="102"/>
                  </a:cubicBezTo>
                  <a:cubicBezTo>
                    <a:pt x="783" y="101"/>
                    <a:pt x="784" y="101"/>
                    <a:pt x="783" y="101"/>
                  </a:cubicBezTo>
                  <a:cubicBezTo>
                    <a:pt x="783" y="101"/>
                    <a:pt x="783" y="101"/>
                    <a:pt x="783" y="101"/>
                  </a:cubicBezTo>
                  <a:cubicBezTo>
                    <a:pt x="782" y="100"/>
                    <a:pt x="782" y="100"/>
                    <a:pt x="782" y="100"/>
                  </a:cubicBezTo>
                  <a:cubicBezTo>
                    <a:pt x="782" y="100"/>
                    <a:pt x="781" y="100"/>
                    <a:pt x="781" y="100"/>
                  </a:cubicBezTo>
                  <a:cubicBezTo>
                    <a:pt x="781" y="100"/>
                    <a:pt x="781" y="100"/>
                    <a:pt x="780" y="100"/>
                  </a:cubicBezTo>
                  <a:cubicBezTo>
                    <a:pt x="777" y="100"/>
                    <a:pt x="777" y="100"/>
                    <a:pt x="777" y="100"/>
                  </a:cubicBezTo>
                  <a:cubicBezTo>
                    <a:pt x="776" y="100"/>
                    <a:pt x="776" y="99"/>
                    <a:pt x="776" y="99"/>
                  </a:cubicBezTo>
                  <a:cubicBezTo>
                    <a:pt x="776" y="99"/>
                    <a:pt x="776" y="99"/>
                    <a:pt x="776" y="98"/>
                  </a:cubicBezTo>
                  <a:cubicBezTo>
                    <a:pt x="775" y="98"/>
                    <a:pt x="775" y="98"/>
                    <a:pt x="775" y="98"/>
                  </a:cubicBezTo>
                  <a:cubicBezTo>
                    <a:pt x="771" y="98"/>
                    <a:pt x="771" y="98"/>
                    <a:pt x="771" y="98"/>
                  </a:cubicBezTo>
                  <a:cubicBezTo>
                    <a:pt x="771" y="98"/>
                    <a:pt x="770" y="98"/>
                    <a:pt x="770" y="97"/>
                  </a:cubicBezTo>
                  <a:cubicBezTo>
                    <a:pt x="769" y="97"/>
                    <a:pt x="769" y="97"/>
                    <a:pt x="768" y="96"/>
                  </a:cubicBezTo>
                  <a:cubicBezTo>
                    <a:pt x="768" y="96"/>
                    <a:pt x="768" y="96"/>
                    <a:pt x="768" y="96"/>
                  </a:cubicBezTo>
                  <a:cubicBezTo>
                    <a:pt x="768" y="96"/>
                    <a:pt x="768" y="96"/>
                    <a:pt x="767" y="95"/>
                  </a:cubicBezTo>
                  <a:cubicBezTo>
                    <a:pt x="767" y="95"/>
                    <a:pt x="767" y="95"/>
                    <a:pt x="767" y="95"/>
                  </a:cubicBezTo>
                  <a:cubicBezTo>
                    <a:pt x="766" y="95"/>
                    <a:pt x="766" y="95"/>
                    <a:pt x="766" y="95"/>
                  </a:cubicBezTo>
                  <a:cubicBezTo>
                    <a:pt x="766" y="95"/>
                    <a:pt x="766" y="94"/>
                    <a:pt x="766" y="94"/>
                  </a:cubicBezTo>
                  <a:cubicBezTo>
                    <a:pt x="766" y="94"/>
                    <a:pt x="765" y="94"/>
                    <a:pt x="765" y="94"/>
                  </a:cubicBezTo>
                  <a:cubicBezTo>
                    <a:pt x="765" y="94"/>
                    <a:pt x="764" y="94"/>
                    <a:pt x="764" y="94"/>
                  </a:cubicBezTo>
                  <a:cubicBezTo>
                    <a:pt x="764" y="94"/>
                    <a:pt x="764" y="94"/>
                    <a:pt x="764" y="94"/>
                  </a:cubicBezTo>
                  <a:cubicBezTo>
                    <a:pt x="763" y="94"/>
                    <a:pt x="763" y="94"/>
                    <a:pt x="763" y="94"/>
                  </a:cubicBezTo>
                  <a:cubicBezTo>
                    <a:pt x="763" y="94"/>
                    <a:pt x="762" y="95"/>
                    <a:pt x="762" y="95"/>
                  </a:cubicBezTo>
                  <a:cubicBezTo>
                    <a:pt x="762" y="95"/>
                    <a:pt x="762" y="96"/>
                    <a:pt x="762" y="96"/>
                  </a:cubicBezTo>
                  <a:cubicBezTo>
                    <a:pt x="763" y="96"/>
                    <a:pt x="763" y="96"/>
                    <a:pt x="763" y="97"/>
                  </a:cubicBezTo>
                  <a:cubicBezTo>
                    <a:pt x="763" y="97"/>
                    <a:pt x="764" y="97"/>
                    <a:pt x="764" y="97"/>
                  </a:cubicBezTo>
                  <a:cubicBezTo>
                    <a:pt x="764" y="97"/>
                    <a:pt x="764" y="98"/>
                    <a:pt x="764" y="98"/>
                  </a:cubicBezTo>
                  <a:cubicBezTo>
                    <a:pt x="764" y="98"/>
                    <a:pt x="764" y="98"/>
                    <a:pt x="764" y="99"/>
                  </a:cubicBezTo>
                  <a:cubicBezTo>
                    <a:pt x="764" y="99"/>
                    <a:pt x="765" y="99"/>
                    <a:pt x="765" y="99"/>
                  </a:cubicBezTo>
                  <a:cubicBezTo>
                    <a:pt x="766" y="99"/>
                    <a:pt x="766" y="99"/>
                    <a:pt x="766" y="99"/>
                  </a:cubicBezTo>
                  <a:cubicBezTo>
                    <a:pt x="766" y="99"/>
                    <a:pt x="766" y="99"/>
                    <a:pt x="767" y="99"/>
                  </a:cubicBezTo>
                  <a:cubicBezTo>
                    <a:pt x="767" y="99"/>
                    <a:pt x="767" y="99"/>
                    <a:pt x="767" y="99"/>
                  </a:cubicBezTo>
                  <a:cubicBezTo>
                    <a:pt x="768" y="100"/>
                    <a:pt x="768" y="100"/>
                    <a:pt x="768" y="100"/>
                  </a:cubicBezTo>
                  <a:cubicBezTo>
                    <a:pt x="768" y="100"/>
                    <a:pt x="768" y="101"/>
                    <a:pt x="768" y="101"/>
                  </a:cubicBezTo>
                  <a:cubicBezTo>
                    <a:pt x="768" y="101"/>
                    <a:pt x="769" y="101"/>
                    <a:pt x="770" y="101"/>
                  </a:cubicBezTo>
                  <a:cubicBezTo>
                    <a:pt x="770" y="102"/>
                    <a:pt x="770" y="102"/>
                    <a:pt x="770" y="102"/>
                  </a:cubicBezTo>
                  <a:cubicBezTo>
                    <a:pt x="771" y="102"/>
                    <a:pt x="771" y="102"/>
                    <a:pt x="771" y="103"/>
                  </a:cubicBezTo>
                  <a:cubicBezTo>
                    <a:pt x="771" y="103"/>
                    <a:pt x="771" y="103"/>
                    <a:pt x="771" y="103"/>
                  </a:cubicBezTo>
                  <a:cubicBezTo>
                    <a:pt x="771" y="103"/>
                    <a:pt x="771" y="104"/>
                    <a:pt x="771" y="104"/>
                  </a:cubicBezTo>
                  <a:cubicBezTo>
                    <a:pt x="770" y="105"/>
                    <a:pt x="770" y="105"/>
                    <a:pt x="769" y="105"/>
                  </a:cubicBezTo>
                  <a:cubicBezTo>
                    <a:pt x="769" y="105"/>
                    <a:pt x="769" y="105"/>
                    <a:pt x="769" y="105"/>
                  </a:cubicBezTo>
                  <a:cubicBezTo>
                    <a:pt x="768" y="105"/>
                    <a:pt x="768" y="105"/>
                    <a:pt x="768" y="105"/>
                  </a:cubicBezTo>
                  <a:cubicBezTo>
                    <a:pt x="768" y="105"/>
                    <a:pt x="767" y="105"/>
                    <a:pt x="767" y="105"/>
                  </a:cubicBezTo>
                  <a:cubicBezTo>
                    <a:pt x="767" y="105"/>
                    <a:pt x="767" y="106"/>
                    <a:pt x="767" y="106"/>
                  </a:cubicBezTo>
                  <a:cubicBezTo>
                    <a:pt x="767" y="106"/>
                    <a:pt x="767" y="106"/>
                    <a:pt x="767" y="107"/>
                  </a:cubicBezTo>
                  <a:cubicBezTo>
                    <a:pt x="767" y="107"/>
                    <a:pt x="766" y="107"/>
                    <a:pt x="766" y="107"/>
                  </a:cubicBezTo>
                  <a:cubicBezTo>
                    <a:pt x="766" y="108"/>
                    <a:pt x="766" y="107"/>
                    <a:pt x="766" y="108"/>
                  </a:cubicBezTo>
                  <a:cubicBezTo>
                    <a:pt x="765" y="107"/>
                    <a:pt x="765" y="107"/>
                    <a:pt x="765" y="107"/>
                  </a:cubicBezTo>
                  <a:cubicBezTo>
                    <a:pt x="765" y="107"/>
                    <a:pt x="765" y="107"/>
                    <a:pt x="765" y="106"/>
                  </a:cubicBezTo>
                  <a:cubicBezTo>
                    <a:pt x="765" y="106"/>
                    <a:pt x="765" y="106"/>
                    <a:pt x="765" y="105"/>
                  </a:cubicBezTo>
                  <a:cubicBezTo>
                    <a:pt x="765" y="105"/>
                    <a:pt x="765" y="104"/>
                    <a:pt x="765" y="104"/>
                  </a:cubicBezTo>
                  <a:cubicBezTo>
                    <a:pt x="765" y="104"/>
                    <a:pt x="765" y="103"/>
                    <a:pt x="765" y="103"/>
                  </a:cubicBezTo>
                  <a:cubicBezTo>
                    <a:pt x="764" y="103"/>
                    <a:pt x="764" y="103"/>
                    <a:pt x="764" y="103"/>
                  </a:cubicBezTo>
                  <a:cubicBezTo>
                    <a:pt x="764" y="103"/>
                    <a:pt x="763" y="103"/>
                    <a:pt x="763" y="103"/>
                  </a:cubicBezTo>
                  <a:cubicBezTo>
                    <a:pt x="763" y="104"/>
                    <a:pt x="763" y="104"/>
                    <a:pt x="762" y="104"/>
                  </a:cubicBezTo>
                  <a:cubicBezTo>
                    <a:pt x="762" y="104"/>
                    <a:pt x="762" y="104"/>
                    <a:pt x="762" y="105"/>
                  </a:cubicBezTo>
                  <a:cubicBezTo>
                    <a:pt x="762" y="105"/>
                    <a:pt x="762" y="105"/>
                    <a:pt x="762" y="105"/>
                  </a:cubicBezTo>
                  <a:cubicBezTo>
                    <a:pt x="761" y="106"/>
                    <a:pt x="761" y="105"/>
                    <a:pt x="760" y="105"/>
                  </a:cubicBezTo>
                  <a:cubicBezTo>
                    <a:pt x="760" y="105"/>
                    <a:pt x="760" y="105"/>
                    <a:pt x="760" y="105"/>
                  </a:cubicBezTo>
                  <a:cubicBezTo>
                    <a:pt x="759" y="105"/>
                    <a:pt x="759" y="105"/>
                    <a:pt x="758" y="105"/>
                  </a:cubicBezTo>
                  <a:cubicBezTo>
                    <a:pt x="758" y="105"/>
                    <a:pt x="758" y="105"/>
                    <a:pt x="757" y="105"/>
                  </a:cubicBezTo>
                  <a:cubicBezTo>
                    <a:pt x="757" y="105"/>
                    <a:pt x="757" y="106"/>
                    <a:pt x="757" y="106"/>
                  </a:cubicBezTo>
                  <a:cubicBezTo>
                    <a:pt x="757" y="106"/>
                    <a:pt x="757" y="106"/>
                    <a:pt x="756" y="107"/>
                  </a:cubicBezTo>
                  <a:cubicBezTo>
                    <a:pt x="756" y="107"/>
                    <a:pt x="756" y="107"/>
                    <a:pt x="756" y="107"/>
                  </a:cubicBezTo>
                  <a:cubicBezTo>
                    <a:pt x="755" y="107"/>
                    <a:pt x="755" y="107"/>
                    <a:pt x="755" y="107"/>
                  </a:cubicBezTo>
                  <a:cubicBezTo>
                    <a:pt x="755" y="107"/>
                    <a:pt x="754" y="106"/>
                    <a:pt x="754" y="106"/>
                  </a:cubicBezTo>
                  <a:cubicBezTo>
                    <a:pt x="753" y="106"/>
                    <a:pt x="753" y="106"/>
                    <a:pt x="753" y="106"/>
                  </a:cubicBezTo>
                  <a:cubicBezTo>
                    <a:pt x="752" y="106"/>
                    <a:pt x="752" y="106"/>
                    <a:pt x="752" y="106"/>
                  </a:cubicBezTo>
                  <a:cubicBezTo>
                    <a:pt x="752" y="106"/>
                    <a:pt x="751" y="107"/>
                    <a:pt x="751" y="107"/>
                  </a:cubicBezTo>
                  <a:cubicBezTo>
                    <a:pt x="751" y="108"/>
                    <a:pt x="751" y="108"/>
                    <a:pt x="751" y="108"/>
                  </a:cubicBezTo>
                  <a:cubicBezTo>
                    <a:pt x="749" y="108"/>
                    <a:pt x="749" y="108"/>
                    <a:pt x="749" y="108"/>
                  </a:cubicBezTo>
                  <a:cubicBezTo>
                    <a:pt x="749" y="108"/>
                    <a:pt x="749" y="108"/>
                    <a:pt x="748" y="108"/>
                  </a:cubicBezTo>
                  <a:cubicBezTo>
                    <a:pt x="748" y="108"/>
                    <a:pt x="748" y="107"/>
                    <a:pt x="748" y="107"/>
                  </a:cubicBezTo>
                  <a:cubicBezTo>
                    <a:pt x="748" y="107"/>
                    <a:pt x="748" y="107"/>
                    <a:pt x="747" y="107"/>
                  </a:cubicBezTo>
                  <a:cubicBezTo>
                    <a:pt x="747" y="107"/>
                    <a:pt x="748" y="106"/>
                    <a:pt x="748" y="106"/>
                  </a:cubicBezTo>
                  <a:cubicBezTo>
                    <a:pt x="748" y="106"/>
                    <a:pt x="748" y="106"/>
                    <a:pt x="748" y="106"/>
                  </a:cubicBezTo>
                  <a:cubicBezTo>
                    <a:pt x="748" y="105"/>
                    <a:pt x="748" y="105"/>
                    <a:pt x="748" y="104"/>
                  </a:cubicBezTo>
                  <a:cubicBezTo>
                    <a:pt x="748" y="103"/>
                    <a:pt x="748" y="103"/>
                    <a:pt x="748" y="103"/>
                  </a:cubicBezTo>
                  <a:cubicBezTo>
                    <a:pt x="748" y="104"/>
                    <a:pt x="748" y="103"/>
                    <a:pt x="747" y="104"/>
                  </a:cubicBezTo>
                  <a:cubicBezTo>
                    <a:pt x="747" y="104"/>
                    <a:pt x="747" y="104"/>
                    <a:pt x="747" y="104"/>
                  </a:cubicBezTo>
                  <a:cubicBezTo>
                    <a:pt x="747" y="104"/>
                    <a:pt x="747" y="104"/>
                    <a:pt x="746" y="104"/>
                  </a:cubicBezTo>
                  <a:cubicBezTo>
                    <a:pt x="746" y="105"/>
                    <a:pt x="746" y="105"/>
                    <a:pt x="746" y="105"/>
                  </a:cubicBezTo>
                  <a:cubicBezTo>
                    <a:pt x="745" y="105"/>
                    <a:pt x="745" y="105"/>
                    <a:pt x="744" y="105"/>
                  </a:cubicBezTo>
                  <a:cubicBezTo>
                    <a:pt x="744" y="105"/>
                    <a:pt x="744" y="105"/>
                    <a:pt x="744" y="106"/>
                  </a:cubicBezTo>
                  <a:cubicBezTo>
                    <a:pt x="743" y="106"/>
                    <a:pt x="743" y="106"/>
                    <a:pt x="742" y="106"/>
                  </a:cubicBezTo>
                  <a:cubicBezTo>
                    <a:pt x="741" y="106"/>
                    <a:pt x="741" y="106"/>
                    <a:pt x="741" y="106"/>
                  </a:cubicBezTo>
                  <a:cubicBezTo>
                    <a:pt x="740" y="106"/>
                    <a:pt x="740" y="106"/>
                    <a:pt x="739" y="106"/>
                  </a:cubicBezTo>
                  <a:cubicBezTo>
                    <a:pt x="739" y="106"/>
                    <a:pt x="739" y="107"/>
                    <a:pt x="738" y="107"/>
                  </a:cubicBezTo>
                  <a:cubicBezTo>
                    <a:pt x="738" y="107"/>
                    <a:pt x="738" y="107"/>
                    <a:pt x="738" y="107"/>
                  </a:cubicBezTo>
                  <a:cubicBezTo>
                    <a:pt x="738" y="108"/>
                    <a:pt x="738" y="108"/>
                    <a:pt x="737" y="108"/>
                  </a:cubicBezTo>
                  <a:cubicBezTo>
                    <a:pt x="737" y="108"/>
                    <a:pt x="737" y="108"/>
                    <a:pt x="737" y="108"/>
                  </a:cubicBezTo>
                  <a:cubicBezTo>
                    <a:pt x="736" y="108"/>
                    <a:pt x="736" y="108"/>
                    <a:pt x="736" y="108"/>
                  </a:cubicBezTo>
                  <a:cubicBezTo>
                    <a:pt x="736" y="108"/>
                    <a:pt x="736" y="108"/>
                    <a:pt x="735" y="108"/>
                  </a:cubicBezTo>
                  <a:cubicBezTo>
                    <a:pt x="735" y="108"/>
                    <a:pt x="734" y="108"/>
                    <a:pt x="734" y="108"/>
                  </a:cubicBezTo>
                  <a:cubicBezTo>
                    <a:pt x="733" y="108"/>
                    <a:pt x="733" y="109"/>
                    <a:pt x="733" y="109"/>
                  </a:cubicBezTo>
                  <a:cubicBezTo>
                    <a:pt x="732" y="109"/>
                    <a:pt x="732" y="110"/>
                    <a:pt x="732" y="110"/>
                  </a:cubicBezTo>
                  <a:cubicBezTo>
                    <a:pt x="731" y="110"/>
                    <a:pt x="731" y="111"/>
                    <a:pt x="731" y="111"/>
                  </a:cubicBezTo>
                  <a:cubicBezTo>
                    <a:pt x="730" y="111"/>
                    <a:pt x="729" y="110"/>
                    <a:pt x="728" y="111"/>
                  </a:cubicBezTo>
                  <a:cubicBezTo>
                    <a:pt x="728" y="111"/>
                    <a:pt x="727" y="111"/>
                    <a:pt x="727" y="112"/>
                  </a:cubicBezTo>
                  <a:cubicBezTo>
                    <a:pt x="727" y="112"/>
                    <a:pt x="727" y="112"/>
                    <a:pt x="728" y="112"/>
                  </a:cubicBezTo>
                  <a:cubicBezTo>
                    <a:pt x="728" y="113"/>
                    <a:pt x="728" y="113"/>
                    <a:pt x="728" y="113"/>
                  </a:cubicBezTo>
                  <a:cubicBezTo>
                    <a:pt x="728" y="114"/>
                    <a:pt x="728" y="114"/>
                    <a:pt x="728" y="114"/>
                  </a:cubicBezTo>
                  <a:cubicBezTo>
                    <a:pt x="728" y="115"/>
                    <a:pt x="727" y="115"/>
                    <a:pt x="726" y="115"/>
                  </a:cubicBezTo>
                  <a:cubicBezTo>
                    <a:pt x="726" y="115"/>
                    <a:pt x="726" y="115"/>
                    <a:pt x="726" y="115"/>
                  </a:cubicBezTo>
                  <a:cubicBezTo>
                    <a:pt x="726" y="115"/>
                    <a:pt x="725" y="116"/>
                    <a:pt x="725" y="116"/>
                  </a:cubicBezTo>
                  <a:cubicBezTo>
                    <a:pt x="725" y="116"/>
                    <a:pt x="725" y="116"/>
                    <a:pt x="724" y="116"/>
                  </a:cubicBezTo>
                  <a:cubicBezTo>
                    <a:pt x="724" y="116"/>
                    <a:pt x="724" y="116"/>
                    <a:pt x="724" y="116"/>
                  </a:cubicBezTo>
                  <a:cubicBezTo>
                    <a:pt x="723" y="116"/>
                    <a:pt x="723" y="116"/>
                    <a:pt x="722" y="116"/>
                  </a:cubicBezTo>
                  <a:cubicBezTo>
                    <a:pt x="722" y="116"/>
                    <a:pt x="722" y="116"/>
                    <a:pt x="722" y="116"/>
                  </a:cubicBezTo>
                  <a:cubicBezTo>
                    <a:pt x="722" y="116"/>
                    <a:pt x="722" y="116"/>
                    <a:pt x="722" y="115"/>
                  </a:cubicBezTo>
                  <a:cubicBezTo>
                    <a:pt x="721" y="115"/>
                    <a:pt x="721" y="115"/>
                    <a:pt x="721" y="115"/>
                  </a:cubicBezTo>
                  <a:cubicBezTo>
                    <a:pt x="720" y="115"/>
                    <a:pt x="720" y="115"/>
                    <a:pt x="720" y="114"/>
                  </a:cubicBezTo>
                  <a:cubicBezTo>
                    <a:pt x="720" y="114"/>
                    <a:pt x="720" y="114"/>
                    <a:pt x="720" y="114"/>
                  </a:cubicBezTo>
                  <a:cubicBezTo>
                    <a:pt x="720" y="113"/>
                    <a:pt x="719" y="113"/>
                    <a:pt x="719" y="113"/>
                  </a:cubicBezTo>
                  <a:cubicBezTo>
                    <a:pt x="719" y="112"/>
                    <a:pt x="719" y="112"/>
                    <a:pt x="719" y="111"/>
                  </a:cubicBezTo>
                  <a:cubicBezTo>
                    <a:pt x="723" y="111"/>
                    <a:pt x="723" y="111"/>
                    <a:pt x="723" y="111"/>
                  </a:cubicBezTo>
                  <a:cubicBezTo>
                    <a:pt x="723" y="109"/>
                    <a:pt x="723" y="109"/>
                    <a:pt x="723" y="109"/>
                  </a:cubicBezTo>
                  <a:cubicBezTo>
                    <a:pt x="723" y="108"/>
                    <a:pt x="723" y="108"/>
                    <a:pt x="722" y="108"/>
                  </a:cubicBezTo>
                  <a:cubicBezTo>
                    <a:pt x="722" y="108"/>
                    <a:pt x="722" y="108"/>
                    <a:pt x="722" y="108"/>
                  </a:cubicBezTo>
                  <a:cubicBezTo>
                    <a:pt x="722" y="108"/>
                    <a:pt x="722" y="107"/>
                    <a:pt x="721" y="107"/>
                  </a:cubicBezTo>
                  <a:cubicBezTo>
                    <a:pt x="721" y="107"/>
                    <a:pt x="721" y="107"/>
                    <a:pt x="721" y="106"/>
                  </a:cubicBezTo>
                  <a:cubicBezTo>
                    <a:pt x="721" y="106"/>
                    <a:pt x="721" y="106"/>
                    <a:pt x="720" y="106"/>
                  </a:cubicBezTo>
                  <a:cubicBezTo>
                    <a:pt x="720" y="106"/>
                    <a:pt x="719" y="106"/>
                    <a:pt x="719" y="106"/>
                  </a:cubicBezTo>
                  <a:cubicBezTo>
                    <a:pt x="718" y="106"/>
                    <a:pt x="718" y="106"/>
                    <a:pt x="718" y="106"/>
                  </a:cubicBezTo>
                  <a:cubicBezTo>
                    <a:pt x="718" y="106"/>
                    <a:pt x="718" y="105"/>
                    <a:pt x="718" y="105"/>
                  </a:cubicBezTo>
                  <a:cubicBezTo>
                    <a:pt x="717" y="105"/>
                    <a:pt x="717" y="105"/>
                    <a:pt x="717" y="105"/>
                  </a:cubicBezTo>
                  <a:cubicBezTo>
                    <a:pt x="716" y="105"/>
                    <a:pt x="716" y="105"/>
                    <a:pt x="715" y="105"/>
                  </a:cubicBezTo>
                  <a:cubicBezTo>
                    <a:pt x="714" y="105"/>
                    <a:pt x="714" y="105"/>
                    <a:pt x="714" y="105"/>
                  </a:cubicBezTo>
                  <a:cubicBezTo>
                    <a:pt x="714" y="105"/>
                    <a:pt x="714" y="105"/>
                    <a:pt x="713" y="105"/>
                  </a:cubicBezTo>
                  <a:cubicBezTo>
                    <a:pt x="713" y="105"/>
                    <a:pt x="713" y="105"/>
                    <a:pt x="713" y="105"/>
                  </a:cubicBezTo>
                  <a:cubicBezTo>
                    <a:pt x="713" y="107"/>
                    <a:pt x="713" y="107"/>
                    <a:pt x="713" y="107"/>
                  </a:cubicBezTo>
                  <a:cubicBezTo>
                    <a:pt x="713" y="107"/>
                    <a:pt x="714" y="107"/>
                    <a:pt x="714" y="107"/>
                  </a:cubicBezTo>
                  <a:cubicBezTo>
                    <a:pt x="714" y="107"/>
                    <a:pt x="715" y="107"/>
                    <a:pt x="715" y="107"/>
                  </a:cubicBezTo>
                  <a:cubicBezTo>
                    <a:pt x="715" y="111"/>
                    <a:pt x="715" y="111"/>
                    <a:pt x="715" y="111"/>
                  </a:cubicBezTo>
                  <a:cubicBezTo>
                    <a:pt x="715" y="112"/>
                    <a:pt x="714" y="112"/>
                    <a:pt x="714" y="112"/>
                  </a:cubicBezTo>
                  <a:cubicBezTo>
                    <a:pt x="714" y="112"/>
                    <a:pt x="714" y="112"/>
                    <a:pt x="714" y="113"/>
                  </a:cubicBezTo>
                  <a:cubicBezTo>
                    <a:pt x="714" y="113"/>
                    <a:pt x="714" y="113"/>
                    <a:pt x="714" y="113"/>
                  </a:cubicBezTo>
                  <a:cubicBezTo>
                    <a:pt x="714" y="114"/>
                    <a:pt x="714" y="114"/>
                    <a:pt x="714" y="114"/>
                  </a:cubicBezTo>
                  <a:cubicBezTo>
                    <a:pt x="714" y="114"/>
                    <a:pt x="714" y="114"/>
                    <a:pt x="715" y="114"/>
                  </a:cubicBezTo>
                  <a:cubicBezTo>
                    <a:pt x="715" y="114"/>
                    <a:pt x="715" y="115"/>
                    <a:pt x="715" y="115"/>
                  </a:cubicBezTo>
                  <a:cubicBezTo>
                    <a:pt x="715" y="115"/>
                    <a:pt x="716" y="115"/>
                    <a:pt x="716" y="115"/>
                  </a:cubicBezTo>
                  <a:cubicBezTo>
                    <a:pt x="716" y="116"/>
                    <a:pt x="716" y="116"/>
                    <a:pt x="716" y="116"/>
                  </a:cubicBezTo>
                  <a:cubicBezTo>
                    <a:pt x="716" y="117"/>
                    <a:pt x="716" y="117"/>
                    <a:pt x="716" y="117"/>
                  </a:cubicBezTo>
                  <a:cubicBezTo>
                    <a:pt x="716" y="117"/>
                    <a:pt x="716" y="117"/>
                    <a:pt x="716" y="117"/>
                  </a:cubicBezTo>
                  <a:cubicBezTo>
                    <a:pt x="716" y="117"/>
                    <a:pt x="716" y="117"/>
                    <a:pt x="716" y="118"/>
                  </a:cubicBezTo>
                  <a:cubicBezTo>
                    <a:pt x="716" y="119"/>
                    <a:pt x="716" y="119"/>
                    <a:pt x="716" y="120"/>
                  </a:cubicBezTo>
                  <a:cubicBezTo>
                    <a:pt x="716" y="120"/>
                    <a:pt x="716" y="120"/>
                    <a:pt x="716" y="120"/>
                  </a:cubicBezTo>
                  <a:cubicBezTo>
                    <a:pt x="715" y="120"/>
                    <a:pt x="715" y="120"/>
                    <a:pt x="714" y="120"/>
                  </a:cubicBezTo>
                  <a:cubicBezTo>
                    <a:pt x="714" y="120"/>
                    <a:pt x="714" y="120"/>
                    <a:pt x="714" y="120"/>
                  </a:cubicBezTo>
                  <a:cubicBezTo>
                    <a:pt x="713" y="120"/>
                    <a:pt x="713" y="120"/>
                    <a:pt x="713" y="119"/>
                  </a:cubicBezTo>
                  <a:cubicBezTo>
                    <a:pt x="713" y="119"/>
                    <a:pt x="713" y="119"/>
                    <a:pt x="713" y="119"/>
                  </a:cubicBezTo>
                  <a:cubicBezTo>
                    <a:pt x="713" y="118"/>
                    <a:pt x="713" y="118"/>
                    <a:pt x="712" y="118"/>
                  </a:cubicBezTo>
                  <a:cubicBezTo>
                    <a:pt x="712" y="118"/>
                    <a:pt x="712" y="118"/>
                    <a:pt x="712" y="118"/>
                  </a:cubicBezTo>
                  <a:cubicBezTo>
                    <a:pt x="711" y="118"/>
                    <a:pt x="711" y="118"/>
                    <a:pt x="711" y="118"/>
                  </a:cubicBezTo>
                  <a:cubicBezTo>
                    <a:pt x="710" y="118"/>
                    <a:pt x="710" y="119"/>
                    <a:pt x="710" y="119"/>
                  </a:cubicBezTo>
                  <a:cubicBezTo>
                    <a:pt x="710" y="119"/>
                    <a:pt x="710" y="119"/>
                    <a:pt x="709" y="119"/>
                  </a:cubicBezTo>
                  <a:cubicBezTo>
                    <a:pt x="709" y="119"/>
                    <a:pt x="708" y="119"/>
                    <a:pt x="708" y="119"/>
                  </a:cubicBezTo>
                  <a:cubicBezTo>
                    <a:pt x="708" y="119"/>
                    <a:pt x="707" y="119"/>
                    <a:pt x="707" y="119"/>
                  </a:cubicBezTo>
                  <a:cubicBezTo>
                    <a:pt x="707" y="119"/>
                    <a:pt x="707" y="119"/>
                    <a:pt x="707" y="119"/>
                  </a:cubicBezTo>
                  <a:cubicBezTo>
                    <a:pt x="707" y="120"/>
                    <a:pt x="707" y="120"/>
                    <a:pt x="707" y="120"/>
                  </a:cubicBezTo>
                  <a:cubicBezTo>
                    <a:pt x="707" y="120"/>
                    <a:pt x="706" y="120"/>
                    <a:pt x="706" y="121"/>
                  </a:cubicBezTo>
                  <a:cubicBezTo>
                    <a:pt x="706" y="121"/>
                    <a:pt x="706" y="121"/>
                    <a:pt x="706" y="121"/>
                  </a:cubicBezTo>
                  <a:cubicBezTo>
                    <a:pt x="705" y="121"/>
                    <a:pt x="705" y="121"/>
                    <a:pt x="704" y="121"/>
                  </a:cubicBezTo>
                  <a:cubicBezTo>
                    <a:pt x="704" y="121"/>
                    <a:pt x="704" y="121"/>
                    <a:pt x="703" y="121"/>
                  </a:cubicBezTo>
                  <a:cubicBezTo>
                    <a:pt x="703" y="121"/>
                    <a:pt x="703" y="121"/>
                    <a:pt x="703" y="122"/>
                  </a:cubicBezTo>
                  <a:cubicBezTo>
                    <a:pt x="702" y="122"/>
                    <a:pt x="702" y="122"/>
                    <a:pt x="702" y="122"/>
                  </a:cubicBezTo>
                  <a:cubicBezTo>
                    <a:pt x="702" y="123"/>
                    <a:pt x="702" y="123"/>
                    <a:pt x="701" y="123"/>
                  </a:cubicBezTo>
                  <a:cubicBezTo>
                    <a:pt x="701" y="123"/>
                    <a:pt x="701" y="123"/>
                    <a:pt x="700" y="123"/>
                  </a:cubicBezTo>
                  <a:cubicBezTo>
                    <a:pt x="700" y="123"/>
                    <a:pt x="700" y="123"/>
                    <a:pt x="700" y="123"/>
                  </a:cubicBezTo>
                  <a:cubicBezTo>
                    <a:pt x="701" y="124"/>
                    <a:pt x="700" y="124"/>
                    <a:pt x="700" y="125"/>
                  </a:cubicBezTo>
                  <a:cubicBezTo>
                    <a:pt x="700" y="125"/>
                    <a:pt x="701" y="125"/>
                    <a:pt x="701" y="125"/>
                  </a:cubicBezTo>
                  <a:cubicBezTo>
                    <a:pt x="701" y="125"/>
                    <a:pt x="701" y="126"/>
                    <a:pt x="701" y="126"/>
                  </a:cubicBezTo>
                  <a:cubicBezTo>
                    <a:pt x="701" y="126"/>
                    <a:pt x="701" y="126"/>
                    <a:pt x="702" y="126"/>
                  </a:cubicBezTo>
                  <a:cubicBezTo>
                    <a:pt x="702" y="126"/>
                    <a:pt x="702" y="126"/>
                    <a:pt x="702" y="127"/>
                  </a:cubicBezTo>
                  <a:cubicBezTo>
                    <a:pt x="703" y="127"/>
                    <a:pt x="703" y="127"/>
                    <a:pt x="703" y="128"/>
                  </a:cubicBezTo>
                  <a:cubicBezTo>
                    <a:pt x="703" y="128"/>
                    <a:pt x="703" y="128"/>
                    <a:pt x="703" y="129"/>
                  </a:cubicBezTo>
                  <a:cubicBezTo>
                    <a:pt x="702" y="129"/>
                    <a:pt x="703" y="128"/>
                    <a:pt x="703" y="128"/>
                  </a:cubicBezTo>
                  <a:cubicBezTo>
                    <a:pt x="702" y="128"/>
                    <a:pt x="702" y="128"/>
                    <a:pt x="701" y="128"/>
                  </a:cubicBezTo>
                  <a:cubicBezTo>
                    <a:pt x="701" y="128"/>
                    <a:pt x="700" y="128"/>
                    <a:pt x="700" y="128"/>
                  </a:cubicBezTo>
                  <a:cubicBezTo>
                    <a:pt x="699" y="128"/>
                    <a:pt x="699" y="128"/>
                    <a:pt x="698" y="128"/>
                  </a:cubicBezTo>
                  <a:cubicBezTo>
                    <a:pt x="698" y="128"/>
                    <a:pt x="698" y="128"/>
                    <a:pt x="698" y="128"/>
                  </a:cubicBezTo>
                  <a:cubicBezTo>
                    <a:pt x="697" y="128"/>
                    <a:pt x="697" y="128"/>
                    <a:pt x="697" y="128"/>
                  </a:cubicBezTo>
                  <a:cubicBezTo>
                    <a:pt x="696" y="128"/>
                    <a:pt x="696" y="128"/>
                    <a:pt x="695" y="128"/>
                  </a:cubicBezTo>
                  <a:cubicBezTo>
                    <a:pt x="695" y="127"/>
                    <a:pt x="695" y="127"/>
                    <a:pt x="695" y="127"/>
                  </a:cubicBezTo>
                  <a:cubicBezTo>
                    <a:pt x="694" y="127"/>
                    <a:pt x="694" y="127"/>
                    <a:pt x="694" y="127"/>
                  </a:cubicBezTo>
                  <a:cubicBezTo>
                    <a:pt x="694" y="127"/>
                    <a:pt x="693" y="127"/>
                    <a:pt x="693" y="127"/>
                  </a:cubicBezTo>
                  <a:cubicBezTo>
                    <a:pt x="693" y="127"/>
                    <a:pt x="693" y="127"/>
                    <a:pt x="692" y="126"/>
                  </a:cubicBezTo>
                  <a:cubicBezTo>
                    <a:pt x="692" y="126"/>
                    <a:pt x="692" y="126"/>
                    <a:pt x="692" y="125"/>
                  </a:cubicBezTo>
                  <a:cubicBezTo>
                    <a:pt x="692" y="125"/>
                    <a:pt x="692" y="125"/>
                    <a:pt x="692" y="125"/>
                  </a:cubicBezTo>
                  <a:cubicBezTo>
                    <a:pt x="691" y="125"/>
                    <a:pt x="691" y="125"/>
                    <a:pt x="691" y="125"/>
                  </a:cubicBezTo>
                  <a:cubicBezTo>
                    <a:pt x="691" y="125"/>
                    <a:pt x="691" y="126"/>
                    <a:pt x="690" y="126"/>
                  </a:cubicBezTo>
                  <a:cubicBezTo>
                    <a:pt x="690" y="126"/>
                    <a:pt x="690" y="126"/>
                    <a:pt x="690" y="126"/>
                  </a:cubicBezTo>
                  <a:cubicBezTo>
                    <a:pt x="689" y="126"/>
                    <a:pt x="689" y="126"/>
                    <a:pt x="689" y="127"/>
                  </a:cubicBezTo>
                  <a:cubicBezTo>
                    <a:pt x="689" y="127"/>
                    <a:pt x="689" y="127"/>
                    <a:pt x="689" y="128"/>
                  </a:cubicBezTo>
                  <a:cubicBezTo>
                    <a:pt x="689" y="128"/>
                    <a:pt x="690" y="128"/>
                    <a:pt x="690" y="128"/>
                  </a:cubicBezTo>
                  <a:cubicBezTo>
                    <a:pt x="690" y="128"/>
                    <a:pt x="691" y="128"/>
                    <a:pt x="691" y="128"/>
                  </a:cubicBezTo>
                  <a:cubicBezTo>
                    <a:pt x="691" y="129"/>
                    <a:pt x="691" y="129"/>
                    <a:pt x="691" y="129"/>
                  </a:cubicBezTo>
                  <a:cubicBezTo>
                    <a:pt x="691" y="129"/>
                    <a:pt x="691" y="130"/>
                    <a:pt x="691" y="130"/>
                  </a:cubicBezTo>
                  <a:cubicBezTo>
                    <a:pt x="692" y="130"/>
                    <a:pt x="692" y="130"/>
                    <a:pt x="692" y="130"/>
                  </a:cubicBezTo>
                  <a:cubicBezTo>
                    <a:pt x="692" y="130"/>
                    <a:pt x="693" y="130"/>
                    <a:pt x="693" y="130"/>
                  </a:cubicBezTo>
                  <a:cubicBezTo>
                    <a:pt x="694" y="130"/>
                    <a:pt x="694" y="130"/>
                    <a:pt x="695" y="131"/>
                  </a:cubicBezTo>
                  <a:cubicBezTo>
                    <a:pt x="695" y="131"/>
                    <a:pt x="695" y="131"/>
                    <a:pt x="695" y="131"/>
                  </a:cubicBezTo>
                  <a:cubicBezTo>
                    <a:pt x="695" y="132"/>
                    <a:pt x="695" y="132"/>
                    <a:pt x="695" y="132"/>
                  </a:cubicBezTo>
                  <a:cubicBezTo>
                    <a:pt x="691" y="132"/>
                    <a:pt x="691" y="132"/>
                    <a:pt x="691" y="132"/>
                  </a:cubicBezTo>
                  <a:cubicBezTo>
                    <a:pt x="691" y="132"/>
                    <a:pt x="691" y="133"/>
                    <a:pt x="691" y="133"/>
                  </a:cubicBezTo>
                  <a:cubicBezTo>
                    <a:pt x="691" y="133"/>
                    <a:pt x="690" y="133"/>
                    <a:pt x="690" y="133"/>
                  </a:cubicBezTo>
                  <a:cubicBezTo>
                    <a:pt x="690" y="133"/>
                    <a:pt x="690" y="133"/>
                    <a:pt x="689" y="133"/>
                  </a:cubicBezTo>
                  <a:cubicBezTo>
                    <a:pt x="689" y="133"/>
                    <a:pt x="689" y="132"/>
                    <a:pt x="689" y="132"/>
                  </a:cubicBezTo>
                  <a:cubicBezTo>
                    <a:pt x="689" y="132"/>
                    <a:pt x="689" y="132"/>
                    <a:pt x="689" y="132"/>
                  </a:cubicBezTo>
                  <a:cubicBezTo>
                    <a:pt x="688" y="131"/>
                    <a:pt x="687" y="131"/>
                    <a:pt x="686" y="131"/>
                  </a:cubicBezTo>
                  <a:cubicBezTo>
                    <a:pt x="686" y="131"/>
                    <a:pt x="686" y="131"/>
                    <a:pt x="686" y="131"/>
                  </a:cubicBezTo>
                  <a:cubicBezTo>
                    <a:pt x="685" y="131"/>
                    <a:pt x="685" y="130"/>
                    <a:pt x="685" y="130"/>
                  </a:cubicBezTo>
                  <a:cubicBezTo>
                    <a:pt x="684" y="129"/>
                    <a:pt x="684" y="129"/>
                    <a:pt x="684" y="129"/>
                  </a:cubicBezTo>
                  <a:cubicBezTo>
                    <a:pt x="684" y="129"/>
                    <a:pt x="684" y="129"/>
                    <a:pt x="684" y="128"/>
                  </a:cubicBezTo>
                  <a:cubicBezTo>
                    <a:pt x="684" y="127"/>
                    <a:pt x="684" y="127"/>
                    <a:pt x="684" y="126"/>
                  </a:cubicBezTo>
                  <a:cubicBezTo>
                    <a:pt x="682" y="126"/>
                    <a:pt x="682" y="126"/>
                    <a:pt x="682" y="126"/>
                  </a:cubicBezTo>
                  <a:cubicBezTo>
                    <a:pt x="682" y="124"/>
                    <a:pt x="682" y="124"/>
                    <a:pt x="682" y="124"/>
                  </a:cubicBezTo>
                  <a:cubicBezTo>
                    <a:pt x="682" y="123"/>
                    <a:pt x="682" y="122"/>
                    <a:pt x="682" y="121"/>
                  </a:cubicBezTo>
                  <a:cubicBezTo>
                    <a:pt x="682" y="120"/>
                    <a:pt x="682" y="120"/>
                    <a:pt x="682" y="119"/>
                  </a:cubicBezTo>
                  <a:cubicBezTo>
                    <a:pt x="681" y="119"/>
                    <a:pt x="680" y="119"/>
                    <a:pt x="680" y="119"/>
                  </a:cubicBezTo>
                  <a:cubicBezTo>
                    <a:pt x="679" y="119"/>
                    <a:pt x="679" y="119"/>
                    <a:pt x="679" y="118"/>
                  </a:cubicBezTo>
                  <a:cubicBezTo>
                    <a:pt x="679" y="118"/>
                    <a:pt x="679" y="118"/>
                    <a:pt x="679" y="118"/>
                  </a:cubicBezTo>
                  <a:cubicBezTo>
                    <a:pt x="678" y="117"/>
                    <a:pt x="678" y="117"/>
                    <a:pt x="678" y="116"/>
                  </a:cubicBezTo>
                  <a:cubicBezTo>
                    <a:pt x="678" y="116"/>
                    <a:pt x="677" y="116"/>
                    <a:pt x="676" y="116"/>
                  </a:cubicBezTo>
                  <a:cubicBezTo>
                    <a:pt x="676" y="116"/>
                    <a:pt x="676" y="116"/>
                    <a:pt x="676" y="115"/>
                  </a:cubicBezTo>
                  <a:cubicBezTo>
                    <a:pt x="675" y="115"/>
                    <a:pt x="675" y="115"/>
                    <a:pt x="674" y="115"/>
                  </a:cubicBezTo>
                  <a:cubicBezTo>
                    <a:pt x="674" y="114"/>
                    <a:pt x="674" y="114"/>
                    <a:pt x="674" y="114"/>
                  </a:cubicBezTo>
                  <a:cubicBezTo>
                    <a:pt x="675" y="114"/>
                    <a:pt x="675" y="114"/>
                    <a:pt x="675" y="114"/>
                  </a:cubicBezTo>
                  <a:cubicBezTo>
                    <a:pt x="675" y="114"/>
                    <a:pt x="676" y="114"/>
                    <a:pt x="676" y="114"/>
                  </a:cubicBezTo>
                  <a:cubicBezTo>
                    <a:pt x="676" y="114"/>
                    <a:pt x="676" y="115"/>
                    <a:pt x="676" y="115"/>
                  </a:cubicBezTo>
                  <a:cubicBezTo>
                    <a:pt x="677" y="115"/>
                    <a:pt x="677" y="115"/>
                    <a:pt x="678" y="116"/>
                  </a:cubicBezTo>
                  <a:cubicBezTo>
                    <a:pt x="678" y="116"/>
                    <a:pt x="679" y="116"/>
                    <a:pt x="679" y="116"/>
                  </a:cubicBezTo>
                  <a:cubicBezTo>
                    <a:pt x="679" y="117"/>
                    <a:pt x="679" y="117"/>
                    <a:pt x="680" y="117"/>
                  </a:cubicBezTo>
                  <a:cubicBezTo>
                    <a:pt x="681" y="117"/>
                    <a:pt x="681" y="117"/>
                    <a:pt x="682" y="117"/>
                  </a:cubicBezTo>
                  <a:cubicBezTo>
                    <a:pt x="682" y="117"/>
                    <a:pt x="683" y="117"/>
                    <a:pt x="683" y="117"/>
                  </a:cubicBezTo>
                  <a:cubicBezTo>
                    <a:pt x="683" y="117"/>
                    <a:pt x="683" y="117"/>
                    <a:pt x="683" y="118"/>
                  </a:cubicBezTo>
                  <a:cubicBezTo>
                    <a:pt x="684" y="118"/>
                    <a:pt x="684" y="118"/>
                    <a:pt x="685" y="118"/>
                  </a:cubicBezTo>
                  <a:cubicBezTo>
                    <a:pt x="690" y="118"/>
                    <a:pt x="690" y="118"/>
                    <a:pt x="690" y="118"/>
                  </a:cubicBezTo>
                  <a:cubicBezTo>
                    <a:pt x="690" y="118"/>
                    <a:pt x="690" y="118"/>
                    <a:pt x="691" y="118"/>
                  </a:cubicBezTo>
                  <a:cubicBezTo>
                    <a:pt x="691" y="118"/>
                    <a:pt x="691" y="118"/>
                    <a:pt x="691" y="119"/>
                  </a:cubicBezTo>
                  <a:cubicBezTo>
                    <a:pt x="691" y="119"/>
                    <a:pt x="691" y="119"/>
                    <a:pt x="692" y="119"/>
                  </a:cubicBezTo>
                  <a:cubicBezTo>
                    <a:pt x="692" y="119"/>
                    <a:pt x="692" y="119"/>
                    <a:pt x="692" y="119"/>
                  </a:cubicBezTo>
                  <a:cubicBezTo>
                    <a:pt x="693" y="119"/>
                    <a:pt x="693" y="119"/>
                    <a:pt x="693" y="119"/>
                  </a:cubicBezTo>
                  <a:cubicBezTo>
                    <a:pt x="693" y="119"/>
                    <a:pt x="693" y="120"/>
                    <a:pt x="694" y="120"/>
                  </a:cubicBezTo>
                  <a:cubicBezTo>
                    <a:pt x="694" y="120"/>
                    <a:pt x="695" y="120"/>
                    <a:pt x="695" y="120"/>
                  </a:cubicBezTo>
                  <a:cubicBezTo>
                    <a:pt x="696" y="120"/>
                    <a:pt x="696" y="120"/>
                    <a:pt x="696" y="120"/>
                  </a:cubicBezTo>
                  <a:cubicBezTo>
                    <a:pt x="697" y="120"/>
                    <a:pt x="697" y="120"/>
                    <a:pt x="697" y="120"/>
                  </a:cubicBezTo>
                  <a:cubicBezTo>
                    <a:pt x="697" y="120"/>
                    <a:pt x="697" y="119"/>
                    <a:pt x="697" y="119"/>
                  </a:cubicBezTo>
                  <a:cubicBezTo>
                    <a:pt x="697" y="119"/>
                    <a:pt x="698" y="119"/>
                    <a:pt x="698" y="119"/>
                  </a:cubicBezTo>
                  <a:cubicBezTo>
                    <a:pt x="698" y="119"/>
                    <a:pt x="698" y="119"/>
                    <a:pt x="699" y="119"/>
                  </a:cubicBezTo>
                  <a:cubicBezTo>
                    <a:pt x="699" y="119"/>
                    <a:pt x="699" y="119"/>
                    <a:pt x="700" y="118"/>
                  </a:cubicBezTo>
                  <a:cubicBezTo>
                    <a:pt x="700" y="118"/>
                    <a:pt x="700" y="118"/>
                    <a:pt x="701" y="118"/>
                  </a:cubicBezTo>
                  <a:cubicBezTo>
                    <a:pt x="701" y="118"/>
                    <a:pt x="702" y="118"/>
                    <a:pt x="702" y="118"/>
                  </a:cubicBezTo>
                  <a:cubicBezTo>
                    <a:pt x="702" y="118"/>
                    <a:pt x="703" y="118"/>
                    <a:pt x="703" y="118"/>
                  </a:cubicBezTo>
                  <a:cubicBezTo>
                    <a:pt x="703" y="118"/>
                    <a:pt x="703" y="117"/>
                    <a:pt x="704" y="117"/>
                  </a:cubicBezTo>
                  <a:cubicBezTo>
                    <a:pt x="704" y="117"/>
                    <a:pt x="704" y="117"/>
                    <a:pt x="704" y="117"/>
                  </a:cubicBezTo>
                  <a:cubicBezTo>
                    <a:pt x="704" y="116"/>
                    <a:pt x="705" y="116"/>
                    <a:pt x="705" y="116"/>
                  </a:cubicBezTo>
                  <a:cubicBezTo>
                    <a:pt x="705" y="115"/>
                    <a:pt x="705" y="115"/>
                    <a:pt x="705" y="115"/>
                  </a:cubicBezTo>
                  <a:cubicBezTo>
                    <a:pt x="705" y="114"/>
                    <a:pt x="705" y="113"/>
                    <a:pt x="705" y="112"/>
                  </a:cubicBezTo>
                  <a:cubicBezTo>
                    <a:pt x="705" y="112"/>
                    <a:pt x="705" y="112"/>
                    <a:pt x="705" y="112"/>
                  </a:cubicBezTo>
                  <a:cubicBezTo>
                    <a:pt x="704" y="111"/>
                    <a:pt x="704" y="111"/>
                    <a:pt x="704" y="110"/>
                  </a:cubicBezTo>
                  <a:cubicBezTo>
                    <a:pt x="704" y="110"/>
                    <a:pt x="703" y="110"/>
                    <a:pt x="703" y="110"/>
                  </a:cubicBezTo>
                  <a:cubicBezTo>
                    <a:pt x="703" y="109"/>
                    <a:pt x="703" y="109"/>
                    <a:pt x="703" y="109"/>
                  </a:cubicBezTo>
                  <a:cubicBezTo>
                    <a:pt x="702" y="109"/>
                    <a:pt x="702" y="109"/>
                    <a:pt x="702" y="109"/>
                  </a:cubicBezTo>
                  <a:cubicBezTo>
                    <a:pt x="702" y="109"/>
                    <a:pt x="701" y="109"/>
                    <a:pt x="701" y="109"/>
                  </a:cubicBezTo>
                  <a:cubicBezTo>
                    <a:pt x="700" y="109"/>
                    <a:pt x="700" y="109"/>
                    <a:pt x="700" y="109"/>
                  </a:cubicBezTo>
                  <a:cubicBezTo>
                    <a:pt x="699" y="109"/>
                    <a:pt x="699" y="109"/>
                    <a:pt x="698" y="109"/>
                  </a:cubicBezTo>
                  <a:cubicBezTo>
                    <a:pt x="698" y="109"/>
                    <a:pt x="697" y="108"/>
                    <a:pt x="697" y="108"/>
                  </a:cubicBezTo>
                  <a:cubicBezTo>
                    <a:pt x="696" y="108"/>
                    <a:pt x="696" y="108"/>
                    <a:pt x="696" y="107"/>
                  </a:cubicBezTo>
                  <a:cubicBezTo>
                    <a:pt x="696" y="107"/>
                    <a:pt x="696" y="107"/>
                    <a:pt x="696" y="107"/>
                  </a:cubicBezTo>
                  <a:cubicBezTo>
                    <a:pt x="695" y="107"/>
                    <a:pt x="695" y="107"/>
                    <a:pt x="695" y="106"/>
                  </a:cubicBezTo>
                  <a:cubicBezTo>
                    <a:pt x="695" y="106"/>
                    <a:pt x="695" y="106"/>
                    <a:pt x="694" y="106"/>
                  </a:cubicBezTo>
                  <a:cubicBezTo>
                    <a:pt x="694" y="106"/>
                    <a:pt x="694" y="106"/>
                    <a:pt x="694" y="106"/>
                  </a:cubicBezTo>
                  <a:cubicBezTo>
                    <a:pt x="693" y="105"/>
                    <a:pt x="693" y="105"/>
                    <a:pt x="693" y="105"/>
                  </a:cubicBezTo>
                  <a:cubicBezTo>
                    <a:pt x="693" y="105"/>
                    <a:pt x="693" y="105"/>
                    <a:pt x="692" y="105"/>
                  </a:cubicBezTo>
                  <a:cubicBezTo>
                    <a:pt x="692" y="105"/>
                    <a:pt x="692" y="105"/>
                    <a:pt x="692" y="104"/>
                  </a:cubicBezTo>
                  <a:cubicBezTo>
                    <a:pt x="691" y="104"/>
                    <a:pt x="691" y="104"/>
                    <a:pt x="691" y="104"/>
                  </a:cubicBezTo>
                  <a:cubicBezTo>
                    <a:pt x="691" y="104"/>
                    <a:pt x="691" y="104"/>
                    <a:pt x="690" y="104"/>
                  </a:cubicBezTo>
                  <a:cubicBezTo>
                    <a:pt x="690" y="103"/>
                    <a:pt x="690" y="103"/>
                    <a:pt x="690" y="103"/>
                  </a:cubicBezTo>
                  <a:cubicBezTo>
                    <a:pt x="689" y="103"/>
                    <a:pt x="689" y="103"/>
                    <a:pt x="688" y="103"/>
                  </a:cubicBezTo>
                  <a:cubicBezTo>
                    <a:pt x="687" y="103"/>
                    <a:pt x="687" y="103"/>
                    <a:pt x="686" y="103"/>
                  </a:cubicBezTo>
                  <a:cubicBezTo>
                    <a:pt x="686" y="103"/>
                    <a:pt x="686" y="104"/>
                    <a:pt x="685" y="104"/>
                  </a:cubicBezTo>
                  <a:cubicBezTo>
                    <a:pt x="685" y="104"/>
                    <a:pt x="685" y="104"/>
                    <a:pt x="685" y="104"/>
                  </a:cubicBezTo>
                  <a:cubicBezTo>
                    <a:pt x="685" y="104"/>
                    <a:pt x="684" y="103"/>
                    <a:pt x="684" y="103"/>
                  </a:cubicBezTo>
                  <a:cubicBezTo>
                    <a:pt x="684" y="103"/>
                    <a:pt x="684" y="103"/>
                    <a:pt x="683" y="103"/>
                  </a:cubicBezTo>
                  <a:cubicBezTo>
                    <a:pt x="683" y="102"/>
                    <a:pt x="682" y="102"/>
                    <a:pt x="682" y="101"/>
                  </a:cubicBezTo>
                  <a:cubicBezTo>
                    <a:pt x="680" y="101"/>
                    <a:pt x="680" y="101"/>
                    <a:pt x="680" y="101"/>
                  </a:cubicBezTo>
                  <a:cubicBezTo>
                    <a:pt x="680" y="102"/>
                    <a:pt x="680" y="102"/>
                    <a:pt x="680" y="103"/>
                  </a:cubicBezTo>
                  <a:cubicBezTo>
                    <a:pt x="680" y="103"/>
                    <a:pt x="680" y="103"/>
                    <a:pt x="680" y="103"/>
                  </a:cubicBezTo>
                  <a:cubicBezTo>
                    <a:pt x="679" y="103"/>
                    <a:pt x="679" y="103"/>
                    <a:pt x="679" y="103"/>
                  </a:cubicBezTo>
                  <a:cubicBezTo>
                    <a:pt x="678" y="103"/>
                    <a:pt x="678" y="103"/>
                    <a:pt x="678" y="103"/>
                  </a:cubicBezTo>
                  <a:cubicBezTo>
                    <a:pt x="678" y="103"/>
                    <a:pt x="678" y="103"/>
                    <a:pt x="677" y="103"/>
                  </a:cubicBezTo>
                  <a:cubicBezTo>
                    <a:pt x="677" y="102"/>
                    <a:pt x="678" y="102"/>
                    <a:pt x="678" y="102"/>
                  </a:cubicBezTo>
                  <a:cubicBezTo>
                    <a:pt x="678" y="102"/>
                    <a:pt x="678" y="101"/>
                    <a:pt x="678" y="101"/>
                  </a:cubicBezTo>
                  <a:cubicBezTo>
                    <a:pt x="678" y="101"/>
                    <a:pt x="678" y="101"/>
                    <a:pt x="678" y="101"/>
                  </a:cubicBezTo>
                  <a:cubicBezTo>
                    <a:pt x="678" y="100"/>
                    <a:pt x="678" y="100"/>
                    <a:pt x="677" y="100"/>
                  </a:cubicBezTo>
                  <a:cubicBezTo>
                    <a:pt x="677" y="100"/>
                    <a:pt x="677" y="100"/>
                    <a:pt x="677" y="100"/>
                  </a:cubicBezTo>
                  <a:cubicBezTo>
                    <a:pt x="676" y="100"/>
                    <a:pt x="677" y="99"/>
                    <a:pt x="677" y="99"/>
                  </a:cubicBezTo>
                  <a:cubicBezTo>
                    <a:pt x="676" y="99"/>
                    <a:pt x="676" y="99"/>
                    <a:pt x="676" y="98"/>
                  </a:cubicBezTo>
                  <a:cubicBezTo>
                    <a:pt x="674" y="98"/>
                    <a:pt x="674" y="98"/>
                    <a:pt x="674" y="98"/>
                  </a:cubicBezTo>
                  <a:cubicBezTo>
                    <a:pt x="674" y="98"/>
                    <a:pt x="674" y="99"/>
                    <a:pt x="674" y="99"/>
                  </a:cubicBezTo>
                  <a:cubicBezTo>
                    <a:pt x="673" y="99"/>
                    <a:pt x="673" y="99"/>
                    <a:pt x="673" y="99"/>
                  </a:cubicBezTo>
                  <a:cubicBezTo>
                    <a:pt x="672" y="99"/>
                    <a:pt x="672" y="99"/>
                    <a:pt x="672" y="99"/>
                  </a:cubicBezTo>
                  <a:cubicBezTo>
                    <a:pt x="672" y="99"/>
                    <a:pt x="671" y="99"/>
                    <a:pt x="671" y="99"/>
                  </a:cubicBezTo>
                  <a:cubicBezTo>
                    <a:pt x="671" y="99"/>
                    <a:pt x="671" y="98"/>
                    <a:pt x="671" y="98"/>
                  </a:cubicBezTo>
                  <a:cubicBezTo>
                    <a:pt x="670" y="98"/>
                    <a:pt x="670" y="98"/>
                    <a:pt x="669" y="98"/>
                  </a:cubicBezTo>
                  <a:cubicBezTo>
                    <a:pt x="669" y="98"/>
                    <a:pt x="668" y="98"/>
                    <a:pt x="668" y="98"/>
                  </a:cubicBezTo>
                  <a:cubicBezTo>
                    <a:pt x="668" y="98"/>
                    <a:pt x="667" y="98"/>
                    <a:pt x="667" y="98"/>
                  </a:cubicBezTo>
                  <a:cubicBezTo>
                    <a:pt x="667" y="97"/>
                    <a:pt x="667" y="97"/>
                    <a:pt x="667" y="97"/>
                  </a:cubicBezTo>
                  <a:cubicBezTo>
                    <a:pt x="667" y="97"/>
                    <a:pt x="668" y="97"/>
                    <a:pt x="668" y="97"/>
                  </a:cubicBezTo>
                  <a:cubicBezTo>
                    <a:pt x="668" y="97"/>
                    <a:pt x="668" y="97"/>
                    <a:pt x="668" y="97"/>
                  </a:cubicBezTo>
                  <a:cubicBezTo>
                    <a:pt x="669" y="97"/>
                    <a:pt x="669" y="97"/>
                    <a:pt x="669" y="97"/>
                  </a:cubicBezTo>
                  <a:cubicBezTo>
                    <a:pt x="670" y="95"/>
                    <a:pt x="670" y="95"/>
                    <a:pt x="670" y="95"/>
                  </a:cubicBezTo>
                  <a:cubicBezTo>
                    <a:pt x="669" y="95"/>
                    <a:pt x="669" y="95"/>
                    <a:pt x="669" y="95"/>
                  </a:cubicBezTo>
                  <a:cubicBezTo>
                    <a:pt x="669" y="94"/>
                    <a:pt x="669" y="94"/>
                    <a:pt x="668" y="94"/>
                  </a:cubicBezTo>
                  <a:cubicBezTo>
                    <a:pt x="668" y="94"/>
                    <a:pt x="668" y="94"/>
                    <a:pt x="668" y="94"/>
                  </a:cubicBezTo>
                  <a:cubicBezTo>
                    <a:pt x="667" y="94"/>
                    <a:pt x="667" y="94"/>
                    <a:pt x="666" y="94"/>
                  </a:cubicBezTo>
                  <a:cubicBezTo>
                    <a:pt x="666" y="94"/>
                    <a:pt x="665" y="94"/>
                    <a:pt x="665" y="94"/>
                  </a:cubicBezTo>
                  <a:cubicBezTo>
                    <a:pt x="664" y="94"/>
                    <a:pt x="664" y="93"/>
                    <a:pt x="664" y="93"/>
                  </a:cubicBezTo>
                  <a:cubicBezTo>
                    <a:pt x="664" y="93"/>
                    <a:pt x="664" y="92"/>
                    <a:pt x="664" y="92"/>
                  </a:cubicBezTo>
                  <a:cubicBezTo>
                    <a:pt x="664" y="92"/>
                    <a:pt x="663" y="92"/>
                    <a:pt x="663" y="92"/>
                  </a:cubicBezTo>
                  <a:cubicBezTo>
                    <a:pt x="662" y="92"/>
                    <a:pt x="662" y="92"/>
                    <a:pt x="662" y="92"/>
                  </a:cubicBezTo>
                  <a:cubicBezTo>
                    <a:pt x="662" y="94"/>
                    <a:pt x="662" y="94"/>
                    <a:pt x="662" y="94"/>
                  </a:cubicBezTo>
                  <a:cubicBezTo>
                    <a:pt x="662" y="94"/>
                    <a:pt x="661" y="95"/>
                    <a:pt x="660" y="95"/>
                  </a:cubicBezTo>
                  <a:cubicBezTo>
                    <a:pt x="660" y="93"/>
                    <a:pt x="660" y="93"/>
                    <a:pt x="660" y="93"/>
                  </a:cubicBezTo>
                  <a:cubicBezTo>
                    <a:pt x="660" y="93"/>
                    <a:pt x="661" y="93"/>
                    <a:pt x="661" y="92"/>
                  </a:cubicBezTo>
                  <a:cubicBezTo>
                    <a:pt x="661" y="92"/>
                    <a:pt x="661" y="92"/>
                    <a:pt x="661" y="92"/>
                  </a:cubicBezTo>
                  <a:cubicBezTo>
                    <a:pt x="662" y="92"/>
                    <a:pt x="661" y="91"/>
                    <a:pt x="661" y="91"/>
                  </a:cubicBezTo>
                  <a:cubicBezTo>
                    <a:pt x="657" y="91"/>
                    <a:pt x="657" y="91"/>
                    <a:pt x="657" y="91"/>
                  </a:cubicBezTo>
                  <a:cubicBezTo>
                    <a:pt x="657" y="92"/>
                    <a:pt x="657" y="93"/>
                    <a:pt x="657" y="93"/>
                  </a:cubicBezTo>
                  <a:cubicBezTo>
                    <a:pt x="657" y="94"/>
                    <a:pt x="656" y="94"/>
                    <a:pt x="656" y="94"/>
                  </a:cubicBezTo>
                  <a:cubicBezTo>
                    <a:pt x="656" y="95"/>
                    <a:pt x="656" y="95"/>
                    <a:pt x="656" y="95"/>
                  </a:cubicBezTo>
                  <a:cubicBezTo>
                    <a:pt x="656" y="95"/>
                    <a:pt x="657" y="95"/>
                    <a:pt x="657" y="95"/>
                  </a:cubicBezTo>
                  <a:cubicBezTo>
                    <a:pt x="656" y="95"/>
                    <a:pt x="656" y="95"/>
                    <a:pt x="656" y="95"/>
                  </a:cubicBezTo>
                  <a:cubicBezTo>
                    <a:pt x="656" y="95"/>
                    <a:pt x="656" y="95"/>
                    <a:pt x="656" y="95"/>
                  </a:cubicBezTo>
                  <a:cubicBezTo>
                    <a:pt x="656" y="94"/>
                    <a:pt x="656" y="94"/>
                    <a:pt x="656" y="94"/>
                  </a:cubicBezTo>
                  <a:cubicBezTo>
                    <a:pt x="656" y="93"/>
                    <a:pt x="656" y="93"/>
                    <a:pt x="655" y="92"/>
                  </a:cubicBezTo>
                  <a:cubicBezTo>
                    <a:pt x="655" y="92"/>
                    <a:pt x="655" y="92"/>
                    <a:pt x="655" y="92"/>
                  </a:cubicBezTo>
                  <a:cubicBezTo>
                    <a:pt x="653" y="92"/>
                    <a:pt x="653" y="92"/>
                    <a:pt x="653" y="92"/>
                  </a:cubicBezTo>
                  <a:cubicBezTo>
                    <a:pt x="653" y="96"/>
                    <a:pt x="653" y="96"/>
                    <a:pt x="653" y="96"/>
                  </a:cubicBezTo>
                  <a:cubicBezTo>
                    <a:pt x="651" y="96"/>
                    <a:pt x="651" y="96"/>
                    <a:pt x="651" y="96"/>
                  </a:cubicBezTo>
                  <a:cubicBezTo>
                    <a:pt x="651" y="95"/>
                    <a:pt x="651" y="94"/>
                    <a:pt x="651" y="94"/>
                  </a:cubicBezTo>
                  <a:cubicBezTo>
                    <a:pt x="651" y="93"/>
                    <a:pt x="651" y="93"/>
                    <a:pt x="651" y="93"/>
                  </a:cubicBezTo>
                  <a:cubicBezTo>
                    <a:pt x="651" y="93"/>
                    <a:pt x="651" y="93"/>
                    <a:pt x="651" y="93"/>
                  </a:cubicBezTo>
                  <a:cubicBezTo>
                    <a:pt x="652" y="93"/>
                    <a:pt x="652" y="93"/>
                    <a:pt x="652" y="93"/>
                  </a:cubicBezTo>
                  <a:cubicBezTo>
                    <a:pt x="653" y="93"/>
                    <a:pt x="653" y="92"/>
                    <a:pt x="653" y="92"/>
                  </a:cubicBezTo>
                  <a:cubicBezTo>
                    <a:pt x="653" y="92"/>
                    <a:pt x="653" y="93"/>
                    <a:pt x="653" y="93"/>
                  </a:cubicBezTo>
                  <a:cubicBezTo>
                    <a:pt x="653" y="90"/>
                    <a:pt x="653" y="90"/>
                    <a:pt x="653" y="90"/>
                  </a:cubicBezTo>
                  <a:cubicBezTo>
                    <a:pt x="652" y="90"/>
                    <a:pt x="652" y="90"/>
                    <a:pt x="652" y="90"/>
                  </a:cubicBezTo>
                  <a:cubicBezTo>
                    <a:pt x="652" y="91"/>
                    <a:pt x="652" y="91"/>
                    <a:pt x="651" y="91"/>
                  </a:cubicBezTo>
                  <a:cubicBezTo>
                    <a:pt x="651" y="91"/>
                    <a:pt x="650" y="92"/>
                    <a:pt x="650" y="92"/>
                  </a:cubicBezTo>
                  <a:cubicBezTo>
                    <a:pt x="650" y="92"/>
                    <a:pt x="650" y="91"/>
                    <a:pt x="649" y="91"/>
                  </a:cubicBezTo>
                  <a:cubicBezTo>
                    <a:pt x="649" y="91"/>
                    <a:pt x="649" y="91"/>
                    <a:pt x="649" y="91"/>
                  </a:cubicBezTo>
                  <a:cubicBezTo>
                    <a:pt x="648" y="92"/>
                    <a:pt x="648" y="92"/>
                    <a:pt x="648" y="92"/>
                  </a:cubicBezTo>
                  <a:cubicBezTo>
                    <a:pt x="648" y="93"/>
                    <a:pt x="648" y="93"/>
                    <a:pt x="647" y="94"/>
                  </a:cubicBezTo>
                  <a:cubicBezTo>
                    <a:pt x="647" y="94"/>
                    <a:pt x="647" y="94"/>
                    <a:pt x="646" y="94"/>
                  </a:cubicBezTo>
                  <a:cubicBezTo>
                    <a:pt x="646" y="94"/>
                    <a:pt x="646" y="94"/>
                    <a:pt x="646" y="94"/>
                  </a:cubicBezTo>
                  <a:cubicBezTo>
                    <a:pt x="646" y="94"/>
                    <a:pt x="646" y="94"/>
                    <a:pt x="645" y="94"/>
                  </a:cubicBezTo>
                  <a:cubicBezTo>
                    <a:pt x="645" y="94"/>
                    <a:pt x="645" y="93"/>
                    <a:pt x="645" y="93"/>
                  </a:cubicBezTo>
                  <a:cubicBezTo>
                    <a:pt x="645" y="93"/>
                    <a:pt x="645" y="93"/>
                    <a:pt x="645" y="92"/>
                  </a:cubicBezTo>
                  <a:cubicBezTo>
                    <a:pt x="645" y="92"/>
                    <a:pt x="646" y="92"/>
                    <a:pt x="646" y="92"/>
                  </a:cubicBezTo>
                  <a:cubicBezTo>
                    <a:pt x="643" y="92"/>
                    <a:pt x="643" y="92"/>
                    <a:pt x="643" y="92"/>
                  </a:cubicBezTo>
                  <a:cubicBezTo>
                    <a:pt x="642" y="92"/>
                    <a:pt x="642" y="92"/>
                    <a:pt x="641" y="92"/>
                  </a:cubicBezTo>
                  <a:cubicBezTo>
                    <a:pt x="641" y="93"/>
                    <a:pt x="641" y="93"/>
                    <a:pt x="640" y="93"/>
                  </a:cubicBezTo>
                  <a:cubicBezTo>
                    <a:pt x="640" y="93"/>
                    <a:pt x="639" y="93"/>
                    <a:pt x="639" y="93"/>
                  </a:cubicBezTo>
                  <a:cubicBezTo>
                    <a:pt x="639" y="94"/>
                    <a:pt x="639" y="94"/>
                    <a:pt x="639" y="94"/>
                  </a:cubicBezTo>
                  <a:cubicBezTo>
                    <a:pt x="639" y="94"/>
                    <a:pt x="639" y="94"/>
                    <a:pt x="640" y="95"/>
                  </a:cubicBezTo>
                  <a:cubicBezTo>
                    <a:pt x="640" y="95"/>
                    <a:pt x="640" y="95"/>
                    <a:pt x="640" y="95"/>
                  </a:cubicBezTo>
                  <a:cubicBezTo>
                    <a:pt x="641" y="96"/>
                    <a:pt x="641" y="96"/>
                    <a:pt x="642" y="96"/>
                  </a:cubicBezTo>
                  <a:cubicBezTo>
                    <a:pt x="642" y="96"/>
                    <a:pt x="642" y="96"/>
                    <a:pt x="643" y="96"/>
                  </a:cubicBezTo>
                  <a:cubicBezTo>
                    <a:pt x="643" y="97"/>
                    <a:pt x="643" y="97"/>
                    <a:pt x="643" y="97"/>
                  </a:cubicBezTo>
                  <a:cubicBezTo>
                    <a:pt x="642" y="97"/>
                    <a:pt x="642" y="97"/>
                    <a:pt x="642" y="97"/>
                  </a:cubicBezTo>
                  <a:cubicBezTo>
                    <a:pt x="641" y="97"/>
                    <a:pt x="641" y="97"/>
                    <a:pt x="641" y="97"/>
                  </a:cubicBezTo>
                  <a:cubicBezTo>
                    <a:pt x="640" y="97"/>
                    <a:pt x="640" y="97"/>
                    <a:pt x="639" y="97"/>
                  </a:cubicBezTo>
                  <a:cubicBezTo>
                    <a:pt x="639" y="97"/>
                    <a:pt x="638" y="97"/>
                    <a:pt x="638" y="97"/>
                  </a:cubicBezTo>
                  <a:cubicBezTo>
                    <a:pt x="638" y="97"/>
                    <a:pt x="637" y="97"/>
                    <a:pt x="637" y="97"/>
                  </a:cubicBezTo>
                  <a:cubicBezTo>
                    <a:pt x="636" y="97"/>
                    <a:pt x="636" y="97"/>
                    <a:pt x="636" y="97"/>
                  </a:cubicBezTo>
                  <a:cubicBezTo>
                    <a:pt x="636" y="97"/>
                    <a:pt x="636" y="98"/>
                    <a:pt x="636" y="98"/>
                  </a:cubicBezTo>
                  <a:cubicBezTo>
                    <a:pt x="636" y="99"/>
                    <a:pt x="636" y="99"/>
                    <a:pt x="636" y="99"/>
                  </a:cubicBezTo>
                  <a:cubicBezTo>
                    <a:pt x="636" y="99"/>
                    <a:pt x="635" y="100"/>
                    <a:pt x="635" y="100"/>
                  </a:cubicBezTo>
                  <a:cubicBezTo>
                    <a:pt x="635" y="100"/>
                    <a:pt x="635" y="100"/>
                    <a:pt x="635" y="100"/>
                  </a:cubicBezTo>
                  <a:cubicBezTo>
                    <a:pt x="635" y="100"/>
                    <a:pt x="635" y="99"/>
                    <a:pt x="635" y="99"/>
                  </a:cubicBezTo>
                  <a:cubicBezTo>
                    <a:pt x="635" y="99"/>
                    <a:pt x="635" y="98"/>
                    <a:pt x="634" y="98"/>
                  </a:cubicBezTo>
                  <a:cubicBezTo>
                    <a:pt x="634" y="98"/>
                    <a:pt x="634" y="98"/>
                    <a:pt x="634" y="98"/>
                  </a:cubicBezTo>
                  <a:cubicBezTo>
                    <a:pt x="634" y="98"/>
                    <a:pt x="633" y="98"/>
                    <a:pt x="633" y="98"/>
                  </a:cubicBezTo>
                  <a:cubicBezTo>
                    <a:pt x="633" y="98"/>
                    <a:pt x="633" y="97"/>
                    <a:pt x="632" y="97"/>
                  </a:cubicBezTo>
                  <a:cubicBezTo>
                    <a:pt x="632" y="97"/>
                    <a:pt x="632" y="97"/>
                    <a:pt x="632" y="97"/>
                  </a:cubicBezTo>
                  <a:cubicBezTo>
                    <a:pt x="632" y="96"/>
                    <a:pt x="631" y="97"/>
                    <a:pt x="631" y="97"/>
                  </a:cubicBezTo>
                  <a:cubicBezTo>
                    <a:pt x="630" y="96"/>
                    <a:pt x="630" y="95"/>
                    <a:pt x="630" y="95"/>
                  </a:cubicBezTo>
                  <a:cubicBezTo>
                    <a:pt x="629" y="95"/>
                    <a:pt x="629" y="96"/>
                    <a:pt x="628" y="96"/>
                  </a:cubicBezTo>
                  <a:cubicBezTo>
                    <a:pt x="628" y="97"/>
                    <a:pt x="628" y="97"/>
                    <a:pt x="628" y="97"/>
                  </a:cubicBezTo>
                  <a:cubicBezTo>
                    <a:pt x="628" y="97"/>
                    <a:pt x="629" y="97"/>
                    <a:pt x="629" y="98"/>
                  </a:cubicBezTo>
                  <a:cubicBezTo>
                    <a:pt x="629" y="98"/>
                    <a:pt x="629" y="98"/>
                    <a:pt x="629" y="99"/>
                  </a:cubicBezTo>
                  <a:cubicBezTo>
                    <a:pt x="629" y="99"/>
                    <a:pt x="628" y="99"/>
                    <a:pt x="628" y="100"/>
                  </a:cubicBezTo>
                  <a:cubicBezTo>
                    <a:pt x="628" y="100"/>
                    <a:pt x="629" y="101"/>
                    <a:pt x="629" y="101"/>
                  </a:cubicBezTo>
                  <a:cubicBezTo>
                    <a:pt x="629" y="101"/>
                    <a:pt x="628" y="101"/>
                    <a:pt x="628" y="101"/>
                  </a:cubicBezTo>
                  <a:cubicBezTo>
                    <a:pt x="628" y="102"/>
                    <a:pt x="627" y="102"/>
                    <a:pt x="627" y="102"/>
                  </a:cubicBezTo>
                  <a:cubicBezTo>
                    <a:pt x="626" y="102"/>
                    <a:pt x="626" y="102"/>
                    <a:pt x="626" y="102"/>
                  </a:cubicBezTo>
                  <a:cubicBezTo>
                    <a:pt x="626" y="101"/>
                    <a:pt x="626" y="101"/>
                    <a:pt x="626" y="101"/>
                  </a:cubicBezTo>
                  <a:cubicBezTo>
                    <a:pt x="626" y="101"/>
                    <a:pt x="625" y="100"/>
                    <a:pt x="625" y="100"/>
                  </a:cubicBezTo>
                  <a:cubicBezTo>
                    <a:pt x="625" y="100"/>
                    <a:pt x="625" y="100"/>
                    <a:pt x="625" y="100"/>
                  </a:cubicBezTo>
                  <a:cubicBezTo>
                    <a:pt x="625" y="100"/>
                    <a:pt x="625" y="100"/>
                    <a:pt x="625" y="100"/>
                  </a:cubicBezTo>
                  <a:cubicBezTo>
                    <a:pt x="625" y="100"/>
                    <a:pt x="625" y="101"/>
                    <a:pt x="625" y="101"/>
                  </a:cubicBezTo>
                  <a:cubicBezTo>
                    <a:pt x="624" y="101"/>
                    <a:pt x="624" y="101"/>
                    <a:pt x="624" y="101"/>
                  </a:cubicBezTo>
                  <a:cubicBezTo>
                    <a:pt x="623" y="101"/>
                    <a:pt x="623" y="101"/>
                    <a:pt x="622" y="101"/>
                  </a:cubicBezTo>
                  <a:cubicBezTo>
                    <a:pt x="622" y="102"/>
                    <a:pt x="622" y="102"/>
                    <a:pt x="622" y="102"/>
                  </a:cubicBezTo>
                  <a:cubicBezTo>
                    <a:pt x="622" y="102"/>
                    <a:pt x="622" y="103"/>
                    <a:pt x="623" y="103"/>
                  </a:cubicBezTo>
                  <a:cubicBezTo>
                    <a:pt x="623" y="103"/>
                    <a:pt x="623" y="103"/>
                    <a:pt x="623" y="103"/>
                  </a:cubicBezTo>
                  <a:cubicBezTo>
                    <a:pt x="624" y="103"/>
                    <a:pt x="624" y="103"/>
                    <a:pt x="624" y="103"/>
                  </a:cubicBezTo>
                  <a:cubicBezTo>
                    <a:pt x="624" y="103"/>
                    <a:pt x="624" y="104"/>
                    <a:pt x="624" y="104"/>
                  </a:cubicBezTo>
                  <a:cubicBezTo>
                    <a:pt x="624" y="105"/>
                    <a:pt x="624" y="105"/>
                    <a:pt x="624" y="105"/>
                  </a:cubicBezTo>
                  <a:cubicBezTo>
                    <a:pt x="624" y="105"/>
                    <a:pt x="624" y="105"/>
                    <a:pt x="624" y="105"/>
                  </a:cubicBezTo>
                  <a:cubicBezTo>
                    <a:pt x="623" y="105"/>
                    <a:pt x="623" y="105"/>
                    <a:pt x="623" y="105"/>
                  </a:cubicBezTo>
                  <a:cubicBezTo>
                    <a:pt x="623" y="105"/>
                    <a:pt x="623" y="105"/>
                    <a:pt x="622" y="104"/>
                  </a:cubicBezTo>
                  <a:cubicBezTo>
                    <a:pt x="622" y="104"/>
                    <a:pt x="621" y="105"/>
                    <a:pt x="621" y="104"/>
                  </a:cubicBezTo>
                  <a:cubicBezTo>
                    <a:pt x="620" y="104"/>
                    <a:pt x="620" y="104"/>
                    <a:pt x="620" y="104"/>
                  </a:cubicBezTo>
                  <a:cubicBezTo>
                    <a:pt x="620" y="103"/>
                    <a:pt x="620" y="103"/>
                    <a:pt x="620" y="102"/>
                  </a:cubicBezTo>
                  <a:cubicBezTo>
                    <a:pt x="620" y="102"/>
                    <a:pt x="620" y="102"/>
                    <a:pt x="620" y="101"/>
                  </a:cubicBezTo>
                  <a:cubicBezTo>
                    <a:pt x="619" y="101"/>
                    <a:pt x="619" y="102"/>
                    <a:pt x="619" y="102"/>
                  </a:cubicBezTo>
                  <a:cubicBezTo>
                    <a:pt x="619" y="104"/>
                    <a:pt x="619" y="104"/>
                    <a:pt x="619" y="104"/>
                  </a:cubicBezTo>
                  <a:cubicBezTo>
                    <a:pt x="618" y="104"/>
                    <a:pt x="618" y="104"/>
                    <a:pt x="618" y="104"/>
                  </a:cubicBezTo>
                  <a:cubicBezTo>
                    <a:pt x="618" y="104"/>
                    <a:pt x="617" y="104"/>
                    <a:pt x="617" y="104"/>
                  </a:cubicBezTo>
                  <a:cubicBezTo>
                    <a:pt x="616" y="104"/>
                    <a:pt x="616" y="104"/>
                    <a:pt x="615" y="104"/>
                  </a:cubicBezTo>
                  <a:cubicBezTo>
                    <a:pt x="615" y="105"/>
                    <a:pt x="615" y="105"/>
                    <a:pt x="615" y="105"/>
                  </a:cubicBezTo>
                  <a:cubicBezTo>
                    <a:pt x="616" y="105"/>
                    <a:pt x="616" y="105"/>
                    <a:pt x="616" y="106"/>
                  </a:cubicBezTo>
                  <a:cubicBezTo>
                    <a:pt x="616" y="106"/>
                    <a:pt x="616" y="106"/>
                    <a:pt x="616" y="106"/>
                  </a:cubicBezTo>
                  <a:cubicBezTo>
                    <a:pt x="615" y="106"/>
                    <a:pt x="615" y="106"/>
                    <a:pt x="614" y="106"/>
                  </a:cubicBezTo>
                  <a:cubicBezTo>
                    <a:pt x="614" y="106"/>
                    <a:pt x="613" y="106"/>
                    <a:pt x="613" y="106"/>
                  </a:cubicBezTo>
                  <a:cubicBezTo>
                    <a:pt x="613" y="106"/>
                    <a:pt x="613" y="106"/>
                    <a:pt x="613" y="106"/>
                  </a:cubicBezTo>
                  <a:cubicBezTo>
                    <a:pt x="612" y="107"/>
                    <a:pt x="612" y="107"/>
                    <a:pt x="612" y="107"/>
                  </a:cubicBezTo>
                  <a:cubicBezTo>
                    <a:pt x="612" y="107"/>
                    <a:pt x="612" y="108"/>
                    <a:pt x="612" y="108"/>
                  </a:cubicBezTo>
                  <a:cubicBezTo>
                    <a:pt x="612" y="108"/>
                    <a:pt x="611" y="108"/>
                    <a:pt x="611" y="108"/>
                  </a:cubicBezTo>
                  <a:cubicBezTo>
                    <a:pt x="611" y="108"/>
                    <a:pt x="611" y="108"/>
                    <a:pt x="610" y="109"/>
                  </a:cubicBezTo>
                  <a:cubicBezTo>
                    <a:pt x="610" y="109"/>
                    <a:pt x="610" y="109"/>
                    <a:pt x="610" y="109"/>
                  </a:cubicBezTo>
                  <a:cubicBezTo>
                    <a:pt x="610" y="109"/>
                    <a:pt x="610" y="109"/>
                    <a:pt x="609" y="109"/>
                  </a:cubicBezTo>
                  <a:cubicBezTo>
                    <a:pt x="609" y="109"/>
                    <a:pt x="609" y="110"/>
                    <a:pt x="609" y="110"/>
                  </a:cubicBezTo>
                  <a:cubicBezTo>
                    <a:pt x="610" y="110"/>
                    <a:pt x="610" y="110"/>
                    <a:pt x="610" y="110"/>
                  </a:cubicBezTo>
                  <a:cubicBezTo>
                    <a:pt x="610" y="110"/>
                    <a:pt x="611" y="110"/>
                    <a:pt x="611" y="110"/>
                  </a:cubicBezTo>
                  <a:cubicBezTo>
                    <a:pt x="611" y="110"/>
                    <a:pt x="611" y="109"/>
                    <a:pt x="611" y="109"/>
                  </a:cubicBezTo>
                  <a:cubicBezTo>
                    <a:pt x="612" y="109"/>
                    <a:pt x="612" y="109"/>
                    <a:pt x="612" y="109"/>
                  </a:cubicBezTo>
                  <a:cubicBezTo>
                    <a:pt x="612" y="109"/>
                    <a:pt x="612" y="109"/>
                    <a:pt x="613" y="109"/>
                  </a:cubicBezTo>
                  <a:cubicBezTo>
                    <a:pt x="613" y="109"/>
                    <a:pt x="613" y="109"/>
                    <a:pt x="613" y="109"/>
                  </a:cubicBezTo>
                  <a:cubicBezTo>
                    <a:pt x="614" y="109"/>
                    <a:pt x="614" y="109"/>
                    <a:pt x="614" y="109"/>
                  </a:cubicBezTo>
                  <a:cubicBezTo>
                    <a:pt x="614" y="109"/>
                    <a:pt x="615" y="108"/>
                    <a:pt x="615" y="108"/>
                  </a:cubicBezTo>
                  <a:cubicBezTo>
                    <a:pt x="615" y="108"/>
                    <a:pt x="615" y="108"/>
                    <a:pt x="615" y="107"/>
                  </a:cubicBezTo>
                  <a:cubicBezTo>
                    <a:pt x="615" y="107"/>
                    <a:pt x="616" y="108"/>
                    <a:pt x="616" y="107"/>
                  </a:cubicBezTo>
                  <a:cubicBezTo>
                    <a:pt x="616" y="107"/>
                    <a:pt x="616" y="108"/>
                    <a:pt x="617" y="107"/>
                  </a:cubicBezTo>
                  <a:cubicBezTo>
                    <a:pt x="617" y="107"/>
                    <a:pt x="617" y="107"/>
                    <a:pt x="617" y="107"/>
                  </a:cubicBezTo>
                  <a:cubicBezTo>
                    <a:pt x="618" y="107"/>
                    <a:pt x="618" y="107"/>
                    <a:pt x="619" y="107"/>
                  </a:cubicBezTo>
                  <a:cubicBezTo>
                    <a:pt x="620" y="107"/>
                    <a:pt x="620" y="107"/>
                    <a:pt x="621" y="107"/>
                  </a:cubicBezTo>
                  <a:cubicBezTo>
                    <a:pt x="621" y="107"/>
                    <a:pt x="621" y="107"/>
                    <a:pt x="622" y="107"/>
                  </a:cubicBezTo>
                  <a:cubicBezTo>
                    <a:pt x="621" y="108"/>
                    <a:pt x="621" y="108"/>
                    <a:pt x="621" y="108"/>
                  </a:cubicBezTo>
                  <a:cubicBezTo>
                    <a:pt x="621" y="108"/>
                    <a:pt x="620" y="108"/>
                    <a:pt x="620" y="108"/>
                  </a:cubicBezTo>
                  <a:cubicBezTo>
                    <a:pt x="620" y="108"/>
                    <a:pt x="619" y="108"/>
                    <a:pt x="619" y="108"/>
                  </a:cubicBezTo>
                  <a:cubicBezTo>
                    <a:pt x="619" y="108"/>
                    <a:pt x="619" y="109"/>
                    <a:pt x="619" y="109"/>
                  </a:cubicBezTo>
                  <a:cubicBezTo>
                    <a:pt x="619" y="109"/>
                    <a:pt x="619" y="109"/>
                    <a:pt x="618" y="109"/>
                  </a:cubicBezTo>
                  <a:cubicBezTo>
                    <a:pt x="618" y="109"/>
                    <a:pt x="618" y="109"/>
                    <a:pt x="618" y="109"/>
                  </a:cubicBezTo>
                  <a:cubicBezTo>
                    <a:pt x="617" y="109"/>
                    <a:pt x="617" y="109"/>
                    <a:pt x="617" y="109"/>
                  </a:cubicBezTo>
                  <a:cubicBezTo>
                    <a:pt x="617" y="110"/>
                    <a:pt x="617" y="110"/>
                    <a:pt x="617" y="110"/>
                  </a:cubicBezTo>
                  <a:cubicBezTo>
                    <a:pt x="617" y="110"/>
                    <a:pt x="617" y="111"/>
                    <a:pt x="616" y="111"/>
                  </a:cubicBezTo>
                  <a:cubicBezTo>
                    <a:pt x="616" y="111"/>
                    <a:pt x="616" y="111"/>
                    <a:pt x="616" y="111"/>
                  </a:cubicBezTo>
                  <a:cubicBezTo>
                    <a:pt x="616" y="111"/>
                    <a:pt x="615" y="112"/>
                    <a:pt x="615" y="112"/>
                  </a:cubicBezTo>
                  <a:cubicBezTo>
                    <a:pt x="615" y="112"/>
                    <a:pt x="616" y="112"/>
                    <a:pt x="616" y="113"/>
                  </a:cubicBezTo>
                  <a:cubicBezTo>
                    <a:pt x="616" y="113"/>
                    <a:pt x="615" y="113"/>
                    <a:pt x="615" y="114"/>
                  </a:cubicBezTo>
                  <a:cubicBezTo>
                    <a:pt x="615" y="114"/>
                    <a:pt x="614" y="114"/>
                    <a:pt x="613" y="114"/>
                  </a:cubicBezTo>
                  <a:cubicBezTo>
                    <a:pt x="613" y="115"/>
                    <a:pt x="613" y="115"/>
                    <a:pt x="613" y="116"/>
                  </a:cubicBezTo>
                  <a:cubicBezTo>
                    <a:pt x="613" y="116"/>
                    <a:pt x="612" y="116"/>
                    <a:pt x="612" y="116"/>
                  </a:cubicBezTo>
                  <a:cubicBezTo>
                    <a:pt x="612" y="116"/>
                    <a:pt x="612" y="116"/>
                    <a:pt x="611" y="117"/>
                  </a:cubicBezTo>
                  <a:cubicBezTo>
                    <a:pt x="611" y="117"/>
                    <a:pt x="611" y="117"/>
                    <a:pt x="611" y="117"/>
                  </a:cubicBezTo>
                  <a:cubicBezTo>
                    <a:pt x="611" y="118"/>
                    <a:pt x="610" y="118"/>
                    <a:pt x="610" y="118"/>
                  </a:cubicBezTo>
                  <a:cubicBezTo>
                    <a:pt x="610" y="118"/>
                    <a:pt x="610" y="118"/>
                    <a:pt x="610" y="118"/>
                  </a:cubicBezTo>
                  <a:cubicBezTo>
                    <a:pt x="609" y="118"/>
                    <a:pt x="610" y="119"/>
                    <a:pt x="610" y="119"/>
                  </a:cubicBezTo>
                  <a:cubicBezTo>
                    <a:pt x="610" y="119"/>
                    <a:pt x="610" y="119"/>
                    <a:pt x="610" y="120"/>
                  </a:cubicBezTo>
                  <a:cubicBezTo>
                    <a:pt x="609" y="120"/>
                    <a:pt x="609" y="120"/>
                    <a:pt x="609" y="120"/>
                  </a:cubicBezTo>
                  <a:cubicBezTo>
                    <a:pt x="609" y="121"/>
                    <a:pt x="608" y="121"/>
                    <a:pt x="608" y="121"/>
                  </a:cubicBezTo>
                  <a:cubicBezTo>
                    <a:pt x="608" y="122"/>
                    <a:pt x="608" y="122"/>
                    <a:pt x="608" y="122"/>
                  </a:cubicBezTo>
                  <a:cubicBezTo>
                    <a:pt x="608" y="123"/>
                    <a:pt x="608" y="123"/>
                    <a:pt x="608" y="123"/>
                  </a:cubicBezTo>
                  <a:cubicBezTo>
                    <a:pt x="608" y="123"/>
                    <a:pt x="608" y="124"/>
                    <a:pt x="608" y="124"/>
                  </a:cubicBezTo>
                  <a:cubicBezTo>
                    <a:pt x="608" y="123"/>
                    <a:pt x="608" y="123"/>
                    <a:pt x="608" y="123"/>
                  </a:cubicBezTo>
                  <a:cubicBezTo>
                    <a:pt x="607" y="123"/>
                    <a:pt x="607" y="124"/>
                    <a:pt x="607" y="124"/>
                  </a:cubicBezTo>
                  <a:cubicBezTo>
                    <a:pt x="606" y="124"/>
                    <a:pt x="606" y="124"/>
                    <a:pt x="606" y="124"/>
                  </a:cubicBezTo>
                  <a:cubicBezTo>
                    <a:pt x="605" y="124"/>
                    <a:pt x="605" y="125"/>
                    <a:pt x="605" y="125"/>
                  </a:cubicBezTo>
                  <a:cubicBezTo>
                    <a:pt x="605" y="125"/>
                    <a:pt x="605" y="125"/>
                    <a:pt x="604" y="125"/>
                  </a:cubicBezTo>
                  <a:cubicBezTo>
                    <a:pt x="604" y="126"/>
                    <a:pt x="604" y="125"/>
                    <a:pt x="604" y="125"/>
                  </a:cubicBezTo>
                  <a:cubicBezTo>
                    <a:pt x="603" y="125"/>
                    <a:pt x="603" y="126"/>
                    <a:pt x="603" y="126"/>
                  </a:cubicBezTo>
                  <a:cubicBezTo>
                    <a:pt x="602" y="126"/>
                    <a:pt x="602" y="126"/>
                    <a:pt x="602" y="126"/>
                  </a:cubicBezTo>
                  <a:cubicBezTo>
                    <a:pt x="602" y="127"/>
                    <a:pt x="602" y="127"/>
                    <a:pt x="602" y="127"/>
                  </a:cubicBezTo>
                  <a:cubicBezTo>
                    <a:pt x="602" y="127"/>
                    <a:pt x="602" y="127"/>
                    <a:pt x="603" y="127"/>
                  </a:cubicBezTo>
                  <a:cubicBezTo>
                    <a:pt x="603" y="127"/>
                    <a:pt x="603" y="127"/>
                    <a:pt x="603" y="127"/>
                  </a:cubicBezTo>
                  <a:cubicBezTo>
                    <a:pt x="605" y="127"/>
                    <a:pt x="605" y="127"/>
                    <a:pt x="605" y="127"/>
                  </a:cubicBezTo>
                  <a:cubicBezTo>
                    <a:pt x="605" y="128"/>
                    <a:pt x="605" y="128"/>
                    <a:pt x="605" y="128"/>
                  </a:cubicBezTo>
                  <a:cubicBezTo>
                    <a:pt x="605" y="128"/>
                    <a:pt x="605" y="129"/>
                    <a:pt x="605" y="129"/>
                  </a:cubicBezTo>
                  <a:cubicBezTo>
                    <a:pt x="604" y="129"/>
                    <a:pt x="604" y="129"/>
                    <a:pt x="604" y="129"/>
                  </a:cubicBezTo>
                  <a:cubicBezTo>
                    <a:pt x="604" y="129"/>
                    <a:pt x="603" y="129"/>
                    <a:pt x="603" y="130"/>
                  </a:cubicBezTo>
                  <a:cubicBezTo>
                    <a:pt x="603" y="130"/>
                    <a:pt x="603" y="130"/>
                    <a:pt x="603" y="130"/>
                  </a:cubicBezTo>
                  <a:cubicBezTo>
                    <a:pt x="602" y="130"/>
                    <a:pt x="602" y="130"/>
                    <a:pt x="601" y="130"/>
                  </a:cubicBezTo>
                  <a:cubicBezTo>
                    <a:pt x="601" y="130"/>
                    <a:pt x="601" y="131"/>
                    <a:pt x="601" y="131"/>
                  </a:cubicBezTo>
                  <a:cubicBezTo>
                    <a:pt x="600" y="131"/>
                    <a:pt x="600" y="131"/>
                    <a:pt x="600" y="131"/>
                  </a:cubicBezTo>
                  <a:cubicBezTo>
                    <a:pt x="600" y="132"/>
                    <a:pt x="600" y="132"/>
                    <a:pt x="599" y="132"/>
                  </a:cubicBezTo>
                  <a:cubicBezTo>
                    <a:pt x="599" y="132"/>
                    <a:pt x="599" y="132"/>
                    <a:pt x="599" y="132"/>
                  </a:cubicBezTo>
                  <a:cubicBezTo>
                    <a:pt x="598" y="132"/>
                    <a:pt x="598" y="133"/>
                    <a:pt x="598" y="133"/>
                  </a:cubicBezTo>
                  <a:cubicBezTo>
                    <a:pt x="598" y="133"/>
                    <a:pt x="598" y="133"/>
                    <a:pt x="598" y="134"/>
                  </a:cubicBezTo>
                  <a:cubicBezTo>
                    <a:pt x="598" y="134"/>
                    <a:pt x="598" y="134"/>
                    <a:pt x="597" y="134"/>
                  </a:cubicBezTo>
                  <a:cubicBezTo>
                    <a:pt x="596" y="134"/>
                    <a:pt x="596" y="134"/>
                    <a:pt x="595" y="134"/>
                  </a:cubicBezTo>
                  <a:cubicBezTo>
                    <a:pt x="594" y="134"/>
                    <a:pt x="594" y="134"/>
                    <a:pt x="594" y="134"/>
                  </a:cubicBezTo>
                  <a:cubicBezTo>
                    <a:pt x="594" y="135"/>
                    <a:pt x="594" y="135"/>
                    <a:pt x="594" y="135"/>
                  </a:cubicBezTo>
                  <a:cubicBezTo>
                    <a:pt x="594" y="135"/>
                    <a:pt x="594" y="136"/>
                    <a:pt x="594" y="136"/>
                  </a:cubicBezTo>
                  <a:cubicBezTo>
                    <a:pt x="593" y="136"/>
                    <a:pt x="593" y="137"/>
                    <a:pt x="592" y="137"/>
                  </a:cubicBezTo>
                  <a:cubicBezTo>
                    <a:pt x="592" y="137"/>
                    <a:pt x="592" y="137"/>
                    <a:pt x="591" y="137"/>
                  </a:cubicBezTo>
                  <a:cubicBezTo>
                    <a:pt x="591" y="137"/>
                    <a:pt x="591" y="137"/>
                    <a:pt x="590" y="137"/>
                  </a:cubicBezTo>
                  <a:cubicBezTo>
                    <a:pt x="590" y="138"/>
                    <a:pt x="590" y="138"/>
                    <a:pt x="589" y="138"/>
                  </a:cubicBezTo>
                  <a:cubicBezTo>
                    <a:pt x="589" y="138"/>
                    <a:pt x="589" y="138"/>
                    <a:pt x="589" y="138"/>
                  </a:cubicBezTo>
                  <a:cubicBezTo>
                    <a:pt x="588" y="139"/>
                    <a:pt x="588" y="138"/>
                    <a:pt x="588" y="138"/>
                  </a:cubicBezTo>
                  <a:cubicBezTo>
                    <a:pt x="588" y="139"/>
                    <a:pt x="587" y="139"/>
                    <a:pt x="587" y="139"/>
                  </a:cubicBezTo>
                  <a:cubicBezTo>
                    <a:pt x="587" y="139"/>
                    <a:pt x="587" y="139"/>
                    <a:pt x="587" y="140"/>
                  </a:cubicBezTo>
                  <a:cubicBezTo>
                    <a:pt x="587" y="140"/>
                    <a:pt x="587" y="140"/>
                    <a:pt x="587" y="140"/>
                  </a:cubicBezTo>
                  <a:cubicBezTo>
                    <a:pt x="587" y="141"/>
                    <a:pt x="587" y="141"/>
                    <a:pt x="586" y="141"/>
                  </a:cubicBezTo>
                  <a:cubicBezTo>
                    <a:pt x="586" y="141"/>
                    <a:pt x="586" y="141"/>
                    <a:pt x="586" y="141"/>
                  </a:cubicBezTo>
                  <a:cubicBezTo>
                    <a:pt x="586" y="141"/>
                    <a:pt x="585" y="141"/>
                    <a:pt x="585" y="141"/>
                  </a:cubicBezTo>
                  <a:cubicBezTo>
                    <a:pt x="585" y="142"/>
                    <a:pt x="585" y="141"/>
                    <a:pt x="584" y="141"/>
                  </a:cubicBezTo>
                  <a:cubicBezTo>
                    <a:pt x="584" y="142"/>
                    <a:pt x="584" y="142"/>
                    <a:pt x="584" y="142"/>
                  </a:cubicBezTo>
                  <a:cubicBezTo>
                    <a:pt x="583" y="142"/>
                    <a:pt x="583" y="142"/>
                    <a:pt x="583" y="143"/>
                  </a:cubicBezTo>
                  <a:cubicBezTo>
                    <a:pt x="583" y="143"/>
                    <a:pt x="583" y="143"/>
                    <a:pt x="583" y="143"/>
                  </a:cubicBezTo>
                  <a:cubicBezTo>
                    <a:pt x="583" y="144"/>
                    <a:pt x="583" y="144"/>
                    <a:pt x="583" y="144"/>
                  </a:cubicBezTo>
                  <a:cubicBezTo>
                    <a:pt x="583" y="144"/>
                    <a:pt x="583" y="144"/>
                    <a:pt x="583" y="145"/>
                  </a:cubicBezTo>
                  <a:cubicBezTo>
                    <a:pt x="583" y="145"/>
                    <a:pt x="583" y="145"/>
                    <a:pt x="582" y="145"/>
                  </a:cubicBezTo>
                  <a:cubicBezTo>
                    <a:pt x="582" y="145"/>
                    <a:pt x="582" y="145"/>
                    <a:pt x="582" y="146"/>
                  </a:cubicBezTo>
                  <a:cubicBezTo>
                    <a:pt x="582" y="146"/>
                    <a:pt x="582" y="146"/>
                    <a:pt x="582" y="146"/>
                  </a:cubicBezTo>
                  <a:cubicBezTo>
                    <a:pt x="582" y="147"/>
                    <a:pt x="583" y="147"/>
                    <a:pt x="583" y="147"/>
                  </a:cubicBezTo>
                  <a:cubicBezTo>
                    <a:pt x="583" y="148"/>
                    <a:pt x="583" y="148"/>
                    <a:pt x="583" y="149"/>
                  </a:cubicBezTo>
                  <a:cubicBezTo>
                    <a:pt x="582" y="149"/>
                    <a:pt x="582" y="148"/>
                    <a:pt x="582" y="149"/>
                  </a:cubicBezTo>
                  <a:cubicBezTo>
                    <a:pt x="582" y="149"/>
                    <a:pt x="582" y="149"/>
                    <a:pt x="582" y="149"/>
                  </a:cubicBezTo>
                  <a:cubicBezTo>
                    <a:pt x="582" y="151"/>
                    <a:pt x="582" y="151"/>
                    <a:pt x="582" y="151"/>
                  </a:cubicBezTo>
                  <a:cubicBezTo>
                    <a:pt x="583" y="151"/>
                    <a:pt x="583" y="151"/>
                    <a:pt x="583" y="151"/>
                  </a:cubicBezTo>
                  <a:cubicBezTo>
                    <a:pt x="584" y="151"/>
                    <a:pt x="584" y="150"/>
                    <a:pt x="584" y="150"/>
                  </a:cubicBezTo>
                  <a:cubicBezTo>
                    <a:pt x="584" y="151"/>
                    <a:pt x="585" y="151"/>
                    <a:pt x="585" y="151"/>
                  </a:cubicBezTo>
                  <a:cubicBezTo>
                    <a:pt x="585" y="151"/>
                    <a:pt x="585" y="151"/>
                    <a:pt x="585" y="152"/>
                  </a:cubicBezTo>
                  <a:cubicBezTo>
                    <a:pt x="585" y="152"/>
                    <a:pt x="585" y="152"/>
                    <a:pt x="585" y="152"/>
                  </a:cubicBezTo>
                  <a:cubicBezTo>
                    <a:pt x="585" y="152"/>
                    <a:pt x="584" y="152"/>
                    <a:pt x="584" y="153"/>
                  </a:cubicBezTo>
                  <a:cubicBezTo>
                    <a:pt x="584" y="153"/>
                    <a:pt x="584" y="153"/>
                    <a:pt x="584" y="153"/>
                  </a:cubicBezTo>
                  <a:cubicBezTo>
                    <a:pt x="584" y="154"/>
                    <a:pt x="584" y="154"/>
                    <a:pt x="584" y="154"/>
                  </a:cubicBezTo>
                  <a:cubicBezTo>
                    <a:pt x="584" y="154"/>
                    <a:pt x="583" y="154"/>
                    <a:pt x="583" y="154"/>
                  </a:cubicBezTo>
                  <a:cubicBezTo>
                    <a:pt x="583" y="155"/>
                    <a:pt x="583" y="155"/>
                    <a:pt x="583" y="155"/>
                  </a:cubicBezTo>
                  <a:cubicBezTo>
                    <a:pt x="583" y="155"/>
                    <a:pt x="583" y="156"/>
                    <a:pt x="583" y="156"/>
                  </a:cubicBezTo>
                  <a:cubicBezTo>
                    <a:pt x="584" y="156"/>
                    <a:pt x="585" y="156"/>
                    <a:pt x="586" y="156"/>
                  </a:cubicBezTo>
                  <a:cubicBezTo>
                    <a:pt x="586" y="157"/>
                    <a:pt x="586" y="157"/>
                    <a:pt x="586" y="158"/>
                  </a:cubicBezTo>
                  <a:cubicBezTo>
                    <a:pt x="586" y="158"/>
                    <a:pt x="585" y="158"/>
                    <a:pt x="585" y="158"/>
                  </a:cubicBezTo>
                  <a:cubicBezTo>
                    <a:pt x="585" y="159"/>
                    <a:pt x="585" y="159"/>
                    <a:pt x="585" y="159"/>
                  </a:cubicBezTo>
                  <a:cubicBezTo>
                    <a:pt x="585" y="159"/>
                    <a:pt x="585" y="159"/>
                    <a:pt x="585" y="160"/>
                  </a:cubicBezTo>
                  <a:cubicBezTo>
                    <a:pt x="585" y="160"/>
                    <a:pt x="585" y="160"/>
                    <a:pt x="585" y="160"/>
                  </a:cubicBezTo>
                  <a:cubicBezTo>
                    <a:pt x="586" y="160"/>
                    <a:pt x="586" y="160"/>
                    <a:pt x="586" y="160"/>
                  </a:cubicBezTo>
                  <a:cubicBezTo>
                    <a:pt x="587" y="160"/>
                    <a:pt x="587" y="160"/>
                    <a:pt x="587" y="160"/>
                  </a:cubicBezTo>
                  <a:cubicBezTo>
                    <a:pt x="588" y="160"/>
                    <a:pt x="588" y="161"/>
                    <a:pt x="588" y="161"/>
                  </a:cubicBezTo>
                  <a:cubicBezTo>
                    <a:pt x="588" y="161"/>
                    <a:pt x="588" y="161"/>
                    <a:pt x="589" y="162"/>
                  </a:cubicBezTo>
                  <a:cubicBezTo>
                    <a:pt x="590" y="161"/>
                    <a:pt x="590" y="161"/>
                    <a:pt x="590" y="161"/>
                  </a:cubicBezTo>
                  <a:cubicBezTo>
                    <a:pt x="590" y="161"/>
                    <a:pt x="590" y="161"/>
                    <a:pt x="591" y="161"/>
                  </a:cubicBezTo>
                  <a:cubicBezTo>
                    <a:pt x="591" y="162"/>
                    <a:pt x="591" y="162"/>
                    <a:pt x="592" y="162"/>
                  </a:cubicBezTo>
                  <a:cubicBezTo>
                    <a:pt x="592" y="162"/>
                    <a:pt x="593" y="162"/>
                    <a:pt x="594" y="161"/>
                  </a:cubicBezTo>
                  <a:cubicBezTo>
                    <a:pt x="594" y="161"/>
                    <a:pt x="594" y="161"/>
                    <a:pt x="594" y="161"/>
                  </a:cubicBezTo>
                  <a:cubicBezTo>
                    <a:pt x="594" y="160"/>
                    <a:pt x="595" y="161"/>
                    <a:pt x="595" y="161"/>
                  </a:cubicBezTo>
                  <a:cubicBezTo>
                    <a:pt x="595" y="160"/>
                    <a:pt x="595" y="160"/>
                    <a:pt x="595" y="160"/>
                  </a:cubicBezTo>
                  <a:cubicBezTo>
                    <a:pt x="596" y="160"/>
                    <a:pt x="596" y="160"/>
                    <a:pt x="596" y="160"/>
                  </a:cubicBezTo>
                  <a:cubicBezTo>
                    <a:pt x="596" y="160"/>
                    <a:pt x="596" y="159"/>
                    <a:pt x="597" y="159"/>
                  </a:cubicBezTo>
                  <a:cubicBezTo>
                    <a:pt x="597" y="159"/>
                    <a:pt x="597" y="159"/>
                    <a:pt x="597" y="158"/>
                  </a:cubicBezTo>
                  <a:cubicBezTo>
                    <a:pt x="598" y="158"/>
                    <a:pt x="598" y="158"/>
                    <a:pt x="598" y="157"/>
                  </a:cubicBezTo>
                  <a:cubicBezTo>
                    <a:pt x="599" y="157"/>
                    <a:pt x="599" y="156"/>
                    <a:pt x="599" y="156"/>
                  </a:cubicBezTo>
                  <a:cubicBezTo>
                    <a:pt x="599" y="156"/>
                    <a:pt x="599" y="156"/>
                    <a:pt x="600" y="156"/>
                  </a:cubicBezTo>
                  <a:cubicBezTo>
                    <a:pt x="600" y="156"/>
                    <a:pt x="600" y="156"/>
                    <a:pt x="600" y="156"/>
                  </a:cubicBezTo>
                  <a:cubicBezTo>
                    <a:pt x="601" y="156"/>
                    <a:pt x="601" y="156"/>
                    <a:pt x="601" y="156"/>
                  </a:cubicBezTo>
                  <a:cubicBezTo>
                    <a:pt x="601" y="155"/>
                    <a:pt x="601" y="155"/>
                    <a:pt x="601" y="155"/>
                  </a:cubicBezTo>
                  <a:cubicBezTo>
                    <a:pt x="601" y="155"/>
                    <a:pt x="601" y="154"/>
                    <a:pt x="602" y="155"/>
                  </a:cubicBezTo>
                  <a:cubicBezTo>
                    <a:pt x="602" y="155"/>
                    <a:pt x="602" y="155"/>
                    <a:pt x="602" y="155"/>
                  </a:cubicBezTo>
                  <a:cubicBezTo>
                    <a:pt x="603" y="155"/>
                    <a:pt x="603" y="155"/>
                    <a:pt x="603" y="156"/>
                  </a:cubicBezTo>
                  <a:cubicBezTo>
                    <a:pt x="603" y="156"/>
                    <a:pt x="603" y="156"/>
                    <a:pt x="603" y="156"/>
                  </a:cubicBezTo>
                  <a:cubicBezTo>
                    <a:pt x="603" y="157"/>
                    <a:pt x="603" y="157"/>
                    <a:pt x="603" y="157"/>
                  </a:cubicBezTo>
                  <a:cubicBezTo>
                    <a:pt x="604" y="157"/>
                    <a:pt x="603" y="158"/>
                    <a:pt x="603" y="158"/>
                  </a:cubicBezTo>
                  <a:cubicBezTo>
                    <a:pt x="603" y="159"/>
                    <a:pt x="604" y="159"/>
                    <a:pt x="604" y="159"/>
                  </a:cubicBezTo>
                  <a:cubicBezTo>
                    <a:pt x="604" y="159"/>
                    <a:pt x="604" y="159"/>
                    <a:pt x="604" y="160"/>
                  </a:cubicBezTo>
                  <a:cubicBezTo>
                    <a:pt x="605" y="160"/>
                    <a:pt x="605" y="160"/>
                    <a:pt x="605" y="161"/>
                  </a:cubicBezTo>
                  <a:cubicBezTo>
                    <a:pt x="605" y="161"/>
                    <a:pt x="605" y="161"/>
                    <a:pt x="605" y="161"/>
                  </a:cubicBezTo>
                  <a:cubicBezTo>
                    <a:pt x="605" y="161"/>
                    <a:pt x="604" y="161"/>
                    <a:pt x="604" y="162"/>
                  </a:cubicBezTo>
                  <a:cubicBezTo>
                    <a:pt x="604" y="162"/>
                    <a:pt x="604" y="162"/>
                    <a:pt x="604" y="162"/>
                  </a:cubicBezTo>
                  <a:cubicBezTo>
                    <a:pt x="605" y="163"/>
                    <a:pt x="605" y="164"/>
                    <a:pt x="605" y="164"/>
                  </a:cubicBezTo>
                  <a:cubicBezTo>
                    <a:pt x="606" y="164"/>
                    <a:pt x="606" y="164"/>
                    <a:pt x="606" y="164"/>
                  </a:cubicBezTo>
                  <a:cubicBezTo>
                    <a:pt x="606" y="164"/>
                    <a:pt x="606" y="165"/>
                    <a:pt x="607" y="165"/>
                  </a:cubicBezTo>
                  <a:cubicBezTo>
                    <a:pt x="607" y="165"/>
                    <a:pt x="607" y="165"/>
                    <a:pt x="607" y="165"/>
                  </a:cubicBezTo>
                  <a:cubicBezTo>
                    <a:pt x="607" y="166"/>
                    <a:pt x="607" y="166"/>
                    <a:pt x="607" y="166"/>
                  </a:cubicBezTo>
                  <a:cubicBezTo>
                    <a:pt x="607" y="167"/>
                    <a:pt x="607" y="167"/>
                    <a:pt x="607" y="167"/>
                  </a:cubicBezTo>
                  <a:cubicBezTo>
                    <a:pt x="607" y="167"/>
                    <a:pt x="607" y="168"/>
                    <a:pt x="608" y="168"/>
                  </a:cubicBezTo>
                  <a:cubicBezTo>
                    <a:pt x="608" y="169"/>
                    <a:pt x="608" y="169"/>
                    <a:pt x="608" y="169"/>
                  </a:cubicBezTo>
                  <a:cubicBezTo>
                    <a:pt x="609" y="169"/>
                    <a:pt x="609" y="169"/>
                    <a:pt x="609" y="170"/>
                  </a:cubicBezTo>
                  <a:cubicBezTo>
                    <a:pt x="609" y="170"/>
                    <a:pt x="610" y="170"/>
                    <a:pt x="610" y="170"/>
                  </a:cubicBezTo>
                  <a:cubicBezTo>
                    <a:pt x="610" y="170"/>
                    <a:pt x="610" y="171"/>
                    <a:pt x="610" y="171"/>
                  </a:cubicBezTo>
                  <a:cubicBezTo>
                    <a:pt x="610" y="171"/>
                    <a:pt x="610" y="171"/>
                    <a:pt x="610" y="171"/>
                  </a:cubicBezTo>
                  <a:cubicBezTo>
                    <a:pt x="610" y="172"/>
                    <a:pt x="609" y="172"/>
                    <a:pt x="609" y="173"/>
                  </a:cubicBezTo>
                  <a:cubicBezTo>
                    <a:pt x="609" y="173"/>
                    <a:pt x="609" y="173"/>
                    <a:pt x="609" y="173"/>
                  </a:cubicBezTo>
                  <a:cubicBezTo>
                    <a:pt x="609" y="173"/>
                    <a:pt x="610" y="173"/>
                    <a:pt x="610" y="174"/>
                  </a:cubicBezTo>
                  <a:cubicBezTo>
                    <a:pt x="610" y="174"/>
                    <a:pt x="610" y="174"/>
                    <a:pt x="610" y="174"/>
                  </a:cubicBezTo>
                  <a:cubicBezTo>
                    <a:pt x="615" y="174"/>
                    <a:pt x="615" y="174"/>
                    <a:pt x="615" y="174"/>
                  </a:cubicBezTo>
                  <a:cubicBezTo>
                    <a:pt x="615" y="174"/>
                    <a:pt x="615" y="174"/>
                    <a:pt x="615" y="173"/>
                  </a:cubicBezTo>
                  <a:cubicBezTo>
                    <a:pt x="615" y="173"/>
                    <a:pt x="615" y="173"/>
                    <a:pt x="615" y="173"/>
                  </a:cubicBezTo>
                  <a:cubicBezTo>
                    <a:pt x="615" y="172"/>
                    <a:pt x="615" y="172"/>
                    <a:pt x="615" y="172"/>
                  </a:cubicBezTo>
                  <a:cubicBezTo>
                    <a:pt x="615" y="172"/>
                    <a:pt x="616" y="171"/>
                    <a:pt x="616" y="171"/>
                  </a:cubicBezTo>
                  <a:cubicBezTo>
                    <a:pt x="616" y="171"/>
                    <a:pt x="616" y="171"/>
                    <a:pt x="617" y="171"/>
                  </a:cubicBezTo>
                  <a:cubicBezTo>
                    <a:pt x="617" y="171"/>
                    <a:pt x="617" y="171"/>
                    <a:pt x="617" y="171"/>
                  </a:cubicBezTo>
                  <a:cubicBezTo>
                    <a:pt x="618" y="171"/>
                    <a:pt x="618" y="171"/>
                    <a:pt x="618" y="171"/>
                  </a:cubicBezTo>
                  <a:cubicBezTo>
                    <a:pt x="618" y="171"/>
                    <a:pt x="618" y="172"/>
                    <a:pt x="619" y="172"/>
                  </a:cubicBezTo>
                  <a:cubicBezTo>
                    <a:pt x="619" y="172"/>
                    <a:pt x="619" y="171"/>
                    <a:pt x="619" y="171"/>
                  </a:cubicBezTo>
                  <a:cubicBezTo>
                    <a:pt x="620" y="171"/>
                    <a:pt x="620" y="171"/>
                    <a:pt x="620" y="171"/>
                  </a:cubicBezTo>
                  <a:cubicBezTo>
                    <a:pt x="621" y="170"/>
                    <a:pt x="621" y="170"/>
                    <a:pt x="622" y="170"/>
                  </a:cubicBezTo>
                  <a:cubicBezTo>
                    <a:pt x="622" y="168"/>
                    <a:pt x="622" y="168"/>
                    <a:pt x="622" y="168"/>
                  </a:cubicBezTo>
                  <a:cubicBezTo>
                    <a:pt x="624" y="168"/>
                    <a:pt x="624" y="168"/>
                    <a:pt x="624" y="168"/>
                  </a:cubicBezTo>
                  <a:cubicBezTo>
                    <a:pt x="624" y="168"/>
                    <a:pt x="625" y="168"/>
                    <a:pt x="625" y="168"/>
                  </a:cubicBezTo>
                  <a:cubicBezTo>
                    <a:pt x="625" y="167"/>
                    <a:pt x="624" y="167"/>
                    <a:pt x="624" y="167"/>
                  </a:cubicBezTo>
                  <a:cubicBezTo>
                    <a:pt x="623" y="167"/>
                    <a:pt x="623" y="167"/>
                    <a:pt x="623" y="167"/>
                  </a:cubicBezTo>
                  <a:cubicBezTo>
                    <a:pt x="623" y="167"/>
                    <a:pt x="623" y="167"/>
                    <a:pt x="622" y="167"/>
                  </a:cubicBezTo>
                  <a:cubicBezTo>
                    <a:pt x="622" y="167"/>
                    <a:pt x="622" y="167"/>
                    <a:pt x="622" y="167"/>
                  </a:cubicBezTo>
                  <a:cubicBezTo>
                    <a:pt x="621" y="167"/>
                    <a:pt x="622" y="166"/>
                    <a:pt x="622" y="166"/>
                  </a:cubicBezTo>
                  <a:cubicBezTo>
                    <a:pt x="621" y="166"/>
                    <a:pt x="621" y="166"/>
                    <a:pt x="621" y="166"/>
                  </a:cubicBezTo>
                  <a:cubicBezTo>
                    <a:pt x="621" y="165"/>
                    <a:pt x="621" y="165"/>
                    <a:pt x="622" y="164"/>
                  </a:cubicBezTo>
                  <a:cubicBezTo>
                    <a:pt x="622" y="164"/>
                    <a:pt x="622" y="164"/>
                    <a:pt x="622" y="164"/>
                  </a:cubicBezTo>
                  <a:cubicBezTo>
                    <a:pt x="622" y="163"/>
                    <a:pt x="622" y="163"/>
                    <a:pt x="622" y="162"/>
                  </a:cubicBezTo>
                  <a:cubicBezTo>
                    <a:pt x="622" y="162"/>
                    <a:pt x="623" y="161"/>
                    <a:pt x="623" y="161"/>
                  </a:cubicBezTo>
                  <a:cubicBezTo>
                    <a:pt x="623" y="161"/>
                    <a:pt x="623" y="160"/>
                    <a:pt x="623" y="160"/>
                  </a:cubicBezTo>
                  <a:cubicBezTo>
                    <a:pt x="623" y="160"/>
                    <a:pt x="623" y="160"/>
                    <a:pt x="623" y="159"/>
                  </a:cubicBezTo>
                  <a:cubicBezTo>
                    <a:pt x="623" y="159"/>
                    <a:pt x="623" y="159"/>
                    <a:pt x="624" y="159"/>
                  </a:cubicBezTo>
                  <a:cubicBezTo>
                    <a:pt x="624" y="159"/>
                    <a:pt x="624" y="159"/>
                    <a:pt x="624" y="158"/>
                  </a:cubicBezTo>
                  <a:cubicBezTo>
                    <a:pt x="625" y="158"/>
                    <a:pt x="625" y="158"/>
                    <a:pt x="625" y="158"/>
                  </a:cubicBezTo>
                  <a:cubicBezTo>
                    <a:pt x="625" y="158"/>
                    <a:pt x="625" y="158"/>
                    <a:pt x="626" y="158"/>
                  </a:cubicBezTo>
                  <a:cubicBezTo>
                    <a:pt x="626" y="158"/>
                    <a:pt x="626" y="158"/>
                    <a:pt x="627" y="158"/>
                  </a:cubicBezTo>
                  <a:cubicBezTo>
                    <a:pt x="627" y="157"/>
                    <a:pt x="627" y="158"/>
                    <a:pt x="627" y="158"/>
                  </a:cubicBezTo>
                  <a:cubicBezTo>
                    <a:pt x="627" y="157"/>
                    <a:pt x="627" y="157"/>
                    <a:pt x="628" y="157"/>
                  </a:cubicBezTo>
                  <a:cubicBezTo>
                    <a:pt x="628" y="157"/>
                    <a:pt x="627" y="156"/>
                    <a:pt x="628" y="156"/>
                  </a:cubicBezTo>
                  <a:cubicBezTo>
                    <a:pt x="628" y="156"/>
                    <a:pt x="628" y="156"/>
                    <a:pt x="628" y="155"/>
                  </a:cubicBezTo>
                  <a:cubicBezTo>
                    <a:pt x="628" y="155"/>
                    <a:pt x="629" y="155"/>
                    <a:pt x="629" y="155"/>
                  </a:cubicBezTo>
                  <a:cubicBezTo>
                    <a:pt x="629" y="155"/>
                    <a:pt x="629" y="155"/>
                    <a:pt x="630" y="154"/>
                  </a:cubicBezTo>
                  <a:cubicBezTo>
                    <a:pt x="630" y="154"/>
                    <a:pt x="630" y="154"/>
                    <a:pt x="630" y="154"/>
                  </a:cubicBezTo>
                  <a:cubicBezTo>
                    <a:pt x="630" y="153"/>
                    <a:pt x="630" y="153"/>
                    <a:pt x="630" y="153"/>
                  </a:cubicBezTo>
                  <a:cubicBezTo>
                    <a:pt x="630" y="153"/>
                    <a:pt x="629" y="152"/>
                    <a:pt x="629" y="152"/>
                  </a:cubicBezTo>
                  <a:cubicBezTo>
                    <a:pt x="629" y="152"/>
                    <a:pt x="628" y="152"/>
                    <a:pt x="628" y="152"/>
                  </a:cubicBezTo>
                  <a:cubicBezTo>
                    <a:pt x="627" y="152"/>
                    <a:pt x="627" y="152"/>
                    <a:pt x="627" y="152"/>
                  </a:cubicBezTo>
                  <a:cubicBezTo>
                    <a:pt x="626" y="152"/>
                    <a:pt x="626" y="152"/>
                    <a:pt x="626" y="152"/>
                  </a:cubicBezTo>
                  <a:cubicBezTo>
                    <a:pt x="626" y="151"/>
                    <a:pt x="626" y="151"/>
                    <a:pt x="626" y="150"/>
                  </a:cubicBezTo>
                  <a:cubicBezTo>
                    <a:pt x="626" y="149"/>
                    <a:pt x="625" y="149"/>
                    <a:pt x="625" y="149"/>
                  </a:cubicBezTo>
                  <a:cubicBezTo>
                    <a:pt x="625" y="149"/>
                    <a:pt x="625" y="149"/>
                    <a:pt x="624" y="149"/>
                  </a:cubicBezTo>
                  <a:cubicBezTo>
                    <a:pt x="624" y="149"/>
                    <a:pt x="624" y="149"/>
                    <a:pt x="624" y="149"/>
                  </a:cubicBezTo>
                  <a:cubicBezTo>
                    <a:pt x="624" y="148"/>
                    <a:pt x="624" y="148"/>
                    <a:pt x="624" y="148"/>
                  </a:cubicBezTo>
                  <a:cubicBezTo>
                    <a:pt x="624" y="142"/>
                    <a:pt x="624" y="142"/>
                    <a:pt x="624" y="142"/>
                  </a:cubicBezTo>
                  <a:cubicBezTo>
                    <a:pt x="624" y="142"/>
                    <a:pt x="624" y="142"/>
                    <a:pt x="625" y="142"/>
                  </a:cubicBezTo>
                  <a:cubicBezTo>
                    <a:pt x="625" y="141"/>
                    <a:pt x="625" y="141"/>
                    <a:pt x="625" y="141"/>
                  </a:cubicBezTo>
                  <a:cubicBezTo>
                    <a:pt x="625" y="141"/>
                    <a:pt x="625" y="141"/>
                    <a:pt x="626" y="140"/>
                  </a:cubicBezTo>
                  <a:cubicBezTo>
                    <a:pt x="626" y="140"/>
                    <a:pt x="626" y="140"/>
                    <a:pt x="626" y="140"/>
                  </a:cubicBezTo>
                  <a:cubicBezTo>
                    <a:pt x="626" y="139"/>
                    <a:pt x="626" y="139"/>
                    <a:pt x="626" y="138"/>
                  </a:cubicBezTo>
                  <a:cubicBezTo>
                    <a:pt x="626" y="138"/>
                    <a:pt x="626" y="138"/>
                    <a:pt x="627" y="137"/>
                  </a:cubicBezTo>
                  <a:cubicBezTo>
                    <a:pt x="627" y="137"/>
                    <a:pt x="627" y="137"/>
                    <a:pt x="627" y="137"/>
                  </a:cubicBezTo>
                  <a:cubicBezTo>
                    <a:pt x="628" y="137"/>
                    <a:pt x="628" y="137"/>
                    <a:pt x="628" y="137"/>
                  </a:cubicBezTo>
                  <a:cubicBezTo>
                    <a:pt x="629" y="137"/>
                    <a:pt x="629" y="137"/>
                    <a:pt x="630" y="136"/>
                  </a:cubicBezTo>
                  <a:cubicBezTo>
                    <a:pt x="630" y="136"/>
                    <a:pt x="630" y="136"/>
                    <a:pt x="630" y="136"/>
                  </a:cubicBezTo>
                  <a:cubicBezTo>
                    <a:pt x="630" y="135"/>
                    <a:pt x="631" y="135"/>
                    <a:pt x="631" y="135"/>
                  </a:cubicBezTo>
                  <a:cubicBezTo>
                    <a:pt x="631" y="135"/>
                    <a:pt x="631" y="135"/>
                    <a:pt x="631" y="134"/>
                  </a:cubicBezTo>
                  <a:cubicBezTo>
                    <a:pt x="632" y="134"/>
                    <a:pt x="632" y="134"/>
                    <a:pt x="632" y="134"/>
                  </a:cubicBezTo>
                  <a:cubicBezTo>
                    <a:pt x="633" y="134"/>
                    <a:pt x="633" y="134"/>
                    <a:pt x="633" y="134"/>
                  </a:cubicBezTo>
                  <a:cubicBezTo>
                    <a:pt x="634" y="134"/>
                    <a:pt x="634" y="134"/>
                    <a:pt x="634" y="134"/>
                  </a:cubicBezTo>
                  <a:cubicBezTo>
                    <a:pt x="634" y="133"/>
                    <a:pt x="634" y="133"/>
                    <a:pt x="635" y="133"/>
                  </a:cubicBezTo>
                  <a:cubicBezTo>
                    <a:pt x="635" y="133"/>
                    <a:pt x="635" y="132"/>
                    <a:pt x="635" y="132"/>
                  </a:cubicBezTo>
                  <a:cubicBezTo>
                    <a:pt x="635" y="132"/>
                    <a:pt x="635" y="132"/>
                    <a:pt x="635" y="132"/>
                  </a:cubicBezTo>
                  <a:cubicBezTo>
                    <a:pt x="635" y="131"/>
                    <a:pt x="636" y="131"/>
                    <a:pt x="636" y="131"/>
                  </a:cubicBezTo>
                  <a:cubicBezTo>
                    <a:pt x="636" y="131"/>
                    <a:pt x="636" y="131"/>
                    <a:pt x="637" y="131"/>
                  </a:cubicBezTo>
                  <a:cubicBezTo>
                    <a:pt x="637" y="131"/>
                    <a:pt x="637" y="131"/>
                    <a:pt x="637" y="131"/>
                  </a:cubicBezTo>
                  <a:cubicBezTo>
                    <a:pt x="637" y="131"/>
                    <a:pt x="638" y="131"/>
                    <a:pt x="638" y="131"/>
                  </a:cubicBezTo>
                  <a:cubicBezTo>
                    <a:pt x="638" y="131"/>
                    <a:pt x="638" y="130"/>
                    <a:pt x="638" y="130"/>
                  </a:cubicBezTo>
                  <a:cubicBezTo>
                    <a:pt x="638" y="130"/>
                    <a:pt x="638" y="129"/>
                    <a:pt x="638" y="129"/>
                  </a:cubicBezTo>
                  <a:cubicBezTo>
                    <a:pt x="638" y="129"/>
                    <a:pt x="637" y="129"/>
                    <a:pt x="637" y="128"/>
                  </a:cubicBezTo>
                  <a:cubicBezTo>
                    <a:pt x="637" y="128"/>
                    <a:pt x="637" y="128"/>
                    <a:pt x="637" y="128"/>
                  </a:cubicBezTo>
                  <a:cubicBezTo>
                    <a:pt x="637" y="127"/>
                    <a:pt x="637" y="126"/>
                    <a:pt x="638" y="126"/>
                  </a:cubicBezTo>
                  <a:cubicBezTo>
                    <a:pt x="638" y="125"/>
                    <a:pt x="638" y="125"/>
                    <a:pt x="638" y="125"/>
                  </a:cubicBezTo>
                  <a:cubicBezTo>
                    <a:pt x="638" y="125"/>
                    <a:pt x="639" y="125"/>
                    <a:pt x="639" y="125"/>
                  </a:cubicBezTo>
                  <a:cubicBezTo>
                    <a:pt x="639" y="125"/>
                    <a:pt x="639" y="125"/>
                    <a:pt x="640" y="124"/>
                  </a:cubicBezTo>
                  <a:cubicBezTo>
                    <a:pt x="640" y="124"/>
                    <a:pt x="640" y="124"/>
                    <a:pt x="640" y="124"/>
                  </a:cubicBezTo>
                  <a:cubicBezTo>
                    <a:pt x="640" y="123"/>
                    <a:pt x="641" y="123"/>
                    <a:pt x="641" y="122"/>
                  </a:cubicBezTo>
                  <a:cubicBezTo>
                    <a:pt x="641" y="122"/>
                    <a:pt x="641" y="122"/>
                    <a:pt x="641" y="121"/>
                  </a:cubicBezTo>
                  <a:cubicBezTo>
                    <a:pt x="641" y="121"/>
                    <a:pt x="642" y="121"/>
                    <a:pt x="642" y="121"/>
                  </a:cubicBezTo>
                  <a:cubicBezTo>
                    <a:pt x="643" y="121"/>
                    <a:pt x="643" y="121"/>
                    <a:pt x="644" y="121"/>
                  </a:cubicBezTo>
                  <a:cubicBezTo>
                    <a:pt x="644" y="121"/>
                    <a:pt x="644" y="121"/>
                    <a:pt x="644" y="121"/>
                  </a:cubicBezTo>
                  <a:cubicBezTo>
                    <a:pt x="645" y="121"/>
                    <a:pt x="645" y="122"/>
                    <a:pt x="645" y="122"/>
                  </a:cubicBezTo>
                  <a:cubicBezTo>
                    <a:pt x="646" y="123"/>
                    <a:pt x="646" y="123"/>
                    <a:pt x="646" y="124"/>
                  </a:cubicBezTo>
                  <a:cubicBezTo>
                    <a:pt x="646" y="123"/>
                    <a:pt x="647" y="123"/>
                    <a:pt x="647" y="123"/>
                  </a:cubicBezTo>
                  <a:cubicBezTo>
                    <a:pt x="647" y="123"/>
                    <a:pt x="647" y="123"/>
                    <a:pt x="647" y="123"/>
                  </a:cubicBezTo>
                  <a:cubicBezTo>
                    <a:pt x="648" y="123"/>
                    <a:pt x="648" y="122"/>
                    <a:pt x="648" y="122"/>
                  </a:cubicBezTo>
                  <a:cubicBezTo>
                    <a:pt x="648" y="122"/>
                    <a:pt x="648" y="123"/>
                    <a:pt x="649" y="123"/>
                  </a:cubicBezTo>
                  <a:cubicBezTo>
                    <a:pt x="649" y="123"/>
                    <a:pt x="649" y="123"/>
                    <a:pt x="649" y="124"/>
                  </a:cubicBezTo>
                  <a:cubicBezTo>
                    <a:pt x="650" y="124"/>
                    <a:pt x="650" y="124"/>
                    <a:pt x="650" y="124"/>
                  </a:cubicBezTo>
                  <a:cubicBezTo>
                    <a:pt x="650" y="124"/>
                    <a:pt x="650" y="125"/>
                    <a:pt x="650" y="125"/>
                  </a:cubicBezTo>
                  <a:cubicBezTo>
                    <a:pt x="650" y="127"/>
                    <a:pt x="650" y="127"/>
                    <a:pt x="650" y="127"/>
                  </a:cubicBezTo>
                  <a:cubicBezTo>
                    <a:pt x="648" y="127"/>
                    <a:pt x="648" y="127"/>
                    <a:pt x="648" y="127"/>
                  </a:cubicBezTo>
                  <a:cubicBezTo>
                    <a:pt x="648" y="128"/>
                    <a:pt x="648" y="128"/>
                    <a:pt x="648" y="129"/>
                  </a:cubicBezTo>
                  <a:cubicBezTo>
                    <a:pt x="648" y="130"/>
                    <a:pt x="648" y="130"/>
                    <a:pt x="648" y="130"/>
                  </a:cubicBezTo>
                  <a:cubicBezTo>
                    <a:pt x="648" y="131"/>
                    <a:pt x="648" y="131"/>
                    <a:pt x="647" y="131"/>
                  </a:cubicBezTo>
                  <a:cubicBezTo>
                    <a:pt x="647" y="132"/>
                    <a:pt x="647" y="132"/>
                    <a:pt x="647" y="132"/>
                  </a:cubicBezTo>
                  <a:cubicBezTo>
                    <a:pt x="646" y="132"/>
                    <a:pt x="646" y="132"/>
                    <a:pt x="646" y="132"/>
                  </a:cubicBezTo>
                  <a:cubicBezTo>
                    <a:pt x="645" y="132"/>
                    <a:pt x="644" y="132"/>
                    <a:pt x="644" y="132"/>
                  </a:cubicBezTo>
                  <a:cubicBezTo>
                    <a:pt x="643" y="132"/>
                    <a:pt x="643" y="132"/>
                    <a:pt x="643" y="132"/>
                  </a:cubicBezTo>
                  <a:cubicBezTo>
                    <a:pt x="643" y="133"/>
                    <a:pt x="642" y="133"/>
                    <a:pt x="642" y="133"/>
                  </a:cubicBezTo>
                  <a:cubicBezTo>
                    <a:pt x="642" y="133"/>
                    <a:pt x="642" y="133"/>
                    <a:pt x="642" y="134"/>
                  </a:cubicBezTo>
                  <a:cubicBezTo>
                    <a:pt x="642" y="134"/>
                    <a:pt x="641" y="134"/>
                    <a:pt x="641" y="134"/>
                  </a:cubicBezTo>
                  <a:cubicBezTo>
                    <a:pt x="641" y="134"/>
                    <a:pt x="641" y="135"/>
                    <a:pt x="641" y="135"/>
                  </a:cubicBezTo>
                  <a:cubicBezTo>
                    <a:pt x="641" y="135"/>
                    <a:pt x="641" y="135"/>
                    <a:pt x="640" y="135"/>
                  </a:cubicBezTo>
                  <a:cubicBezTo>
                    <a:pt x="640" y="136"/>
                    <a:pt x="640" y="136"/>
                    <a:pt x="640" y="136"/>
                  </a:cubicBezTo>
                  <a:cubicBezTo>
                    <a:pt x="640" y="136"/>
                    <a:pt x="640" y="137"/>
                    <a:pt x="639" y="137"/>
                  </a:cubicBezTo>
                  <a:cubicBezTo>
                    <a:pt x="639" y="137"/>
                    <a:pt x="639" y="137"/>
                    <a:pt x="639" y="137"/>
                  </a:cubicBezTo>
                  <a:cubicBezTo>
                    <a:pt x="638" y="137"/>
                    <a:pt x="637" y="138"/>
                    <a:pt x="637" y="138"/>
                  </a:cubicBezTo>
                  <a:cubicBezTo>
                    <a:pt x="637" y="139"/>
                    <a:pt x="638" y="140"/>
                    <a:pt x="638" y="141"/>
                  </a:cubicBezTo>
                  <a:cubicBezTo>
                    <a:pt x="638" y="141"/>
                    <a:pt x="638" y="141"/>
                    <a:pt x="638" y="142"/>
                  </a:cubicBezTo>
                  <a:cubicBezTo>
                    <a:pt x="637" y="142"/>
                    <a:pt x="637" y="142"/>
                    <a:pt x="637" y="143"/>
                  </a:cubicBezTo>
                  <a:cubicBezTo>
                    <a:pt x="637" y="144"/>
                    <a:pt x="637" y="144"/>
                    <a:pt x="637" y="145"/>
                  </a:cubicBezTo>
                  <a:cubicBezTo>
                    <a:pt x="637" y="146"/>
                    <a:pt x="637" y="146"/>
                    <a:pt x="637" y="146"/>
                  </a:cubicBezTo>
                  <a:cubicBezTo>
                    <a:pt x="637" y="146"/>
                    <a:pt x="637" y="147"/>
                    <a:pt x="637" y="147"/>
                  </a:cubicBezTo>
                  <a:cubicBezTo>
                    <a:pt x="637" y="147"/>
                    <a:pt x="637" y="148"/>
                    <a:pt x="637" y="148"/>
                  </a:cubicBezTo>
                  <a:cubicBezTo>
                    <a:pt x="638" y="148"/>
                    <a:pt x="639" y="148"/>
                    <a:pt x="639" y="149"/>
                  </a:cubicBezTo>
                  <a:cubicBezTo>
                    <a:pt x="640" y="149"/>
                    <a:pt x="640" y="149"/>
                    <a:pt x="641" y="149"/>
                  </a:cubicBezTo>
                  <a:cubicBezTo>
                    <a:pt x="641" y="149"/>
                    <a:pt x="641" y="150"/>
                    <a:pt x="641" y="150"/>
                  </a:cubicBezTo>
                  <a:cubicBezTo>
                    <a:pt x="641" y="150"/>
                    <a:pt x="641" y="150"/>
                    <a:pt x="642" y="150"/>
                  </a:cubicBezTo>
                  <a:cubicBezTo>
                    <a:pt x="642" y="151"/>
                    <a:pt x="643" y="151"/>
                    <a:pt x="643" y="151"/>
                  </a:cubicBezTo>
                  <a:cubicBezTo>
                    <a:pt x="643" y="151"/>
                    <a:pt x="644" y="151"/>
                    <a:pt x="644" y="152"/>
                  </a:cubicBezTo>
                  <a:cubicBezTo>
                    <a:pt x="644" y="152"/>
                    <a:pt x="645" y="152"/>
                    <a:pt x="646" y="152"/>
                  </a:cubicBezTo>
                  <a:cubicBezTo>
                    <a:pt x="646" y="152"/>
                    <a:pt x="646" y="152"/>
                    <a:pt x="646" y="152"/>
                  </a:cubicBezTo>
                  <a:cubicBezTo>
                    <a:pt x="646" y="152"/>
                    <a:pt x="646" y="152"/>
                    <a:pt x="647" y="152"/>
                  </a:cubicBezTo>
                  <a:cubicBezTo>
                    <a:pt x="648" y="152"/>
                    <a:pt x="648" y="151"/>
                    <a:pt x="649" y="151"/>
                  </a:cubicBezTo>
                  <a:cubicBezTo>
                    <a:pt x="650" y="151"/>
                    <a:pt x="650" y="151"/>
                    <a:pt x="651" y="151"/>
                  </a:cubicBezTo>
                  <a:cubicBezTo>
                    <a:pt x="651" y="151"/>
                    <a:pt x="652" y="151"/>
                    <a:pt x="652" y="151"/>
                  </a:cubicBezTo>
                  <a:cubicBezTo>
                    <a:pt x="652" y="151"/>
                    <a:pt x="652" y="151"/>
                    <a:pt x="653" y="151"/>
                  </a:cubicBezTo>
                  <a:cubicBezTo>
                    <a:pt x="653" y="151"/>
                    <a:pt x="653" y="151"/>
                    <a:pt x="653" y="151"/>
                  </a:cubicBezTo>
                  <a:cubicBezTo>
                    <a:pt x="653" y="151"/>
                    <a:pt x="653" y="150"/>
                    <a:pt x="653" y="150"/>
                  </a:cubicBezTo>
                  <a:cubicBezTo>
                    <a:pt x="654" y="150"/>
                    <a:pt x="654" y="150"/>
                    <a:pt x="654" y="150"/>
                  </a:cubicBezTo>
                  <a:cubicBezTo>
                    <a:pt x="660" y="150"/>
                    <a:pt x="660" y="150"/>
                    <a:pt x="660" y="150"/>
                  </a:cubicBezTo>
                  <a:cubicBezTo>
                    <a:pt x="660" y="150"/>
                    <a:pt x="660" y="149"/>
                    <a:pt x="661" y="149"/>
                  </a:cubicBezTo>
                  <a:cubicBezTo>
                    <a:pt x="661" y="149"/>
                    <a:pt x="661" y="149"/>
                    <a:pt x="662" y="149"/>
                  </a:cubicBezTo>
                  <a:cubicBezTo>
                    <a:pt x="662" y="149"/>
                    <a:pt x="662" y="149"/>
                    <a:pt x="662" y="149"/>
                  </a:cubicBezTo>
                  <a:cubicBezTo>
                    <a:pt x="662" y="149"/>
                    <a:pt x="662" y="150"/>
                    <a:pt x="662" y="150"/>
                  </a:cubicBezTo>
                  <a:cubicBezTo>
                    <a:pt x="663" y="150"/>
                    <a:pt x="663" y="150"/>
                    <a:pt x="663" y="150"/>
                  </a:cubicBezTo>
                  <a:cubicBezTo>
                    <a:pt x="663" y="151"/>
                    <a:pt x="663" y="151"/>
                    <a:pt x="663" y="151"/>
                  </a:cubicBezTo>
                  <a:cubicBezTo>
                    <a:pt x="667" y="151"/>
                    <a:pt x="667" y="151"/>
                    <a:pt x="667" y="151"/>
                  </a:cubicBezTo>
                  <a:cubicBezTo>
                    <a:pt x="667" y="152"/>
                    <a:pt x="667" y="152"/>
                    <a:pt x="667" y="152"/>
                  </a:cubicBezTo>
                  <a:cubicBezTo>
                    <a:pt x="667" y="152"/>
                    <a:pt x="667" y="152"/>
                    <a:pt x="667" y="152"/>
                  </a:cubicBezTo>
                  <a:cubicBezTo>
                    <a:pt x="666" y="152"/>
                    <a:pt x="666" y="152"/>
                    <a:pt x="665" y="152"/>
                  </a:cubicBezTo>
                  <a:cubicBezTo>
                    <a:pt x="664" y="152"/>
                    <a:pt x="664" y="152"/>
                    <a:pt x="663" y="152"/>
                  </a:cubicBezTo>
                  <a:cubicBezTo>
                    <a:pt x="663" y="152"/>
                    <a:pt x="663" y="152"/>
                    <a:pt x="663" y="152"/>
                  </a:cubicBezTo>
                  <a:cubicBezTo>
                    <a:pt x="662" y="153"/>
                    <a:pt x="662" y="153"/>
                    <a:pt x="662" y="153"/>
                  </a:cubicBezTo>
                  <a:cubicBezTo>
                    <a:pt x="662" y="153"/>
                    <a:pt x="662" y="153"/>
                    <a:pt x="661" y="153"/>
                  </a:cubicBezTo>
                  <a:cubicBezTo>
                    <a:pt x="661" y="154"/>
                    <a:pt x="661" y="154"/>
                    <a:pt x="661" y="154"/>
                  </a:cubicBezTo>
                  <a:cubicBezTo>
                    <a:pt x="660" y="154"/>
                    <a:pt x="660" y="154"/>
                    <a:pt x="660" y="155"/>
                  </a:cubicBezTo>
                  <a:cubicBezTo>
                    <a:pt x="660" y="155"/>
                    <a:pt x="660" y="155"/>
                    <a:pt x="660" y="155"/>
                  </a:cubicBezTo>
                  <a:cubicBezTo>
                    <a:pt x="659" y="156"/>
                    <a:pt x="659" y="156"/>
                    <a:pt x="659" y="156"/>
                  </a:cubicBezTo>
                  <a:cubicBezTo>
                    <a:pt x="659" y="156"/>
                    <a:pt x="659" y="156"/>
                    <a:pt x="658" y="156"/>
                  </a:cubicBezTo>
                  <a:cubicBezTo>
                    <a:pt x="658" y="156"/>
                    <a:pt x="657" y="156"/>
                    <a:pt x="657" y="156"/>
                  </a:cubicBezTo>
                  <a:cubicBezTo>
                    <a:pt x="657" y="156"/>
                    <a:pt x="657" y="155"/>
                    <a:pt x="656" y="155"/>
                  </a:cubicBezTo>
                  <a:cubicBezTo>
                    <a:pt x="656" y="155"/>
                    <a:pt x="656" y="155"/>
                    <a:pt x="655" y="155"/>
                  </a:cubicBezTo>
                  <a:cubicBezTo>
                    <a:pt x="655" y="155"/>
                    <a:pt x="654" y="155"/>
                    <a:pt x="653" y="155"/>
                  </a:cubicBezTo>
                  <a:cubicBezTo>
                    <a:pt x="653" y="155"/>
                    <a:pt x="653" y="155"/>
                    <a:pt x="652" y="155"/>
                  </a:cubicBezTo>
                  <a:cubicBezTo>
                    <a:pt x="652" y="155"/>
                    <a:pt x="651" y="155"/>
                    <a:pt x="651" y="155"/>
                  </a:cubicBezTo>
                  <a:cubicBezTo>
                    <a:pt x="650" y="155"/>
                    <a:pt x="650" y="155"/>
                    <a:pt x="650" y="155"/>
                  </a:cubicBezTo>
                  <a:cubicBezTo>
                    <a:pt x="650" y="155"/>
                    <a:pt x="650" y="155"/>
                    <a:pt x="649" y="155"/>
                  </a:cubicBezTo>
                  <a:cubicBezTo>
                    <a:pt x="649" y="156"/>
                    <a:pt x="649" y="156"/>
                    <a:pt x="649" y="156"/>
                  </a:cubicBezTo>
                  <a:cubicBezTo>
                    <a:pt x="648" y="156"/>
                    <a:pt x="648" y="156"/>
                    <a:pt x="648" y="156"/>
                  </a:cubicBezTo>
                  <a:cubicBezTo>
                    <a:pt x="648" y="156"/>
                    <a:pt x="647" y="155"/>
                    <a:pt x="647" y="155"/>
                  </a:cubicBezTo>
                  <a:cubicBezTo>
                    <a:pt x="647" y="155"/>
                    <a:pt x="647" y="156"/>
                    <a:pt x="646" y="156"/>
                  </a:cubicBezTo>
                  <a:cubicBezTo>
                    <a:pt x="646" y="156"/>
                    <a:pt x="646" y="156"/>
                    <a:pt x="646" y="156"/>
                  </a:cubicBezTo>
                  <a:cubicBezTo>
                    <a:pt x="646" y="156"/>
                    <a:pt x="646" y="157"/>
                    <a:pt x="646" y="157"/>
                  </a:cubicBezTo>
                  <a:cubicBezTo>
                    <a:pt x="646" y="157"/>
                    <a:pt x="645" y="157"/>
                    <a:pt x="645" y="158"/>
                  </a:cubicBezTo>
                  <a:cubicBezTo>
                    <a:pt x="645" y="158"/>
                    <a:pt x="645" y="158"/>
                    <a:pt x="645" y="158"/>
                  </a:cubicBezTo>
                  <a:cubicBezTo>
                    <a:pt x="645" y="158"/>
                    <a:pt x="644" y="158"/>
                    <a:pt x="644" y="158"/>
                  </a:cubicBezTo>
                  <a:cubicBezTo>
                    <a:pt x="644" y="158"/>
                    <a:pt x="644" y="158"/>
                    <a:pt x="643" y="158"/>
                  </a:cubicBezTo>
                  <a:cubicBezTo>
                    <a:pt x="643" y="158"/>
                    <a:pt x="643" y="158"/>
                    <a:pt x="643" y="158"/>
                  </a:cubicBezTo>
                  <a:cubicBezTo>
                    <a:pt x="643" y="157"/>
                    <a:pt x="643" y="157"/>
                    <a:pt x="643" y="157"/>
                  </a:cubicBezTo>
                  <a:cubicBezTo>
                    <a:pt x="643" y="157"/>
                    <a:pt x="642" y="157"/>
                    <a:pt x="642" y="157"/>
                  </a:cubicBezTo>
                  <a:cubicBezTo>
                    <a:pt x="642" y="157"/>
                    <a:pt x="642" y="157"/>
                    <a:pt x="641" y="157"/>
                  </a:cubicBezTo>
                  <a:cubicBezTo>
                    <a:pt x="641" y="157"/>
                    <a:pt x="641" y="157"/>
                    <a:pt x="641" y="157"/>
                  </a:cubicBezTo>
                  <a:cubicBezTo>
                    <a:pt x="640" y="157"/>
                    <a:pt x="641" y="158"/>
                    <a:pt x="640" y="158"/>
                  </a:cubicBezTo>
                  <a:cubicBezTo>
                    <a:pt x="641" y="158"/>
                    <a:pt x="641" y="158"/>
                    <a:pt x="641" y="158"/>
                  </a:cubicBezTo>
                  <a:cubicBezTo>
                    <a:pt x="641" y="158"/>
                    <a:pt x="642" y="158"/>
                    <a:pt x="642" y="158"/>
                  </a:cubicBezTo>
                  <a:cubicBezTo>
                    <a:pt x="642" y="159"/>
                    <a:pt x="642" y="159"/>
                    <a:pt x="643" y="159"/>
                  </a:cubicBezTo>
                  <a:cubicBezTo>
                    <a:pt x="642" y="159"/>
                    <a:pt x="642" y="159"/>
                    <a:pt x="641" y="159"/>
                  </a:cubicBezTo>
                  <a:cubicBezTo>
                    <a:pt x="640" y="159"/>
                    <a:pt x="640" y="159"/>
                    <a:pt x="639" y="160"/>
                  </a:cubicBezTo>
                  <a:cubicBezTo>
                    <a:pt x="639" y="160"/>
                    <a:pt x="638" y="160"/>
                    <a:pt x="638" y="160"/>
                  </a:cubicBezTo>
                  <a:cubicBezTo>
                    <a:pt x="638" y="160"/>
                    <a:pt x="638" y="161"/>
                    <a:pt x="638" y="161"/>
                  </a:cubicBezTo>
                  <a:cubicBezTo>
                    <a:pt x="639" y="161"/>
                    <a:pt x="639" y="162"/>
                    <a:pt x="640" y="162"/>
                  </a:cubicBezTo>
                  <a:cubicBezTo>
                    <a:pt x="640" y="162"/>
                    <a:pt x="640" y="162"/>
                    <a:pt x="640" y="162"/>
                  </a:cubicBezTo>
                  <a:cubicBezTo>
                    <a:pt x="640" y="162"/>
                    <a:pt x="641" y="162"/>
                    <a:pt x="641" y="162"/>
                  </a:cubicBezTo>
                  <a:cubicBezTo>
                    <a:pt x="641" y="162"/>
                    <a:pt x="642" y="162"/>
                    <a:pt x="642" y="162"/>
                  </a:cubicBezTo>
                  <a:cubicBezTo>
                    <a:pt x="642" y="162"/>
                    <a:pt x="643" y="162"/>
                    <a:pt x="643" y="162"/>
                  </a:cubicBezTo>
                  <a:cubicBezTo>
                    <a:pt x="644" y="162"/>
                    <a:pt x="644" y="161"/>
                    <a:pt x="644" y="161"/>
                  </a:cubicBezTo>
                  <a:cubicBezTo>
                    <a:pt x="644" y="160"/>
                    <a:pt x="645" y="160"/>
                    <a:pt x="645" y="160"/>
                  </a:cubicBezTo>
                  <a:cubicBezTo>
                    <a:pt x="645" y="160"/>
                    <a:pt x="646" y="160"/>
                    <a:pt x="646" y="160"/>
                  </a:cubicBezTo>
                  <a:cubicBezTo>
                    <a:pt x="646" y="160"/>
                    <a:pt x="647" y="160"/>
                    <a:pt x="647" y="161"/>
                  </a:cubicBezTo>
                  <a:cubicBezTo>
                    <a:pt x="647" y="161"/>
                    <a:pt x="647" y="161"/>
                    <a:pt x="647" y="161"/>
                  </a:cubicBezTo>
                  <a:cubicBezTo>
                    <a:pt x="648" y="161"/>
                    <a:pt x="648" y="162"/>
                    <a:pt x="648" y="162"/>
                  </a:cubicBezTo>
                  <a:cubicBezTo>
                    <a:pt x="648" y="162"/>
                    <a:pt x="648" y="162"/>
                    <a:pt x="648" y="162"/>
                  </a:cubicBezTo>
                  <a:cubicBezTo>
                    <a:pt x="648" y="163"/>
                    <a:pt x="648" y="163"/>
                    <a:pt x="648" y="163"/>
                  </a:cubicBezTo>
                  <a:cubicBezTo>
                    <a:pt x="649" y="163"/>
                    <a:pt x="649" y="163"/>
                    <a:pt x="649" y="163"/>
                  </a:cubicBezTo>
                  <a:cubicBezTo>
                    <a:pt x="649" y="163"/>
                    <a:pt x="650" y="164"/>
                    <a:pt x="650" y="164"/>
                  </a:cubicBezTo>
                  <a:cubicBezTo>
                    <a:pt x="650" y="164"/>
                    <a:pt x="650" y="164"/>
                    <a:pt x="649" y="164"/>
                  </a:cubicBezTo>
                  <a:cubicBezTo>
                    <a:pt x="649" y="165"/>
                    <a:pt x="648" y="165"/>
                    <a:pt x="647" y="165"/>
                  </a:cubicBezTo>
                  <a:cubicBezTo>
                    <a:pt x="647" y="165"/>
                    <a:pt x="647" y="165"/>
                    <a:pt x="647" y="166"/>
                  </a:cubicBezTo>
                  <a:cubicBezTo>
                    <a:pt x="647" y="166"/>
                    <a:pt x="647" y="166"/>
                    <a:pt x="647" y="166"/>
                  </a:cubicBezTo>
                  <a:cubicBezTo>
                    <a:pt x="647" y="167"/>
                    <a:pt x="647" y="167"/>
                    <a:pt x="647" y="168"/>
                  </a:cubicBezTo>
                  <a:cubicBezTo>
                    <a:pt x="645" y="168"/>
                    <a:pt x="645" y="168"/>
                    <a:pt x="645" y="168"/>
                  </a:cubicBezTo>
                  <a:cubicBezTo>
                    <a:pt x="645" y="168"/>
                    <a:pt x="645" y="168"/>
                    <a:pt x="644" y="167"/>
                  </a:cubicBezTo>
                  <a:cubicBezTo>
                    <a:pt x="644" y="167"/>
                    <a:pt x="644" y="167"/>
                    <a:pt x="644" y="167"/>
                  </a:cubicBezTo>
                  <a:cubicBezTo>
                    <a:pt x="643" y="167"/>
                    <a:pt x="643" y="167"/>
                    <a:pt x="643" y="167"/>
                  </a:cubicBezTo>
                  <a:cubicBezTo>
                    <a:pt x="643" y="166"/>
                    <a:pt x="643" y="166"/>
                    <a:pt x="643" y="166"/>
                  </a:cubicBezTo>
                  <a:cubicBezTo>
                    <a:pt x="643" y="166"/>
                    <a:pt x="643" y="165"/>
                    <a:pt x="643" y="165"/>
                  </a:cubicBezTo>
                  <a:cubicBezTo>
                    <a:pt x="643" y="165"/>
                    <a:pt x="642" y="165"/>
                    <a:pt x="642" y="165"/>
                  </a:cubicBezTo>
                  <a:cubicBezTo>
                    <a:pt x="642" y="165"/>
                    <a:pt x="642" y="165"/>
                    <a:pt x="642" y="164"/>
                  </a:cubicBezTo>
                  <a:cubicBezTo>
                    <a:pt x="642" y="164"/>
                    <a:pt x="642" y="164"/>
                    <a:pt x="642" y="164"/>
                  </a:cubicBezTo>
                  <a:cubicBezTo>
                    <a:pt x="641" y="164"/>
                    <a:pt x="641" y="164"/>
                    <a:pt x="641" y="164"/>
                  </a:cubicBezTo>
                  <a:cubicBezTo>
                    <a:pt x="640" y="164"/>
                    <a:pt x="640" y="165"/>
                    <a:pt x="640" y="165"/>
                  </a:cubicBezTo>
                  <a:cubicBezTo>
                    <a:pt x="639" y="165"/>
                    <a:pt x="639" y="165"/>
                    <a:pt x="639" y="166"/>
                  </a:cubicBezTo>
                  <a:cubicBezTo>
                    <a:pt x="639" y="166"/>
                    <a:pt x="638" y="166"/>
                    <a:pt x="638" y="166"/>
                  </a:cubicBezTo>
                  <a:cubicBezTo>
                    <a:pt x="638" y="166"/>
                    <a:pt x="638" y="166"/>
                    <a:pt x="638" y="167"/>
                  </a:cubicBezTo>
                  <a:cubicBezTo>
                    <a:pt x="638" y="167"/>
                    <a:pt x="638" y="167"/>
                    <a:pt x="638" y="167"/>
                  </a:cubicBezTo>
                  <a:cubicBezTo>
                    <a:pt x="638" y="168"/>
                    <a:pt x="638" y="168"/>
                    <a:pt x="638" y="168"/>
                  </a:cubicBezTo>
                  <a:cubicBezTo>
                    <a:pt x="638" y="168"/>
                    <a:pt x="637" y="169"/>
                    <a:pt x="637" y="169"/>
                  </a:cubicBezTo>
                  <a:cubicBezTo>
                    <a:pt x="637" y="169"/>
                    <a:pt x="637" y="169"/>
                    <a:pt x="637" y="170"/>
                  </a:cubicBezTo>
                  <a:cubicBezTo>
                    <a:pt x="637" y="170"/>
                    <a:pt x="637" y="170"/>
                    <a:pt x="637" y="171"/>
                  </a:cubicBezTo>
                  <a:cubicBezTo>
                    <a:pt x="637" y="171"/>
                    <a:pt x="637" y="171"/>
                    <a:pt x="637" y="172"/>
                  </a:cubicBezTo>
                  <a:cubicBezTo>
                    <a:pt x="637" y="172"/>
                    <a:pt x="637" y="172"/>
                    <a:pt x="637" y="172"/>
                  </a:cubicBezTo>
                  <a:cubicBezTo>
                    <a:pt x="637" y="173"/>
                    <a:pt x="637" y="173"/>
                    <a:pt x="637" y="173"/>
                  </a:cubicBezTo>
                  <a:cubicBezTo>
                    <a:pt x="637" y="173"/>
                    <a:pt x="637" y="173"/>
                    <a:pt x="637" y="174"/>
                  </a:cubicBezTo>
                  <a:cubicBezTo>
                    <a:pt x="637" y="174"/>
                    <a:pt x="636" y="174"/>
                    <a:pt x="636" y="174"/>
                  </a:cubicBezTo>
                  <a:cubicBezTo>
                    <a:pt x="636" y="175"/>
                    <a:pt x="636" y="175"/>
                    <a:pt x="636" y="175"/>
                  </a:cubicBezTo>
                  <a:cubicBezTo>
                    <a:pt x="637" y="176"/>
                    <a:pt x="637" y="176"/>
                    <a:pt x="637" y="176"/>
                  </a:cubicBezTo>
                  <a:cubicBezTo>
                    <a:pt x="637" y="177"/>
                    <a:pt x="637" y="177"/>
                    <a:pt x="637" y="177"/>
                  </a:cubicBezTo>
                  <a:cubicBezTo>
                    <a:pt x="636" y="177"/>
                    <a:pt x="636" y="177"/>
                    <a:pt x="636" y="177"/>
                  </a:cubicBezTo>
                  <a:cubicBezTo>
                    <a:pt x="635" y="177"/>
                    <a:pt x="635" y="176"/>
                    <a:pt x="634" y="176"/>
                  </a:cubicBezTo>
                  <a:cubicBezTo>
                    <a:pt x="634" y="176"/>
                    <a:pt x="633" y="176"/>
                    <a:pt x="633" y="176"/>
                  </a:cubicBezTo>
                  <a:cubicBezTo>
                    <a:pt x="632" y="176"/>
                    <a:pt x="632" y="176"/>
                    <a:pt x="631" y="176"/>
                  </a:cubicBezTo>
                  <a:cubicBezTo>
                    <a:pt x="631" y="176"/>
                    <a:pt x="631" y="176"/>
                    <a:pt x="630" y="176"/>
                  </a:cubicBezTo>
                  <a:cubicBezTo>
                    <a:pt x="630" y="177"/>
                    <a:pt x="630" y="177"/>
                    <a:pt x="630" y="177"/>
                  </a:cubicBezTo>
                  <a:cubicBezTo>
                    <a:pt x="630" y="177"/>
                    <a:pt x="630" y="178"/>
                    <a:pt x="630" y="178"/>
                  </a:cubicBezTo>
                  <a:cubicBezTo>
                    <a:pt x="630" y="178"/>
                    <a:pt x="631" y="179"/>
                    <a:pt x="631" y="179"/>
                  </a:cubicBezTo>
                  <a:cubicBezTo>
                    <a:pt x="631" y="180"/>
                    <a:pt x="631" y="180"/>
                    <a:pt x="631" y="180"/>
                  </a:cubicBezTo>
                  <a:cubicBezTo>
                    <a:pt x="631" y="180"/>
                    <a:pt x="631" y="180"/>
                    <a:pt x="631" y="180"/>
                  </a:cubicBezTo>
                  <a:cubicBezTo>
                    <a:pt x="630" y="179"/>
                    <a:pt x="629" y="179"/>
                    <a:pt x="628" y="178"/>
                  </a:cubicBezTo>
                  <a:cubicBezTo>
                    <a:pt x="628" y="178"/>
                    <a:pt x="628" y="178"/>
                    <a:pt x="627" y="178"/>
                  </a:cubicBezTo>
                  <a:cubicBezTo>
                    <a:pt x="627" y="178"/>
                    <a:pt x="627" y="177"/>
                    <a:pt x="627" y="177"/>
                  </a:cubicBezTo>
                  <a:cubicBezTo>
                    <a:pt x="626" y="177"/>
                    <a:pt x="626" y="177"/>
                    <a:pt x="626" y="177"/>
                  </a:cubicBezTo>
                  <a:cubicBezTo>
                    <a:pt x="626" y="177"/>
                    <a:pt x="626" y="177"/>
                    <a:pt x="625" y="177"/>
                  </a:cubicBezTo>
                  <a:cubicBezTo>
                    <a:pt x="625" y="177"/>
                    <a:pt x="624" y="178"/>
                    <a:pt x="624" y="178"/>
                  </a:cubicBezTo>
                  <a:cubicBezTo>
                    <a:pt x="623" y="178"/>
                    <a:pt x="623" y="178"/>
                    <a:pt x="623" y="179"/>
                  </a:cubicBezTo>
                  <a:cubicBezTo>
                    <a:pt x="623" y="179"/>
                    <a:pt x="622" y="179"/>
                    <a:pt x="622" y="179"/>
                  </a:cubicBezTo>
                  <a:cubicBezTo>
                    <a:pt x="622" y="179"/>
                    <a:pt x="622" y="179"/>
                    <a:pt x="622" y="179"/>
                  </a:cubicBezTo>
                  <a:cubicBezTo>
                    <a:pt x="621" y="179"/>
                    <a:pt x="621" y="180"/>
                    <a:pt x="621" y="180"/>
                  </a:cubicBezTo>
                  <a:cubicBezTo>
                    <a:pt x="621" y="180"/>
                    <a:pt x="621" y="180"/>
                    <a:pt x="620" y="180"/>
                  </a:cubicBezTo>
                  <a:cubicBezTo>
                    <a:pt x="620" y="181"/>
                    <a:pt x="619" y="180"/>
                    <a:pt x="618" y="180"/>
                  </a:cubicBezTo>
                  <a:cubicBezTo>
                    <a:pt x="618" y="180"/>
                    <a:pt x="617" y="181"/>
                    <a:pt x="617" y="181"/>
                  </a:cubicBezTo>
                  <a:cubicBezTo>
                    <a:pt x="616" y="181"/>
                    <a:pt x="616" y="181"/>
                    <a:pt x="616" y="181"/>
                  </a:cubicBezTo>
                  <a:cubicBezTo>
                    <a:pt x="616" y="181"/>
                    <a:pt x="615" y="181"/>
                    <a:pt x="615" y="181"/>
                  </a:cubicBezTo>
                  <a:cubicBezTo>
                    <a:pt x="614" y="181"/>
                    <a:pt x="613" y="181"/>
                    <a:pt x="613" y="181"/>
                  </a:cubicBezTo>
                  <a:cubicBezTo>
                    <a:pt x="612" y="180"/>
                    <a:pt x="612" y="179"/>
                    <a:pt x="612" y="178"/>
                  </a:cubicBezTo>
                  <a:cubicBezTo>
                    <a:pt x="611" y="178"/>
                    <a:pt x="611" y="178"/>
                    <a:pt x="611" y="178"/>
                  </a:cubicBezTo>
                  <a:cubicBezTo>
                    <a:pt x="611" y="178"/>
                    <a:pt x="611" y="179"/>
                    <a:pt x="610" y="179"/>
                  </a:cubicBezTo>
                  <a:cubicBezTo>
                    <a:pt x="610" y="179"/>
                    <a:pt x="610" y="179"/>
                    <a:pt x="610" y="179"/>
                  </a:cubicBezTo>
                  <a:cubicBezTo>
                    <a:pt x="610" y="179"/>
                    <a:pt x="609" y="179"/>
                    <a:pt x="609" y="179"/>
                  </a:cubicBezTo>
                  <a:cubicBezTo>
                    <a:pt x="609" y="179"/>
                    <a:pt x="609" y="179"/>
                    <a:pt x="608" y="179"/>
                  </a:cubicBezTo>
                  <a:cubicBezTo>
                    <a:pt x="607" y="179"/>
                    <a:pt x="607" y="179"/>
                    <a:pt x="607" y="179"/>
                  </a:cubicBezTo>
                  <a:cubicBezTo>
                    <a:pt x="606" y="179"/>
                    <a:pt x="606" y="179"/>
                    <a:pt x="605" y="179"/>
                  </a:cubicBezTo>
                  <a:cubicBezTo>
                    <a:pt x="605" y="180"/>
                    <a:pt x="606" y="181"/>
                    <a:pt x="605" y="181"/>
                  </a:cubicBezTo>
                  <a:cubicBezTo>
                    <a:pt x="604" y="181"/>
                    <a:pt x="604" y="181"/>
                    <a:pt x="604" y="181"/>
                  </a:cubicBezTo>
                  <a:cubicBezTo>
                    <a:pt x="604" y="181"/>
                    <a:pt x="603" y="181"/>
                    <a:pt x="603" y="181"/>
                  </a:cubicBezTo>
                  <a:cubicBezTo>
                    <a:pt x="603" y="181"/>
                    <a:pt x="602" y="181"/>
                    <a:pt x="602" y="181"/>
                  </a:cubicBezTo>
                  <a:cubicBezTo>
                    <a:pt x="602" y="180"/>
                    <a:pt x="602" y="180"/>
                    <a:pt x="602" y="179"/>
                  </a:cubicBezTo>
                  <a:cubicBezTo>
                    <a:pt x="601" y="179"/>
                    <a:pt x="601" y="179"/>
                    <a:pt x="601" y="179"/>
                  </a:cubicBezTo>
                  <a:cubicBezTo>
                    <a:pt x="600" y="179"/>
                    <a:pt x="600" y="179"/>
                    <a:pt x="600" y="179"/>
                  </a:cubicBezTo>
                  <a:cubicBezTo>
                    <a:pt x="600" y="178"/>
                    <a:pt x="600" y="178"/>
                    <a:pt x="600" y="178"/>
                  </a:cubicBezTo>
                  <a:cubicBezTo>
                    <a:pt x="600" y="178"/>
                    <a:pt x="600" y="178"/>
                    <a:pt x="600" y="177"/>
                  </a:cubicBezTo>
                  <a:cubicBezTo>
                    <a:pt x="600" y="177"/>
                    <a:pt x="600" y="177"/>
                    <a:pt x="600" y="177"/>
                  </a:cubicBezTo>
                  <a:cubicBezTo>
                    <a:pt x="603" y="177"/>
                    <a:pt x="603" y="177"/>
                    <a:pt x="603" y="177"/>
                  </a:cubicBezTo>
                  <a:cubicBezTo>
                    <a:pt x="603" y="177"/>
                    <a:pt x="604" y="177"/>
                    <a:pt x="604" y="177"/>
                  </a:cubicBezTo>
                  <a:cubicBezTo>
                    <a:pt x="604" y="177"/>
                    <a:pt x="604" y="178"/>
                    <a:pt x="605" y="178"/>
                  </a:cubicBezTo>
                  <a:cubicBezTo>
                    <a:pt x="605" y="178"/>
                    <a:pt x="605" y="178"/>
                    <a:pt x="606" y="178"/>
                  </a:cubicBezTo>
                  <a:cubicBezTo>
                    <a:pt x="606" y="178"/>
                    <a:pt x="607" y="178"/>
                    <a:pt x="607" y="178"/>
                  </a:cubicBezTo>
                  <a:cubicBezTo>
                    <a:pt x="607" y="177"/>
                    <a:pt x="608" y="177"/>
                    <a:pt x="608" y="176"/>
                  </a:cubicBezTo>
                  <a:cubicBezTo>
                    <a:pt x="608" y="176"/>
                    <a:pt x="607" y="175"/>
                    <a:pt x="607" y="175"/>
                  </a:cubicBezTo>
                  <a:cubicBezTo>
                    <a:pt x="607" y="174"/>
                    <a:pt x="607" y="174"/>
                    <a:pt x="608" y="174"/>
                  </a:cubicBezTo>
                  <a:cubicBezTo>
                    <a:pt x="608" y="173"/>
                    <a:pt x="608" y="173"/>
                    <a:pt x="608" y="173"/>
                  </a:cubicBezTo>
                  <a:cubicBezTo>
                    <a:pt x="608" y="172"/>
                    <a:pt x="608" y="172"/>
                    <a:pt x="608" y="171"/>
                  </a:cubicBezTo>
                  <a:cubicBezTo>
                    <a:pt x="607" y="171"/>
                    <a:pt x="607" y="171"/>
                    <a:pt x="607" y="171"/>
                  </a:cubicBezTo>
                  <a:cubicBezTo>
                    <a:pt x="606" y="171"/>
                    <a:pt x="606" y="171"/>
                    <a:pt x="606" y="171"/>
                  </a:cubicBezTo>
                  <a:cubicBezTo>
                    <a:pt x="606" y="172"/>
                    <a:pt x="605" y="171"/>
                    <a:pt x="605" y="171"/>
                  </a:cubicBezTo>
                  <a:cubicBezTo>
                    <a:pt x="604" y="172"/>
                    <a:pt x="604" y="172"/>
                    <a:pt x="604" y="172"/>
                  </a:cubicBezTo>
                  <a:cubicBezTo>
                    <a:pt x="604" y="172"/>
                    <a:pt x="604" y="172"/>
                    <a:pt x="604" y="173"/>
                  </a:cubicBezTo>
                  <a:cubicBezTo>
                    <a:pt x="603" y="173"/>
                    <a:pt x="603" y="173"/>
                    <a:pt x="603" y="173"/>
                  </a:cubicBezTo>
                  <a:cubicBezTo>
                    <a:pt x="603" y="173"/>
                    <a:pt x="603" y="173"/>
                    <a:pt x="603" y="173"/>
                  </a:cubicBezTo>
                  <a:cubicBezTo>
                    <a:pt x="602" y="173"/>
                    <a:pt x="602" y="173"/>
                    <a:pt x="602" y="173"/>
                  </a:cubicBezTo>
                  <a:cubicBezTo>
                    <a:pt x="602" y="172"/>
                    <a:pt x="602" y="172"/>
                    <a:pt x="602" y="171"/>
                  </a:cubicBezTo>
                  <a:cubicBezTo>
                    <a:pt x="602" y="171"/>
                    <a:pt x="603" y="171"/>
                    <a:pt x="603" y="171"/>
                  </a:cubicBezTo>
                  <a:cubicBezTo>
                    <a:pt x="603" y="171"/>
                    <a:pt x="603" y="171"/>
                    <a:pt x="603" y="170"/>
                  </a:cubicBezTo>
                  <a:cubicBezTo>
                    <a:pt x="603" y="169"/>
                    <a:pt x="603" y="169"/>
                    <a:pt x="603" y="169"/>
                  </a:cubicBezTo>
                  <a:cubicBezTo>
                    <a:pt x="602" y="169"/>
                    <a:pt x="602" y="169"/>
                    <a:pt x="601" y="169"/>
                  </a:cubicBezTo>
                  <a:cubicBezTo>
                    <a:pt x="601" y="169"/>
                    <a:pt x="601" y="169"/>
                    <a:pt x="601" y="169"/>
                  </a:cubicBezTo>
                  <a:cubicBezTo>
                    <a:pt x="601" y="169"/>
                    <a:pt x="601" y="169"/>
                    <a:pt x="601" y="168"/>
                  </a:cubicBezTo>
                  <a:cubicBezTo>
                    <a:pt x="601" y="168"/>
                    <a:pt x="602" y="167"/>
                    <a:pt x="602" y="167"/>
                  </a:cubicBezTo>
                  <a:cubicBezTo>
                    <a:pt x="602" y="167"/>
                    <a:pt x="602" y="166"/>
                    <a:pt x="602" y="166"/>
                  </a:cubicBezTo>
                  <a:cubicBezTo>
                    <a:pt x="602" y="166"/>
                    <a:pt x="602" y="166"/>
                    <a:pt x="602" y="165"/>
                  </a:cubicBezTo>
                  <a:cubicBezTo>
                    <a:pt x="602" y="165"/>
                    <a:pt x="601" y="165"/>
                    <a:pt x="601" y="165"/>
                  </a:cubicBezTo>
                  <a:cubicBezTo>
                    <a:pt x="601" y="165"/>
                    <a:pt x="601" y="164"/>
                    <a:pt x="601" y="164"/>
                  </a:cubicBezTo>
                  <a:cubicBezTo>
                    <a:pt x="601" y="164"/>
                    <a:pt x="601" y="163"/>
                    <a:pt x="600" y="163"/>
                  </a:cubicBezTo>
                  <a:cubicBezTo>
                    <a:pt x="600" y="163"/>
                    <a:pt x="600" y="164"/>
                    <a:pt x="600" y="164"/>
                  </a:cubicBezTo>
                  <a:cubicBezTo>
                    <a:pt x="599" y="164"/>
                    <a:pt x="599" y="164"/>
                    <a:pt x="599" y="164"/>
                  </a:cubicBezTo>
                  <a:cubicBezTo>
                    <a:pt x="599" y="165"/>
                    <a:pt x="599" y="165"/>
                    <a:pt x="598" y="165"/>
                  </a:cubicBezTo>
                  <a:cubicBezTo>
                    <a:pt x="598" y="166"/>
                    <a:pt x="598" y="166"/>
                    <a:pt x="597" y="167"/>
                  </a:cubicBezTo>
                  <a:cubicBezTo>
                    <a:pt x="597" y="167"/>
                    <a:pt x="597" y="167"/>
                    <a:pt x="597" y="167"/>
                  </a:cubicBezTo>
                  <a:cubicBezTo>
                    <a:pt x="596" y="167"/>
                    <a:pt x="596" y="167"/>
                    <a:pt x="596" y="167"/>
                  </a:cubicBezTo>
                  <a:cubicBezTo>
                    <a:pt x="595" y="167"/>
                    <a:pt x="595" y="167"/>
                    <a:pt x="595" y="168"/>
                  </a:cubicBezTo>
                  <a:cubicBezTo>
                    <a:pt x="595" y="168"/>
                    <a:pt x="595" y="168"/>
                    <a:pt x="595" y="169"/>
                  </a:cubicBezTo>
                  <a:cubicBezTo>
                    <a:pt x="595" y="169"/>
                    <a:pt x="595" y="169"/>
                    <a:pt x="595" y="169"/>
                  </a:cubicBezTo>
                  <a:cubicBezTo>
                    <a:pt x="595" y="169"/>
                    <a:pt x="595" y="170"/>
                    <a:pt x="595" y="170"/>
                  </a:cubicBezTo>
                  <a:cubicBezTo>
                    <a:pt x="595" y="170"/>
                    <a:pt x="595" y="170"/>
                    <a:pt x="594" y="170"/>
                  </a:cubicBezTo>
                  <a:cubicBezTo>
                    <a:pt x="594" y="170"/>
                    <a:pt x="594" y="170"/>
                    <a:pt x="594" y="170"/>
                  </a:cubicBezTo>
                  <a:cubicBezTo>
                    <a:pt x="593" y="170"/>
                    <a:pt x="593" y="171"/>
                    <a:pt x="593" y="172"/>
                  </a:cubicBezTo>
                  <a:cubicBezTo>
                    <a:pt x="593" y="172"/>
                    <a:pt x="593" y="173"/>
                    <a:pt x="593" y="173"/>
                  </a:cubicBezTo>
                  <a:cubicBezTo>
                    <a:pt x="593" y="174"/>
                    <a:pt x="593" y="174"/>
                    <a:pt x="594" y="174"/>
                  </a:cubicBezTo>
                  <a:cubicBezTo>
                    <a:pt x="594" y="174"/>
                    <a:pt x="594" y="174"/>
                    <a:pt x="594" y="174"/>
                  </a:cubicBezTo>
                  <a:cubicBezTo>
                    <a:pt x="595" y="174"/>
                    <a:pt x="595" y="175"/>
                    <a:pt x="595" y="175"/>
                  </a:cubicBezTo>
                  <a:cubicBezTo>
                    <a:pt x="595" y="175"/>
                    <a:pt x="595" y="175"/>
                    <a:pt x="595" y="176"/>
                  </a:cubicBezTo>
                  <a:cubicBezTo>
                    <a:pt x="595" y="176"/>
                    <a:pt x="594" y="176"/>
                    <a:pt x="594" y="176"/>
                  </a:cubicBezTo>
                  <a:cubicBezTo>
                    <a:pt x="594" y="177"/>
                    <a:pt x="595" y="177"/>
                    <a:pt x="595" y="177"/>
                  </a:cubicBezTo>
                  <a:cubicBezTo>
                    <a:pt x="595" y="178"/>
                    <a:pt x="595" y="178"/>
                    <a:pt x="595" y="178"/>
                  </a:cubicBezTo>
                  <a:cubicBezTo>
                    <a:pt x="595" y="178"/>
                    <a:pt x="594" y="178"/>
                    <a:pt x="594" y="179"/>
                  </a:cubicBezTo>
                  <a:cubicBezTo>
                    <a:pt x="594" y="179"/>
                    <a:pt x="594" y="179"/>
                    <a:pt x="594" y="179"/>
                  </a:cubicBezTo>
                  <a:cubicBezTo>
                    <a:pt x="594" y="179"/>
                    <a:pt x="594" y="180"/>
                    <a:pt x="595" y="180"/>
                  </a:cubicBezTo>
                  <a:cubicBezTo>
                    <a:pt x="595" y="180"/>
                    <a:pt x="595" y="180"/>
                    <a:pt x="595" y="181"/>
                  </a:cubicBezTo>
                  <a:cubicBezTo>
                    <a:pt x="595" y="181"/>
                    <a:pt x="596" y="181"/>
                    <a:pt x="596" y="182"/>
                  </a:cubicBezTo>
                  <a:cubicBezTo>
                    <a:pt x="596" y="183"/>
                    <a:pt x="596" y="183"/>
                    <a:pt x="596" y="183"/>
                  </a:cubicBezTo>
                  <a:cubicBezTo>
                    <a:pt x="595" y="183"/>
                    <a:pt x="595" y="183"/>
                    <a:pt x="595" y="183"/>
                  </a:cubicBezTo>
                  <a:cubicBezTo>
                    <a:pt x="594" y="183"/>
                    <a:pt x="594" y="184"/>
                    <a:pt x="594" y="184"/>
                  </a:cubicBezTo>
                  <a:cubicBezTo>
                    <a:pt x="593" y="184"/>
                    <a:pt x="593" y="184"/>
                    <a:pt x="592" y="184"/>
                  </a:cubicBezTo>
                  <a:cubicBezTo>
                    <a:pt x="591" y="184"/>
                    <a:pt x="591" y="184"/>
                    <a:pt x="591" y="184"/>
                  </a:cubicBezTo>
                  <a:cubicBezTo>
                    <a:pt x="591" y="184"/>
                    <a:pt x="590" y="184"/>
                    <a:pt x="590" y="184"/>
                  </a:cubicBezTo>
                  <a:cubicBezTo>
                    <a:pt x="589" y="184"/>
                    <a:pt x="589" y="184"/>
                    <a:pt x="588" y="184"/>
                  </a:cubicBezTo>
                  <a:cubicBezTo>
                    <a:pt x="588" y="184"/>
                    <a:pt x="587" y="184"/>
                    <a:pt x="587" y="184"/>
                  </a:cubicBezTo>
                  <a:cubicBezTo>
                    <a:pt x="586" y="184"/>
                    <a:pt x="587" y="184"/>
                    <a:pt x="586" y="185"/>
                  </a:cubicBezTo>
                  <a:cubicBezTo>
                    <a:pt x="586" y="185"/>
                    <a:pt x="586" y="185"/>
                    <a:pt x="586" y="185"/>
                  </a:cubicBezTo>
                  <a:cubicBezTo>
                    <a:pt x="585" y="185"/>
                    <a:pt x="584" y="185"/>
                    <a:pt x="584" y="185"/>
                  </a:cubicBezTo>
                  <a:cubicBezTo>
                    <a:pt x="584" y="185"/>
                    <a:pt x="584" y="186"/>
                    <a:pt x="584" y="186"/>
                  </a:cubicBezTo>
                  <a:cubicBezTo>
                    <a:pt x="584" y="186"/>
                    <a:pt x="584" y="186"/>
                    <a:pt x="583" y="187"/>
                  </a:cubicBezTo>
                  <a:cubicBezTo>
                    <a:pt x="583" y="187"/>
                    <a:pt x="583" y="188"/>
                    <a:pt x="582" y="188"/>
                  </a:cubicBezTo>
                  <a:cubicBezTo>
                    <a:pt x="582" y="188"/>
                    <a:pt x="581" y="187"/>
                    <a:pt x="581" y="187"/>
                  </a:cubicBezTo>
                  <a:cubicBezTo>
                    <a:pt x="580" y="187"/>
                    <a:pt x="580" y="187"/>
                    <a:pt x="580" y="187"/>
                  </a:cubicBezTo>
                  <a:cubicBezTo>
                    <a:pt x="580" y="187"/>
                    <a:pt x="580" y="187"/>
                    <a:pt x="580" y="187"/>
                  </a:cubicBezTo>
                  <a:cubicBezTo>
                    <a:pt x="580" y="187"/>
                    <a:pt x="579" y="188"/>
                    <a:pt x="579" y="188"/>
                  </a:cubicBezTo>
                  <a:cubicBezTo>
                    <a:pt x="579" y="188"/>
                    <a:pt x="579" y="187"/>
                    <a:pt x="578" y="187"/>
                  </a:cubicBezTo>
                  <a:cubicBezTo>
                    <a:pt x="578" y="189"/>
                    <a:pt x="578" y="189"/>
                    <a:pt x="578" y="189"/>
                  </a:cubicBezTo>
                  <a:cubicBezTo>
                    <a:pt x="580" y="189"/>
                    <a:pt x="580" y="189"/>
                    <a:pt x="580" y="189"/>
                  </a:cubicBezTo>
                  <a:cubicBezTo>
                    <a:pt x="580" y="192"/>
                    <a:pt x="580" y="192"/>
                    <a:pt x="580" y="192"/>
                  </a:cubicBezTo>
                  <a:cubicBezTo>
                    <a:pt x="579" y="192"/>
                    <a:pt x="579" y="192"/>
                    <a:pt x="579" y="192"/>
                  </a:cubicBezTo>
                  <a:cubicBezTo>
                    <a:pt x="578" y="192"/>
                    <a:pt x="578" y="192"/>
                    <a:pt x="578" y="192"/>
                  </a:cubicBezTo>
                  <a:cubicBezTo>
                    <a:pt x="578" y="192"/>
                    <a:pt x="578" y="192"/>
                    <a:pt x="577" y="192"/>
                  </a:cubicBezTo>
                  <a:cubicBezTo>
                    <a:pt x="577" y="192"/>
                    <a:pt x="577" y="193"/>
                    <a:pt x="577" y="193"/>
                  </a:cubicBezTo>
                  <a:cubicBezTo>
                    <a:pt x="576" y="193"/>
                    <a:pt x="576" y="193"/>
                    <a:pt x="575" y="194"/>
                  </a:cubicBezTo>
                  <a:cubicBezTo>
                    <a:pt x="575" y="194"/>
                    <a:pt x="575" y="194"/>
                    <a:pt x="574" y="195"/>
                  </a:cubicBezTo>
                  <a:cubicBezTo>
                    <a:pt x="574" y="195"/>
                    <a:pt x="574" y="195"/>
                    <a:pt x="574" y="195"/>
                  </a:cubicBezTo>
                  <a:cubicBezTo>
                    <a:pt x="573" y="195"/>
                    <a:pt x="573" y="195"/>
                    <a:pt x="573" y="195"/>
                  </a:cubicBezTo>
                  <a:cubicBezTo>
                    <a:pt x="572" y="195"/>
                    <a:pt x="572" y="195"/>
                    <a:pt x="571" y="195"/>
                  </a:cubicBezTo>
                  <a:cubicBezTo>
                    <a:pt x="571" y="199"/>
                    <a:pt x="571" y="199"/>
                    <a:pt x="571" y="199"/>
                  </a:cubicBezTo>
                  <a:cubicBezTo>
                    <a:pt x="570" y="199"/>
                    <a:pt x="569" y="199"/>
                    <a:pt x="568" y="200"/>
                  </a:cubicBezTo>
                  <a:cubicBezTo>
                    <a:pt x="568" y="200"/>
                    <a:pt x="568" y="200"/>
                    <a:pt x="567" y="200"/>
                  </a:cubicBezTo>
                  <a:cubicBezTo>
                    <a:pt x="567" y="200"/>
                    <a:pt x="567" y="200"/>
                    <a:pt x="567" y="200"/>
                  </a:cubicBezTo>
                  <a:cubicBezTo>
                    <a:pt x="567" y="202"/>
                    <a:pt x="567" y="202"/>
                    <a:pt x="567" y="202"/>
                  </a:cubicBezTo>
                  <a:cubicBezTo>
                    <a:pt x="564" y="202"/>
                    <a:pt x="564" y="202"/>
                    <a:pt x="564" y="202"/>
                  </a:cubicBezTo>
                  <a:cubicBezTo>
                    <a:pt x="564" y="202"/>
                    <a:pt x="564" y="202"/>
                    <a:pt x="563" y="202"/>
                  </a:cubicBezTo>
                  <a:cubicBezTo>
                    <a:pt x="563" y="202"/>
                    <a:pt x="562" y="202"/>
                    <a:pt x="562" y="202"/>
                  </a:cubicBezTo>
                  <a:cubicBezTo>
                    <a:pt x="562" y="202"/>
                    <a:pt x="561" y="202"/>
                    <a:pt x="561" y="201"/>
                  </a:cubicBezTo>
                  <a:cubicBezTo>
                    <a:pt x="561" y="201"/>
                    <a:pt x="561" y="201"/>
                    <a:pt x="561" y="201"/>
                  </a:cubicBezTo>
                  <a:cubicBezTo>
                    <a:pt x="561" y="200"/>
                    <a:pt x="561" y="200"/>
                    <a:pt x="560" y="200"/>
                  </a:cubicBezTo>
                  <a:cubicBezTo>
                    <a:pt x="560" y="200"/>
                    <a:pt x="560" y="200"/>
                    <a:pt x="559" y="200"/>
                  </a:cubicBezTo>
                  <a:cubicBezTo>
                    <a:pt x="559" y="202"/>
                    <a:pt x="559" y="202"/>
                    <a:pt x="559" y="202"/>
                  </a:cubicBezTo>
                  <a:cubicBezTo>
                    <a:pt x="560" y="203"/>
                    <a:pt x="560" y="203"/>
                    <a:pt x="561" y="203"/>
                  </a:cubicBezTo>
                  <a:cubicBezTo>
                    <a:pt x="560" y="204"/>
                    <a:pt x="560" y="204"/>
                    <a:pt x="560" y="204"/>
                  </a:cubicBezTo>
                  <a:cubicBezTo>
                    <a:pt x="560" y="205"/>
                    <a:pt x="560" y="205"/>
                    <a:pt x="560" y="205"/>
                  </a:cubicBezTo>
                  <a:cubicBezTo>
                    <a:pt x="560" y="206"/>
                    <a:pt x="560" y="206"/>
                    <a:pt x="560" y="206"/>
                  </a:cubicBezTo>
                  <a:cubicBezTo>
                    <a:pt x="559" y="206"/>
                    <a:pt x="559" y="206"/>
                    <a:pt x="558" y="206"/>
                  </a:cubicBezTo>
                  <a:cubicBezTo>
                    <a:pt x="558" y="206"/>
                    <a:pt x="557" y="206"/>
                    <a:pt x="557" y="206"/>
                  </a:cubicBezTo>
                  <a:cubicBezTo>
                    <a:pt x="557" y="206"/>
                    <a:pt x="557" y="206"/>
                    <a:pt x="556" y="206"/>
                  </a:cubicBezTo>
                  <a:cubicBezTo>
                    <a:pt x="556" y="206"/>
                    <a:pt x="556" y="206"/>
                    <a:pt x="556" y="206"/>
                  </a:cubicBezTo>
                  <a:cubicBezTo>
                    <a:pt x="555" y="206"/>
                    <a:pt x="555" y="206"/>
                    <a:pt x="555" y="206"/>
                  </a:cubicBezTo>
                  <a:cubicBezTo>
                    <a:pt x="555" y="206"/>
                    <a:pt x="554" y="205"/>
                    <a:pt x="554" y="205"/>
                  </a:cubicBezTo>
                  <a:cubicBezTo>
                    <a:pt x="554" y="205"/>
                    <a:pt x="554" y="205"/>
                    <a:pt x="554" y="204"/>
                  </a:cubicBezTo>
                  <a:cubicBezTo>
                    <a:pt x="553" y="205"/>
                    <a:pt x="553" y="205"/>
                    <a:pt x="552" y="205"/>
                  </a:cubicBezTo>
                  <a:cubicBezTo>
                    <a:pt x="552" y="205"/>
                    <a:pt x="552" y="205"/>
                    <a:pt x="552" y="205"/>
                  </a:cubicBezTo>
                  <a:cubicBezTo>
                    <a:pt x="551" y="205"/>
                    <a:pt x="551" y="205"/>
                    <a:pt x="550" y="206"/>
                  </a:cubicBezTo>
                  <a:cubicBezTo>
                    <a:pt x="550" y="206"/>
                    <a:pt x="550" y="206"/>
                    <a:pt x="550" y="206"/>
                  </a:cubicBezTo>
                  <a:cubicBezTo>
                    <a:pt x="549" y="206"/>
                    <a:pt x="549" y="206"/>
                    <a:pt x="549" y="207"/>
                  </a:cubicBezTo>
                  <a:cubicBezTo>
                    <a:pt x="549" y="207"/>
                    <a:pt x="550" y="207"/>
                    <a:pt x="550" y="207"/>
                  </a:cubicBezTo>
                  <a:cubicBezTo>
                    <a:pt x="550" y="208"/>
                    <a:pt x="550" y="207"/>
                    <a:pt x="550" y="207"/>
                  </a:cubicBezTo>
                  <a:cubicBezTo>
                    <a:pt x="551" y="208"/>
                    <a:pt x="551" y="208"/>
                    <a:pt x="551" y="208"/>
                  </a:cubicBezTo>
                  <a:cubicBezTo>
                    <a:pt x="551" y="208"/>
                    <a:pt x="551" y="208"/>
                    <a:pt x="552" y="209"/>
                  </a:cubicBezTo>
                  <a:cubicBezTo>
                    <a:pt x="552" y="209"/>
                    <a:pt x="552" y="209"/>
                    <a:pt x="552" y="209"/>
                  </a:cubicBezTo>
                  <a:cubicBezTo>
                    <a:pt x="553" y="209"/>
                    <a:pt x="553" y="209"/>
                    <a:pt x="554" y="209"/>
                  </a:cubicBezTo>
                  <a:cubicBezTo>
                    <a:pt x="555" y="209"/>
                    <a:pt x="555" y="209"/>
                    <a:pt x="555" y="209"/>
                  </a:cubicBezTo>
                  <a:cubicBezTo>
                    <a:pt x="555" y="209"/>
                    <a:pt x="555" y="209"/>
                    <a:pt x="555" y="209"/>
                  </a:cubicBezTo>
                  <a:cubicBezTo>
                    <a:pt x="556" y="210"/>
                    <a:pt x="556" y="210"/>
                    <a:pt x="556" y="210"/>
                  </a:cubicBezTo>
                  <a:cubicBezTo>
                    <a:pt x="556" y="210"/>
                    <a:pt x="557" y="210"/>
                    <a:pt x="557" y="210"/>
                  </a:cubicBezTo>
                  <a:cubicBezTo>
                    <a:pt x="557" y="210"/>
                    <a:pt x="557" y="211"/>
                    <a:pt x="557" y="211"/>
                  </a:cubicBezTo>
                  <a:cubicBezTo>
                    <a:pt x="558" y="211"/>
                    <a:pt x="558" y="212"/>
                    <a:pt x="559" y="212"/>
                  </a:cubicBezTo>
                  <a:cubicBezTo>
                    <a:pt x="559" y="216"/>
                    <a:pt x="559" y="216"/>
                    <a:pt x="559" y="216"/>
                  </a:cubicBezTo>
                  <a:cubicBezTo>
                    <a:pt x="559" y="216"/>
                    <a:pt x="559" y="216"/>
                    <a:pt x="559" y="217"/>
                  </a:cubicBezTo>
                  <a:cubicBezTo>
                    <a:pt x="560" y="217"/>
                    <a:pt x="560" y="217"/>
                    <a:pt x="560" y="217"/>
                  </a:cubicBezTo>
                  <a:cubicBezTo>
                    <a:pt x="561" y="217"/>
                    <a:pt x="561" y="217"/>
                    <a:pt x="561" y="218"/>
                  </a:cubicBezTo>
                  <a:cubicBezTo>
                    <a:pt x="562" y="218"/>
                    <a:pt x="562" y="218"/>
                    <a:pt x="562" y="219"/>
                  </a:cubicBezTo>
                  <a:cubicBezTo>
                    <a:pt x="562" y="219"/>
                    <a:pt x="562" y="219"/>
                    <a:pt x="562" y="220"/>
                  </a:cubicBezTo>
                  <a:cubicBezTo>
                    <a:pt x="562" y="220"/>
                    <a:pt x="561" y="221"/>
                    <a:pt x="561" y="221"/>
                  </a:cubicBezTo>
                  <a:cubicBezTo>
                    <a:pt x="561" y="222"/>
                    <a:pt x="562" y="223"/>
                    <a:pt x="562" y="224"/>
                  </a:cubicBezTo>
                  <a:cubicBezTo>
                    <a:pt x="562" y="224"/>
                    <a:pt x="562" y="224"/>
                    <a:pt x="562" y="225"/>
                  </a:cubicBezTo>
                  <a:cubicBezTo>
                    <a:pt x="562" y="225"/>
                    <a:pt x="562" y="225"/>
                    <a:pt x="562" y="226"/>
                  </a:cubicBezTo>
                  <a:cubicBezTo>
                    <a:pt x="562" y="226"/>
                    <a:pt x="561" y="227"/>
                    <a:pt x="560" y="227"/>
                  </a:cubicBezTo>
                  <a:cubicBezTo>
                    <a:pt x="560" y="227"/>
                    <a:pt x="560" y="228"/>
                    <a:pt x="560" y="228"/>
                  </a:cubicBezTo>
                  <a:cubicBezTo>
                    <a:pt x="560" y="228"/>
                    <a:pt x="559" y="228"/>
                    <a:pt x="559" y="228"/>
                  </a:cubicBezTo>
                  <a:cubicBezTo>
                    <a:pt x="558" y="229"/>
                    <a:pt x="558" y="229"/>
                    <a:pt x="557" y="229"/>
                  </a:cubicBezTo>
                  <a:cubicBezTo>
                    <a:pt x="556" y="229"/>
                    <a:pt x="556" y="229"/>
                    <a:pt x="556" y="229"/>
                  </a:cubicBezTo>
                  <a:cubicBezTo>
                    <a:pt x="556" y="229"/>
                    <a:pt x="556" y="229"/>
                    <a:pt x="555" y="229"/>
                  </a:cubicBezTo>
                  <a:cubicBezTo>
                    <a:pt x="555" y="229"/>
                    <a:pt x="555" y="229"/>
                    <a:pt x="554" y="228"/>
                  </a:cubicBezTo>
                  <a:cubicBezTo>
                    <a:pt x="554" y="228"/>
                    <a:pt x="554" y="228"/>
                    <a:pt x="553" y="228"/>
                  </a:cubicBezTo>
                  <a:cubicBezTo>
                    <a:pt x="553" y="228"/>
                    <a:pt x="552" y="228"/>
                    <a:pt x="552" y="228"/>
                  </a:cubicBezTo>
                  <a:cubicBezTo>
                    <a:pt x="551" y="228"/>
                    <a:pt x="551" y="228"/>
                    <a:pt x="551" y="228"/>
                  </a:cubicBezTo>
                  <a:cubicBezTo>
                    <a:pt x="551" y="228"/>
                    <a:pt x="551" y="227"/>
                    <a:pt x="550" y="227"/>
                  </a:cubicBezTo>
                  <a:cubicBezTo>
                    <a:pt x="550" y="227"/>
                    <a:pt x="550" y="227"/>
                    <a:pt x="550" y="227"/>
                  </a:cubicBezTo>
                  <a:cubicBezTo>
                    <a:pt x="543" y="227"/>
                    <a:pt x="543" y="227"/>
                    <a:pt x="543" y="227"/>
                  </a:cubicBezTo>
                  <a:cubicBezTo>
                    <a:pt x="543" y="227"/>
                    <a:pt x="542" y="227"/>
                    <a:pt x="541" y="227"/>
                  </a:cubicBezTo>
                  <a:cubicBezTo>
                    <a:pt x="541" y="227"/>
                    <a:pt x="541" y="227"/>
                    <a:pt x="541" y="227"/>
                  </a:cubicBezTo>
                  <a:cubicBezTo>
                    <a:pt x="540" y="227"/>
                    <a:pt x="540" y="226"/>
                    <a:pt x="540" y="226"/>
                  </a:cubicBezTo>
                  <a:cubicBezTo>
                    <a:pt x="539" y="226"/>
                    <a:pt x="539" y="226"/>
                    <a:pt x="539" y="226"/>
                  </a:cubicBezTo>
                  <a:cubicBezTo>
                    <a:pt x="539" y="226"/>
                    <a:pt x="539" y="226"/>
                    <a:pt x="538" y="226"/>
                  </a:cubicBezTo>
                  <a:cubicBezTo>
                    <a:pt x="538" y="226"/>
                    <a:pt x="539" y="227"/>
                    <a:pt x="538" y="227"/>
                  </a:cubicBezTo>
                  <a:cubicBezTo>
                    <a:pt x="538" y="227"/>
                    <a:pt x="538" y="227"/>
                    <a:pt x="538" y="228"/>
                  </a:cubicBezTo>
                  <a:cubicBezTo>
                    <a:pt x="535" y="228"/>
                    <a:pt x="535" y="228"/>
                    <a:pt x="535" y="228"/>
                  </a:cubicBezTo>
                  <a:cubicBezTo>
                    <a:pt x="534" y="228"/>
                    <a:pt x="534" y="228"/>
                    <a:pt x="534" y="228"/>
                  </a:cubicBezTo>
                  <a:cubicBezTo>
                    <a:pt x="534" y="229"/>
                    <a:pt x="535" y="229"/>
                    <a:pt x="535" y="229"/>
                  </a:cubicBezTo>
                  <a:cubicBezTo>
                    <a:pt x="535" y="229"/>
                    <a:pt x="535" y="229"/>
                    <a:pt x="536" y="230"/>
                  </a:cubicBezTo>
                  <a:cubicBezTo>
                    <a:pt x="536" y="230"/>
                    <a:pt x="536" y="230"/>
                    <a:pt x="536" y="231"/>
                  </a:cubicBezTo>
                  <a:cubicBezTo>
                    <a:pt x="536" y="231"/>
                    <a:pt x="536" y="231"/>
                    <a:pt x="536" y="232"/>
                  </a:cubicBezTo>
                  <a:cubicBezTo>
                    <a:pt x="535" y="232"/>
                    <a:pt x="535" y="233"/>
                    <a:pt x="535" y="234"/>
                  </a:cubicBezTo>
                  <a:cubicBezTo>
                    <a:pt x="535" y="234"/>
                    <a:pt x="535" y="234"/>
                    <a:pt x="535" y="235"/>
                  </a:cubicBezTo>
                  <a:cubicBezTo>
                    <a:pt x="535" y="235"/>
                    <a:pt x="535" y="235"/>
                    <a:pt x="536" y="235"/>
                  </a:cubicBezTo>
                  <a:cubicBezTo>
                    <a:pt x="536" y="236"/>
                    <a:pt x="536" y="236"/>
                    <a:pt x="536" y="236"/>
                  </a:cubicBezTo>
                  <a:cubicBezTo>
                    <a:pt x="536" y="240"/>
                    <a:pt x="536" y="240"/>
                    <a:pt x="536" y="240"/>
                  </a:cubicBezTo>
                  <a:cubicBezTo>
                    <a:pt x="536" y="241"/>
                    <a:pt x="536" y="241"/>
                    <a:pt x="536" y="241"/>
                  </a:cubicBezTo>
                  <a:cubicBezTo>
                    <a:pt x="536" y="241"/>
                    <a:pt x="535" y="241"/>
                    <a:pt x="535" y="242"/>
                  </a:cubicBezTo>
                  <a:cubicBezTo>
                    <a:pt x="535" y="242"/>
                    <a:pt x="535" y="242"/>
                    <a:pt x="535" y="242"/>
                  </a:cubicBezTo>
                  <a:cubicBezTo>
                    <a:pt x="534" y="243"/>
                    <a:pt x="534" y="244"/>
                    <a:pt x="534" y="244"/>
                  </a:cubicBezTo>
                  <a:cubicBezTo>
                    <a:pt x="534" y="245"/>
                    <a:pt x="534" y="245"/>
                    <a:pt x="534" y="245"/>
                  </a:cubicBezTo>
                  <a:cubicBezTo>
                    <a:pt x="534" y="246"/>
                    <a:pt x="534" y="246"/>
                    <a:pt x="534" y="246"/>
                  </a:cubicBezTo>
                  <a:cubicBezTo>
                    <a:pt x="535" y="247"/>
                    <a:pt x="535" y="247"/>
                    <a:pt x="535" y="247"/>
                  </a:cubicBezTo>
                  <a:cubicBezTo>
                    <a:pt x="535" y="247"/>
                    <a:pt x="535" y="247"/>
                    <a:pt x="535" y="247"/>
                  </a:cubicBezTo>
                  <a:cubicBezTo>
                    <a:pt x="535" y="248"/>
                    <a:pt x="535" y="248"/>
                    <a:pt x="535" y="248"/>
                  </a:cubicBezTo>
                  <a:cubicBezTo>
                    <a:pt x="535" y="249"/>
                    <a:pt x="535" y="249"/>
                    <a:pt x="535" y="249"/>
                  </a:cubicBezTo>
                  <a:cubicBezTo>
                    <a:pt x="535" y="249"/>
                    <a:pt x="535" y="249"/>
                    <a:pt x="535" y="250"/>
                  </a:cubicBezTo>
                  <a:cubicBezTo>
                    <a:pt x="535" y="250"/>
                    <a:pt x="535" y="250"/>
                    <a:pt x="535" y="251"/>
                  </a:cubicBezTo>
                  <a:cubicBezTo>
                    <a:pt x="535" y="251"/>
                    <a:pt x="535" y="252"/>
                    <a:pt x="535" y="252"/>
                  </a:cubicBezTo>
                  <a:cubicBezTo>
                    <a:pt x="537" y="252"/>
                    <a:pt x="537" y="252"/>
                    <a:pt x="537" y="252"/>
                  </a:cubicBezTo>
                  <a:cubicBezTo>
                    <a:pt x="537" y="252"/>
                    <a:pt x="538" y="252"/>
                    <a:pt x="538" y="252"/>
                  </a:cubicBezTo>
                  <a:cubicBezTo>
                    <a:pt x="539" y="252"/>
                    <a:pt x="539" y="252"/>
                    <a:pt x="539" y="252"/>
                  </a:cubicBezTo>
                  <a:cubicBezTo>
                    <a:pt x="540" y="253"/>
                    <a:pt x="539" y="253"/>
                    <a:pt x="540" y="253"/>
                  </a:cubicBezTo>
                  <a:cubicBezTo>
                    <a:pt x="540" y="253"/>
                    <a:pt x="540" y="253"/>
                    <a:pt x="541" y="253"/>
                  </a:cubicBezTo>
                  <a:cubicBezTo>
                    <a:pt x="541" y="253"/>
                    <a:pt x="542" y="253"/>
                    <a:pt x="543" y="253"/>
                  </a:cubicBezTo>
                  <a:cubicBezTo>
                    <a:pt x="543" y="253"/>
                    <a:pt x="543" y="253"/>
                    <a:pt x="543" y="253"/>
                  </a:cubicBezTo>
                  <a:cubicBezTo>
                    <a:pt x="544" y="253"/>
                    <a:pt x="544" y="254"/>
                    <a:pt x="544" y="254"/>
                  </a:cubicBezTo>
                  <a:cubicBezTo>
                    <a:pt x="544" y="254"/>
                    <a:pt x="544" y="254"/>
                    <a:pt x="545" y="254"/>
                  </a:cubicBezTo>
                  <a:cubicBezTo>
                    <a:pt x="545" y="254"/>
                    <a:pt x="545" y="254"/>
                    <a:pt x="545" y="254"/>
                  </a:cubicBezTo>
                  <a:cubicBezTo>
                    <a:pt x="546" y="254"/>
                    <a:pt x="546" y="255"/>
                    <a:pt x="546" y="255"/>
                  </a:cubicBezTo>
                  <a:cubicBezTo>
                    <a:pt x="546" y="255"/>
                    <a:pt x="546" y="255"/>
                    <a:pt x="546" y="256"/>
                  </a:cubicBezTo>
                  <a:cubicBezTo>
                    <a:pt x="547" y="256"/>
                    <a:pt x="546" y="256"/>
                    <a:pt x="547" y="256"/>
                  </a:cubicBezTo>
                  <a:cubicBezTo>
                    <a:pt x="547" y="257"/>
                    <a:pt x="547" y="257"/>
                    <a:pt x="547" y="257"/>
                  </a:cubicBezTo>
                  <a:cubicBezTo>
                    <a:pt x="548" y="256"/>
                    <a:pt x="548" y="256"/>
                    <a:pt x="548" y="256"/>
                  </a:cubicBezTo>
                  <a:cubicBezTo>
                    <a:pt x="547" y="256"/>
                    <a:pt x="547" y="256"/>
                    <a:pt x="547" y="256"/>
                  </a:cubicBezTo>
                  <a:cubicBezTo>
                    <a:pt x="547" y="256"/>
                    <a:pt x="547" y="255"/>
                    <a:pt x="548" y="255"/>
                  </a:cubicBezTo>
                  <a:cubicBezTo>
                    <a:pt x="548" y="255"/>
                    <a:pt x="549" y="255"/>
                    <a:pt x="549" y="255"/>
                  </a:cubicBezTo>
                  <a:cubicBezTo>
                    <a:pt x="550" y="255"/>
                    <a:pt x="550" y="255"/>
                    <a:pt x="550" y="255"/>
                  </a:cubicBezTo>
                  <a:cubicBezTo>
                    <a:pt x="551" y="255"/>
                    <a:pt x="551" y="255"/>
                    <a:pt x="551" y="255"/>
                  </a:cubicBezTo>
                  <a:cubicBezTo>
                    <a:pt x="552" y="254"/>
                    <a:pt x="552" y="254"/>
                    <a:pt x="553" y="253"/>
                  </a:cubicBezTo>
                  <a:cubicBezTo>
                    <a:pt x="553" y="253"/>
                    <a:pt x="553" y="253"/>
                    <a:pt x="553" y="253"/>
                  </a:cubicBezTo>
                  <a:cubicBezTo>
                    <a:pt x="554" y="253"/>
                    <a:pt x="554" y="252"/>
                    <a:pt x="555" y="252"/>
                  </a:cubicBezTo>
                  <a:cubicBezTo>
                    <a:pt x="555" y="252"/>
                    <a:pt x="556" y="252"/>
                    <a:pt x="556" y="252"/>
                  </a:cubicBezTo>
                  <a:cubicBezTo>
                    <a:pt x="556" y="252"/>
                    <a:pt x="557" y="252"/>
                    <a:pt x="557" y="252"/>
                  </a:cubicBezTo>
                  <a:cubicBezTo>
                    <a:pt x="557" y="252"/>
                    <a:pt x="557" y="252"/>
                    <a:pt x="558" y="252"/>
                  </a:cubicBezTo>
                  <a:cubicBezTo>
                    <a:pt x="558" y="251"/>
                    <a:pt x="558" y="251"/>
                    <a:pt x="559" y="250"/>
                  </a:cubicBezTo>
                  <a:cubicBezTo>
                    <a:pt x="559" y="249"/>
                    <a:pt x="560" y="249"/>
                    <a:pt x="561" y="249"/>
                  </a:cubicBezTo>
                  <a:cubicBezTo>
                    <a:pt x="561" y="248"/>
                    <a:pt x="562" y="248"/>
                    <a:pt x="562" y="248"/>
                  </a:cubicBezTo>
                  <a:cubicBezTo>
                    <a:pt x="563" y="248"/>
                    <a:pt x="564" y="248"/>
                    <a:pt x="565" y="248"/>
                  </a:cubicBezTo>
                  <a:cubicBezTo>
                    <a:pt x="565" y="248"/>
                    <a:pt x="565" y="248"/>
                    <a:pt x="566" y="248"/>
                  </a:cubicBezTo>
                  <a:cubicBezTo>
                    <a:pt x="566" y="246"/>
                    <a:pt x="566" y="246"/>
                    <a:pt x="566" y="246"/>
                  </a:cubicBezTo>
                  <a:cubicBezTo>
                    <a:pt x="566" y="245"/>
                    <a:pt x="566" y="245"/>
                    <a:pt x="566" y="245"/>
                  </a:cubicBezTo>
                  <a:cubicBezTo>
                    <a:pt x="565" y="245"/>
                    <a:pt x="565" y="245"/>
                    <a:pt x="565" y="244"/>
                  </a:cubicBezTo>
                  <a:cubicBezTo>
                    <a:pt x="565" y="244"/>
                    <a:pt x="564" y="244"/>
                    <a:pt x="564" y="244"/>
                  </a:cubicBezTo>
                  <a:cubicBezTo>
                    <a:pt x="564" y="243"/>
                    <a:pt x="564" y="243"/>
                    <a:pt x="564" y="243"/>
                  </a:cubicBezTo>
                  <a:cubicBezTo>
                    <a:pt x="565" y="242"/>
                    <a:pt x="565" y="242"/>
                    <a:pt x="565" y="242"/>
                  </a:cubicBezTo>
                  <a:cubicBezTo>
                    <a:pt x="565" y="241"/>
                    <a:pt x="566" y="241"/>
                    <a:pt x="566" y="240"/>
                  </a:cubicBezTo>
                  <a:cubicBezTo>
                    <a:pt x="566" y="240"/>
                    <a:pt x="566" y="240"/>
                    <a:pt x="566" y="240"/>
                  </a:cubicBezTo>
                  <a:cubicBezTo>
                    <a:pt x="566" y="239"/>
                    <a:pt x="566" y="239"/>
                    <a:pt x="567" y="239"/>
                  </a:cubicBezTo>
                  <a:cubicBezTo>
                    <a:pt x="567" y="239"/>
                    <a:pt x="567" y="238"/>
                    <a:pt x="567" y="238"/>
                  </a:cubicBezTo>
                  <a:cubicBezTo>
                    <a:pt x="567" y="238"/>
                    <a:pt x="567" y="238"/>
                    <a:pt x="568" y="238"/>
                  </a:cubicBezTo>
                  <a:cubicBezTo>
                    <a:pt x="568" y="238"/>
                    <a:pt x="569" y="238"/>
                    <a:pt x="569" y="238"/>
                  </a:cubicBezTo>
                  <a:cubicBezTo>
                    <a:pt x="569" y="238"/>
                    <a:pt x="569" y="237"/>
                    <a:pt x="570" y="237"/>
                  </a:cubicBezTo>
                  <a:cubicBezTo>
                    <a:pt x="570" y="237"/>
                    <a:pt x="570" y="237"/>
                    <a:pt x="570" y="237"/>
                  </a:cubicBezTo>
                  <a:cubicBezTo>
                    <a:pt x="570" y="236"/>
                    <a:pt x="571" y="236"/>
                    <a:pt x="571" y="236"/>
                  </a:cubicBezTo>
                  <a:cubicBezTo>
                    <a:pt x="571" y="236"/>
                    <a:pt x="571" y="236"/>
                    <a:pt x="571" y="236"/>
                  </a:cubicBezTo>
                  <a:cubicBezTo>
                    <a:pt x="572" y="236"/>
                    <a:pt x="572" y="236"/>
                    <a:pt x="572" y="236"/>
                  </a:cubicBezTo>
                  <a:cubicBezTo>
                    <a:pt x="572" y="236"/>
                    <a:pt x="572" y="236"/>
                    <a:pt x="573" y="236"/>
                  </a:cubicBezTo>
                  <a:cubicBezTo>
                    <a:pt x="573" y="236"/>
                    <a:pt x="573" y="235"/>
                    <a:pt x="573" y="235"/>
                  </a:cubicBezTo>
                  <a:cubicBezTo>
                    <a:pt x="574" y="235"/>
                    <a:pt x="575" y="235"/>
                    <a:pt x="576" y="235"/>
                  </a:cubicBezTo>
                  <a:cubicBezTo>
                    <a:pt x="576" y="235"/>
                    <a:pt x="576" y="235"/>
                    <a:pt x="577" y="235"/>
                  </a:cubicBezTo>
                  <a:cubicBezTo>
                    <a:pt x="577" y="233"/>
                    <a:pt x="577" y="233"/>
                    <a:pt x="577" y="233"/>
                  </a:cubicBezTo>
                  <a:cubicBezTo>
                    <a:pt x="577" y="232"/>
                    <a:pt x="577" y="232"/>
                    <a:pt x="577" y="232"/>
                  </a:cubicBezTo>
                  <a:cubicBezTo>
                    <a:pt x="577" y="232"/>
                    <a:pt x="577" y="231"/>
                    <a:pt x="577" y="231"/>
                  </a:cubicBezTo>
                  <a:cubicBezTo>
                    <a:pt x="577" y="231"/>
                    <a:pt x="577" y="230"/>
                    <a:pt x="577" y="230"/>
                  </a:cubicBezTo>
                  <a:cubicBezTo>
                    <a:pt x="577" y="230"/>
                    <a:pt x="577" y="229"/>
                    <a:pt x="577" y="229"/>
                  </a:cubicBezTo>
                  <a:cubicBezTo>
                    <a:pt x="577" y="229"/>
                    <a:pt x="577" y="228"/>
                    <a:pt x="577" y="228"/>
                  </a:cubicBezTo>
                  <a:cubicBezTo>
                    <a:pt x="577" y="228"/>
                    <a:pt x="578" y="228"/>
                    <a:pt x="579" y="228"/>
                  </a:cubicBezTo>
                  <a:cubicBezTo>
                    <a:pt x="579" y="227"/>
                    <a:pt x="579" y="227"/>
                    <a:pt x="580" y="227"/>
                  </a:cubicBezTo>
                  <a:cubicBezTo>
                    <a:pt x="580" y="227"/>
                    <a:pt x="581" y="228"/>
                    <a:pt x="581" y="228"/>
                  </a:cubicBezTo>
                  <a:cubicBezTo>
                    <a:pt x="582" y="228"/>
                    <a:pt x="582" y="228"/>
                    <a:pt x="582" y="228"/>
                  </a:cubicBezTo>
                  <a:cubicBezTo>
                    <a:pt x="583" y="228"/>
                    <a:pt x="583" y="229"/>
                    <a:pt x="584" y="229"/>
                  </a:cubicBezTo>
                  <a:cubicBezTo>
                    <a:pt x="585" y="229"/>
                    <a:pt x="585" y="229"/>
                    <a:pt x="586" y="229"/>
                  </a:cubicBezTo>
                  <a:cubicBezTo>
                    <a:pt x="587" y="229"/>
                    <a:pt x="587" y="229"/>
                    <a:pt x="587" y="229"/>
                  </a:cubicBezTo>
                  <a:cubicBezTo>
                    <a:pt x="587" y="229"/>
                    <a:pt x="587" y="229"/>
                    <a:pt x="588" y="229"/>
                  </a:cubicBezTo>
                  <a:cubicBezTo>
                    <a:pt x="588" y="229"/>
                    <a:pt x="588" y="229"/>
                    <a:pt x="588" y="229"/>
                  </a:cubicBezTo>
                  <a:cubicBezTo>
                    <a:pt x="588" y="228"/>
                    <a:pt x="588" y="228"/>
                    <a:pt x="588" y="228"/>
                  </a:cubicBezTo>
                  <a:cubicBezTo>
                    <a:pt x="588" y="228"/>
                    <a:pt x="588" y="227"/>
                    <a:pt x="589" y="227"/>
                  </a:cubicBezTo>
                  <a:cubicBezTo>
                    <a:pt x="589" y="227"/>
                    <a:pt x="589" y="227"/>
                    <a:pt x="589" y="226"/>
                  </a:cubicBezTo>
                  <a:cubicBezTo>
                    <a:pt x="590" y="226"/>
                    <a:pt x="590" y="226"/>
                    <a:pt x="590" y="226"/>
                  </a:cubicBezTo>
                  <a:cubicBezTo>
                    <a:pt x="590" y="226"/>
                    <a:pt x="590" y="226"/>
                    <a:pt x="591" y="226"/>
                  </a:cubicBezTo>
                  <a:cubicBezTo>
                    <a:pt x="591" y="226"/>
                    <a:pt x="591" y="226"/>
                    <a:pt x="591" y="226"/>
                  </a:cubicBezTo>
                  <a:cubicBezTo>
                    <a:pt x="592" y="226"/>
                    <a:pt x="592" y="226"/>
                    <a:pt x="593" y="226"/>
                  </a:cubicBezTo>
                  <a:cubicBezTo>
                    <a:pt x="593" y="226"/>
                    <a:pt x="593" y="225"/>
                    <a:pt x="593" y="225"/>
                  </a:cubicBezTo>
                  <a:cubicBezTo>
                    <a:pt x="594" y="225"/>
                    <a:pt x="594" y="225"/>
                    <a:pt x="594" y="225"/>
                  </a:cubicBezTo>
                  <a:cubicBezTo>
                    <a:pt x="594" y="225"/>
                    <a:pt x="594" y="224"/>
                    <a:pt x="595" y="224"/>
                  </a:cubicBezTo>
                  <a:cubicBezTo>
                    <a:pt x="595" y="224"/>
                    <a:pt x="595" y="224"/>
                    <a:pt x="595" y="224"/>
                  </a:cubicBezTo>
                  <a:cubicBezTo>
                    <a:pt x="596" y="224"/>
                    <a:pt x="596" y="224"/>
                    <a:pt x="596" y="224"/>
                  </a:cubicBezTo>
                  <a:cubicBezTo>
                    <a:pt x="597" y="224"/>
                    <a:pt x="597" y="224"/>
                    <a:pt x="598" y="224"/>
                  </a:cubicBezTo>
                  <a:cubicBezTo>
                    <a:pt x="598" y="225"/>
                    <a:pt x="598" y="225"/>
                    <a:pt x="599" y="226"/>
                  </a:cubicBezTo>
                  <a:cubicBezTo>
                    <a:pt x="599" y="226"/>
                    <a:pt x="600" y="227"/>
                    <a:pt x="600" y="228"/>
                  </a:cubicBezTo>
                  <a:cubicBezTo>
                    <a:pt x="600" y="228"/>
                    <a:pt x="600" y="228"/>
                    <a:pt x="600" y="228"/>
                  </a:cubicBezTo>
                  <a:cubicBezTo>
                    <a:pt x="600" y="229"/>
                    <a:pt x="601" y="229"/>
                    <a:pt x="601" y="229"/>
                  </a:cubicBezTo>
                  <a:cubicBezTo>
                    <a:pt x="601" y="229"/>
                    <a:pt x="601" y="230"/>
                    <a:pt x="601" y="230"/>
                  </a:cubicBezTo>
                  <a:cubicBezTo>
                    <a:pt x="602" y="230"/>
                    <a:pt x="602" y="230"/>
                    <a:pt x="602" y="230"/>
                  </a:cubicBezTo>
                  <a:cubicBezTo>
                    <a:pt x="603" y="231"/>
                    <a:pt x="603" y="231"/>
                    <a:pt x="603" y="231"/>
                  </a:cubicBezTo>
                  <a:cubicBezTo>
                    <a:pt x="603" y="231"/>
                    <a:pt x="603" y="231"/>
                    <a:pt x="603" y="231"/>
                  </a:cubicBezTo>
                  <a:cubicBezTo>
                    <a:pt x="604" y="231"/>
                    <a:pt x="604" y="231"/>
                    <a:pt x="604" y="232"/>
                  </a:cubicBezTo>
                  <a:cubicBezTo>
                    <a:pt x="604" y="232"/>
                    <a:pt x="604" y="232"/>
                    <a:pt x="604" y="232"/>
                  </a:cubicBezTo>
                  <a:cubicBezTo>
                    <a:pt x="604" y="233"/>
                    <a:pt x="605" y="233"/>
                    <a:pt x="605" y="233"/>
                  </a:cubicBezTo>
                  <a:cubicBezTo>
                    <a:pt x="605" y="233"/>
                    <a:pt x="605" y="233"/>
                    <a:pt x="606" y="234"/>
                  </a:cubicBezTo>
                  <a:cubicBezTo>
                    <a:pt x="606" y="234"/>
                    <a:pt x="606" y="234"/>
                    <a:pt x="606" y="234"/>
                  </a:cubicBezTo>
                  <a:cubicBezTo>
                    <a:pt x="607" y="234"/>
                    <a:pt x="607" y="234"/>
                    <a:pt x="607" y="235"/>
                  </a:cubicBezTo>
                  <a:cubicBezTo>
                    <a:pt x="607" y="235"/>
                    <a:pt x="608" y="235"/>
                    <a:pt x="608" y="235"/>
                  </a:cubicBezTo>
                  <a:cubicBezTo>
                    <a:pt x="608" y="235"/>
                    <a:pt x="608" y="235"/>
                    <a:pt x="609" y="236"/>
                  </a:cubicBezTo>
                  <a:cubicBezTo>
                    <a:pt x="609" y="236"/>
                    <a:pt x="609" y="236"/>
                    <a:pt x="609" y="236"/>
                  </a:cubicBezTo>
                  <a:cubicBezTo>
                    <a:pt x="610" y="236"/>
                    <a:pt x="610" y="236"/>
                    <a:pt x="611" y="237"/>
                  </a:cubicBezTo>
                  <a:cubicBezTo>
                    <a:pt x="611" y="237"/>
                    <a:pt x="611" y="236"/>
                    <a:pt x="612" y="237"/>
                  </a:cubicBezTo>
                  <a:cubicBezTo>
                    <a:pt x="612" y="237"/>
                    <a:pt x="612" y="237"/>
                    <a:pt x="612" y="237"/>
                  </a:cubicBezTo>
                  <a:cubicBezTo>
                    <a:pt x="613" y="237"/>
                    <a:pt x="613" y="237"/>
                    <a:pt x="613" y="238"/>
                  </a:cubicBezTo>
                  <a:cubicBezTo>
                    <a:pt x="613" y="238"/>
                    <a:pt x="614" y="239"/>
                    <a:pt x="615" y="240"/>
                  </a:cubicBezTo>
                  <a:cubicBezTo>
                    <a:pt x="615" y="240"/>
                    <a:pt x="615" y="240"/>
                    <a:pt x="615" y="240"/>
                  </a:cubicBezTo>
                  <a:cubicBezTo>
                    <a:pt x="615" y="240"/>
                    <a:pt x="616" y="240"/>
                    <a:pt x="616" y="240"/>
                  </a:cubicBezTo>
                  <a:cubicBezTo>
                    <a:pt x="616" y="240"/>
                    <a:pt x="616" y="240"/>
                    <a:pt x="617" y="240"/>
                  </a:cubicBezTo>
                  <a:cubicBezTo>
                    <a:pt x="617" y="241"/>
                    <a:pt x="617" y="241"/>
                    <a:pt x="618" y="242"/>
                  </a:cubicBezTo>
                  <a:cubicBezTo>
                    <a:pt x="618" y="242"/>
                    <a:pt x="619" y="242"/>
                    <a:pt x="619" y="243"/>
                  </a:cubicBezTo>
                  <a:cubicBezTo>
                    <a:pt x="619" y="243"/>
                    <a:pt x="619" y="243"/>
                    <a:pt x="619" y="244"/>
                  </a:cubicBezTo>
                  <a:cubicBezTo>
                    <a:pt x="619" y="244"/>
                    <a:pt x="619" y="244"/>
                    <a:pt x="619" y="244"/>
                  </a:cubicBezTo>
                  <a:cubicBezTo>
                    <a:pt x="620" y="245"/>
                    <a:pt x="620" y="245"/>
                    <a:pt x="620" y="246"/>
                  </a:cubicBezTo>
                  <a:cubicBezTo>
                    <a:pt x="620" y="246"/>
                    <a:pt x="620" y="247"/>
                    <a:pt x="619" y="247"/>
                  </a:cubicBezTo>
                  <a:cubicBezTo>
                    <a:pt x="618" y="247"/>
                    <a:pt x="617" y="247"/>
                    <a:pt x="616" y="248"/>
                  </a:cubicBezTo>
                  <a:cubicBezTo>
                    <a:pt x="616" y="248"/>
                    <a:pt x="616" y="248"/>
                    <a:pt x="615" y="249"/>
                  </a:cubicBezTo>
                  <a:cubicBezTo>
                    <a:pt x="615" y="249"/>
                    <a:pt x="615" y="249"/>
                    <a:pt x="615" y="249"/>
                  </a:cubicBezTo>
                  <a:cubicBezTo>
                    <a:pt x="614" y="249"/>
                    <a:pt x="614" y="249"/>
                    <a:pt x="613" y="249"/>
                  </a:cubicBezTo>
                  <a:cubicBezTo>
                    <a:pt x="613" y="249"/>
                    <a:pt x="613" y="249"/>
                    <a:pt x="612" y="249"/>
                  </a:cubicBezTo>
                  <a:cubicBezTo>
                    <a:pt x="610" y="249"/>
                    <a:pt x="609" y="249"/>
                    <a:pt x="607" y="249"/>
                  </a:cubicBezTo>
                  <a:cubicBezTo>
                    <a:pt x="608" y="249"/>
                    <a:pt x="608" y="249"/>
                    <a:pt x="608" y="249"/>
                  </a:cubicBezTo>
                  <a:cubicBezTo>
                    <a:pt x="608" y="250"/>
                    <a:pt x="609" y="250"/>
                    <a:pt x="609" y="250"/>
                  </a:cubicBezTo>
                  <a:cubicBezTo>
                    <a:pt x="609" y="250"/>
                    <a:pt x="610" y="250"/>
                    <a:pt x="610" y="251"/>
                  </a:cubicBezTo>
                  <a:cubicBezTo>
                    <a:pt x="610" y="251"/>
                    <a:pt x="610" y="251"/>
                    <a:pt x="610" y="251"/>
                  </a:cubicBezTo>
                  <a:cubicBezTo>
                    <a:pt x="610" y="252"/>
                    <a:pt x="610" y="252"/>
                    <a:pt x="610" y="252"/>
                  </a:cubicBezTo>
                  <a:cubicBezTo>
                    <a:pt x="611" y="252"/>
                    <a:pt x="611" y="252"/>
                    <a:pt x="611" y="253"/>
                  </a:cubicBezTo>
                  <a:cubicBezTo>
                    <a:pt x="611" y="253"/>
                    <a:pt x="612" y="253"/>
                    <a:pt x="612" y="253"/>
                  </a:cubicBezTo>
                  <a:cubicBezTo>
                    <a:pt x="612" y="253"/>
                    <a:pt x="613" y="253"/>
                    <a:pt x="613" y="253"/>
                  </a:cubicBezTo>
                  <a:cubicBezTo>
                    <a:pt x="618" y="253"/>
                    <a:pt x="618" y="253"/>
                    <a:pt x="618" y="253"/>
                  </a:cubicBezTo>
                  <a:cubicBezTo>
                    <a:pt x="618" y="250"/>
                    <a:pt x="618" y="250"/>
                    <a:pt x="618" y="250"/>
                  </a:cubicBezTo>
                  <a:cubicBezTo>
                    <a:pt x="618" y="250"/>
                    <a:pt x="618" y="250"/>
                    <a:pt x="618" y="250"/>
                  </a:cubicBezTo>
                  <a:cubicBezTo>
                    <a:pt x="619" y="250"/>
                    <a:pt x="619" y="249"/>
                    <a:pt x="620" y="249"/>
                  </a:cubicBezTo>
                  <a:cubicBezTo>
                    <a:pt x="620" y="249"/>
                    <a:pt x="620" y="249"/>
                    <a:pt x="621" y="248"/>
                  </a:cubicBezTo>
                  <a:cubicBezTo>
                    <a:pt x="621" y="248"/>
                    <a:pt x="621" y="249"/>
                    <a:pt x="621" y="248"/>
                  </a:cubicBezTo>
                  <a:cubicBezTo>
                    <a:pt x="621" y="248"/>
                    <a:pt x="621" y="248"/>
                    <a:pt x="621" y="248"/>
                  </a:cubicBezTo>
                  <a:cubicBezTo>
                    <a:pt x="622" y="247"/>
                    <a:pt x="622" y="247"/>
                    <a:pt x="622" y="246"/>
                  </a:cubicBezTo>
                  <a:cubicBezTo>
                    <a:pt x="622" y="246"/>
                    <a:pt x="622" y="246"/>
                    <a:pt x="622" y="246"/>
                  </a:cubicBezTo>
                  <a:cubicBezTo>
                    <a:pt x="622" y="245"/>
                    <a:pt x="622" y="245"/>
                    <a:pt x="623" y="245"/>
                  </a:cubicBezTo>
                  <a:cubicBezTo>
                    <a:pt x="623" y="245"/>
                    <a:pt x="623" y="245"/>
                    <a:pt x="623" y="245"/>
                  </a:cubicBezTo>
                  <a:cubicBezTo>
                    <a:pt x="624" y="245"/>
                    <a:pt x="624" y="245"/>
                    <a:pt x="625" y="244"/>
                  </a:cubicBezTo>
                  <a:cubicBezTo>
                    <a:pt x="625" y="244"/>
                    <a:pt x="625" y="244"/>
                    <a:pt x="625" y="244"/>
                  </a:cubicBezTo>
                  <a:cubicBezTo>
                    <a:pt x="625" y="244"/>
                    <a:pt x="625" y="243"/>
                    <a:pt x="625" y="243"/>
                  </a:cubicBezTo>
                  <a:cubicBezTo>
                    <a:pt x="625" y="242"/>
                    <a:pt x="625" y="242"/>
                    <a:pt x="625" y="242"/>
                  </a:cubicBezTo>
                  <a:cubicBezTo>
                    <a:pt x="624" y="242"/>
                    <a:pt x="624" y="242"/>
                    <a:pt x="624" y="242"/>
                  </a:cubicBezTo>
                  <a:cubicBezTo>
                    <a:pt x="622" y="242"/>
                    <a:pt x="622" y="242"/>
                    <a:pt x="622" y="242"/>
                  </a:cubicBezTo>
                  <a:cubicBezTo>
                    <a:pt x="622" y="242"/>
                    <a:pt x="622" y="242"/>
                    <a:pt x="622" y="242"/>
                  </a:cubicBezTo>
                  <a:cubicBezTo>
                    <a:pt x="622" y="241"/>
                    <a:pt x="622" y="241"/>
                    <a:pt x="622" y="241"/>
                  </a:cubicBezTo>
                  <a:cubicBezTo>
                    <a:pt x="622" y="241"/>
                    <a:pt x="622" y="241"/>
                    <a:pt x="622" y="240"/>
                  </a:cubicBezTo>
                  <a:cubicBezTo>
                    <a:pt x="625" y="240"/>
                    <a:pt x="625" y="240"/>
                    <a:pt x="625" y="240"/>
                  </a:cubicBezTo>
                  <a:cubicBezTo>
                    <a:pt x="625" y="240"/>
                    <a:pt x="625" y="241"/>
                    <a:pt x="626" y="241"/>
                  </a:cubicBezTo>
                  <a:cubicBezTo>
                    <a:pt x="626" y="241"/>
                    <a:pt x="626" y="241"/>
                    <a:pt x="627" y="241"/>
                  </a:cubicBezTo>
                  <a:cubicBezTo>
                    <a:pt x="627" y="241"/>
                    <a:pt x="627" y="242"/>
                    <a:pt x="627" y="242"/>
                  </a:cubicBezTo>
                  <a:cubicBezTo>
                    <a:pt x="628" y="242"/>
                    <a:pt x="628" y="242"/>
                    <a:pt x="628" y="242"/>
                  </a:cubicBezTo>
                  <a:cubicBezTo>
                    <a:pt x="628" y="241"/>
                    <a:pt x="627" y="240"/>
                    <a:pt x="627" y="240"/>
                  </a:cubicBezTo>
                  <a:cubicBezTo>
                    <a:pt x="627" y="239"/>
                    <a:pt x="627" y="239"/>
                    <a:pt x="627" y="238"/>
                  </a:cubicBezTo>
                  <a:cubicBezTo>
                    <a:pt x="627" y="238"/>
                    <a:pt x="627" y="238"/>
                    <a:pt x="626" y="238"/>
                  </a:cubicBezTo>
                  <a:cubicBezTo>
                    <a:pt x="626" y="238"/>
                    <a:pt x="626" y="238"/>
                    <a:pt x="625" y="238"/>
                  </a:cubicBezTo>
                  <a:cubicBezTo>
                    <a:pt x="625" y="238"/>
                    <a:pt x="625" y="238"/>
                    <a:pt x="625" y="237"/>
                  </a:cubicBezTo>
                  <a:cubicBezTo>
                    <a:pt x="624" y="237"/>
                    <a:pt x="624" y="237"/>
                    <a:pt x="624" y="237"/>
                  </a:cubicBezTo>
                  <a:cubicBezTo>
                    <a:pt x="624" y="237"/>
                    <a:pt x="624" y="236"/>
                    <a:pt x="623" y="236"/>
                  </a:cubicBezTo>
                  <a:cubicBezTo>
                    <a:pt x="623" y="236"/>
                    <a:pt x="623" y="236"/>
                    <a:pt x="623" y="236"/>
                  </a:cubicBezTo>
                  <a:cubicBezTo>
                    <a:pt x="622" y="236"/>
                    <a:pt x="622" y="235"/>
                    <a:pt x="622" y="235"/>
                  </a:cubicBezTo>
                  <a:cubicBezTo>
                    <a:pt x="622" y="235"/>
                    <a:pt x="621" y="235"/>
                    <a:pt x="621" y="235"/>
                  </a:cubicBezTo>
                  <a:cubicBezTo>
                    <a:pt x="621" y="235"/>
                    <a:pt x="621" y="235"/>
                    <a:pt x="621" y="235"/>
                  </a:cubicBezTo>
                  <a:cubicBezTo>
                    <a:pt x="621" y="234"/>
                    <a:pt x="621" y="234"/>
                    <a:pt x="621" y="234"/>
                  </a:cubicBezTo>
                  <a:cubicBezTo>
                    <a:pt x="620" y="234"/>
                    <a:pt x="620" y="234"/>
                    <a:pt x="620" y="234"/>
                  </a:cubicBezTo>
                  <a:cubicBezTo>
                    <a:pt x="620" y="234"/>
                    <a:pt x="619" y="234"/>
                    <a:pt x="619" y="234"/>
                  </a:cubicBezTo>
                  <a:cubicBezTo>
                    <a:pt x="619" y="234"/>
                    <a:pt x="619" y="234"/>
                    <a:pt x="618" y="234"/>
                  </a:cubicBezTo>
                  <a:cubicBezTo>
                    <a:pt x="618" y="233"/>
                    <a:pt x="618" y="234"/>
                    <a:pt x="618" y="233"/>
                  </a:cubicBezTo>
                  <a:cubicBezTo>
                    <a:pt x="617" y="233"/>
                    <a:pt x="618" y="233"/>
                    <a:pt x="617" y="233"/>
                  </a:cubicBezTo>
                  <a:cubicBezTo>
                    <a:pt x="617" y="232"/>
                    <a:pt x="617" y="232"/>
                    <a:pt x="617" y="232"/>
                  </a:cubicBezTo>
                  <a:cubicBezTo>
                    <a:pt x="616" y="232"/>
                    <a:pt x="616" y="232"/>
                    <a:pt x="616" y="232"/>
                  </a:cubicBezTo>
                  <a:cubicBezTo>
                    <a:pt x="616" y="232"/>
                    <a:pt x="615" y="232"/>
                    <a:pt x="615" y="232"/>
                  </a:cubicBezTo>
                  <a:cubicBezTo>
                    <a:pt x="615" y="232"/>
                    <a:pt x="615" y="232"/>
                    <a:pt x="615" y="232"/>
                  </a:cubicBezTo>
                  <a:cubicBezTo>
                    <a:pt x="615" y="232"/>
                    <a:pt x="614" y="231"/>
                    <a:pt x="615" y="231"/>
                  </a:cubicBezTo>
                  <a:cubicBezTo>
                    <a:pt x="615" y="231"/>
                    <a:pt x="615" y="231"/>
                    <a:pt x="615" y="230"/>
                  </a:cubicBezTo>
                  <a:cubicBezTo>
                    <a:pt x="615" y="230"/>
                    <a:pt x="615" y="230"/>
                    <a:pt x="615" y="230"/>
                  </a:cubicBezTo>
                  <a:cubicBezTo>
                    <a:pt x="615" y="229"/>
                    <a:pt x="615" y="229"/>
                    <a:pt x="614" y="229"/>
                  </a:cubicBezTo>
                  <a:cubicBezTo>
                    <a:pt x="614" y="229"/>
                    <a:pt x="614" y="228"/>
                    <a:pt x="614" y="228"/>
                  </a:cubicBezTo>
                  <a:cubicBezTo>
                    <a:pt x="613" y="228"/>
                    <a:pt x="612" y="228"/>
                    <a:pt x="612" y="228"/>
                  </a:cubicBezTo>
                  <a:cubicBezTo>
                    <a:pt x="611" y="227"/>
                    <a:pt x="611" y="227"/>
                    <a:pt x="611" y="227"/>
                  </a:cubicBezTo>
                  <a:cubicBezTo>
                    <a:pt x="611" y="227"/>
                    <a:pt x="611" y="227"/>
                    <a:pt x="610" y="227"/>
                  </a:cubicBezTo>
                  <a:cubicBezTo>
                    <a:pt x="610" y="227"/>
                    <a:pt x="610" y="226"/>
                    <a:pt x="610" y="226"/>
                  </a:cubicBezTo>
                  <a:cubicBezTo>
                    <a:pt x="610" y="226"/>
                    <a:pt x="610" y="225"/>
                    <a:pt x="610" y="225"/>
                  </a:cubicBezTo>
                  <a:cubicBezTo>
                    <a:pt x="610" y="225"/>
                    <a:pt x="609" y="224"/>
                    <a:pt x="609" y="224"/>
                  </a:cubicBezTo>
                  <a:cubicBezTo>
                    <a:pt x="608" y="224"/>
                    <a:pt x="608" y="224"/>
                    <a:pt x="607" y="224"/>
                  </a:cubicBezTo>
                  <a:cubicBezTo>
                    <a:pt x="607" y="223"/>
                    <a:pt x="607" y="223"/>
                    <a:pt x="607" y="223"/>
                  </a:cubicBezTo>
                  <a:cubicBezTo>
                    <a:pt x="608" y="222"/>
                    <a:pt x="608" y="222"/>
                    <a:pt x="608" y="222"/>
                  </a:cubicBezTo>
                  <a:cubicBezTo>
                    <a:pt x="608" y="222"/>
                    <a:pt x="609" y="222"/>
                    <a:pt x="609" y="221"/>
                  </a:cubicBezTo>
                  <a:cubicBezTo>
                    <a:pt x="609" y="221"/>
                    <a:pt x="609" y="221"/>
                    <a:pt x="609" y="221"/>
                  </a:cubicBezTo>
                  <a:cubicBezTo>
                    <a:pt x="609" y="221"/>
                    <a:pt x="608" y="221"/>
                    <a:pt x="608" y="220"/>
                  </a:cubicBezTo>
                  <a:cubicBezTo>
                    <a:pt x="608" y="220"/>
                    <a:pt x="608" y="220"/>
                    <a:pt x="608" y="220"/>
                  </a:cubicBezTo>
                  <a:cubicBezTo>
                    <a:pt x="608" y="219"/>
                    <a:pt x="608" y="219"/>
                    <a:pt x="608" y="219"/>
                  </a:cubicBezTo>
                  <a:cubicBezTo>
                    <a:pt x="608" y="218"/>
                    <a:pt x="609" y="218"/>
                    <a:pt x="609" y="218"/>
                  </a:cubicBezTo>
                  <a:cubicBezTo>
                    <a:pt x="610" y="218"/>
                    <a:pt x="610" y="218"/>
                    <a:pt x="610" y="219"/>
                  </a:cubicBezTo>
                  <a:cubicBezTo>
                    <a:pt x="611" y="219"/>
                    <a:pt x="611" y="219"/>
                    <a:pt x="611" y="219"/>
                  </a:cubicBezTo>
                  <a:cubicBezTo>
                    <a:pt x="611" y="219"/>
                    <a:pt x="611" y="220"/>
                    <a:pt x="611" y="220"/>
                  </a:cubicBezTo>
                  <a:cubicBezTo>
                    <a:pt x="611" y="220"/>
                    <a:pt x="611" y="221"/>
                    <a:pt x="612" y="221"/>
                  </a:cubicBezTo>
                  <a:cubicBezTo>
                    <a:pt x="612" y="221"/>
                    <a:pt x="612" y="221"/>
                    <a:pt x="612" y="221"/>
                  </a:cubicBezTo>
                  <a:cubicBezTo>
                    <a:pt x="612" y="221"/>
                    <a:pt x="613" y="221"/>
                    <a:pt x="613" y="221"/>
                  </a:cubicBezTo>
                  <a:cubicBezTo>
                    <a:pt x="613" y="221"/>
                    <a:pt x="613" y="221"/>
                    <a:pt x="614" y="221"/>
                  </a:cubicBezTo>
                  <a:cubicBezTo>
                    <a:pt x="614" y="222"/>
                    <a:pt x="614" y="222"/>
                    <a:pt x="614" y="222"/>
                  </a:cubicBezTo>
                  <a:cubicBezTo>
                    <a:pt x="614" y="222"/>
                    <a:pt x="615" y="222"/>
                    <a:pt x="615" y="222"/>
                  </a:cubicBezTo>
                  <a:cubicBezTo>
                    <a:pt x="615" y="223"/>
                    <a:pt x="615" y="222"/>
                    <a:pt x="616" y="222"/>
                  </a:cubicBezTo>
                  <a:cubicBezTo>
                    <a:pt x="616" y="223"/>
                    <a:pt x="616" y="223"/>
                    <a:pt x="616" y="223"/>
                  </a:cubicBezTo>
                  <a:cubicBezTo>
                    <a:pt x="617" y="223"/>
                    <a:pt x="617" y="224"/>
                    <a:pt x="617" y="224"/>
                  </a:cubicBezTo>
                  <a:cubicBezTo>
                    <a:pt x="617" y="224"/>
                    <a:pt x="617" y="225"/>
                    <a:pt x="617" y="225"/>
                  </a:cubicBezTo>
                  <a:cubicBezTo>
                    <a:pt x="618" y="226"/>
                    <a:pt x="618" y="225"/>
                    <a:pt x="618" y="225"/>
                  </a:cubicBezTo>
                  <a:cubicBezTo>
                    <a:pt x="619" y="226"/>
                    <a:pt x="619" y="226"/>
                    <a:pt x="619" y="226"/>
                  </a:cubicBezTo>
                  <a:cubicBezTo>
                    <a:pt x="620" y="227"/>
                    <a:pt x="620" y="227"/>
                    <a:pt x="620" y="227"/>
                  </a:cubicBezTo>
                  <a:cubicBezTo>
                    <a:pt x="620" y="227"/>
                    <a:pt x="620" y="227"/>
                    <a:pt x="621" y="228"/>
                  </a:cubicBezTo>
                  <a:cubicBezTo>
                    <a:pt x="621" y="228"/>
                    <a:pt x="622" y="228"/>
                    <a:pt x="622" y="228"/>
                  </a:cubicBezTo>
                  <a:cubicBezTo>
                    <a:pt x="623" y="228"/>
                    <a:pt x="623" y="228"/>
                    <a:pt x="624" y="228"/>
                  </a:cubicBezTo>
                  <a:cubicBezTo>
                    <a:pt x="624" y="229"/>
                    <a:pt x="624" y="229"/>
                    <a:pt x="624" y="229"/>
                  </a:cubicBezTo>
                  <a:cubicBezTo>
                    <a:pt x="624" y="229"/>
                    <a:pt x="624" y="230"/>
                    <a:pt x="624" y="230"/>
                  </a:cubicBezTo>
                  <a:cubicBezTo>
                    <a:pt x="625" y="230"/>
                    <a:pt x="625" y="230"/>
                    <a:pt x="625" y="230"/>
                  </a:cubicBezTo>
                  <a:cubicBezTo>
                    <a:pt x="626" y="231"/>
                    <a:pt x="626" y="231"/>
                    <a:pt x="627" y="231"/>
                  </a:cubicBezTo>
                  <a:cubicBezTo>
                    <a:pt x="627" y="231"/>
                    <a:pt x="628" y="232"/>
                    <a:pt x="629" y="233"/>
                  </a:cubicBezTo>
                  <a:cubicBezTo>
                    <a:pt x="629" y="233"/>
                    <a:pt x="630" y="233"/>
                    <a:pt x="630" y="233"/>
                  </a:cubicBezTo>
                  <a:cubicBezTo>
                    <a:pt x="630" y="233"/>
                    <a:pt x="631" y="233"/>
                    <a:pt x="631" y="234"/>
                  </a:cubicBezTo>
                  <a:cubicBezTo>
                    <a:pt x="631" y="234"/>
                    <a:pt x="631" y="234"/>
                    <a:pt x="631" y="234"/>
                  </a:cubicBezTo>
                  <a:cubicBezTo>
                    <a:pt x="631" y="235"/>
                    <a:pt x="631" y="235"/>
                    <a:pt x="631" y="235"/>
                  </a:cubicBezTo>
                  <a:cubicBezTo>
                    <a:pt x="631" y="235"/>
                    <a:pt x="631" y="235"/>
                    <a:pt x="631" y="236"/>
                  </a:cubicBezTo>
                  <a:cubicBezTo>
                    <a:pt x="631" y="236"/>
                    <a:pt x="631" y="236"/>
                    <a:pt x="630" y="236"/>
                  </a:cubicBezTo>
                  <a:cubicBezTo>
                    <a:pt x="630" y="236"/>
                    <a:pt x="630" y="237"/>
                    <a:pt x="630" y="237"/>
                  </a:cubicBezTo>
                  <a:cubicBezTo>
                    <a:pt x="630" y="237"/>
                    <a:pt x="630" y="238"/>
                    <a:pt x="630" y="238"/>
                  </a:cubicBezTo>
                  <a:cubicBezTo>
                    <a:pt x="630" y="238"/>
                    <a:pt x="630" y="239"/>
                    <a:pt x="630" y="239"/>
                  </a:cubicBezTo>
                  <a:cubicBezTo>
                    <a:pt x="631" y="240"/>
                    <a:pt x="632" y="240"/>
                    <a:pt x="632" y="240"/>
                  </a:cubicBezTo>
                  <a:cubicBezTo>
                    <a:pt x="632" y="241"/>
                    <a:pt x="631" y="241"/>
                    <a:pt x="631" y="242"/>
                  </a:cubicBezTo>
                  <a:cubicBezTo>
                    <a:pt x="632" y="242"/>
                    <a:pt x="632" y="243"/>
                    <a:pt x="632" y="243"/>
                  </a:cubicBezTo>
                  <a:cubicBezTo>
                    <a:pt x="632" y="243"/>
                    <a:pt x="632" y="244"/>
                    <a:pt x="633" y="244"/>
                  </a:cubicBezTo>
                  <a:cubicBezTo>
                    <a:pt x="633" y="244"/>
                    <a:pt x="633" y="244"/>
                    <a:pt x="633" y="244"/>
                  </a:cubicBezTo>
                  <a:cubicBezTo>
                    <a:pt x="634" y="244"/>
                    <a:pt x="634" y="244"/>
                    <a:pt x="634" y="244"/>
                  </a:cubicBezTo>
                  <a:cubicBezTo>
                    <a:pt x="635" y="244"/>
                    <a:pt x="635" y="244"/>
                    <a:pt x="635" y="244"/>
                  </a:cubicBezTo>
                  <a:cubicBezTo>
                    <a:pt x="635" y="247"/>
                    <a:pt x="635" y="247"/>
                    <a:pt x="635" y="247"/>
                  </a:cubicBezTo>
                  <a:cubicBezTo>
                    <a:pt x="634" y="247"/>
                    <a:pt x="634" y="247"/>
                    <a:pt x="634" y="247"/>
                  </a:cubicBezTo>
                  <a:cubicBezTo>
                    <a:pt x="634" y="247"/>
                    <a:pt x="634" y="246"/>
                    <a:pt x="634" y="246"/>
                  </a:cubicBezTo>
                  <a:cubicBezTo>
                    <a:pt x="634" y="246"/>
                    <a:pt x="633" y="246"/>
                    <a:pt x="633" y="246"/>
                  </a:cubicBezTo>
                  <a:cubicBezTo>
                    <a:pt x="633" y="246"/>
                    <a:pt x="633" y="246"/>
                    <a:pt x="632" y="246"/>
                  </a:cubicBezTo>
                  <a:cubicBezTo>
                    <a:pt x="632" y="247"/>
                    <a:pt x="632" y="247"/>
                    <a:pt x="632" y="247"/>
                  </a:cubicBezTo>
                  <a:cubicBezTo>
                    <a:pt x="633" y="247"/>
                    <a:pt x="633" y="248"/>
                    <a:pt x="633" y="248"/>
                  </a:cubicBezTo>
                  <a:cubicBezTo>
                    <a:pt x="633" y="248"/>
                    <a:pt x="634" y="249"/>
                    <a:pt x="634" y="249"/>
                  </a:cubicBezTo>
                  <a:cubicBezTo>
                    <a:pt x="634" y="249"/>
                    <a:pt x="635" y="249"/>
                    <a:pt x="635" y="250"/>
                  </a:cubicBezTo>
                  <a:cubicBezTo>
                    <a:pt x="635" y="250"/>
                    <a:pt x="635" y="250"/>
                    <a:pt x="635" y="250"/>
                  </a:cubicBezTo>
                  <a:cubicBezTo>
                    <a:pt x="636" y="250"/>
                    <a:pt x="636" y="250"/>
                    <a:pt x="636" y="250"/>
                  </a:cubicBezTo>
                  <a:cubicBezTo>
                    <a:pt x="636" y="250"/>
                    <a:pt x="636" y="249"/>
                    <a:pt x="636" y="249"/>
                  </a:cubicBezTo>
                  <a:cubicBezTo>
                    <a:pt x="637" y="249"/>
                    <a:pt x="637" y="249"/>
                    <a:pt x="637" y="249"/>
                  </a:cubicBezTo>
                  <a:cubicBezTo>
                    <a:pt x="637" y="249"/>
                    <a:pt x="637" y="249"/>
                    <a:pt x="637" y="249"/>
                  </a:cubicBezTo>
                  <a:cubicBezTo>
                    <a:pt x="637" y="249"/>
                    <a:pt x="637" y="250"/>
                    <a:pt x="637" y="250"/>
                  </a:cubicBezTo>
                  <a:cubicBezTo>
                    <a:pt x="638" y="250"/>
                    <a:pt x="639" y="250"/>
                    <a:pt x="639" y="251"/>
                  </a:cubicBezTo>
                  <a:cubicBezTo>
                    <a:pt x="639" y="251"/>
                    <a:pt x="639" y="252"/>
                    <a:pt x="639" y="252"/>
                  </a:cubicBezTo>
                  <a:cubicBezTo>
                    <a:pt x="639" y="253"/>
                    <a:pt x="639" y="253"/>
                    <a:pt x="639" y="253"/>
                  </a:cubicBezTo>
                  <a:cubicBezTo>
                    <a:pt x="639" y="254"/>
                    <a:pt x="639" y="254"/>
                    <a:pt x="640" y="254"/>
                  </a:cubicBezTo>
                  <a:cubicBezTo>
                    <a:pt x="641" y="254"/>
                    <a:pt x="641" y="254"/>
                    <a:pt x="641" y="254"/>
                  </a:cubicBezTo>
                  <a:cubicBezTo>
                    <a:pt x="641" y="254"/>
                    <a:pt x="642" y="254"/>
                    <a:pt x="642" y="254"/>
                  </a:cubicBezTo>
                  <a:cubicBezTo>
                    <a:pt x="642" y="254"/>
                    <a:pt x="642" y="254"/>
                    <a:pt x="643" y="254"/>
                  </a:cubicBezTo>
                  <a:cubicBezTo>
                    <a:pt x="643" y="254"/>
                    <a:pt x="643" y="253"/>
                    <a:pt x="643" y="253"/>
                  </a:cubicBezTo>
                  <a:cubicBezTo>
                    <a:pt x="643" y="253"/>
                    <a:pt x="643" y="253"/>
                    <a:pt x="644" y="252"/>
                  </a:cubicBezTo>
                  <a:cubicBezTo>
                    <a:pt x="644" y="252"/>
                    <a:pt x="644" y="252"/>
                    <a:pt x="644" y="252"/>
                  </a:cubicBezTo>
                  <a:cubicBezTo>
                    <a:pt x="644" y="251"/>
                    <a:pt x="644" y="251"/>
                    <a:pt x="644" y="251"/>
                  </a:cubicBezTo>
                  <a:cubicBezTo>
                    <a:pt x="644" y="251"/>
                    <a:pt x="643" y="251"/>
                    <a:pt x="643" y="250"/>
                  </a:cubicBezTo>
                  <a:cubicBezTo>
                    <a:pt x="643" y="250"/>
                    <a:pt x="644" y="250"/>
                    <a:pt x="644" y="250"/>
                  </a:cubicBezTo>
                  <a:cubicBezTo>
                    <a:pt x="644" y="249"/>
                    <a:pt x="644" y="249"/>
                    <a:pt x="644" y="249"/>
                  </a:cubicBezTo>
                  <a:cubicBezTo>
                    <a:pt x="645" y="249"/>
                    <a:pt x="645" y="249"/>
                    <a:pt x="645" y="249"/>
                  </a:cubicBezTo>
                  <a:cubicBezTo>
                    <a:pt x="646" y="250"/>
                    <a:pt x="646" y="250"/>
                    <a:pt x="646" y="250"/>
                  </a:cubicBezTo>
                  <a:cubicBezTo>
                    <a:pt x="646" y="250"/>
                    <a:pt x="646" y="250"/>
                    <a:pt x="647" y="250"/>
                  </a:cubicBezTo>
                  <a:cubicBezTo>
                    <a:pt x="647" y="250"/>
                    <a:pt x="647" y="250"/>
                    <a:pt x="647" y="250"/>
                  </a:cubicBezTo>
                  <a:cubicBezTo>
                    <a:pt x="648" y="250"/>
                    <a:pt x="648" y="250"/>
                    <a:pt x="648" y="250"/>
                  </a:cubicBezTo>
                  <a:cubicBezTo>
                    <a:pt x="648" y="249"/>
                    <a:pt x="648" y="249"/>
                    <a:pt x="648" y="248"/>
                  </a:cubicBezTo>
                  <a:cubicBezTo>
                    <a:pt x="648" y="248"/>
                    <a:pt x="648" y="248"/>
                    <a:pt x="648" y="248"/>
                  </a:cubicBezTo>
                  <a:cubicBezTo>
                    <a:pt x="648" y="248"/>
                    <a:pt x="648" y="247"/>
                    <a:pt x="648" y="247"/>
                  </a:cubicBezTo>
                  <a:cubicBezTo>
                    <a:pt x="649" y="247"/>
                    <a:pt x="649" y="247"/>
                    <a:pt x="650" y="247"/>
                  </a:cubicBezTo>
                  <a:cubicBezTo>
                    <a:pt x="650" y="247"/>
                    <a:pt x="650" y="247"/>
                    <a:pt x="650" y="247"/>
                  </a:cubicBezTo>
                  <a:cubicBezTo>
                    <a:pt x="650" y="247"/>
                    <a:pt x="650" y="247"/>
                    <a:pt x="650" y="246"/>
                  </a:cubicBezTo>
                  <a:cubicBezTo>
                    <a:pt x="650" y="246"/>
                    <a:pt x="650" y="246"/>
                    <a:pt x="649" y="246"/>
                  </a:cubicBezTo>
                  <a:cubicBezTo>
                    <a:pt x="649" y="246"/>
                    <a:pt x="649" y="245"/>
                    <a:pt x="649" y="245"/>
                  </a:cubicBezTo>
                  <a:cubicBezTo>
                    <a:pt x="648" y="245"/>
                    <a:pt x="648" y="245"/>
                    <a:pt x="648" y="245"/>
                  </a:cubicBezTo>
                  <a:cubicBezTo>
                    <a:pt x="648" y="246"/>
                    <a:pt x="648" y="246"/>
                    <a:pt x="648" y="246"/>
                  </a:cubicBezTo>
                  <a:cubicBezTo>
                    <a:pt x="648" y="247"/>
                    <a:pt x="648" y="247"/>
                    <a:pt x="648" y="247"/>
                  </a:cubicBezTo>
                  <a:cubicBezTo>
                    <a:pt x="647" y="247"/>
                    <a:pt x="647" y="247"/>
                    <a:pt x="647" y="247"/>
                  </a:cubicBezTo>
                  <a:cubicBezTo>
                    <a:pt x="647" y="247"/>
                    <a:pt x="646" y="247"/>
                    <a:pt x="646" y="247"/>
                  </a:cubicBezTo>
                  <a:cubicBezTo>
                    <a:pt x="646" y="247"/>
                    <a:pt x="646" y="246"/>
                    <a:pt x="646" y="246"/>
                  </a:cubicBezTo>
                  <a:cubicBezTo>
                    <a:pt x="645" y="246"/>
                    <a:pt x="645" y="246"/>
                    <a:pt x="645" y="246"/>
                  </a:cubicBezTo>
                  <a:cubicBezTo>
                    <a:pt x="645" y="245"/>
                    <a:pt x="645" y="245"/>
                    <a:pt x="645" y="245"/>
                  </a:cubicBezTo>
                  <a:cubicBezTo>
                    <a:pt x="645" y="245"/>
                    <a:pt x="645" y="244"/>
                    <a:pt x="645" y="244"/>
                  </a:cubicBezTo>
                  <a:cubicBezTo>
                    <a:pt x="645" y="244"/>
                    <a:pt x="645" y="244"/>
                    <a:pt x="644" y="243"/>
                  </a:cubicBezTo>
                  <a:cubicBezTo>
                    <a:pt x="644" y="243"/>
                    <a:pt x="644" y="243"/>
                    <a:pt x="644" y="243"/>
                  </a:cubicBezTo>
                  <a:cubicBezTo>
                    <a:pt x="644" y="243"/>
                    <a:pt x="644" y="243"/>
                    <a:pt x="643" y="243"/>
                  </a:cubicBezTo>
                  <a:cubicBezTo>
                    <a:pt x="643" y="242"/>
                    <a:pt x="643" y="243"/>
                    <a:pt x="643" y="243"/>
                  </a:cubicBezTo>
                  <a:cubicBezTo>
                    <a:pt x="642" y="242"/>
                    <a:pt x="642" y="242"/>
                    <a:pt x="642" y="242"/>
                  </a:cubicBezTo>
                  <a:cubicBezTo>
                    <a:pt x="642" y="242"/>
                    <a:pt x="641" y="242"/>
                    <a:pt x="641" y="241"/>
                  </a:cubicBezTo>
                  <a:cubicBezTo>
                    <a:pt x="641" y="241"/>
                    <a:pt x="641" y="241"/>
                    <a:pt x="641" y="241"/>
                  </a:cubicBezTo>
                  <a:cubicBezTo>
                    <a:pt x="641" y="240"/>
                    <a:pt x="641" y="240"/>
                    <a:pt x="641" y="240"/>
                  </a:cubicBezTo>
                  <a:cubicBezTo>
                    <a:pt x="641" y="240"/>
                    <a:pt x="642" y="240"/>
                    <a:pt x="642" y="239"/>
                  </a:cubicBezTo>
                  <a:cubicBezTo>
                    <a:pt x="643" y="240"/>
                    <a:pt x="643" y="240"/>
                    <a:pt x="643" y="240"/>
                  </a:cubicBezTo>
                  <a:cubicBezTo>
                    <a:pt x="643" y="240"/>
                    <a:pt x="643" y="240"/>
                    <a:pt x="643" y="240"/>
                  </a:cubicBezTo>
                  <a:cubicBezTo>
                    <a:pt x="644" y="240"/>
                    <a:pt x="644" y="241"/>
                    <a:pt x="644" y="241"/>
                  </a:cubicBezTo>
                  <a:cubicBezTo>
                    <a:pt x="644" y="241"/>
                    <a:pt x="645" y="241"/>
                    <a:pt x="645" y="241"/>
                  </a:cubicBezTo>
                  <a:cubicBezTo>
                    <a:pt x="646" y="241"/>
                    <a:pt x="646" y="241"/>
                    <a:pt x="646" y="241"/>
                  </a:cubicBezTo>
                  <a:cubicBezTo>
                    <a:pt x="647" y="241"/>
                    <a:pt x="647" y="241"/>
                    <a:pt x="647" y="241"/>
                  </a:cubicBezTo>
                  <a:cubicBezTo>
                    <a:pt x="647" y="241"/>
                    <a:pt x="647" y="240"/>
                    <a:pt x="647" y="240"/>
                  </a:cubicBezTo>
                  <a:cubicBezTo>
                    <a:pt x="647" y="240"/>
                    <a:pt x="647" y="240"/>
                    <a:pt x="647" y="239"/>
                  </a:cubicBezTo>
                  <a:cubicBezTo>
                    <a:pt x="647" y="239"/>
                    <a:pt x="646" y="239"/>
                    <a:pt x="646" y="239"/>
                  </a:cubicBezTo>
                  <a:cubicBezTo>
                    <a:pt x="646" y="239"/>
                    <a:pt x="647" y="239"/>
                    <a:pt x="647" y="238"/>
                  </a:cubicBezTo>
                  <a:cubicBezTo>
                    <a:pt x="647" y="238"/>
                    <a:pt x="647" y="238"/>
                    <a:pt x="647" y="238"/>
                  </a:cubicBezTo>
                  <a:cubicBezTo>
                    <a:pt x="648" y="238"/>
                    <a:pt x="648" y="238"/>
                    <a:pt x="649" y="238"/>
                  </a:cubicBezTo>
                  <a:cubicBezTo>
                    <a:pt x="650" y="238"/>
                    <a:pt x="650" y="238"/>
                    <a:pt x="651" y="238"/>
                  </a:cubicBezTo>
                  <a:cubicBezTo>
                    <a:pt x="651" y="238"/>
                    <a:pt x="651" y="238"/>
                    <a:pt x="651" y="238"/>
                  </a:cubicBezTo>
                  <a:cubicBezTo>
                    <a:pt x="652" y="238"/>
                    <a:pt x="652" y="238"/>
                    <a:pt x="652" y="238"/>
                  </a:cubicBezTo>
                  <a:cubicBezTo>
                    <a:pt x="652" y="238"/>
                    <a:pt x="652" y="239"/>
                    <a:pt x="653" y="239"/>
                  </a:cubicBezTo>
                  <a:cubicBezTo>
                    <a:pt x="653" y="239"/>
                    <a:pt x="653" y="239"/>
                    <a:pt x="653" y="239"/>
                  </a:cubicBezTo>
                  <a:cubicBezTo>
                    <a:pt x="654" y="239"/>
                    <a:pt x="654" y="239"/>
                    <a:pt x="654" y="239"/>
                  </a:cubicBezTo>
                  <a:cubicBezTo>
                    <a:pt x="654" y="239"/>
                    <a:pt x="654" y="240"/>
                    <a:pt x="654" y="240"/>
                  </a:cubicBezTo>
                  <a:cubicBezTo>
                    <a:pt x="654" y="240"/>
                    <a:pt x="654" y="240"/>
                    <a:pt x="654" y="241"/>
                  </a:cubicBezTo>
                  <a:cubicBezTo>
                    <a:pt x="654" y="241"/>
                    <a:pt x="655" y="241"/>
                    <a:pt x="655" y="241"/>
                  </a:cubicBezTo>
                  <a:cubicBezTo>
                    <a:pt x="655" y="241"/>
                    <a:pt x="656" y="241"/>
                    <a:pt x="656" y="241"/>
                  </a:cubicBezTo>
                  <a:cubicBezTo>
                    <a:pt x="656" y="242"/>
                    <a:pt x="656" y="242"/>
                    <a:pt x="656" y="242"/>
                  </a:cubicBezTo>
                  <a:cubicBezTo>
                    <a:pt x="655" y="242"/>
                    <a:pt x="655" y="242"/>
                    <a:pt x="655" y="242"/>
                  </a:cubicBezTo>
                  <a:cubicBezTo>
                    <a:pt x="655" y="242"/>
                    <a:pt x="654" y="243"/>
                    <a:pt x="654" y="243"/>
                  </a:cubicBezTo>
                  <a:cubicBezTo>
                    <a:pt x="654" y="244"/>
                    <a:pt x="654" y="244"/>
                    <a:pt x="655" y="245"/>
                  </a:cubicBezTo>
                  <a:cubicBezTo>
                    <a:pt x="655" y="245"/>
                    <a:pt x="656" y="245"/>
                    <a:pt x="656" y="245"/>
                  </a:cubicBezTo>
                  <a:cubicBezTo>
                    <a:pt x="657" y="246"/>
                    <a:pt x="657" y="247"/>
                    <a:pt x="657" y="247"/>
                  </a:cubicBezTo>
                  <a:cubicBezTo>
                    <a:pt x="657" y="247"/>
                    <a:pt x="657" y="248"/>
                    <a:pt x="657" y="248"/>
                  </a:cubicBezTo>
                  <a:cubicBezTo>
                    <a:pt x="657" y="248"/>
                    <a:pt x="657" y="248"/>
                    <a:pt x="657" y="248"/>
                  </a:cubicBezTo>
                  <a:cubicBezTo>
                    <a:pt x="657" y="249"/>
                    <a:pt x="657" y="249"/>
                    <a:pt x="657" y="249"/>
                  </a:cubicBezTo>
                  <a:cubicBezTo>
                    <a:pt x="657" y="250"/>
                    <a:pt x="657" y="250"/>
                    <a:pt x="657" y="250"/>
                  </a:cubicBezTo>
                  <a:cubicBezTo>
                    <a:pt x="657" y="250"/>
                    <a:pt x="657" y="250"/>
                    <a:pt x="657" y="250"/>
                  </a:cubicBezTo>
                  <a:cubicBezTo>
                    <a:pt x="657" y="251"/>
                    <a:pt x="657" y="251"/>
                    <a:pt x="657" y="251"/>
                  </a:cubicBezTo>
                  <a:cubicBezTo>
                    <a:pt x="658" y="251"/>
                    <a:pt x="658" y="251"/>
                    <a:pt x="658" y="252"/>
                  </a:cubicBezTo>
                  <a:cubicBezTo>
                    <a:pt x="658" y="252"/>
                    <a:pt x="658" y="252"/>
                    <a:pt x="658" y="252"/>
                  </a:cubicBezTo>
                  <a:cubicBezTo>
                    <a:pt x="658" y="252"/>
                    <a:pt x="658" y="252"/>
                    <a:pt x="658" y="252"/>
                  </a:cubicBezTo>
                  <a:cubicBezTo>
                    <a:pt x="658" y="252"/>
                    <a:pt x="658" y="252"/>
                    <a:pt x="659" y="252"/>
                  </a:cubicBezTo>
                  <a:cubicBezTo>
                    <a:pt x="659" y="253"/>
                    <a:pt x="659" y="253"/>
                    <a:pt x="659" y="253"/>
                  </a:cubicBezTo>
                  <a:cubicBezTo>
                    <a:pt x="659" y="253"/>
                    <a:pt x="659" y="253"/>
                    <a:pt x="659" y="253"/>
                  </a:cubicBezTo>
                  <a:cubicBezTo>
                    <a:pt x="660" y="253"/>
                    <a:pt x="660" y="253"/>
                    <a:pt x="660" y="254"/>
                  </a:cubicBezTo>
                  <a:cubicBezTo>
                    <a:pt x="660" y="254"/>
                    <a:pt x="660" y="254"/>
                    <a:pt x="660" y="254"/>
                  </a:cubicBezTo>
                  <a:cubicBezTo>
                    <a:pt x="660" y="254"/>
                    <a:pt x="659" y="254"/>
                    <a:pt x="659" y="255"/>
                  </a:cubicBezTo>
                  <a:cubicBezTo>
                    <a:pt x="659" y="255"/>
                    <a:pt x="659" y="255"/>
                    <a:pt x="659" y="255"/>
                  </a:cubicBezTo>
                  <a:cubicBezTo>
                    <a:pt x="659" y="255"/>
                    <a:pt x="659" y="255"/>
                    <a:pt x="659" y="255"/>
                  </a:cubicBezTo>
                  <a:cubicBezTo>
                    <a:pt x="659" y="256"/>
                    <a:pt x="659" y="256"/>
                    <a:pt x="659" y="256"/>
                  </a:cubicBezTo>
                  <a:cubicBezTo>
                    <a:pt x="659" y="256"/>
                    <a:pt x="659" y="257"/>
                    <a:pt x="659" y="257"/>
                  </a:cubicBezTo>
                  <a:cubicBezTo>
                    <a:pt x="659" y="257"/>
                    <a:pt x="659" y="257"/>
                    <a:pt x="659" y="257"/>
                  </a:cubicBezTo>
                  <a:cubicBezTo>
                    <a:pt x="659" y="258"/>
                    <a:pt x="659" y="258"/>
                    <a:pt x="660" y="258"/>
                  </a:cubicBezTo>
                  <a:cubicBezTo>
                    <a:pt x="660" y="258"/>
                    <a:pt x="660" y="258"/>
                    <a:pt x="660" y="258"/>
                  </a:cubicBezTo>
                  <a:cubicBezTo>
                    <a:pt x="660" y="258"/>
                    <a:pt x="660" y="258"/>
                    <a:pt x="661" y="257"/>
                  </a:cubicBezTo>
                  <a:cubicBezTo>
                    <a:pt x="661" y="257"/>
                    <a:pt x="661" y="257"/>
                    <a:pt x="661" y="257"/>
                  </a:cubicBezTo>
                  <a:cubicBezTo>
                    <a:pt x="661" y="257"/>
                    <a:pt x="661" y="257"/>
                    <a:pt x="661" y="256"/>
                  </a:cubicBezTo>
                  <a:cubicBezTo>
                    <a:pt x="661" y="256"/>
                    <a:pt x="661" y="256"/>
                    <a:pt x="661" y="256"/>
                  </a:cubicBezTo>
                  <a:cubicBezTo>
                    <a:pt x="661" y="256"/>
                    <a:pt x="661" y="255"/>
                    <a:pt x="661" y="255"/>
                  </a:cubicBezTo>
                  <a:cubicBezTo>
                    <a:pt x="661" y="255"/>
                    <a:pt x="661" y="255"/>
                    <a:pt x="661" y="255"/>
                  </a:cubicBezTo>
                  <a:cubicBezTo>
                    <a:pt x="661" y="254"/>
                    <a:pt x="661" y="254"/>
                    <a:pt x="661" y="253"/>
                  </a:cubicBezTo>
                  <a:cubicBezTo>
                    <a:pt x="662" y="253"/>
                    <a:pt x="662" y="253"/>
                    <a:pt x="662" y="253"/>
                  </a:cubicBezTo>
                  <a:cubicBezTo>
                    <a:pt x="662" y="254"/>
                    <a:pt x="662" y="254"/>
                    <a:pt x="662" y="254"/>
                  </a:cubicBezTo>
                  <a:cubicBezTo>
                    <a:pt x="662" y="254"/>
                    <a:pt x="662" y="254"/>
                    <a:pt x="662" y="254"/>
                  </a:cubicBezTo>
                  <a:cubicBezTo>
                    <a:pt x="662" y="254"/>
                    <a:pt x="662" y="254"/>
                    <a:pt x="663" y="254"/>
                  </a:cubicBezTo>
                  <a:cubicBezTo>
                    <a:pt x="663" y="254"/>
                    <a:pt x="663" y="254"/>
                    <a:pt x="663" y="254"/>
                  </a:cubicBezTo>
                  <a:cubicBezTo>
                    <a:pt x="663" y="255"/>
                    <a:pt x="663" y="255"/>
                    <a:pt x="664" y="255"/>
                  </a:cubicBezTo>
                  <a:cubicBezTo>
                    <a:pt x="664" y="255"/>
                    <a:pt x="664" y="255"/>
                    <a:pt x="664" y="256"/>
                  </a:cubicBezTo>
                  <a:cubicBezTo>
                    <a:pt x="664" y="256"/>
                    <a:pt x="664" y="256"/>
                    <a:pt x="664" y="256"/>
                  </a:cubicBezTo>
                  <a:cubicBezTo>
                    <a:pt x="665" y="256"/>
                    <a:pt x="665" y="256"/>
                    <a:pt x="665" y="256"/>
                  </a:cubicBezTo>
                  <a:cubicBezTo>
                    <a:pt x="665" y="256"/>
                    <a:pt x="665" y="256"/>
                    <a:pt x="665" y="256"/>
                  </a:cubicBezTo>
                  <a:cubicBezTo>
                    <a:pt x="665" y="257"/>
                    <a:pt x="665" y="256"/>
                    <a:pt x="665" y="256"/>
                  </a:cubicBezTo>
                  <a:cubicBezTo>
                    <a:pt x="666" y="257"/>
                    <a:pt x="666" y="256"/>
                    <a:pt x="666" y="256"/>
                  </a:cubicBezTo>
                  <a:cubicBezTo>
                    <a:pt x="666" y="256"/>
                    <a:pt x="667" y="256"/>
                    <a:pt x="667" y="257"/>
                  </a:cubicBezTo>
                  <a:cubicBezTo>
                    <a:pt x="667" y="257"/>
                    <a:pt x="667" y="257"/>
                    <a:pt x="667" y="257"/>
                  </a:cubicBezTo>
                  <a:cubicBezTo>
                    <a:pt x="667" y="257"/>
                    <a:pt x="668" y="257"/>
                    <a:pt x="668" y="257"/>
                  </a:cubicBezTo>
                  <a:cubicBezTo>
                    <a:pt x="668" y="257"/>
                    <a:pt x="668" y="257"/>
                    <a:pt x="668" y="257"/>
                  </a:cubicBezTo>
                  <a:cubicBezTo>
                    <a:pt x="668" y="257"/>
                    <a:pt x="669" y="257"/>
                    <a:pt x="669" y="257"/>
                  </a:cubicBezTo>
                  <a:cubicBezTo>
                    <a:pt x="669" y="257"/>
                    <a:pt x="669" y="257"/>
                    <a:pt x="669" y="256"/>
                  </a:cubicBezTo>
                  <a:cubicBezTo>
                    <a:pt x="669" y="256"/>
                    <a:pt x="669" y="256"/>
                    <a:pt x="669" y="256"/>
                  </a:cubicBezTo>
                  <a:cubicBezTo>
                    <a:pt x="669" y="256"/>
                    <a:pt x="669" y="256"/>
                    <a:pt x="669" y="256"/>
                  </a:cubicBezTo>
                  <a:cubicBezTo>
                    <a:pt x="669" y="255"/>
                    <a:pt x="669" y="255"/>
                    <a:pt x="669" y="255"/>
                  </a:cubicBezTo>
                  <a:cubicBezTo>
                    <a:pt x="669" y="255"/>
                    <a:pt x="669" y="254"/>
                    <a:pt x="669" y="254"/>
                  </a:cubicBezTo>
                  <a:cubicBezTo>
                    <a:pt x="669" y="254"/>
                    <a:pt x="669" y="254"/>
                    <a:pt x="669" y="254"/>
                  </a:cubicBezTo>
                  <a:cubicBezTo>
                    <a:pt x="669" y="254"/>
                    <a:pt x="669" y="254"/>
                    <a:pt x="669" y="254"/>
                  </a:cubicBezTo>
                  <a:cubicBezTo>
                    <a:pt x="670" y="253"/>
                    <a:pt x="670" y="253"/>
                    <a:pt x="670" y="253"/>
                  </a:cubicBezTo>
                  <a:cubicBezTo>
                    <a:pt x="670" y="253"/>
                    <a:pt x="671" y="253"/>
                    <a:pt x="671" y="253"/>
                  </a:cubicBezTo>
                  <a:cubicBezTo>
                    <a:pt x="671" y="253"/>
                    <a:pt x="672" y="253"/>
                    <a:pt x="672" y="253"/>
                  </a:cubicBezTo>
                  <a:cubicBezTo>
                    <a:pt x="672" y="253"/>
                    <a:pt x="672" y="253"/>
                    <a:pt x="672" y="254"/>
                  </a:cubicBezTo>
                  <a:cubicBezTo>
                    <a:pt x="673" y="254"/>
                    <a:pt x="673" y="254"/>
                    <a:pt x="673" y="254"/>
                  </a:cubicBezTo>
                  <a:cubicBezTo>
                    <a:pt x="673" y="254"/>
                    <a:pt x="673" y="254"/>
                    <a:pt x="673" y="255"/>
                  </a:cubicBezTo>
                  <a:cubicBezTo>
                    <a:pt x="674" y="255"/>
                    <a:pt x="674" y="255"/>
                    <a:pt x="674" y="255"/>
                  </a:cubicBezTo>
                  <a:cubicBezTo>
                    <a:pt x="674" y="255"/>
                    <a:pt x="674" y="255"/>
                    <a:pt x="674" y="256"/>
                  </a:cubicBezTo>
                  <a:cubicBezTo>
                    <a:pt x="675" y="256"/>
                    <a:pt x="675" y="256"/>
                    <a:pt x="675" y="256"/>
                  </a:cubicBezTo>
                  <a:cubicBezTo>
                    <a:pt x="675" y="256"/>
                    <a:pt x="675" y="256"/>
                    <a:pt x="675" y="256"/>
                  </a:cubicBezTo>
                  <a:cubicBezTo>
                    <a:pt x="675" y="256"/>
                    <a:pt x="675" y="256"/>
                    <a:pt x="675" y="256"/>
                  </a:cubicBezTo>
                  <a:cubicBezTo>
                    <a:pt x="676" y="256"/>
                    <a:pt x="676" y="256"/>
                    <a:pt x="676" y="256"/>
                  </a:cubicBezTo>
                  <a:cubicBezTo>
                    <a:pt x="681" y="256"/>
                    <a:pt x="681" y="256"/>
                    <a:pt x="681" y="256"/>
                  </a:cubicBezTo>
                  <a:cubicBezTo>
                    <a:pt x="681" y="256"/>
                    <a:pt x="681" y="256"/>
                    <a:pt x="681" y="255"/>
                  </a:cubicBezTo>
                  <a:cubicBezTo>
                    <a:pt x="681" y="255"/>
                    <a:pt x="681" y="255"/>
                    <a:pt x="681" y="255"/>
                  </a:cubicBezTo>
                  <a:cubicBezTo>
                    <a:pt x="681" y="255"/>
                    <a:pt x="681" y="254"/>
                    <a:pt x="681" y="254"/>
                  </a:cubicBezTo>
                  <a:cubicBezTo>
                    <a:pt x="681" y="254"/>
                    <a:pt x="681" y="254"/>
                    <a:pt x="681" y="253"/>
                  </a:cubicBezTo>
                  <a:cubicBezTo>
                    <a:pt x="681" y="253"/>
                    <a:pt x="681" y="253"/>
                    <a:pt x="681" y="253"/>
                  </a:cubicBezTo>
                  <a:cubicBezTo>
                    <a:pt x="681" y="253"/>
                    <a:pt x="681" y="253"/>
                    <a:pt x="682" y="253"/>
                  </a:cubicBezTo>
                  <a:cubicBezTo>
                    <a:pt x="682" y="253"/>
                    <a:pt x="682" y="253"/>
                    <a:pt x="682" y="253"/>
                  </a:cubicBezTo>
                  <a:cubicBezTo>
                    <a:pt x="682" y="253"/>
                    <a:pt x="682" y="253"/>
                    <a:pt x="682" y="253"/>
                  </a:cubicBezTo>
                  <a:cubicBezTo>
                    <a:pt x="683" y="253"/>
                    <a:pt x="683" y="253"/>
                    <a:pt x="684" y="254"/>
                  </a:cubicBezTo>
                  <a:cubicBezTo>
                    <a:pt x="684" y="254"/>
                    <a:pt x="684" y="254"/>
                    <a:pt x="684" y="254"/>
                  </a:cubicBezTo>
                  <a:cubicBezTo>
                    <a:pt x="684" y="254"/>
                    <a:pt x="684" y="254"/>
                    <a:pt x="685" y="254"/>
                  </a:cubicBezTo>
                  <a:cubicBezTo>
                    <a:pt x="685" y="255"/>
                    <a:pt x="685" y="255"/>
                    <a:pt x="685" y="255"/>
                  </a:cubicBezTo>
                  <a:cubicBezTo>
                    <a:pt x="686" y="255"/>
                    <a:pt x="686" y="255"/>
                    <a:pt x="686" y="255"/>
                  </a:cubicBezTo>
                  <a:cubicBezTo>
                    <a:pt x="686" y="254"/>
                    <a:pt x="686" y="254"/>
                    <a:pt x="686" y="254"/>
                  </a:cubicBezTo>
                  <a:cubicBezTo>
                    <a:pt x="686" y="254"/>
                    <a:pt x="686" y="254"/>
                    <a:pt x="686" y="254"/>
                  </a:cubicBezTo>
                  <a:cubicBezTo>
                    <a:pt x="686" y="254"/>
                    <a:pt x="687" y="254"/>
                    <a:pt x="687" y="254"/>
                  </a:cubicBezTo>
                  <a:cubicBezTo>
                    <a:pt x="687" y="254"/>
                    <a:pt x="687" y="254"/>
                    <a:pt x="687" y="254"/>
                  </a:cubicBezTo>
                  <a:cubicBezTo>
                    <a:pt x="687" y="254"/>
                    <a:pt x="687" y="254"/>
                    <a:pt x="687" y="255"/>
                  </a:cubicBezTo>
                  <a:cubicBezTo>
                    <a:pt x="687" y="255"/>
                    <a:pt x="688" y="255"/>
                    <a:pt x="688" y="255"/>
                  </a:cubicBezTo>
                  <a:cubicBezTo>
                    <a:pt x="688" y="255"/>
                    <a:pt x="688" y="255"/>
                    <a:pt x="688" y="255"/>
                  </a:cubicBezTo>
                  <a:cubicBezTo>
                    <a:pt x="688" y="255"/>
                    <a:pt x="688" y="256"/>
                    <a:pt x="688" y="256"/>
                  </a:cubicBezTo>
                  <a:cubicBezTo>
                    <a:pt x="688" y="256"/>
                    <a:pt x="688" y="257"/>
                    <a:pt x="688" y="257"/>
                  </a:cubicBezTo>
                  <a:cubicBezTo>
                    <a:pt x="688" y="257"/>
                    <a:pt x="687" y="257"/>
                    <a:pt x="687" y="257"/>
                  </a:cubicBezTo>
                  <a:cubicBezTo>
                    <a:pt x="687" y="258"/>
                    <a:pt x="687" y="258"/>
                    <a:pt x="687" y="258"/>
                  </a:cubicBezTo>
                  <a:cubicBezTo>
                    <a:pt x="687" y="259"/>
                    <a:pt x="687" y="259"/>
                    <a:pt x="687" y="260"/>
                  </a:cubicBezTo>
                  <a:cubicBezTo>
                    <a:pt x="687" y="260"/>
                    <a:pt x="687" y="260"/>
                    <a:pt x="687" y="260"/>
                  </a:cubicBezTo>
                  <a:cubicBezTo>
                    <a:pt x="687" y="261"/>
                    <a:pt x="687" y="261"/>
                    <a:pt x="687" y="261"/>
                  </a:cubicBezTo>
                  <a:cubicBezTo>
                    <a:pt x="687" y="261"/>
                    <a:pt x="687" y="261"/>
                    <a:pt x="687" y="261"/>
                  </a:cubicBezTo>
                  <a:cubicBezTo>
                    <a:pt x="687" y="261"/>
                    <a:pt x="687" y="261"/>
                    <a:pt x="687" y="262"/>
                  </a:cubicBezTo>
                  <a:cubicBezTo>
                    <a:pt x="687" y="262"/>
                    <a:pt x="687" y="262"/>
                    <a:pt x="688" y="262"/>
                  </a:cubicBezTo>
                  <a:cubicBezTo>
                    <a:pt x="688" y="262"/>
                    <a:pt x="688" y="262"/>
                    <a:pt x="688" y="263"/>
                  </a:cubicBezTo>
                  <a:cubicBezTo>
                    <a:pt x="688" y="263"/>
                    <a:pt x="688" y="263"/>
                    <a:pt x="688" y="263"/>
                  </a:cubicBezTo>
                  <a:cubicBezTo>
                    <a:pt x="687" y="263"/>
                    <a:pt x="687" y="263"/>
                    <a:pt x="687" y="264"/>
                  </a:cubicBezTo>
                  <a:cubicBezTo>
                    <a:pt x="687" y="264"/>
                    <a:pt x="687" y="264"/>
                    <a:pt x="687" y="264"/>
                  </a:cubicBezTo>
                  <a:cubicBezTo>
                    <a:pt x="687" y="264"/>
                    <a:pt x="687" y="264"/>
                    <a:pt x="687" y="264"/>
                  </a:cubicBezTo>
                  <a:cubicBezTo>
                    <a:pt x="687" y="265"/>
                    <a:pt x="687" y="265"/>
                    <a:pt x="687" y="265"/>
                  </a:cubicBezTo>
                  <a:cubicBezTo>
                    <a:pt x="687" y="265"/>
                    <a:pt x="687" y="265"/>
                    <a:pt x="686" y="265"/>
                  </a:cubicBezTo>
                  <a:cubicBezTo>
                    <a:pt x="686" y="266"/>
                    <a:pt x="686" y="266"/>
                    <a:pt x="686" y="266"/>
                  </a:cubicBezTo>
                  <a:cubicBezTo>
                    <a:pt x="686" y="266"/>
                    <a:pt x="686" y="266"/>
                    <a:pt x="686" y="267"/>
                  </a:cubicBezTo>
                  <a:cubicBezTo>
                    <a:pt x="686" y="267"/>
                    <a:pt x="685" y="267"/>
                    <a:pt x="685" y="267"/>
                  </a:cubicBezTo>
                  <a:cubicBezTo>
                    <a:pt x="685" y="268"/>
                    <a:pt x="685" y="268"/>
                    <a:pt x="685" y="268"/>
                  </a:cubicBezTo>
                  <a:cubicBezTo>
                    <a:pt x="684" y="268"/>
                    <a:pt x="684" y="268"/>
                    <a:pt x="684" y="268"/>
                  </a:cubicBezTo>
                  <a:cubicBezTo>
                    <a:pt x="684" y="268"/>
                    <a:pt x="684" y="268"/>
                    <a:pt x="684" y="268"/>
                  </a:cubicBezTo>
                  <a:cubicBezTo>
                    <a:pt x="684" y="269"/>
                    <a:pt x="683" y="269"/>
                    <a:pt x="683" y="269"/>
                  </a:cubicBezTo>
                  <a:cubicBezTo>
                    <a:pt x="683" y="269"/>
                    <a:pt x="683" y="269"/>
                    <a:pt x="683" y="269"/>
                  </a:cubicBezTo>
                  <a:cubicBezTo>
                    <a:pt x="683" y="269"/>
                    <a:pt x="683" y="270"/>
                    <a:pt x="683" y="270"/>
                  </a:cubicBezTo>
                  <a:cubicBezTo>
                    <a:pt x="683" y="271"/>
                    <a:pt x="683" y="271"/>
                    <a:pt x="683" y="272"/>
                  </a:cubicBezTo>
                  <a:cubicBezTo>
                    <a:pt x="682" y="272"/>
                    <a:pt x="682" y="272"/>
                    <a:pt x="682" y="273"/>
                  </a:cubicBezTo>
                  <a:cubicBezTo>
                    <a:pt x="682" y="273"/>
                    <a:pt x="682" y="273"/>
                    <a:pt x="682" y="273"/>
                  </a:cubicBezTo>
                  <a:cubicBezTo>
                    <a:pt x="682" y="274"/>
                    <a:pt x="681" y="274"/>
                    <a:pt x="681" y="274"/>
                  </a:cubicBezTo>
                  <a:cubicBezTo>
                    <a:pt x="681" y="274"/>
                    <a:pt x="681" y="274"/>
                    <a:pt x="681" y="274"/>
                  </a:cubicBezTo>
                  <a:cubicBezTo>
                    <a:pt x="681" y="274"/>
                    <a:pt x="681" y="274"/>
                    <a:pt x="681" y="274"/>
                  </a:cubicBezTo>
                  <a:cubicBezTo>
                    <a:pt x="680" y="274"/>
                    <a:pt x="680" y="274"/>
                    <a:pt x="680" y="274"/>
                  </a:cubicBezTo>
                  <a:cubicBezTo>
                    <a:pt x="680" y="274"/>
                    <a:pt x="680" y="274"/>
                    <a:pt x="679" y="274"/>
                  </a:cubicBezTo>
                  <a:cubicBezTo>
                    <a:pt x="679" y="274"/>
                    <a:pt x="679" y="275"/>
                    <a:pt x="679" y="275"/>
                  </a:cubicBezTo>
                  <a:cubicBezTo>
                    <a:pt x="679" y="275"/>
                    <a:pt x="679" y="275"/>
                    <a:pt x="678" y="275"/>
                  </a:cubicBezTo>
                  <a:cubicBezTo>
                    <a:pt x="678" y="275"/>
                    <a:pt x="678" y="275"/>
                    <a:pt x="678" y="275"/>
                  </a:cubicBezTo>
                  <a:cubicBezTo>
                    <a:pt x="678" y="275"/>
                    <a:pt x="678" y="275"/>
                    <a:pt x="678" y="275"/>
                  </a:cubicBezTo>
                  <a:cubicBezTo>
                    <a:pt x="678" y="275"/>
                    <a:pt x="677" y="275"/>
                    <a:pt x="677" y="275"/>
                  </a:cubicBezTo>
                  <a:cubicBezTo>
                    <a:pt x="677" y="275"/>
                    <a:pt x="677" y="275"/>
                    <a:pt x="677" y="275"/>
                  </a:cubicBezTo>
                  <a:cubicBezTo>
                    <a:pt x="677" y="275"/>
                    <a:pt x="676" y="275"/>
                    <a:pt x="676" y="275"/>
                  </a:cubicBezTo>
                  <a:cubicBezTo>
                    <a:pt x="676" y="275"/>
                    <a:pt x="676" y="275"/>
                    <a:pt x="676" y="275"/>
                  </a:cubicBezTo>
                  <a:cubicBezTo>
                    <a:pt x="676" y="275"/>
                    <a:pt x="675" y="274"/>
                    <a:pt x="675" y="274"/>
                  </a:cubicBezTo>
                  <a:cubicBezTo>
                    <a:pt x="675" y="274"/>
                    <a:pt x="675" y="274"/>
                    <a:pt x="675" y="274"/>
                  </a:cubicBezTo>
                  <a:cubicBezTo>
                    <a:pt x="675" y="274"/>
                    <a:pt x="674" y="274"/>
                    <a:pt x="674" y="274"/>
                  </a:cubicBezTo>
                  <a:cubicBezTo>
                    <a:pt x="674" y="274"/>
                    <a:pt x="674" y="274"/>
                    <a:pt x="674" y="274"/>
                  </a:cubicBezTo>
                  <a:cubicBezTo>
                    <a:pt x="673" y="274"/>
                    <a:pt x="673" y="274"/>
                    <a:pt x="673" y="274"/>
                  </a:cubicBezTo>
                  <a:cubicBezTo>
                    <a:pt x="673" y="274"/>
                    <a:pt x="673" y="274"/>
                    <a:pt x="672" y="274"/>
                  </a:cubicBezTo>
                  <a:cubicBezTo>
                    <a:pt x="672" y="274"/>
                    <a:pt x="672" y="274"/>
                    <a:pt x="672" y="274"/>
                  </a:cubicBezTo>
                  <a:cubicBezTo>
                    <a:pt x="671" y="274"/>
                    <a:pt x="671" y="274"/>
                    <a:pt x="671" y="274"/>
                  </a:cubicBezTo>
                  <a:cubicBezTo>
                    <a:pt x="671" y="274"/>
                    <a:pt x="671" y="274"/>
                    <a:pt x="671" y="274"/>
                  </a:cubicBezTo>
                  <a:cubicBezTo>
                    <a:pt x="671" y="274"/>
                    <a:pt x="671" y="274"/>
                    <a:pt x="671" y="274"/>
                  </a:cubicBezTo>
                  <a:cubicBezTo>
                    <a:pt x="671" y="274"/>
                    <a:pt x="671" y="274"/>
                    <a:pt x="671" y="274"/>
                  </a:cubicBezTo>
                  <a:cubicBezTo>
                    <a:pt x="672" y="275"/>
                    <a:pt x="672" y="275"/>
                    <a:pt x="672" y="275"/>
                  </a:cubicBezTo>
                  <a:cubicBezTo>
                    <a:pt x="673" y="275"/>
                    <a:pt x="673" y="275"/>
                    <a:pt x="674" y="275"/>
                  </a:cubicBezTo>
                  <a:cubicBezTo>
                    <a:pt x="674" y="275"/>
                    <a:pt x="674" y="275"/>
                    <a:pt x="674" y="275"/>
                  </a:cubicBezTo>
                  <a:cubicBezTo>
                    <a:pt x="674" y="276"/>
                    <a:pt x="674" y="276"/>
                    <a:pt x="674" y="276"/>
                  </a:cubicBezTo>
                  <a:cubicBezTo>
                    <a:pt x="674" y="276"/>
                    <a:pt x="674" y="276"/>
                    <a:pt x="674" y="276"/>
                  </a:cubicBezTo>
                  <a:cubicBezTo>
                    <a:pt x="674" y="277"/>
                    <a:pt x="675" y="277"/>
                    <a:pt x="675" y="277"/>
                  </a:cubicBezTo>
                  <a:cubicBezTo>
                    <a:pt x="675" y="277"/>
                    <a:pt x="675" y="277"/>
                    <a:pt x="675" y="277"/>
                  </a:cubicBezTo>
                  <a:cubicBezTo>
                    <a:pt x="675" y="277"/>
                    <a:pt x="675" y="278"/>
                    <a:pt x="675" y="278"/>
                  </a:cubicBezTo>
                  <a:cubicBezTo>
                    <a:pt x="675" y="278"/>
                    <a:pt x="675" y="278"/>
                    <a:pt x="675" y="278"/>
                  </a:cubicBezTo>
                  <a:cubicBezTo>
                    <a:pt x="675" y="278"/>
                    <a:pt x="675" y="278"/>
                    <a:pt x="675" y="279"/>
                  </a:cubicBezTo>
                  <a:cubicBezTo>
                    <a:pt x="675" y="279"/>
                    <a:pt x="675" y="279"/>
                    <a:pt x="675" y="279"/>
                  </a:cubicBezTo>
                  <a:cubicBezTo>
                    <a:pt x="675" y="280"/>
                    <a:pt x="675" y="280"/>
                    <a:pt x="675" y="280"/>
                  </a:cubicBezTo>
                  <a:cubicBezTo>
                    <a:pt x="675" y="280"/>
                    <a:pt x="675" y="281"/>
                    <a:pt x="676" y="281"/>
                  </a:cubicBezTo>
                  <a:cubicBezTo>
                    <a:pt x="676" y="282"/>
                    <a:pt x="676" y="282"/>
                    <a:pt x="677" y="282"/>
                  </a:cubicBezTo>
                  <a:cubicBezTo>
                    <a:pt x="677" y="283"/>
                    <a:pt x="677" y="283"/>
                    <a:pt x="677" y="283"/>
                  </a:cubicBezTo>
                  <a:cubicBezTo>
                    <a:pt x="677" y="284"/>
                    <a:pt x="677" y="284"/>
                    <a:pt x="677" y="284"/>
                  </a:cubicBezTo>
                  <a:cubicBezTo>
                    <a:pt x="678" y="284"/>
                    <a:pt x="678" y="284"/>
                    <a:pt x="678" y="285"/>
                  </a:cubicBezTo>
                  <a:cubicBezTo>
                    <a:pt x="678" y="285"/>
                    <a:pt x="678" y="285"/>
                    <a:pt x="679" y="285"/>
                  </a:cubicBezTo>
                  <a:cubicBezTo>
                    <a:pt x="679" y="285"/>
                    <a:pt x="679" y="286"/>
                    <a:pt x="679" y="286"/>
                  </a:cubicBezTo>
                  <a:cubicBezTo>
                    <a:pt x="679" y="286"/>
                    <a:pt x="680" y="286"/>
                    <a:pt x="680" y="286"/>
                  </a:cubicBezTo>
                  <a:cubicBezTo>
                    <a:pt x="681" y="286"/>
                    <a:pt x="681" y="286"/>
                    <a:pt x="681" y="286"/>
                  </a:cubicBezTo>
                  <a:cubicBezTo>
                    <a:pt x="681" y="286"/>
                    <a:pt x="681" y="286"/>
                    <a:pt x="682" y="286"/>
                  </a:cubicBezTo>
                  <a:cubicBezTo>
                    <a:pt x="682" y="286"/>
                    <a:pt x="682" y="286"/>
                    <a:pt x="682" y="286"/>
                  </a:cubicBezTo>
                  <a:cubicBezTo>
                    <a:pt x="682" y="286"/>
                    <a:pt x="682" y="285"/>
                    <a:pt x="682" y="285"/>
                  </a:cubicBezTo>
                  <a:cubicBezTo>
                    <a:pt x="682" y="285"/>
                    <a:pt x="683" y="285"/>
                    <a:pt x="683" y="284"/>
                  </a:cubicBezTo>
                  <a:cubicBezTo>
                    <a:pt x="683" y="285"/>
                    <a:pt x="683" y="285"/>
                    <a:pt x="683" y="285"/>
                  </a:cubicBezTo>
                  <a:cubicBezTo>
                    <a:pt x="684" y="286"/>
                    <a:pt x="684" y="286"/>
                    <a:pt x="685" y="287"/>
                  </a:cubicBezTo>
                  <a:cubicBezTo>
                    <a:pt x="685" y="287"/>
                    <a:pt x="685" y="288"/>
                    <a:pt x="685" y="288"/>
                  </a:cubicBezTo>
                  <a:cubicBezTo>
                    <a:pt x="685" y="288"/>
                    <a:pt x="686" y="288"/>
                    <a:pt x="686" y="288"/>
                  </a:cubicBezTo>
                  <a:cubicBezTo>
                    <a:pt x="686" y="289"/>
                    <a:pt x="686" y="289"/>
                    <a:pt x="687" y="289"/>
                  </a:cubicBezTo>
                  <a:cubicBezTo>
                    <a:pt x="687" y="289"/>
                    <a:pt x="687" y="289"/>
                    <a:pt x="687" y="289"/>
                  </a:cubicBezTo>
                  <a:cubicBezTo>
                    <a:pt x="687" y="290"/>
                    <a:pt x="687" y="290"/>
                    <a:pt x="687" y="291"/>
                  </a:cubicBezTo>
                  <a:cubicBezTo>
                    <a:pt x="687" y="291"/>
                    <a:pt x="687" y="292"/>
                    <a:pt x="688" y="292"/>
                  </a:cubicBezTo>
                  <a:cubicBezTo>
                    <a:pt x="688" y="292"/>
                    <a:pt x="688" y="292"/>
                    <a:pt x="688" y="292"/>
                  </a:cubicBezTo>
                  <a:cubicBezTo>
                    <a:pt x="688" y="293"/>
                    <a:pt x="689" y="293"/>
                    <a:pt x="689" y="294"/>
                  </a:cubicBezTo>
                  <a:cubicBezTo>
                    <a:pt x="690" y="294"/>
                    <a:pt x="690" y="294"/>
                    <a:pt x="690" y="295"/>
                  </a:cubicBezTo>
                  <a:cubicBezTo>
                    <a:pt x="690" y="295"/>
                    <a:pt x="690" y="295"/>
                    <a:pt x="690" y="296"/>
                  </a:cubicBezTo>
                  <a:cubicBezTo>
                    <a:pt x="690" y="296"/>
                    <a:pt x="690" y="296"/>
                    <a:pt x="690" y="296"/>
                  </a:cubicBezTo>
                  <a:cubicBezTo>
                    <a:pt x="690" y="297"/>
                    <a:pt x="690" y="297"/>
                    <a:pt x="690" y="297"/>
                  </a:cubicBezTo>
                  <a:cubicBezTo>
                    <a:pt x="690" y="298"/>
                    <a:pt x="690" y="299"/>
                    <a:pt x="690" y="299"/>
                  </a:cubicBezTo>
                  <a:cubicBezTo>
                    <a:pt x="691" y="300"/>
                    <a:pt x="691" y="300"/>
                    <a:pt x="691" y="300"/>
                  </a:cubicBezTo>
                  <a:cubicBezTo>
                    <a:pt x="692" y="300"/>
                    <a:pt x="692" y="300"/>
                    <a:pt x="692" y="300"/>
                  </a:cubicBezTo>
                  <a:cubicBezTo>
                    <a:pt x="692" y="300"/>
                    <a:pt x="693" y="300"/>
                    <a:pt x="693" y="300"/>
                  </a:cubicBezTo>
                  <a:cubicBezTo>
                    <a:pt x="693" y="301"/>
                    <a:pt x="693" y="301"/>
                    <a:pt x="694" y="301"/>
                  </a:cubicBezTo>
                  <a:cubicBezTo>
                    <a:pt x="694" y="301"/>
                    <a:pt x="694" y="301"/>
                    <a:pt x="694" y="302"/>
                  </a:cubicBezTo>
                  <a:cubicBezTo>
                    <a:pt x="694" y="302"/>
                    <a:pt x="694" y="302"/>
                    <a:pt x="694" y="302"/>
                  </a:cubicBezTo>
                  <a:cubicBezTo>
                    <a:pt x="695" y="303"/>
                    <a:pt x="695" y="303"/>
                    <a:pt x="696" y="304"/>
                  </a:cubicBezTo>
                  <a:cubicBezTo>
                    <a:pt x="696" y="304"/>
                    <a:pt x="696" y="305"/>
                    <a:pt x="696" y="305"/>
                  </a:cubicBezTo>
                  <a:cubicBezTo>
                    <a:pt x="697" y="307"/>
                    <a:pt x="697" y="307"/>
                    <a:pt x="697" y="307"/>
                  </a:cubicBezTo>
                  <a:cubicBezTo>
                    <a:pt x="697" y="307"/>
                    <a:pt x="698" y="308"/>
                    <a:pt x="698" y="309"/>
                  </a:cubicBezTo>
                  <a:cubicBezTo>
                    <a:pt x="698" y="309"/>
                    <a:pt x="698" y="309"/>
                    <a:pt x="698" y="310"/>
                  </a:cubicBezTo>
                  <a:cubicBezTo>
                    <a:pt x="698" y="310"/>
                    <a:pt x="697" y="310"/>
                    <a:pt x="697" y="310"/>
                  </a:cubicBezTo>
                  <a:cubicBezTo>
                    <a:pt x="697" y="311"/>
                    <a:pt x="697" y="311"/>
                    <a:pt x="697" y="311"/>
                  </a:cubicBezTo>
                  <a:cubicBezTo>
                    <a:pt x="697" y="312"/>
                    <a:pt x="697" y="312"/>
                    <a:pt x="698" y="313"/>
                  </a:cubicBezTo>
                  <a:cubicBezTo>
                    <a:pt x="698" y="313"/>
                    <a:pt x="698" y="313"/>
                    <a:pt x="698" y="313"/>
                  </a:cubicBezTo>
                  <a:cubicBezTo>
                    <a:pt x="699" y="313"/>
                    <a:pt x="699" y="313"/>
                    <a:pt x="699" y="313"/>
                  </a:cubicBezTo>
                  <a:cubicBezTo>
                    <a:pt x="699" y="314"/>
                    <a:pt x="699" y="314"/>
                    <a:pt x="700" y="314"/>
                  </a:cubicBezTo>
                  <a:cubicBezTo>
                    <a:pt x="700" y="315"/>
                    <a:pt x="701" y="315"/>
                    <a:pt x="701" y="315"/>
                  </a:cubicBezTo>
                  <a:cubicBezTo>
                    <a:pt x="701" y="316"/>
                    <a:pt x="702" y="316"/>
                    <a:pt x="702" y="316"/>
                  </a:cubicBezTo>
                  <a:cubicBezTo>
                    <a:pt x="702" y="316"/>
                    <a:pt x="702" y="316"/>
                    <a:pt x="702" y="317"/>
                  </a:cubicBezTo>
                  <a:cubicBezTo>
                    <a:pt x="702" y="317"/>
                    <a:pt x="703" y="317"/>
                    <a:pt x="703" y="317"/>
                  </a:cubicBezTo>
                  <a:cubicBezTo>
                    <a:pt x="703" y="318"/>
                    <a:pt x="703" y="318"/>
                    <a:pt x="704" y="319"/>
                  </a:cubicBezTo>
                  <a:cubicBezTo>
                    <a:pt x="704" y="319"/>
                    <a:pt x="704" y="320"/>
                    <a:pt x="704" y="320"/>
                  </a:cubicBezTo>
                  <a:cubicBezTo>
                    <a:pt x="704" y="320"/>
                    <a:pt x="705" y="320"/>
                    <a:pt x="705" y="320"/>
                  </a:cubicBezTo>
                  <a:cubicBezTo>
                    <a:pt x="706" y="321"/>
                    <a:pt x="706" y="322"/>
                    <a:pt x="706" y="323"/>
                  </a:cubicBezTo>
                  <a:cubicBezTo>
                    <a:pt x="707" y="323"/>
                    <a:pt x="708" y="324"/>
                    <a:pt x="709" y="325"/>
                  </a:cubicBezTo>
                  <a:cubicBezTo>
                    <a:pt x="709" y="325"/>
                    <a:pt x="709" y="325"/>
                    <a:pt x="709" y="325"/>
                  </a:cubicBezTo>
                  <a:cubicBezTo>
                    <a:pt x="709" y="326"/>
                    <a:pt x="709" y="326"/>
                    <a:pt x="709" y="326"/>
                  </a:cubicBezTo>
                  <a:cubicBezTo>
                    <a:pt x="709" y="327"/>
                    <a:pt x="710" y="327"/>
                    <a:pt x="710" y="327"/>
                  </a:cubicBezTo>
                  <a:cubicBezTo>
                    <a:pt x="710" y="328"/>
                    <a:pt x="710" y="328"/>
                    <a:pt x="710" y="328"/>
                  </a:cubicBezTo>
                  <a:cubicBezTo>
                    <a:pt x="710" y="329"/>
                    <a:pt x="710" y="329"/>
                    <a:pt x="710" y="329"/>
                  </a:cubicBezTo>
                  <a:cubicBezTo>
                    <a:pt x="710" y="329"/>
                    <a:pt x="710" y="330"/>
                    <a:pt x="710" y="330"/>
                  </a:cubicBezTo>
                  <a:cubicBezTo>
                    <a:pt x="710" y="330"/>
                    <a:pt x="711" y="331"/>
                    <a:pt x="711" y="331"/>
                  </a:cubicBezTo>
                  <a:cubicBezTo>
                    <a:pt x="711" y="337"/>
                    <a:pt x="711" y="337"/>
                    <a:pt x="711" y="337"/>
                  </a:cubicBezTo>
                  <a:cubicBezTo>
                    <a:pt x="711" y="338"/>
                    <a:pt x="712" y="339"/>
                    <a:pt x="713" y="339"/>
                  </a:cubicBezTo>
                  <a:cubicBezTo>
                    <a:pt x="713" y="340"/>
                    <a:pt x="713" y="340"/>
                    <a:pt x="714" y="340"/>
                  </a:cubicBezTo>
                  <a:cubicBezTo>
                    <a:pt x="715" y="340"/>
                    <a:pt x="715" y="340"/>
                    <a:pt x="716" y="340"/>
                  </a:cubicBezTo>
                  <a:cubicBezTo>
                    <a:pt x="716" y="340"/>
                    <a:pt x="717" y="340"/>
                    <a:pt x="718" y="340"/>
                  </a:cubicBezTo>
                  <a:cubicBezTo>
                    <a:pt x="718" y="340"/>
                    <a:pt x="718" y="340"/>
                    <a:pt x="718" y="339"/>
                  </a:cubicBezTo>
                  <a:cubicBezTo>
                    <a:pt x="719" y="339"/>
                    <a:pt x="719" y="338"/>
                    <a:pt x="719" y="338"/>
                  </a:cubicBezTo>
                  <a:cubicBezTo>
                    <a:pt x="720" y="338"/>
                    <a:pt x="720" y="337"/>
                    <a:pt x="721" y="337"/>
                  </a:cubicBezTo>
                  <a:cubicBezTo>
                    <a:pt x="721" y="337"/>
                    <a:pt x="721" y="337"/>
                    <a:pt x="721" y="337"/>
                  </a:cubicBezTo>
                  <a:cubicBezTo>
                    <a:pt x="726" y="337"/>
                    <a:pt x="726" y="337"/>
                    <a:pt x="726" y="337"/>
                  </a:cubicBezTo>
                  <a:cubicBezTo>
                    <a:pt x="726" y="337"/>
                    <a:pt x="726" y="337"/>
                    <a:pt x="726" y="337"/>
                  </a:cubicBezTo>
                  <a:cubicBezTo>
                    <a:pt x="727" y="337"/>
                    <a:pt x="727" y="337"/>
                    <a:pt x="727" y="337"/>
                  </a:cubicBezTo>
                  <a:cubicBezTo>
                    <a:pt x="728" y="336"/>
                    <a:pt x="728" y="336"/>
                    <a:pt x="728" y="336"/>
                  </a:cubicBezTo>
                  <a:cubicBezTo>
                    <a:pt x="728" y="336"/>
                    <a:pt x="728" y="336"/>
                    <a:pt x="728" y="335"/>
                  </a:cubicBezTo>
                  <a:cubicBezTo>
                    <a:pt x="729" y="335"/>
                    <a:pt x="729" y="335"/>
                    <a:pt x="729" y="335"/>
                  </a:cubicBezTo>
                  <a:cubicBezTo>
                    <a:pt x="730" y="335"/>
                    <a:pt x="730" y="334"/>
                    <a:pt x="730" y="334"/>
                  </a:cubicBezTo>
                  <a:cubicBezTo>
                    <a:pt x="731" y="334"/>
                    <a:pt x="731" y="334"/>
                    <a:pt x="732" y="334"/>
                  </a:cubicBezTo>
                  <a:cubicBezTo>
                    <a:pt x="732" y="334"/>
                    <a:pt x="733" y="333"/>
                    <a:pt x="733" y="333"/>
                  </a:cubicBezTo>
                  <a:cubicBezTo>
                    <a:pt x="733" y="333"/>
                    <a:pt x="734" y="333"/>
                    <a:pt x="734" y="333"/>
                  </a:cubicBezTo>
                  <a:cubicBezTo>
                    <a:pt x="735" y="333"/>
                    <a:pt x="735" y="333"/>
                    <a:pt x="735" y="333"/>
                  </a:cubicBezTo>
                  <a:cubicBezTo>
                    <a:pt x="735" y="333"/>
                    <a:pt x="735" y="333"/>
                    <a:pt x="736" y="333"/>
                  </a:cubicBezTo>
                  <a:cubicBezTo>
                    <a:pt x="736" y="333"/>
                    <a:pt x="737" y="333"/>
                    <a:pt x="737" y="332"/>
                  </a:cubicBezTo>
                  <a:cubicBezTo>
                    <a:pt x="737" y="332"/>
                    <a:pt x="738" y="332"/>
                    <a:pt x="738" y="332"/>
                  </a:cubicBezTo>
                  <a:cubicBezTo>
                    <a:pt x="738" y="331"/>
                    <a:pt x="738" y="331"/>
                    <a:pt x="738" y="331"/>
                  </a:cubicBezTo>
                  <a:cubicBezTo>
                    <a:pt x="739" y="331"/>
                    <a:pt x="739" y="330"/>
                    <a:pt x="739" y="330"/>
                  </a:cubicBezTo>
                  <a:cubicBezTo>
                    <a:pt x="739" y="330"/>
                    <a:pt x="740" y="330"/>
                    <a:pt x="740" y="330"/>
                  </a:cubicBezTo>
                  <a:cubicBezTo>
                    <a:pt x="741" y="330"/>
                    <a:pt x="741" y="330"/>
                    <a:pt x="742" y="330"/>
                  </a:cubicBezTo>
                  <a:cubicBezTo>
                    <a:pt x="742" y="330"/>
                    <a:pt x="742" y="330"/>
                    <a:pt x="742" y="329"/>
                  </a:cubicBezTo>
                  <a:cubicBezTo>
                    <a:pt x="742" y="329"/>
                    <a:pt x="742" y="329"/>
                    <a:pt x="742" y="328"/>
                  </a:cubicBezTo>
                  <a:cubicBezTo>
                    <a:pt x="742" y="328"/>
                    <a:pt x="742" y="328"/>
                    <a:pt x="743" y="328"/>
                  </a:cubicBezTo>
                  <a:cubicBezTo>
                    <a:pt x="743" y="328"/>
                    <a:pt x="743" y="328"/>
                    <a:pt x="743" y="328"/>
                  </a:cubicBezTo>
                  <a:cubicBezTo>
                    <a:pt x="744" y="328"/>
                    <a:pt x="744" y="327"/>
                    <a:pt x="744" y="327"/>
                  </a:cubicBezTo>
                  <a:cubicBezTo>
                    <a:pt x="744" y="327"/>
                    <a:pt x="744" y="327"/>
                    <a:pt x="745" y="327"/>
                  </a:cubicBezTo>
                  <a:cubicBezTo>
                    <a:pt x="745" y="327"/>
                    <a:pt x="745" y="327"/>
                    <a:pt x="745" y="327"/>
                  </a:cubicBezTo>
                  <a:cubicBezTo>
                    <a:pt x="746" y="327"/>
                    <a:pt x="746" y="327"/>
                    <a:pt x="746" y="327"/>
                  </a:cubicBezTo>
                  <a:cubicBezTo>
                    <a:pt x="746" y="327"/>
                    <a:pt x="747" y="327"/>
                    <a:pt x="747" y="326"/>
                  </a:cubicBezTo>
                  <a:cubicBezTo>
                    <a:pt x="752" y="327"/>
                    <a:pt x="752" y="327"/>
                    <a:pt x="752" y="327"/>
                  </a:cubicBezTo>
                  <a:cubicBezTo>
                    <a:pt x="752" y="326"/>
                    <a:pt x="752" y="326"/>
                    <a:pt x="752" y="326"/>
                  </a:cubicBezTo>
                  <a:cubicBezTo>
                    <a:pt x="752" y="325"/>
                    <a:pt x="752" y="325"/>
                    <a:pt x="752" y="325"/>
                  </a:cubicBezTo>
                  <a:cubicBezTo>
                    <a:pt x="752" y="325"/>
                    <a:pt x="752" y="324"/>
                    <a:pt x="752" y="324"/>
                  </a:cubicBezTo>
                  <a:cubicBezTo>
                    <a:pt x="752" y="324"/>
                    <a:pt x="752" y="323"/>
                    <a:pt x="753" y="323"/>
                  </a:cubicBezTo>
                  <a:cubicBezTo>
                    <a:pt x="756" y="323"/>
                    <a:pt x="756" y="323"/>
                    <a:pt x="756" y="323"/>
                  </a:cubicBezTo>
                  <a:cubicBezTo>
                    <a:pt x="756" y="323"/>
                    <a:pt x="756" y="322"/>
                    <a:pt x="756" y="322"/>
                  </a:cubicBezTo>
                  <a:cubicBezTo>
                    <a:pt x="757" y="322"/>
                    <a:pt x="757" y="322"/>
                    <a:pt x="757" y="321"/>
                  </a:cubicBezTo>
                  <a:cubicBezTo>
                    <a:pt x="757" y="321"/>
                    <a:pt x="757" y="320"/>
                    <a:pt x="757" y="320"/>
                  </a:cubicBezTo>
                  <a:cubicBezTo>
                    <a:pt x="758" y="320"/>
                    <a:pt x="758" y="319"/>
                    <a:pt x="758" y="319"/>
                  </a:cubicBezTo>
                  <a:cubicBezTo>
                    <a:pt x="758" y="319"/>
                    <a:pt x="759" y="319"/>
                    <a:pt x="759" y="319"/>
                  </a:cubicBezTo>
                  <a:cubicBezTo>
                    <a:pt x="759" y="319"/>
                    <a:pt x="759" y="319"/>
                    <a:pt x="759" y="319"/>
                  </a:cubicBezTo>
                  <a:cubicBezTo>
                    <a:pt x="760" y="319"/>
                    <a:pt x="760" y="319"/>
                    <a:pt x="760" y="319"/>
                  </a:cubicBezTo>
                  <a:cubicBezTo>
                    <a:pt x="761" y="318"/>
                    <a:pt x="761" y="318"/>
                    <a:pt x="761" y="318"/>
                  </a:cubicBezTo>
                  <a:cubicBezTo>
                    <a:pt x="761" y="318"/>
                    <a:pt x="761" y="318"/>
                    <a:pt x="761" y="317"/>
                  </a:cubicBezTo>
                  <a:cubicBezTo>
                    <a:pt x="761" y="317"/>
                    <a:pt x="761" y="317"/>
                    <a:pt x="761" y="317"/>
                  </a:cubicBezTo>
                  <a:cubicBezTo>
                    <a:pt x="761" y="316"/>
                    <a:pt x="761" y="316"/>
                    <a:pt x="761" y="316"/>
                  </a:cubicBezTo>
                  <a:cubicBezTo>
                    <a:pt x="762" y="316"/>
                    <a:pt x="762" y="315"/>
                    <a:pt x="762" y="315"/>
                  </a:cubicBezTo>
                  <a:cubicBezTo>
                    <a:pt x="762" y="315"/>
                    <a:pt x="762" y="315"/>
                    <a:pt x="763" y="315"/>
                  </a:cubicBezTo>
                  <a:cubicBezTo>
                    <a:pt x="763" y="315"/>
                    <a:pt x="763" y="315"/>
                    <a:pt x="763" y="315"/>
                  </a:cubicBezTo>
                  <a:cubicBezTo>
                    <a:pt x="763" y="315"/>
                    <a:pt x="763" y="315"/>
                    <a:pt x="764" y="315"/>
                  </a:cubicBezTo>
                  <a:cubicBezTo>
                    <a:pt x="764" y="316"/>
                    <a:pt x="764" y="315"/>
                    <a:pt x="764" y="316"/>
                  </a:cubicBezTo>
                  <a:cubicBezTo>
                    <a:pt x="764" y="315"/>
                    <a:pt x="764" y="314"/>
                    <a:pt x="764" y="313"/>
                  </a:cubicBezTo>
                  <a:cubicBezTo>
                    <a:pt x="765" y="313"/>
                    <a:pt x="765" y="312"/>
                    <a:pt x="765" y="311"/>
                  </a:cubicBezTo>
                  <a:cubicBezTo>
                    <a:pt x="765" y="311"/>
                    <a:pt x="765" y="311"/>
                    <a:pt x="765" y="310"/>
                  </a:cubicBezTo>
                  <a:cubicBezTo>
                    <a:pt x="765" y="310"/>
                    <a:pt x="765" y="310"/>
                    <a:pt x="765" y="310"/>
                  </a:cubicBezTo>
                  <a:cubicBezTo>
                    <a:pt x="765" y="309"/>
                    <a:pt x="766" y="309"/>
                    <a:pt x="766" y="309"/>
                  </a:cubicBezTo>
                  <a:cubicBezTo>
                    <a:pt x="766" y="309"/>
                    <a:pt x="766" y="309"/>
                    <a:pt x="767" y="309"/>
                  </a:cubicBezTo>
                  <a:cubicBezTo>
                    <a:pt x="767" y="309"/>
                    <a:pt x="768" y="309"/>
                    <a:pt x="768" y="309"/>
                  </a:cubicBezTo>
                  <a:cubicBezTo>
                    <a:pt x="768" y="308"/>
                    <a:pt x="768" y="308"/>
                    <a:pt x="768" y="307"/>
                  </a:cubicBezTo>
                  <a:cubicBezTo>
                    <a:pt x="768" y="307"/>
                    <a:pt x="767" y="307"/>
                    <a:pt x="767" y="307"/>
                  </a:cubicBezTo>
                  <a:cubicBezTo>
                    <a:pt x="767" y="307"/>
                    <a:pt x="767" y="307"/>
                    <a:pt x="766" y="307"/>
                  </a:cubicBezTo>
                  <a:cubicBezTo>
                    <a:pt x="766" y="306"/>
                    <a:pt x="766" y="306"/>
                    <a:pt x="766" y="306"/>
                  </a:cubicBezTo>
                  <a:cubicBezTo>
                    <a:pt x="765" y="306"/>
                    <a:pt x="765" y="306"/>
                    <a:pt x="765" y="306"/>
                  </a:cubicBezTo>
                  <a:cubicBezTo>
                    <a:pt x="765" y="306"/>
                    <a:pt x="765" y="305"/>
                    <a:pt x="765" y="305"/>
                  </a:cubicBezTo>
                  <a:cubicBezTo>
                    <a:pt x="765" y="305"/>
                    <a:pt x="765" y="305"/>
                    <a:pt x="765" y="304"/>
                  </a:cubicBezTo>
                  <a:cubicBezTo>
                    <a:pt x="765" y="304"/>
                    <a:pt x="765" y="304"/>
                    <a:pt x="764" y="304"/>
                  </a:cubicBezTo>
                  <a:cubicBezTo>
                    <a:pt x="764" y="303"/>
                    <a:pt x="764" y="303"/>
                    <a:pt x="764" y="303"/>
                  </a:cubicBezTo>
                  <a:cubicBezTo>
                    <a:pt x="763" y="303"/>
                    <a:pt x="763" y="302"/>
                    <a:pt x="762" y="302"/>
                  </a:cubicBezTo>
                  <a:cubicBezTo>
                    <a:pt x="762" y="302"/>
                    <a:pt x="762" y="302"/>
                    <a:pt x="762" y="302"/>
                  </a:cubicBezTo>
                  <a:cubicBezTo>
                    <a:pt x="761" y="302"/>
                    <a:pt x="761" y="302"/>
                    <a:pt x="761" y="302"/>
                  </a:cubicBezTo>
                  <a:cubicBezTo>
                    <a:pt x="761" y="302"/>
                    <a:pt x="761" y="302"/>
                    <a:pt x="761" y="301"/>
                  </a:cubicBezTo>
                  <a:cubicBezTo>
                    <a:pt x="761" y="301"/>
                    <a:pt x="761" y="300"/>
                    <a:pt x="761" y="300"/>
                  </a:cubicBezTo>
                  <a:cubicBezTo>
                    <a:pt x="761" y="300"/>
                    <a:pt x="761" y="299"/>
                    <a:pt x="761" y="299"/>
                  </a:cubicBezTo>
                  <a:cubicBezTo>
                    <a:pt x="761" y="299"/>
                    <a:pt x="761" y="299"/>
                    <a:pt x="761" y="299"/>
                  </a:cubicBezTo>
                  <a:cubicBezTo>
                    <a:pt x="760" y="299"/>
                    <a:pt x="760" y="298"/>
                    <a:pt x="760" y="298"/>
                  </a:cubicBezTo>
                  <a:cubicBezTo>
                    <a:pt x="758" y="298"/>
                    <a:pt x="758" y="298"/>
                    <a:pt x="758" y="298"/>
                  </a:cubicBezTo>
                  <a:cubicBezTo>
                    <a:pt x="758" y="299"/>
                    <a:pt x="759" y="299"/>
                    <a:pt x="758" y="300"/>
                  </a:cubicBezTo>
                  <a:cubicBezTo>
                    <a:pt x="758" y="301"/>
                    <a:pt x="758" y="301"/>
                    <a:pt x="757" y="301"/>
                  </a:cubicBezTo>
                  <a:cubicBezTo>
                    <a:pt x="757" y="301"/>
                    <a:pt x="757" y="300"/>
                    <a:pt x="757" y="300"/>
                  </a:cubicBezTo>
                  <a:cubicBezTo>
                    <a:pt x="757" y="299"/>
                    <a:pt x="757" y="299"/>
                    <a:pt x="757" y="299"/>
                  </a:cubicBezTo>
                  <a:cubicBezTo>
                    <a:pt x="757" y="299"/>
                    <a:pt x="756" y="299"/>
                    <a:pt x="756" y="299"/>
                  </a:cubicBezTo>
                  <a:cubicBezTo>
                    <a:pt x="756" y="298"/>
                    <a:pt x="756" y="298"/>
                    <a:pt x="756" y="298"/>
                  </a:cubicBezTo>
                  <a:cubicBezTo>
                    <a:pt x="756" y="294"/>
                    <a:pt x="756" y="294"/>
                    <a:pt x="756" y="294"/>
                  </a:cubicBezTo>
                  <a:cubicBezTo>
                    <a:pt x="756" y="294"/>
                    <a:pt x="755" y="294"/>
                    <a:pt x="755" y="294"/>
                  </a:cubicBezTo>
                  <a:cubicBezTo>
                    <a:pt x="755" y="293"/>
                    <a:pt x="755" y="293"/>
                    <a:pt x="755" y="293"/>
                  </a:cubicBezTo>
                  <a:cubicBezTo>
                    <a:pt x="754" y="293"/>
                    <a:pt x="754" y="294"/>
                    <a:pt x="754" y="294"/>
                  </a:cubicBezTo>
                  <a:cubicBezTo>
                    <a:pt x="754" y="294"/>
                    <a:pt x="754" y="294"/>
                    <a:pt x="753" y="294"/>
                  </a:cubicBezTo>
                  <a:cubicBezTo>
                    <a:pt x="753" y="294"/>
                    <a:pt x="753" y="294"/>
                    <a:pt x="753" y="295"/>
                  </a:cubicBezTo>
                  <a:cubicBezTo>
                    <a:pt x="752" y="295"/>
                    <a:pt x="752" y="295"/>
                    <a:pt x="752" y="296"/>
                  </a:cubicBezTo>
                  <a:cubicBezTo>
                    <a:pt x="752" y="297"/>
                    <a:pt x="752" y="297"/>
                    <a:pt x="752" y="298"/>
                  </a:cubicBezTo>
                  <a:cubicBezTo>
                    <a:pt x="752" y="299"/>
                    <a:pt x="752" y="299"/>
                    <a:pt x="752" y="300"/>
                  </a:cubicBezTo>
                  <a:cubicBezTo>
                    <a:pt x="751" y="299"/>
                    <a:pt x="751" y="299"/>
                    <a:pt x="750" y="299"/>
                  </a:cubicBezTo>
                  <a:cubicBezTo>
                    <a:pt x="750" y="299"/>
                    <a:pt x="749" y="299"/>
                    <a:pt x="749" y="299"/>
                  </a:cubicBezTo>
                  <a:cubicBezTo>
                    <a:pt x="748" y="299"/>
                    <a:pt x="748" y="299"/>
                    <a:pt x="748" y="299"/>
                  </a:cubicBezTo>
                  <a:cubicBezTo>
                    <a:pt x="748" y="299"/>
                    <a:pt x="747" y="299"/>
                    <a:pt x="747" y="299"/>
                  </a:cubicBezTo>
                  <a:cubicBezTo>
                    <a:pt x="747" y="299"/>
                    <a:pt x="746" y="299"/>
                    <a:pt x="746" y="299"/>
                  </a:cubicBezTo>
                  <a:cubicBezTo>
                    <a:pt x="746" y="299"/>
                    <a:pt x="746" y="299"/>
                    <a:pt x="745" y="299"/>
                  </a:cubicBezTo>
                  <a:cubicBezTo>
                    <a:pt x="745" y="299"/>
                    <a:pt x="745" y="299"/>
                    <a:pt x="745" y="299"/>
                  </a:cubicBezTo>
                  <a:cubicBezTo>
                    <a:pt x="744" y="299"/>
                    <a:pt x="744" y="299"/>
                    <a:pt x="744" y="300"/>
                  </a:cubicBezTo>
                  <a:cubicBezTo>
                    <a:pt x="744" y="300"/>
                    <a:pt x="744" y="300"/>
                    <a:pt x="743" y="300"/>
                  </a:cubicBezTo>
                  <a:cubicBezTo>
                    <a:pt x="743" y="300"/>
                    <a:pt x="743" y="301"/>
                    <a:pt x="743" y="301"/>
                  </a:cubicBezTo>
                  <a:cubicBezTo>
                    <a:pt x="742" y="301"/>
                    <a:pt x="742" y="301"/>
                    <a:pt x="741" y="300"/>
                  </a:cubicBezTo>
                  <a:cubicBezTo>
                    <a:pt x="741" y="300"/>
                    <a:pt x="741" y="300"/>
                    <a:pt x="740" y="300"/>
                  </a:cubicBezTo>
                  <a:cubicBezTo>
                    <a:pt x="740" y="299"/>
                    <a:pt x="740" y="299"/>
                    <a:pt x="740" y="299"/>
                  </a:cubicBezTo>
                  <a:cubicBezTo>
                    <a:pt x="740" y="299"/>
                    <a:pt x="740" y="299"/>
                    <a:pt x="740" y="298"/>
                  </a:cubicBezTo>
                  <a:cubicBezTo>
                    <a:pt x="740" y="298"/>
                    <a:pt x="740" y="298"/>
                    <a:pt x="740" y="298"/>
                  </a:cubicBezTo>
                  <a:cubicBezTo>
                    <a:pt x="740" y="297"/>
                    <a:pt x="740" y="298"/>
                    <a:pt x="740" y="297"/>
                  </a:cubicBezTo>
                  <a:cubicBezTo>
                    <a:pt x="741" y="297"/>
                    <a:pt x="741" y="297"/>
                    <a:pt x="742" y="297"/>
                  </a:cubicBezTo>
                  <a:cubicBezTo>
                    <a:pt x="743" y="297"/>
                    <a:pt x="743" y="297"/>
                    <a:pt x="743" y="297"/>
                  </a:cubicBezTo>
                  <a:cubicBezTo>
                    <a:pt x="743" y="297"/>
                    <a:pt x="743" y="297"/>
                    <a:pt x="744" y="297"/>
                  </a:cubicBezTo>
                  <a:cubicBezTo>
                    <a:pt x="744" y="297"/>
                    <a:pt x="744" y="297"/>
                    <a:pt x="745" y="297"/>
                  </a:cubicBezTo>
                  <a:cubicBezTo>
                    <a:pt x="745" y="297"/>
                    <a:pt x="745" y="297"/>
                    <a:pt x="746" y="297"/>
                  </a:cubicBezTo>
                  <a:cubicBezTo>
                    <a:pt x="746" y="297"/>
                    <a:pt x="746" y="297"/>
                    <a:pt x="747" y="297"/>
                  </a:cubicBezTo>
                  <a:cubicBezTo>
                    <a:pt x="747" y="297"/>
                    <a:pt x="747" y="296"/>
                    <a:pt x="747" y="296"/>
                  </a:cubicBezTo>
                  <a:cubicBezTo>
                    <a:pt x="746" y="296"/>
                    <a:pt x="746" y="296"/>
                    <a:pt x="746" y="296"/>
                  </a:cubicBezTo>
                  <a:cubicBezTo>
                    <a:pt x="745" y="296"/>
                    <a:pt x="745" y="296"/>
                    <a:pt x="745" y="296"/>
                  </a:cubicBezTo>
                  <a:cubicBezTo>
                    <a:pt x="745" y="296"/>
                    <a:pt x="744" y="296"/>
                    <a:pt x="744" y="296"/>
                  </a:cubicBezTo>
                  <a:cubicBezTo>
                    <a:pt x="743" y="296"/>
                    <a:pt x="743" y="296"/>
                    <a:pt x="743" y="296"/>
                  </a:cubicBezTo>
                  <a:cubicBezTo>
                    <a:pt x="743" y="296"/>
                    <a:pt x="743" y="296"/>
                    <a:pt x="742" y="296"/>
                  </a:cubicBezTo>
                  <a:cubicBezTo>
                    <a:pt x="742" y="296"/>
                    <a:pt x="742" y="296"/>
                    <a:pt x="742" y="296"/>
                  </a:cubicBezTo>
                  <a:cubicBezTo>
                    <a:pt x="741" y="295"/>
                    <a:pt x="741" y="295"/>
                    <a:pt x="740" y="295"/>
                  </a:cubicBezTo>
                  <a:cubicBezTo>
                    <a:pt x="739" y="295"/>
                    <a:pt x="738" y="295"/>
                    <a:pt x="738" y="295"/>
                  </a:cubicBezTo>
                  <a:cubicBezTo>
                    <a:pt x="737" y="295"/>
                    <a:pt x="737" y="295"/>
                    <a:pt x="737" y="295"/>
                  </a:cubicBezTo>
                  <a:cubicBezTo>
                    <a:pt x="736" y="295"/>
                    <a:pt x="736" y="295"/>
                    <a:pt x="736" y="295"/>
                  </a:cubicBezTo>
                  <a:cubicBezTo>
                    <a:pt x="736" y="291"/>
                    <a:pt x="736" y="291"/>
                    <a:pt x="736" y="291"/>
                  </a:cubicBezTo>
                  <a:cubicBezTo>
                    <a:pt x="736" y="291"/>
                    <a:pt x="736" y="291"/>
                    <a:pt x="735" y="291"/>
                  </a:cubicBezTo>
                  <a:cubicBezTo>
                    <a:pt x="735" y="290"/>
                    <a:pt x="735" y="290"/>
                    <a:pt x="735" y="290"/>
                  </a:cubicBezTo>
                  <a:cubicBezTo>
                    <a:pt x="734" y="290"/>
                    <a:pt x="734" y="290"/>
                    <a:pt x="734" y="290"/>
                  </a:cubicBezTo>
                  <a:cubicBezTo>
                    <a:pt x="734" y="290"/>
                    <a:pt x="734" y="289"/>
                    <a:pt x="733" y="289"/>
                  </a:cubicBezTo>
                  <a:cubicBezTo>
                    <a:pt x="733" y="289"/>
                    <a:pt x="733" y="289"/>
                    <a:pt x="733" y="289"/>
                  </a:cubicBezTo>
                  <a:cubicBezTo>
                    <a:pt x="732" y="289"/>
                    <a:pt x="732" y="289"/>
                    <a:pt x="732" y="289"/>
                  </a:cubicBezTo>
                  <a:cubicBezTo>
                    <a:pt x="732" y="289"/>
                    <a:pt x="731" y="289"/>
                    <a:pt x="731" y="289"/>
                  </a:cubicBezTo>
                  <a:cubicBezTo>
                    <a:pt x="731" y="288"/>
                    <a:pt x="731" y="288"/>
                    <a:pt x="731" y="288"/>
                  </a:cubicBezTo>
                  <a:cubicBezTo>
                    <a:pt x="731" y="287"/>
                    <a:pt x="731" y="287"/>
                    <a:pt x="731" y="286"/>
                  </a:cubicBezTo>
                  <a:cubicBezTo>
                    <a:pt x="731" y="286"/>
                    <a:pt x="730" y="286"/>
                    <a:pt x="730" y="285"/>
                  </a:cubicBezTo>
                  <a:cubicBezTo>
                    <a:pt x="730" y="285"/>
                    <a:pt x="729" y="285"/>
                    <a:pt x="729" y="284"/>
                  </a:cubicBezTo>
                  <a:cubicBezTo>
                    <a:pt x="729" y="284"/>
                    <a:pt x="729" y="284"/>
                    <a:pt x="729" y="284"/>
                  </a:cubicBezTo>
                  <a:cubicBezTo>
                    <a:pt x="729" y="283"/>
                    <a:pt x="729" y="283"/>
                    <a:pt x="729" y="283"/>
                  </a:cubicBezTo>
                  <a:cubicBezTo>
                    <a:pt x="729" y="283"/>
                    <a:pt x="729" y="282"/>
                    <a:pt x="729" y="282"/>
                  </a:cubicBezTo>
                  <a:cubicBezTo>
                    <a:pt x="729" y="282"/>
                    <a:pt x="729" y="281"/>
                    <a:pt x="729" y="281"/>
                  </a:cubicBezTo>
                  <a:cubicBezTo>
                    <a:pt x="729" y="280"/>
                    <a:pt x="729" y="280"/>
                    <a:pt x="729" y="280"/>
                  </a:cubicBezTo>
                  <a:cubicBezTo>
                    <a:pt x="729" y="279"/>
                    <a:pt x="729" y="279"/>
                    <a:pt x="729" y="279"/>
                  </a:cubicBezTo>
                  <a:cubicBezTo>
                    <a:pt x="729" y="279"/>
                    <a:pt x="730" y="278"/>
                    <a:pt x="730" y="278"/>
                  </a:cubicBezTo>
                  <a:cubicBezTo>
                    <a:pt x="730" y="278"/>
                    <a:pt x="731" y="278"/>
                    <a:pt x="731" y="278"/>
                  </a:cubicBezTo>
                  <a:cubicBezTo>
                    <a:pt x="732" y="278"/>
                    <a:pt x="732" y="278"/>
                    <a:pt x="733" y="279"/>
                  </a:cubicBezTo>
                  <a:cubicBezTo>
                    <a:pt x="734" y="279"/>
                    <a:pt x="734" y="280"/>
                    <a:pt x="735" y="280"/>
                  </a:cubicBezTo>
                  <a:cubicBezTo>
                    <a:pt x="735" y="281"/>
                    <a:pt x="735" y="281"/>
                    <a:pt x="735" y="281"/>
                  </a:cubicBezTo>
                  <a:cubicBezTo>
                    <a:pt x="736" y="281"/>
                    <a:pt x="736" y="282"/>
                    <a:pt x="737" y="282"/>
                  </a:cubicBezTo>
                  <a:cubicBezTo>
                    <a:pt x="737" y="282"/>
                    <a:pt x="737" y="283"/>
                    <a:pt x="737" y="283"/>
                  </a:cubicBezTo>
                  <a:cubicBezTo>
                    <a:pt x="738" y="284"/>
                    <a:pt x="738" y="284"/>
                    <a:pt x="738" y="285"/>
                  </a:cubicBezTo>
                  <a:cubicBezTo>
                    <a:pt x="739" y="285"/>
                    <a:pt x="739" y="286"/>
                    <a:pt x="739" y="286"/>
                  </a:cubicBezTo>
                  <a:cubicBezTo>
                    <a:pt x="740" y="286"/>
                    <a:pt x="741" y="286"/>
                    <a:pt x="741" y="287"/>
                  </a:cubicBezTo>
                  <a:cubicBezTo>
                    <a:pt x="742" y="287"/>
                    <a:pt x="742" y="288"/>
                    <a:pt x="743" y="288"/>
                  </a:cubicBezTo>
                  <a:cubicBezTo>
                    <a:pt x="743" y="288"/>
                    <a:pt x="744" y="289"/>
                    <a:pt x="744" y="289"/>
                  </a:cubicBezTo>
                  <a:cubicBezTo>
                    <a:pt x="745" y="289"/>
                    <a:pt x="745" y="290"/>
                    <a:pt x="746" y="290"/>
                  </a:cubicBezTo>
                  <a:cubicBezTo>
                    <a:pt x="746" y="290"/>
                    <a:pt x="747" y="290"/>
                    <a:pt x="747" y="290"/>
                  </a:cubicBezTo>
                  <a:cubicBezTo>
                    <a:pt x="747" y="290"/>
                    <a:pt x="748" y="290"/>
                    <a:pt x="748" y="290"/>
                  </a:cubicBezTo>
                  <a:cubicBezTo>
                    <a:pt x="749" y="290"/>
                    <a:pt x="750" y="291"/>
                    <a:pt x="751" y="291"/>
                  </a:cubicBezTo>
                  <a:cubicBezTo>
                    <a:pt x="751" y="291"/>
                    <a:pt x="751" y="291"/>
                    <a:pt x="751" y="291"/>
                  </a:cubicBezTo>
                  <a:cubicBezTo>
                    <a:pt x="752" y="291"/>
                    <a:pt x="752" y="291"/>
                    <a:pt x="752" y="291"/>
                  </a:cubicBezTo>
                  <a:cubicBezTo>
                    <a:pt x="752" y="290"/>
                    <a:pt x="752" y="290"/>
                    <a:pt x="752" y="290"/>
                  </a:cubicBezTo>
                  <a:cubicBezTo>
                    <a:pt x="753" y="290"/>
                    <a:pt x="753" y="290"/>
                    <a:pt x="754" y="290"/>
                  </a:cubicBezTo>
                  <a:cubicBezTo>
                    <a:pt x="754" y="290"/>
                    <a:pt x="754" y="290"/>
                    <a:pt x="755" y="290"/>
                  </a:cubicBezTo>
                  <a:cubicBezTo>
                    <a:pt x="755" y="290"/>
                    <a:pt x="755" y="290"/>
                    <a:pt x="755" y="290"/>
                  </a:cubicBezTo>
                  <a:cubicBezTo>
                    <a:pt x="756" y="290"/>
                    <a:pt x="756" y="290"/>
                    <a:pt x="757" y="290"/>
                  </a:cubicBezTo>
                  <a:cubicBezTo>
                    <a:pt x="757" y="290"/>
                    <a:pt x="757" y="290"/>
                    <a:pt x="757" y="291"/>
                  </a:cubicBezTo>
                  <a:cubicBezTo>
                    <a:pt x="758" y="291"/>
                    <a:pt x="758" y="291"/>
                    <a:pt x="758" y="292"/>
                  </a:cubicBezTo>
                  <a:cubicBezTo>
                    <a:pt x="758" y="292"/>
                    <a:pt x="758" y="292"/>
                    <a:pt x="758" y="292"/>
                  </a:cubicBezTo>
                  <a:cubicBezTo>
                    <a:pt x="758" y="293"/>
                    <a:pt x="759" y="293"/>
                    <a:pt x="759" y="293"/>
                  </a:cubicBezTo>
                  <a:cubicBezTo>
                    <a:pt x="759" y="293"/>
                    <a:pt x="759" y="294"/>
                    <a:pt x="759" y="294"/>
                  </a:cubicBezTo>
                  <a:cubicBezTo>
                    <a:pt x="759" y="294"/>
                    <a:pt x="759" y="294"/>
                    <a:pt x="760" y="294"/>
                  </a:cubicBezTo>
                  <a:cubicBezTo>
                    <a:pt x="760" y="294"/>
                    <a:pt x="760" y="294"/>
                    <a:pt x="761" y="294"/>
                  </a:cubicBezTo>
                  <a:cubicBezTo>
                    <a:pt x="764" y="294"/>
                    <a:pt x="764" y="294"/>
                    <a:pt x="764" y="294"/>
                  </a:cubicBezTo>
                  <a:cubicBezTo>
                    <a:pt x="765" y="294"/>
                    <a:pt x="765" y="294"/>
                    <a:pt x="765" y="294"/>
                  </a:cubicBezTo>
                  <a:cubicBezTo>
                    <a:pt x="765" y="294"/>
                    <a:pt x="766" y="294"/>
                    <a:pt x="766" y="294"/>
                  </a:cubicBezTo>
                  <a:cubicBezTo>
                    <a:pt x="766" y="294"/>
                    <a:pt x="766" y="295"/>
                    <a:pt x="767" y="295"/>
                  </a:cubicBezTo>
                  <a:cubicBezTo>
                    <a:pt x="767" y="295"/>
                    <a:pt x="767" y="295"/>
                    <a:pt x="767" y="295"/>
                  </a:cubicBezTo>
                  <a:cubicBezTo>
                    <a:pt x="767" y="296"/>
                    <a:pt x="767" y="296"/>
                    <a:pt x="768" y="296"/>
                  </a:cubicBezTo>
                  <a:cubicBezTo>
                    <a:pt x="768" y="296"/>
                    <a:pt x="768" y="296"/>
                    <a:pt x="769" y="296"/>
                  </a:cubicBezTo>
                  <a:cubicBezTo>
                    <a:pt x="772" y="296"/>
                    <a:pt x="772" y="296"/>
                    <a:pt x="772" y="296"/>
                  </a:cubicBezTo>
                  <a:cubicBezTo>
                    <a:pt x="773" y="296"/>
                    <a:pt x="773" y="297"/>
                    <a:pt x="774" y="297"/>
                  </a:cubicBezTo>
                  <a:cubicBezTo>
                    <a:pt x="780" y="297"/>
                    <a:pt x="780" y="297"/>
                    <a:pt x="780" y="297"/>
                  </a:cubicBezTo>
                  <a:cubicBezTo>
                    <a:pt x="784" y="296"/>
                    <a:pt x="784" y="296"/>
                    <a:pt x="784" y="296"/>
                  </a:cubicBezTo>
                  <a:cubicBezTo>
                    <a:pt x="788" y="296"/>
                    <a:pt x="788" y="296"/>
                    <a:pt x="788" y="296"/>
                  </a:cubicBezTo>
                  <a:cubicBezTo>
                    <a:pt x="789" y="296"/>
                    <a:pt x="789" y="297"/>
                    <a:pt x="789" y="297"/>
                  </a:cubicBezTo>
                  <a:cubicBezTo>
                    <a:pt x="790" y="297"/>
                    <a:pt x="790" y="297"/>
                    <a:pt x="790" y="298"/>
                  </a:cubicBezTo>
                  <a:cubicBezTo>
                    <a:pt x="790" y="298"/>
                    <a:pt x="791" y="298"/>
                    <a:pt x="791" y="298"/>
                  </a:cubicBezTo>
                  <a:cubicBezTo>
                    <a:pt x="791" y="299"/>
                    <a:pt x="791" y="299"/>
                    <a:pt x="792" y="300"/>
                  </a:cubicBezTo>
                  <a:cubicBezTo>
                    <a:pt x="792" y="300"/>
                    <a:pt x="792" y="300"/>
                    <a:pt x="792" y="300"/>
                  </a:cubicBezTo>
                  <a:cubicBezTo>
                    <a:pt x="793" y="300"/>
                    <a:pt x="793" y="300"/>
                    <a:pt x="793" y="300"/>
                  </a:cubicBezTo>
                  <a:cubicBezTo>
                    <a:pt x="793" y="300"/>
                    <a:pt x="794" y="300"/>
                    <a:pt x="794" y="301"/>
                  </a:cubicBezTo>
                  <a:cubicBezTo>
                    <a:pt x="794" y="301"/>
                    <a:pt x="794" y="301"/>
                    <a:pt x="794" y="301"/>
                  </a:cubicBezTo>
                  <a:cubicBezTo>
                    <a:pt x="794" y="302"/>
                    <a:pt x="794" y="302"/>
                    <a:pt x="794" y="303"/>
                  </a:cubicBezTo>
                  <a:cubicBezTo>
                    <a:pt x="795" y="303"/>
                    <a:pt x="795" y="303"/>
                    <a:pt x="796" y="303"/>
                  </a:cubicBezTo>
                  <a:cubicBezTo>
                    <a:pt x="796" y="303"/>
                    <a:pt x="796" y="304"/>
                    <a:pt x="796" y="304"/>
                  </a:cubicBezTo>
                  <a:cubicBezTo>
                    <a:pt x="796" y="304"/>
                    <a:pt x="796" y="304"/>
                    <a:pt x="797" y="304"/>
                  </a:cubicBezTo>
                  <a:cubicBezTo>
                    <a:pt x="797" y="305"/>
                    <a:pt x="797" y="304"/>
                    <a:pt x="797" y="304"/>
                  </a:cubicBezTo>
                  <a:cubicBezTo>
                    <a:pt x="798" y="304"/>
                    <a:pt x="798" y="304"/>
                    <a:pt x="798" y="304"/>
                  </a:cubicBezTo>
                  <a:cubicBezTo>
                    <a:pt x="798" y="304"/>
                    <a:pt x="799" y="304"/>
                    <a:pt x="799" y="305"/>
                  </a:cubicBezTo>
                  <a:cubicBezTo>
                    <a:pt x="800" y="305"/>
                    <a:pt x="800" y="305"/>
                    <a:pt x="800" y="305"/>
                  </a:cubicBezTo>
                  <a:cubicBezTo>
                    <a:pt x="800" y="305"/>
                    <a:pt x="801" y="305"/>
                    <a:pt x="801" y="305"/>
                  </a:cubicBezTo>
                  <a:cubicBezTo>
                    <a:pt x="801" y="305"/>
                    <a:pt x="802" y="306"/>
                    <a:pt x="802" y="306"/>
                  </a:cubicBezTo>
                  <a:cubicBezTo>
                    <a:pt x="802" y="306"/>
                    <a:pt x="801" y="306"/>
                    <a:pt x="800" y="306"/>
                  </a:cubicBezTo>
                  <a:cubicBezTo>
                    <a:pt x="800" y="306"/>
                    <a:pt x="799" y="306"/>
                    <a:pt x="799" y="306"/>
                  </a:cubicBezTo>
                  <a:cubicBezTo>
                    <a:pt x="799" y="306"/>
                    <a:pt x="798" y="306"/>
                    <a:pt x="798" y="307"/>
                  </a:cubicBezTo>
                  <a:cubicBezTo>
                    <a:pt x="798" y="307"/>
                    <a:pt x="798" y="307"/>
                    <a:pt x="798" y="307"/>
                  </a:cubicBezTo>
                  <a:cubicBezTo>
                    <a:pt x="798" y="307"/>
                    <a:pt x="798" y="308"/>
                    <a:pt x="798" y="308"/>
                  </a:cubicBezTo>
                  <a:cubicBezTo>
                    <a:pt x="799" y="308"/>
                    <a:pt x="799" y="308"/>
                    <a:pt x="799" y="308"/>
                  </a:cubicBezTo>
                  <a:cubicBezTo>
                    <a:pt x="799" y="308"/>
                    <a:pt x="800" y="308"/>
                    <a:pt x="800" y="308"/>
                  </a:cubicBezTo>
                  <a:cubicBezTo>
                    <a:pt x="800" y="308"/>
                    <a:pt x="800" y="309"/>
                    <a:pt x="800" y="309"/>
                  </a:cubicBezTo>
                  <a:cubicBezTo>
                    <a:pt x="801" y="309"/>
                    <a:pt x="801" y="309"/>
                    <a:pt x="801" y="310"/>
                  </a:cubicBezTo>
                  <a:cubicBezTo>
                    <a:pt x="801" y="310"/>
                    <a:pt x="802" y="311"/>
                    <a:pt x="802" y="311"/>
                  </a:cubicBezTo>
                  <a:cubicBezTo>
                    <a:pt x="803" y="311"/>
                    <a:pt x="803" y="311"/>
                    <a:pt x="803" y="312"/>
                  </a:cubicBezTo>
                  <a:cubicBezTo>
                    <a:pt x="804" y="312"/>
                    <a:pt x="804" y="312"/>
                    <a:pt x="804" y="312"/>
                  </a:cubicBezTo>
                  <a:cubicBezTo>
                    <a:pt x="804" y="312"/>
                    <a:pt x="804" y="312"/>
                    <a:pt x="805" y="312"/>
                  </a:cubicBezTo>
                  <a:cubicBezTo>
                    <a:pt x="805" y="312"/>
                    <a:pt x="805" y="312"/>
                    <a:pt x="805" y="312"/>
                  </a:cubicBezTo>
                  <a:cubicBezTo>
                    <a:pt x="806" y="312"/>
                    <a:pt x="806" y="312"/>
                    <a:pt x="806" y="312"/>
                  </a:cubicBezTo>
                  <a:cubicBezTo>
                    <a:pt x="806" y="312"/>
                    <a:pt x="806" y="311"/>
                    <a:pt x="807" y="311"/>
                  </a:cubicBezTo>
                  <a:cubicBezTo>
                    <a:pt x="807" y="311"/>
                    <a:pt x="808" y="311"/>
                    <a:pt x="808" y="311"/>
                  </a:cubicBezTo>
                  <a:cubicBezTo>
                    <a:pt x="808" y="310"/>
                    <a:pt x="808" y="310"/>
                    <a:pt x="809" y="310"/>
                  </a:cubicBezTo>
                  <a:cubicBezTo>
                    <a:pt x="809" y="309"/>
                    <a:pt x="809" y="309"/>
                    <a:pt x="809" y="309"/>
                  </a:cubicBezTo>
                  <a:cubicBezTo>
                    <a:pt x="810" y="309"/>
                    <a:pt x="810" y="309"/>
                    <a:pt x="811" y="310"/>
                  </a:cubicBezTo>
                  <a:cubicBezTo>
                    <a:pt x="811" y="310"/>
                    <a:pt x="811" y="310"/>
                    <a:pt x="811" y="310"/>
                  </a:cubicBezTo>
                  <a:cubicBezTo>
                    <a:pt x="812" y="311"/>
                    <a:pt x="812" y="312"/>
                    <a:pt x="812" y="312"/>
                  </a:cubicBezTo>
                  <a:cubicBezTo>
                    <a:pt x="812" y="313"/>
                    <a:pt x="812" y="313"/>
                    <a:pt x="812" y="314"/>
                  </a:cubicBezTo>
                  <a:cubicBezTo>
                    <a:pt x="812" y="314"/>
                    <a:pt x="812" y="315"/>
                    <a:pt x="813" y="315"/>
                  </a:cubicBezTo>
                  <a:cubicBezTo>
                    <a:pt x="813" y="315"/>
                    <a:pt x="813" y="316"/>
                    <a:pt x="813" y="316"/>
                  </a:cubicBezTo>
                  <a:cubicBezTo>
                    <a:pt x="813" y="316"/>
                    <a:pt x="813" y="317"/>
                    <a:pt x="813" y="317"/>
                  </a:cubicBezTo>
                  <a:cubicBezTo>
                    <a:pt x="813" y="319"/>
                    <a:pt x="813" y="319"/>
                    <a:pt x="813" y="319"/>
                  </a:cubicBezTo>
                  <a:cubicBezTo>
                    <a:pt x="813" y="319"/>
                    <a:pt x="813" y="319"/>
                    <a:pt x="813" y="320"/>
                  </a:cubicBezTo>
                  <a:cubicBezTo>
                    <a:pt x="813" y="321"/>
                    <a:pt x="813" y="321"/>
                    <a:pt x="813" y="322"/>
                  </a:cubicBezTo>
                  <a:cubicBezTo>
                    <a:pt x="813" y="323"/>
                    <a:pt x="813" y="323"/>
                    <a:pt x="813" y="323"/>
                  </a:cubicBezTo>
                  <a:cubicBezTo>
                    <a:pt x="813" y="323"/>
                    <a:pt x="813" y="324"/>
                    <a:pt x="813" y="324"/>
                  </a:cubicBezTo>
                  <a:cubicBezTo>
                    <a:pt x="813" y="325"/>
                    <a:pt x="813" y="325"/>
                    <a:pt x="813" y="325"/>
                  </a:cubicBezTo>
                  <a:cubicBezTo>
                    <a:pt x="813" y="326"/>
                    <a:pt x="813" y="326"/>
                    <a:pt x="813" y="327"/>
                  </a:cubicBezTo>
                  <a:cubicBezTo>
                    <a:pt x="813" y="328"/>
                    <a:pt x="814" y="328"/>
                    <a:pt x="814" y="329"/>
                  </a:cubicBezTo>
                  <a:cubicBezTo>
                    <a:pt x="815" y="329"/>
                    <a:pt x="815" y="329"/>
                    <a:pt x="815" y="329"/>
                  </a:cubicBezTo>
                  <a:cubicBezTo>
                    <a:pt x="815" y="330"/>
                    <a:pt x="815" y="330"/>
                    <a:pt x="816" y="330"/>
                  </a:cubicBezTo>
                  <a:cubicBezTo>
                    <a:pt x="816" y="330"/>
                    <a:pt x="816" y="331"/>
                    <a:pt x="816" y="331"/>
                  </a:cubicBezTo>
                  <a:cubicBezTo>
                    <a:pt x="816" y="331"/>
                    <a:pt x="816" y="331"/>
                    <a:pt x="816" y="332"/>
                  </a:cubicBezTo>
                  <a:cubicBezTo>
                    <a:pt x="816" y="332"/>
                    <a:pt x="816" y="333"/>
                    <a:pt x="816" y="333"/>
                  </a:cubicBezTo>
                  <a:cubicBezTo>
                    <a:pt x="816" y="333"/>
                    <a:pt x="817" y="334"/>
                    <a:pt x="817" y="334"/>
                  </a:cubicBezTo>
                  <a:cubicBezTo>
                    <a:pt x="817" y="334"/>
                    <a:pt x="817" y="334"/>
                    <a:pt x="817" y="335"/>
                  </a:cubicBezTo>
                  <a:cubicBezTo>
                    <a:pt x="817" y="335"/>
                    <a:pt x="817" y="335"/>
                    <a:pt x="818" y="335"/>
                  </a:cubicBezTo>
                  <a:cubicBezTo>
                    <a:pt x="818" y="336"/>
                    <a:pt x="817" y="336"/>
                    <a:pt x="818" y="336"/>
                  </a:cubicBezTo>
                  <a:cubicBezTo>
                    <a:pt x="818" y="336"/>
                    <a:pt x="818" y="337"/>
                    <a:pt x="818" y="337"/>
                  </a:cubicBezTo>
                  <a:cubicBezTo>
                    <a:pt x="818" y="337"/>
                    <a:pt x="818" y="337"/>
                    <a:pt x="818" y="338"/>
                  </a:cubicBezTo>
                  <a:cubicBezTo>
                    <a:pt x="818" y="338"/>
                    <a:pt x="819" y="338"/>
                    <a:pt x="819" y="338"/>
                  </a:cubicBezTo>
                  <a:cubicBezTo>
                    <a:pt x="819" y="339"/>
                    <a:pt x="819" y="339"/>
                    <a:pt x="819" y="339"/>
                  </a:cubicBezTo>
                  <a:cubicBezTo>
                    <a:pt x="819" y="339"/>
                    <a:pt x="820" y="339"/>
                    <a:pt x="820" y="340"/>
                  </a:cubicBezTo>
                  <a:cubicBezTo>
                    <a:pt x="820" y="340"/>
                    <a:pt x="820" y="341"/>
                    <a:pt x="820" y="341"/>
                  </a:cubicBezTo>
                  <a:cubicBezTo>
                    <a:pt x="820" y="342"/>
                    <a:pt x="820" y="342"/>
                    <a:pt x="820" y="342"/>
                  </a:cubicBezTo>
                  <a:cubicBezTo>
                    <a:pt x="820" y="342"/>
                    <a:pt x="820" y="343"/>
                    <a:pt x="820" y="343"/>
                  </a:cubicBezTo>
                  <a:cubicBezTo>
                    <a:pt x="820" y="344"/>
                    <a:pt x="820" y="345"/>
                    <a:pt x="821" y="346"/>
                  </a:cubicBezTo>
                  <a:cubicBezTo>
                    <a:pt x="821" y="346"/>
                    <a:pt x="821" y="346"/>
                    <a:pt x="821" y="346"/>
                  </a:cubicBezTo>
                  <a:cubicBezTo>
                    <a:pt x="822" y="347"/>
                    <a:pt x="822" y="347"/>
                    <a:pt x="822" y="347"/>
                  </a:cubicBezTo>
                  <a:cubicBezTo>
                    <a:pt x="822" y="347"/>
                    <a:pt x="822" y="348"/>
                    <a:pt x="822" y="348"/>
                  </a:cubicBezTo>
                  <a:cubicBezTo>
                    <a:pt x="823" y="349"/>
                    <a:pt x="823" y="350"/>
                    <a:pt x="824" y="351"/>
                  </a:cubicBezTo>
                  <a:cubicBezTo>
                    <a:pt x="824" y="352"/>
                    <a:pt x="825" y="352"/>
                    <a:pt x="825" y="353"/>
                  </a:cubicBezTo>
                  <a:cubicBezTo>
                    <a:pt x="825" y="353"/>
                    <a:pt x="825" y="354"/>
                    <a:pt x="825" y="354"/>
                  </a:cubicBezTo>
                  <a:cubicBezTo>
                    <a:pt x="825" y="355"/>
                    <a:pt x="825" y="355"/>
                    <a:pt x="825" y="355"/>
                  </a:cubicBezTo>
                  <a:cubicBezTo>
                    <a:pt x="826" y="355"/>
                    <a:pt x="826" y="355"/>
                    <a:pt x="826" y="355"/>
                  </a:cubicBezTo>
                  <a:cubicBezTo>
                    <a:pt x="826" y="355"/>
                    <a:pt x="827" y="356"/>
                    <a:pt x="827" y="356"/>
                  </a:cubicBezTo>
                  <a:cubicBezTo>
                    <a:pt x="828" y="356"/>
                    <a:pt x="828" y="356"/>
                    <a:pt x="828" y="356"/>
                  </a:cubicBezTo>
                  <a:cubicBezTo>
                    <a:pt x="829" y="355"/>
                    <a:pt x="829" y="355"/>
                    <a:pt x="829" y="355"/>
                  </a:cubicBezTo>
                  <a:cubicBezTo>
                    <a:pt x="829" y="355"/>
                    <a:pt x="829" y="355"/>
                    <a:pt x="829" y="354"/>
                  </a:cubicBezTo>
                  <a:cubicBezTo>
                    <a:pt x="829" y="354"/>
                    <a:pt x="829" y="354"/>
                    <a:pt x="829" y="354"/>
                  </a:cubicBezTo>
                  <a:cubicBezTo>
                    <a:pt x="830" y="353"/>
                    <a:pt x="830" y="352"/>
                    <a:pt x="831" y="352"/>
                  </a:cubicBezTo>
                  <a:cubicBezTo>
                    <a:pt x="831" y="351"/>
                    <a:pt x="831" y="351"/>
                    <a:pt x="831" y="351"/>
                  </a:cubicBezTo>
                  <a:cubicBezTo>
                    <a:pt x="831" y="351"/>
                    <a:pt x="832" y="351"/>
                    <a:pt x="832" y="351"/>
                  </a:cubicBezTo>
                  <a:cubicBezTo>
                    <a:pt x="832" y="351"/>
                    <a:pt x="832" y="351"/>
                    <a:pt x="832" y="351"/>
                  </a:cubicBezTo>
                  <a:cubicBezTo>
                    <a:pt x="833" y="351"/>
                    <a:pt x="833" y="350"/>
                    <a:pt x="833" y="350"/>
                  </a:cubicBezTo>
                  <a:cubicBezTo>
                    <a:pt x="833" y="350"/>
                    <a:pt x="834" y="350"/>
                    <a:pt x="834" y="349"/>
                  </a:cubicBezTo>
                  <a:cubicBezTo>
                    <a:pt x="834" y="349"/>
                    <a:pt x="834" y="349"/>
                    <a:pt x="834" y="349"/>
                  </a:cubicBezTo>
                  <a:cubicBezTo>
                    <a:pt x="834" y="348"/>
                    <a:pt x="834" y="348"/>
                    <a:pt x="834" y="348"/>
                  </a:cubicBezTo>
                  <a:cubicBezTo>
                    <a:pt x="835" y="348"/>
                    <a:pt x="835" y="347"/>
                    <a:pt x="835" y="347"/>
                  </a:cubicBezTo>
                  <a:cubicBezTo>
                    <a:pt x="835" y="346"/>
                    <a:pt x="835" y="346"/>
                    <a:pt x="835" y="345"/>
                  </a:cubicBezTo>
                  <a:cubicBezTo>
                    <a:pt x="835" y="345"/>
                    <a:pt x="835" y="345"/>
                    <a:pt x="835" y="344"/>
                  </a:cubicBezTo>
                  <a:cubicBezTo>
                    <a:pt x="836" y="344"/>
                    <a:pt x="836" y="343"/>
                    <a:pt x="836" y="343"/>
                  </a:cubicBezTo>
                  <a:cubicBezTo>
                    <a:pt x="836" y="342"/>
                    <a:pt x="836" y="342"/>
                    <a:pt x="836" y="341"/>
                  </a:cubicBezTo>
                  <a:cubicBezTo>
                    <a:pt x="836" y="341"/>
                    <a:pt x="836" y="341"/>
                    <a:pt x="836" y="340"/>
                  </a:cubicBezTo>
                  <a:cubicBezTo>
                    <a:pt x="836" y="340"/>
                    <a:pt x="836" y="339"/>
                    <a:pt x="836" y="339"/>
                  </a:cubicBezTo>
                  <a:cubicBezTo>
                    <a:pt x="836" y="338"/>
                    <a:pt x="836" y="338"/>
                    <a:pt x="836" y="338"/>
                  </a:cubicBezTo>
                  <a:cubicBezTo>
                    <a:pt x="836" y="334"/>
                    <a:pt x="836" y="334"/>
                    <a:pt x="836" y="334"/>
                  </a:cubicBezTo>
                  <a:cubicBezTo>
                    <a:pt x="836" y="333"/>
                    <a:pt x="836" y="332"/>
                    <a:pt x="836" y="331"/>
                  </a:cubicBezTo>
                  <a:cubicBezTo>
                    <a:pt x="836" y="331"/>
                    <a:pt x="836" y="331"/>
                    <a:pt x="837" y="330"/>
                  </a:cubicBezTo>
                  <a:cubicBezTo>
                    <a:pt x="837" y="330"/>
                    <a:pt x="837" y="330"/>
                    <a:pt x="837" y="330"/>
                  </a:cubicBezTo>
                  <a:cubicBezTo>
                    <a:pt x="838" y="329"/>
                    <a:pt x="838" y="329"/>
                    <a:pt x="839" y="329"/>
                  </a:cubicBezTo>
                  <a:cubicBezTo>
                    <a:pt x="840" y="329"/>
                    <a:pt x="841" y="330"/>
                    <a:pt x="841" y="329"/>
                  </a:cubicBezTo>
                  <a:cubicBezTo>
                    <a:pt x="842" y="329"/>
                    <a:pt x="841" y="328"/>
                    <a:pt x="842" y="328"/>
                  </a:cubicBezTo>
                  <a:cubicBezTo>
                    <a:pt x="842" y="327"/>
                    <a:pt x="842" y="327"/>
                    <a:pt x="842" y="327"/>
                  </a:cubicBezTo>
                  <a:cubicBezTo>
                    <a:pt x="842" y="327"/>
                    <a:pt x="842" y="326"/>
                    <a:pt x="843" y="326"/>
                  </a:cubicBezTo>
                  <a:cubicBezTo>
                    <a:pt x="843" y="326"/>
                    <a:pt x="843" y="326"/>
                    <a:pt x="843" y="326"/>
                  </a:cubicBezTo>
                  <a:cubicBezTo>
                    <a:pt x="844" y="326"/>
                    <a:pt x="844" y="326"/>
                    <a:pt x="844" y="326"/>
                  </a:cubicBezTo>
                  <a:cubicBezTo>
                    <a:pt x="844" y="326"/>
                    <a:pt x="845" y="326"/>
                    <a:pt x="845" y="325"/>
                  </a:cubicBezTo>
                  <a:cubicBezTo>
                    <a:pt x="845" y="325"/>
                    <a:pt x="845" y="325"/>
                    <a:pt x="845" y="325"/>
                  </a:cubicBezTo>
                  <a:cubicBezTo>
                    <a:pt x="846" y="325"/>
                    <a:pt x="846" y="325"/>
                    <a:pt x="846" y="324"/>
                  </a:cubicBezTo>
                  <a:cubicBezTo>
                    <a:pt x="846" y="324"/>
                    <a:pt x="847" y="324"/>
                    <a:pt x="847" y="324"/>
                  </a:cubicBezTo>
                  <a:cubicBezTo>
                    <a:pt x="847" y="324"/>
                    <a:pt x="847" y="324"/>
                    <a:pt x="847" y="323"/>
                  </a:cubicBezTo>
                  <a:cubicBezTo>
                    <a:pt x="848" y="323"/>
                    <a:pt x="848" y="323"/>
                    <a:pt x="848" y="322"/>
                  </a:cubicBezTo>
                  <a:cubicBezTo>
                    <a:pt x="848" y="322"/>
                    <a:pt x="848" y="322"/>
                    <a:pt x="849" y="321"/>
                  </a:cubicBezTo>
                  <a:cubicBezTo>
                    <a:pt x="849" y="321"/>
                    <a:pt x="849" y="321"/>
                    <a:pt x="849" y="321"/>
                  </a:cubicBezTo>
                  <a:cubicBezTo>
                    <a:pt x="849" y="320"/>
                    <a:pt x="850" y="320"/>
                    <a:pt x="850" y="320"/>
                  </a:cubicBezTo>
                  <a:cubicBezTo>
                    <a:pt x="850" y="320"/>
                    <a:pt x="851" y="320"/>
                    <a:pt x="851" y="319"/>
                  </a:cubicBezTo>
                  <a:cubicBezTo>
                    <a:pt x="851" y="319"/>
                    <a:pt x="852" y="319"/>
                    <a:pt x="852" y="319"/>
                  </a:cubicBezTo>
                  <a:cubicBezTo>
                    <a:pt x="852" y="318"/>
                    <a:pt x="852" y="318"/>
                    <a:pt x="852" y="318"/>
                  </a:cubicBezTo>
                  <a:cubicBezTo>
                    <a:pt x="852" y="318"/>
                    <a:pt x="852" y="317"/>
                    <a:pt x="852" y="317"/>
                  </a:cubicBezTo>
                  <a:cubicBezTo>
                    <a:pt x="853" y="317"/>
                    <a:pt x="853" y="317"/>
                    <a:pt x="853" y="317"/>
                  </a:cubicBezTo>
                  <a:cubicBezTo>
                    <a:pt x="853" y="317"/>
                    <a:pt x="854" y="317"/>
                    <a:pt x="854" y="317"/>
                  </a:cubicBezTo>
                  <a:cubicBezTo>
                    <a:pt x="854" y="317"/>
                    <a:pt x="854" y="317"/>
                    <a:pt x="855" y="317"/>
                  </a:cubicBezTo>
                  <a:cubicBezTo>
                    <a:pt x="855" y="316"/>
                    <a:pt x="854" y="316"/>
                    <a:pt x="855" y="316"/>
                  </a:cubicBezTo>
                  <a:cubicBezTo>
                    <a:pt x="855" y="315"/>
                    <a:pt x="855" y="315"/>
                    <a:pt x="856" y="315"/>
                  </a:cubicBezTo>
                  <a:cubicBezTo>
                    <a:pt x="856" y="315"/>
                    <a:pt x="856" y="315"/>
                    <a:pt x="856" y="315"/>
                  </a:cubicBezTo>
                  <a:cubicBezTo>
                    <a:pt x="857" y="315"/>
                    <a:pt x="857" y="315"/>
                    <a:pt x="858" y="315"/>
                  </a:cubicBezTo>
                  <a:cubicBezTo>
                    <a:pt x="858" y="315"/>
                    <a:pt x="858" y="314"/>
                    <a:pt x="858" y="314"/>
                  </a:cubicBezTo>
                  <a:cubicBezTo>
                    <a:pt x="859" y="313"/>
                    <a:pt x="859" y="312"/>
                    <a:pt x="859" y="311"/>
                  </a:cubicBezTo>
                  <a:cubicBezTo>
                    <a:pt x="859" y="311"/>
                    <a:pt x="859" y="310"/>
                    <a:pt x="859" y="310"/>
                  </a:cubicBezTo>
                  <a:cubicBezTo>
                    <a:pt x="862" y="310"/>
                    <a:pt x="862" y="310"/>
                    <a:pt x="862" y="310"/>
                  </a:cubicBezTo>
                  <a:cubicBezTo>
                    <a:pt x="863" y="310"/>
                    <a:pt x="863" y="310"/>
                    <a:pt x="863" y="310"/>
                  </a:cubicBezTo>
                  <a:cubicBezTo>
                    <a:pt x="864" y="310"/>
                    <a:pt x="864" y="310"/>
                    <a:pt x="864" y="310"/>
                  </a:cubicBezTo>
                  <a:cubicBezTo>
                    <a:pt x="865" y="310"/>
                    <a:pt x="865" y="310"/>
                    <a:pt x="865" y="310"/>
                  </a:cubicBezTo>
                  <a:cubicBezTo>
                    <a:pt x="865" y="310"/>
                    <a:pt x="865" y="310"/>
                    <a:pt x="865" y="310"/>
                  </a:cubicBezTo>
                  <a:cubicBezTo>
                    <a:pt x="866" y="310"/>
                    <a:pt x="866" y="310"/>
                    <a:pt x="866" y="310"/>
                  </a:cubicBezTo>
                  <a:cubicBezTo>
                    <a:pt x="866" y="310"/>
                    <a:pt x="866" y="309"/>
                    <a:pt x="867" y="309"/>
                  </a:cubicBezTo>
                  <a:cubicBezTo>
                    <a:pt x="867" y="309"/>
                    <a:pt x="867" y="309"/>
                    <a:pt x="867" y="309"/>
                  </a:cubicBezTo>
                  <a:cubicBezTo>
                    <a:pt x="868" y="309"/>
                    <a:pt x="868" y="309"/>
                    <a:pt x="868" y="308"/>
                  </a:cubicBezTo>
                  <a:cubicBezTo>
                    <a:pt x="868" y="308"/>
                    <a:pt x="868" y="308"/>
                    <a:pt x="868" y="308"/>
                  </a:cubicBezTo>
                  <a:cubicBezTo>
                    <a:pt x="872" y="308"/>
                    <a:pt x="872" y="308"/>
                    <a:pt x="872" y="308"/>
                  </a:cubicBezTo>
                  <a:cubicBezTo>
                    <a:pt x="872" y="306"/>
                    <a:pt x="872" y="306"/>
                    <a:pt x="872" y="306"/>
                  </a:cubicBezTo>
                  <a:cubicBezTo>
                    <a:pt x="872" y="306"/>
                    <a:pt x="873" y="306"/>
                    <a:pt x="873" y="306"/>
                  </a:cubicBezTo>
                  <a:cubicBezTo>
                    <a:pt x="873" y="306"/>
                    <a:pt x="874" y="306"/>
                    <a:pt x="874" y="306"/>
                  </a:cubicBezTo>
                  <a:cubicBezTo>
                    <a:pt x="874" y="306"/>
                    <a:pt x="874" y="306"/>
                    <a:pt x="874" y="306"/>
                  </a:cubicBezTo>
                  <a:cubicBezTo>
                    <a:pt x="875" y="307"/>
                    <a:pt x="875" y="307"/>
                    <a:pt x="875" y="307"/>
                  </a:cubicBezTo>
                  <a:cubicBezTo>
                    <a:pt x="875" y="307"/>
                    <a:pt x="875" y="308"/>
                    <a:pt x="875" y="308"/>
                  </a:cubicBezTo>
                  <a:cubicBezTo>
                    <a:pt x="875" y="308"/>
                    <a:pt x="875" y="308"/>
                    <a:pt x="876" y="308"/>
                  </a:cubicBezTo>
                  <a:cubicBezTo>
                    <a:pt x="876" y="308"/>
                    <a:pt x="876" y="309"/>
                    <a:pt x="876" y="309"/>
                  </a:cubicBezTo>
                  <a:cubicBezTo>
                    <a:pt x="876" y="309"/>
                    <a:pt x="876" y="310"/>
                    <a:pt x="877" y="310"/>
                  </a:cubicBezTo>
                  <a:cubicBezTo>
                    <a:pt x="877" y="311"/>
                    <a:pt x="876" y="311"/>
                    <a:pt x="876" y="312"/>
                  </a:cubicBezTo>
                  <a:cubicBezTo>
                    <a:pt x="876" y="312"/>
                    <a:pt x="877" y="312"/>
                    <a:pt x="877" y="313"/>
                  </a:cubicBezTo>
                  <a:cubicBezTo>
                    <a:pt x="877" y="313"/>
                    <a:pt x="877" y="313"/>
                    <a:pt x="877" y="313"/>
                  </a:cubicBezTo>
                  <a:cubicBezTo>
                    <a:pt x="877" y="313"/>
                    <a:pt x="878" y="313"/>
                    <a:pt x="878" y="314"/>
                  </a:cubicBezTo>
                  <a:cubicBezTo>
                    <a:pt x="878" y="314"/>
                    <a:pt x="878" y="314"/>
                    <a:pt x="878" y="314"/>
                  </a:cubicBezTo>
                  <a:cubicBezTo>
                    <a:pt x="878" y="315"/>
                    <a:pt x="879" y="315"/>
                    <a:pt x="879" y="315"/>
                  </a:cubicBezTo>
                  <a:cubicBezTo>
                    <a:pt x="880" y="316"/>
                    <a:pt x="880" y="316"/>
                    <a:pt x="880" y="316"/>
                  </a:cubicBezTo>
                  <a:cubicBezTo>
                    <a:pt x="880" y="316"/>
                    <a:pt x="880" y="316"/>
                    <a:pt x="881" y="317"/>
                  </a:cubicBezTo>
                  <a:cubicBezTo>
                    <a:pt x="881" y="317"/>
                    <a:pt x="881" y="317"/>
                    <a:pt x="881" y="317"/>
                  </a:cubicBezTo>
                  <a:cubicBezTo>
                    <a:pt x="881" y="318"/>
                    <a:pt x="881" y="318"/>
                    <a:pt x="881" y="318"/>
                  </a:cubicBezTo>
                  <a:cubicBezTo>
                    <a:pt x="881" y="318"/>
                    <a:pt x="881" y="318"/>
                    <a:pt x="881" y="319"/>
                  </a:cubicBezTo>
                  <a:cubicBezTo>
                    <a:pt x="881" y="319"/>
                    <a:pt x="881" y="320"/>
                    <a:pt x="881" y="320"/>
                  </a:cubicBezTo>
                  <a:cubicBezTo>
                    <a:pt x="881" y="320"/>
                    <a:pt x="881" y="320"/>
                    <a:pt x="881" y="320"/>
                  </a:cubicBezTo>
                  <a:cubicBezTo>
                    <a:pt x="882" y="320"/>
                    <a:pt x="882" y="320"/>
                    <a:pt x="882" y="320"/>
                  </a:cubicBezTo>
                  <a:cubicBezTo>
                    <a:pt x="883" y="320"/>
                    <a:pt x="883" y="320"/>
                    <a:pt x="883" y="320"/>
                  </a:cubicBezTo>
                  <a:cubicBezTo>
                    <a:pt x="883" y="320"/>
                    <a:pt x="884" y="320"/>
                    <a:pt x="884" y="320"/>
                  </a:cubicBezTo>
                  <a:cubicBezTo>
                    <a:pt x="884" y="321"/>
                    <a:pt x="884" y="321"/>
                    <a:pt x="884" y="321"/>
                  </a:cubicBezTo>
                  <a:cubicBezTo>
                    <a:pt x="884" y="322"/>
                    <a:pt x="884" y="322"/>
                    <a:pt x="884" y="323"/>
                  </a:cubicBezTo>
                  <a:cubicBezTo>
                    <a:pt x="884" y="323"/>
                    <a:pt x="883" y="323"/>
                    <a:pt x="883" y="323"/>
                  </a:cubicBezTo>
                  <a:cubicBezTo>
                    <a:pt x="883" y="324"/>
                    <a:pt x="883" y="325"/>
                    <a:pt x="883" y="325"/>
                  </a:cubicBezTo>
                  <a:cubicBezTo>
                    <a:pt x="883" y="327"/>
                    <a:pt x="883" y="328"/>
                    <a:pt x="884" y="328"/>
                  </a:cubicBezTo>
                  <a:cubicBezTo>
                    <a:pt x="884" y="328"/>
                    <a:pt x="884" y="329"/>
                    <a:pt x="885" y="329"/>
                  </a:cubicBezTo>
                  <a:cubicBezTo>
                    <a:pt x="885" y="329"/>
                    <a:pt x="885" y="329"/>
                    <a:pt x="885" y="329"/>
                  </a:cubicBezTo>
                  <a:cubicBezTo>
                    <a:pt x="886" y="329"/>
                    <a:pt x="886" y="329"/>
                    <a:pt x="887" y="329"/>
                  </a:cubicBezTo>
                  <a:cubicBezTo>
                    <a:pt x="887" y="329"/>
                    <a:pt x="887" y="329"/>
                    <a:pt x="887" y="329"/>
                  </a:cubicBezTo>
                  <a:cubicBezTo>
                    <a:pt x="888" y="329"/>
                    <a:pt x="888" y="329"/>
                    <a:pt x="888" y="329"/>
                  </a:cubicBezTo>
                  <a:cubicBezTo>
                    <a:pt x="888" y="329"/>
                    <a:pt x="888" y="329"/>
                    <a:pt x="888" y="329"/>
                  </a:cubicBezTo>
                  <a:cubicBezTo>
                    <a:pt x="889" y="328"/>
                    <a:pt x="889" y="329"/>
                    <a:pt x="889" y="328"/>
                  </a:cubicBezTo>
                  <a:cubicBezTo>
                    <a:pt x="889" y="328"/>
                    <a:pt x="890" y="328"/>
                    <a:pt x="890" y="328"/>
                  </a:cubicBezTo>
                  <a:cubicBezTo>
                    <a:pt x="890" y="328"/>
                    <a:pt x="891" y="328"/>
                    <a:pt x="891" y="328"/>
                  </a:cubicBezTo>
                  <a:cubicBezTo>
                    <a:pt x="891" y="327"/>
                    <a:pt x="891" y="327"/>
                    <a:pt x="891" y="327"/>
                  </a:cubicBezTo>
                  <a:cubicBezTo>
                    <a:pt x="891" y="326"/>
                    <a:pt x="891" y="326"/>
                    <a:pt x="891" y="326"/>
                  </a:cubicBezTo>
                  <a:cubicBezTo>
                    <a:pt x="891" y="326"/>
                    <a:pt x="892" y="326"/>
                    <a:pt x="892" y="326"/>
                  </a:cubicBezTo>
                  <a:cubicBezTo>
                    <a:pt x="893" y="326"/>
                    <a:pt x="893" y="326"/>
                    <a:pt x="894" y="326"/>
                  </a:cubicBezTo>
                  <a:cubicBezTo>
                    <a:pt x="894" y="327"/>
                    <a:pt x="894" y="327"/>
                    <a:pt x="894" y="327"/>
                  </a:cubicBezTo>
                  <a:cubicBezTo>
                    <a:pt x="895" y="327"/>
                    <a:pt x="895" y="328"/>
                    <a:pt x="895" y="328"/>
                  </a:cubicBezTo>
                  <a:cubicBezTo>
                    <a:pt x="895" y="328"/>
                    <a:pt x="895" y="329"/>
                    <a:pt x="895" y="329"/>
                  </a:cubicBezTo>
                  <a:cubicBezTo>
                    <a:pt x="896" y="330"/>
                    <a:pt x="896" y="331"/>
                    <a:pt x="896" y="332"/>
                  </a:cubicBezTo>
                  <a:cubicBezTo>
                    <a:pt x="896" y="332"/>
                    <a:pt x="896" y="332"/>
                    <a:pt x="896" y="332"/>
                  </a:cubicBezTo>
                  <a:cubicBezTo>
                    <a:pt x="896" y="333"/>
                    <a:pt x="896" y="333"/>
                    <a:pt x="897" y="333"/>
                  </a:cubicBezTo>
                  <a:cubicBezTo>
                    <a:pt x="897" y="333"/>
                    <a:pt x="897" y="333"/>
                    <a:pt x="897" y="333"/>
                  </a:cubicBezTo>
                  <a:cubicBezTo>
                    <a:pt x="897" y="334"/>
                    <a:pt x="897" y="334"/>
                    <a:pt x="897" y="334"/>
                  </a:cubicBezTo>
                  <a:cubicBezTo>
                    <a:pt x="897" y="335"/>
                    <a:pt x="896" y="335"/>
                    <a:pt x="896" y="337"/>
                  </a:cubicBezTo>
                  <a:cubicBezTo>
                    <a:pt x="896" y="337"/>
                    <a:pt x="896" y="337"/>
                    <a:pt x="897" y="337"/>
                  </a:cubicBezTo>
                  <a:cubicBezTo>
                    <a:pt x="897" y="338"/>
                    <a:pt x="897" y="338"/>
                    <a:pt x="897" y="338"/>
                  </a:cubicBezTo>
                  <a:cubicBezTo>
                    <a:pt x="897" y="338"/>
                    <a:pt x="897" y="338"/>
                    <a:pt x="898" y="338"/>
                  </a:cubicBezTo>
                  <a:cubicBezTo>
                    <a:pt x="898" y="339"/>
                    <a:pt x="898" y="339"/>
                    <a:pt x="899" y="340"/>
                  </a:cubicBezTo>
                  <a:cubicBezTo>
                    <a:pt x="899" y="340"/>
                    <a:pt x="899" y="340"/>
                    <a:pt x="899" y="340"/>
                  </a:cubicBezTo>
                  <a:cubicBezTo>
                    <a:pt x="900" y="341"/>
                    <a:pt x="900" y="341"/>
                    <a:pt x="900" y="341"/>
                  </a:cubicBezTo>
                  <a:cubicBezTo>
                    <a:pt x="900" y="342"/>
                    <a:pt x="899" y="342"/>
                    <a:pt x="899" y="343"/>
                  </a:cubicBezTo>
                  <a:cubicBezTo>
                    <a:pt x="899" y="343"/>
                    <a:pt x="900" y="344"/>
                    <a:pt x="900" y="344"/>
                  </a:cubicBezTo>
                  <a:cubicBezTo>
                    <a:pt x="900" y="345"/>
                    <a:pt x="899" y="345"/>
                    <a:pt x="899" y="346"/>
                  </a:cubicBezTo>
                  <a:cubicBezTo>
                    <a:pt x="899" y="346"/>
                    <a:pt x="898" y="346"/>
                    <a:pt x="898" y="346"/>
                  </a:cubicBezTo>
                  <a:cubicBezTo>
                    <a:pt x="898" y="346"/>
                    <a:pt x="898" y="346"/>
                    <a:pt x="897" y="346"/>
                  </a:cubicBezTo>
                  <a:cubicBezTo>
                    <a:pt x="897" y="347"/>
                    <a:pt x="897" y="347"/>
                    <a:pt x="897" y="347"/>
                  </a:cubicBezTo>
                  <a:cubicBezTo>
                    <a:pt x="897" y="347"/>
                    <a:pt x="897" y="348"/>
                    <a:pt x="897" y="348"/>
                  </a:cubicBezTo>
                  <a:cubicBezTo>
                    <a:pt x="897" y="349"/>
                    <a:pt x="897" y="349"/>
                    <a:pt x="897" y="350"/>
                  </a:cubicBezTo>
                  <a:cubicBezTo>
                    <a:pt x="897" y="351"/>
                    <a:pt x="897" y="351"/>
                    <a:pt x="897" y="351"/>
                  </a:cubicBezTo>
                  <a:cubicBezTo>
                    <a:pt x="897" y="351"/>
                    <a:pt x="897" y="352"/>
                    <a:pt x="897" y="352"/>
                  </a:cubicBezTo>
                  <a:cubicBezTo>
                    <a:pt x="896" y="353"/>
                    <a:pt x="897" y="353"/>
                    <a:pt x="897" y="353"/>
                  </a:cubicBezTo>
                  <a:cubicBezTo>
                    <a:pt x="897" y="354"/>
                    <a:pt x="896" y="354"/>
                    <a:pt x="897" y="355"/>
                  </a:cubicBezTo>
                  <a:cubicBezTo>
                    <a:pt x="897" y="355"/>
                    <a:pt x="897" y="356"/>
                    <a:pt x="897" y="356"/>
                  </a:cubicBezTo>
                  <a:cubicBezTo>
                    <a:pt x="897" y="356"/>
                    <a:pt x="898" y="356"/>
                    <a:pt x="898" y="356"/>
                  </a:cubicBezTo>
                  <a:cubicBezTo>
                    <a:pt x="898" y="356"/>
                    <a:pt x="898" y="356"/>
                    <a:pt x="899" y="356"/>
                  </a:cubicBezTo>
                  <a:cubicBezTo>
                    <a:pt x="899" y="357"/>
                    <a:pt x="899" y="357"/>
                    <a:pt x="900" y="358"/>
                  </a:cubicBezTo>
                  <a:cubicBezTo>
                    <a:pt x="900" y="358"/>
                    <a:pt x="901" y="359"/>
                    <a:pt x="901" y="359"/>
                  </a:cubicBezTo>
                  <a:cubicBezTo>
                    <a:pt x="901" y="359"/>
                    <a:pt x="902" y="359"/>
                    <a:pt x="902" y="359"/>
                  </a:cubicBezTo>
                  <a:cubicBezTo>
                    <a:pt x="902" y="359"/>
                    <a:pt x="902" y="360"/>
                    <a:pt x="903" y="360"/>
                  </a:cubicBezTo>
                  <a:cubicBezTo>
                    <a:pt x="903" y="360"/>
                    <a:pt x="903" y="360"/>
                    <a:pt x="903" y="361"/>
                  </a:cubicBezTo>
                  <a:cubicBezTo>
                    <a:pt x="903" y="361"/>
                    <a:pt x="903" y="361"/>
                    <a:pt x="903" y="362"/>
                  </a:cubicBezTo>
                  <a:cubicBezTo>
                    <a:pt x="903" y="363"/>
                    <a:pt x="903" y="363"/>
                    <a:pt x="903" y="364"/>
                  </a:cubicBezTo>
                  <a:cubicBezTo>
                    <a:pt x="904" y="364"/>
                    <a:pt x="904" y="364"/>
                    <a:pt x="904" y="365"/>
                  </a:cubicBezTo>
                  <a:cubicBezTo>
                    <a:pt x="904" y="365"/>
                    <a:pt x="904" y="366"/>
                    <a:pt x="904" y="366"/>
                  </a:cubicBezTo>
                  <a:cubicBezTo>
                    <a:pt x="905" y="366"/>
                    <a:pt x="905" y="366"/>
                    <a:pt x="905" y="367"/>
                  </a:cubicBezTo>
                  <a:cubicBezTo>
                    <a:pt x="905" y="367"/>
                    <a:pt x="906" y="368"/>
                    <a:pt x="906" y="368"/>
                  </a:cubicBezTo>
                  <a:cubicBezTo>
                    <a:pt x="906" y="372"/>
                    <a:pt x="906" y="372"/>
                    <a:pt x="906" y="372"/>
                  </a:cubicBezTo>
                  <a:cubicBezTo>
                    <a:pt x="906" y="372"/>
                    <a:pt x="906" y="372"/>
                    <a:pt x="906" y="373"/>
                  </a:cubicBezTo>
                  <a:cubicBezTo>
                    <a:pt x="906" y="373"/>
                    <a:pt x="906" y="373"/>
                    <a:pt x="906" y="374"/>
                  </a:cubicBezTo>
                  <a:cubicBezTo>
                    <a:pt x="906" y="374"/>
                    <a:pt x="907" y="374"/>
                    <a:pt x="907" y="374"/>
                  </a:cubicBezTo>
                  <a:cubicBezTo>
                    <a:pt x="907" y="375"/>
                    <a:pt x="907" y="375"/>
                    <a:pt x="907" y="375"/>
                  </a:cubicBezTo>
                  <a:cubicBezTo>
                    <a:pt x="908" y="375"/>
                    <a:pt x="908" y="375"/>
                    <a:pt x="908" y="375"/>
                  </a:cubicBezTo>
                  <a:cubicBezTo>
                    <a:pt x="909" y="376"/>
                    <a:pt x="909" y="376"/>
                    <a:pt x="910" y="377"/>
                  </a:cubicBezTo>
                  <a:cubicBezTo>
                    <a:pt x="911" y="377"/>
                    <a:pt x="911" y="377"/>
                    <a:pt x="912" y="377"/>
                  </a:cubicBezTo>
                  <a:cubicBezTo>
                    <a:pt x="912" y="378"/>
                    <a:pt x="912" y="378"/>
                    <a:pt x="913" y="379"/>
                  </a:cubicBezTo>
                  <a:cubicBezTo>
                    <a:pt x="913" y="379"/>
                    <a:pt x="913" y="379"/>
                    <a:pt x="913" y="379"/>
                  </a:cubicBezTo>
                  <a:cubicBezTo>
                    <a:pt x="913" y="380"/>
                    <a:pt x="914" y="379"/>
                    <a:pt x="914" y="380"/>
                  </a:cubicBezTo>
                  <a:cubicBezTo>
                    <a:pt x="914" y="380"/>
                    <a:pt x="914" y="380"/>
                    <a:pt x="915" y="380"/>
                  </a:cubicBezTo>
                  <a:cubicBezTo>
                    <a:pt x="915" y="380"/>
                    <a:pt x="915" y="380"/>
                    <a:pt x="915" y="380"/>
                  </a:cubicBezTo>
                  <a:cubicBezTo>
                    <a:pt x="916" y="380"/>
                    <a:pt x="916" y="380"/>
                    <a:pt x="917" y="380"/>
                  </a:cubicBezTo>
                  <a:cubicBezTo>
                    <a:pt x="917" y="380"/>
                    <a:pt x="917" y="380"/>
                    <a:pt x="917" y="380"/>
                  </a:cubicBezTo>
                  <a:cubicBezTo>
                    <a:pt x="917" y="380"/>
                    <a:pt x="917" y="380"/>
                    <a:pt x="918" y="380"/>
                  </a:cubicBezTo>
                  <a:cubicBezTo>
                    <a:pt x="917" y="379"/>
                    <a:pt x="917" y="379"/>
                    <a:pt x="917" y="379"/>
                  </a:cubicBezTo>
                  <a:cubicBezTo>
                    <a:pt x="917" y="378"/>
                    <a:pt x="917" y="378"/>
                    <a:pt x="916" y="378"/>
                  </a:cubicBezTo>
                  <a:cubicBezTo>
                    <a:pt x="916" y="378"/>
                    <a:pt x="916" y="378"/>
                    <a:pt x="916" y="378"/>
                  </a:cubicBezTo>
                  <a:cubicBezTo>
                    <a:pt x="915" y="377"/>
                    <a:pt x="915" y="377"/>
                    <a:pt x="915" y="376"/>
                  </a:cubicBezTo>
                  <a:cubicBezTo>
                    <a:pt x="915" y="376"/>
                    <a:pt x="915" y="375"/>
                    <a:pt x="915" y="375"/>
                  </a:cubicBezTo>
                  <a:cubicBezTo>
                    <a:pt x="915" y="374"/>
                    <a:pt x="915" y="374"/>
                    <a:pt x="915" y="374"/>
                  </a:cubicBezTo>
                  <a:cubicBezTo>
                    <a:pt x="915" y="373"/>
                    <a:pt x="915" y="373"/>
                    <a:pt x="915" y="372"/>
                  </a:cubicBezTo>
                  <a:cubicBezTo>
                    <a:pt x="915" y="372"/>
                    <a:pt x="915" y="371"/>
                    <a:pt x="915" y="371"/>
                  </a:cubicBezTo>
                  <a:cubicBezTo>
                    <a:pt x="914" y="371"/>
                    <a:pt x="914" y="371"/>
                    <a:pt x="914" y="370"/>
                  </a:cubicBezTo>
                  <a:cubicBezTo>
                    <a:pt x="914" y="370"/>
                    <a:pt x="914" y="370"/>
                    <a:pt x="913" y="370"/>
                  </a:cubicBezTo>
                  <a:cubicBezTo>
                    <a:pt x="913" y="369"/>
                    <a:pt x="913" y="368"/>
                    <a:pt x="913" y="368"/>
                  </a:cubicBezTo>
                  <a:cubicBezTo>
                    <a:pt x="913" y="367"/>
                    <a:pt x="913" y="367"/>
                    <a:pt x="913" y="367"/>
                  </a:cubicBezTo>
                  <a:cubicBezTo>
                    <a:pt x="913" y="367"/>
                    <a:pt x="913" y="366"/>
                    <a:pt x="913" y="366"/>
                  </a:cubicBezTo>
                  <a:cubicBezTo>
                    <a:pt x="913" y="365"/>
                    <a:pt x="913" y="365"/>
                    <a:pt x="913" y="365"/>
                  </a:cubicBezTo>
                  <a:cubicBezTo>
                    <a:pt x="913" y="365"/>
                    <a:pt x="913" y="365"/>
                    <a:pt x="913" y="365"/>
                  </a:cubicBezTo>
                  <a:cubicBezTo>
                    <a:pt x="913" y="363"/>
                    <a:pt x="913" y="363"/>
                    <a:pt x="913" y="363"/>
                  </a:cubicBezTo>
                  <a:cubicBezTo>
                    <a:pt x="912" y="363"/>
                    <a:pt x="912" y="363"/>
                    <a:pt x="911" y="363"/>
                  </a:cubicBezTo>
                  <a:cubicBezTo>
                    <a:pt x="911" y="363"/>
                    <a:pt x="910" y="363"/>
                    <a:pt x="910" y="362"/>
                  </a:cubicBezTo>
                  <a:cubicBezTo>
                    <a:pt x="910" y="362"/>
                    <a:pt x="910" y="362"/>
                    <a:pt x="910" y="362"/>
                  </a:cubicBezTo>
                  <a:cubicBezTo>
                    <a:pt x="910" y="362"/>
                    <a:pt x="909" y="362"/>
                    <a:pt x="909" y="361"/>
                  </a:cubicBezTo>
                  <a:cubicBezTo>
                    <a:pt x="909" y="361"/>
                    <a:pt x="909" y="361"/>
                    <a:pt x="908" y="361"/>
                  </a:cubicBezTo>
                  <a:cubicBezTo>
                    <a:pt x="908" y="360"/>
                    <a:pt x="907" y="360"/>
                    <a:pt x="907" y="360"/>
                  </a:cubicBezTo>
                  <a:cubicBezTo>
                    <a:pt x="907" y="360"/>
                    <a:pt x="906" y="360"/>
                    <a:pt x="906" y="360"/>
                  </a:cubicBezTo>
                  <a:cubicBezTo>
                    <a:pt x="905" y="360"/>
                    <a:pt x="905" y="360"/>
                    <a:pt x="905" y="359"/>
                  </a:cubicBezTo>
                  <a:cubicBezTo>
                    <a:pt x="905" y="359"/>
                    <a:pt x="904" y="359"/>
                    <a:pt x="904" y="358"/>
                  </a:cubicBezTo>
                  <a:cubicBezTo>
                    <a:pt x="904" y="358"/>
                    <a:pt x="904" y="358"/>
                    <a:pt x="904" y="358"/>
                  </a:cubicBezTo>
                  <a:cubicBezTo>
                    <a:pt x="904" y="357"/>
                    <a:pt x="904" y="357"/>
                    <a:pt x="904" y="356"/>
                  </a:cubicBezTo>
                  <a:cubicBezTo>
                    <a:pt x="904" y="356"/>
                    <a:pt x="904" y="356"/>
                    <a:pt x="904" y="356"/>
                  </a:cubicBezTo>
                  <a:cubicBezTo>
                    <a:pt x="904" y="355"/>
                    <a:pt x="904" y="355"/>
                    <a:pt x="904" y="355"/>
                  </a:cubicBezTo>
                  <a:cubicBezTo>
                    <a:pt x="904" y="355"/>
                    <a:pt x="903" y="355"/>
                    <a:pt x="903" y="355"/>
                  </a:cubicBezTo>
                  <a:cubicBezTo>
                    <a:pt x="903" y="354"/>
                    <a:pt x="903" y="354"/>
                    <a:pt x="903" y="354"/>
                  </a:cubicBezTo>
                  <a:cubicBezTo>
                    <a:pt x="902" y="354"/>
                    <a:pt x="902" y="353"/>
                    <a:pt x="902" y="353"/>
                  </a:cubicBezTo>
                  <a:cubicBezTo>
                    <a:pt x="902" y="352"/>
                    <a:pt x="902" y="352"/>
                    <a:pt x="902" y="352"/>
                  </a:cubicBezTo>
                  <a:cubicBezTo>
                    <a:pt x="902" y="352"/>
                    <a:pt x="902" y="352"/>
                    <a:pt x="902" y="351"/>
                  </a:cubicBezTo>
                  <a:cubicBezTo>
                    <a:pt x="902" y="351"/>
                    <a:pt x="902" y="351"/>
                    <a:pt x="902" y="351"/>
                  </a:cubicBezTo>
                  <a:cubicBezTo>
                    <a:pt x="901" y="351"/>
                    <a:pt x="901" y="351"/>
                    <a:pt x="901" y="351"/>
                  </a:cubicBezTo>
                  <a:cubicBezTo>
                    <a:pt x="900" y="351"/>
                    <a:pt x="900" y="351"/>
                    <a:pt x="900" y="351"/>
                  </a:cubicBezTo>
                  <a:cubicBezTo>
                    <a:pt x="900" y="347"/>
                    <a:pt x="900" y="347"/>
                    <a:pt x="900" y="347"/>
                  </a:cubicBezTo>
                  <a:cubicBezTo>
                    <a:pt x="900" y="346"/>
                    <a:pt x="901" y="346"/>
                    <a:pt x="902" y="345"/>
                  </a:cubicBezTo>
                  <a:cubicBezTo>
                    <a:pt x="902" y="344"/>
                    <a:pt x="903" y="344"/>
                    <a:pt x="903" y="343"/>
                  </a:cubicBezTo>
                  <a:cubicBezTo>
                    <a:pt x="903" y="342"/>
                    <a:pt x="903" y="342"/>
                    <a:pt x="903" y="342"/>
                  </a:cubicBezTo>
                  <a:cubicBezTo>
                    <a:pt x="903" y="341"/>
                    <a:pt x="903" y="341"/>
                    <a:pt x="903" y="340"/>
                  </a:cubicBezTo>
                  <a:cubicBezTo>
                    <a:pt x="903" y="340"/>
                    <a:pt x="903" y="340"/>
                    <a:pt x="903" y="339"/>
                  </a:cubicBezTo>
                  <a:cubicBezTo>
                    <a:pt x="903" y="339"/>
                    <a:pt x="904" y="339"/>
                    <a:pt x="904" y="339"/>
                  </a:cubicBezTo>
                  <a:cubicBezTo>
                    <a:pt x="904" y="338"/>
                    <a:pt x="904" y="338"/>
                    <a:pt x="904" y="338"/>
                  </a:cubicBezTo>
                  <a:cubicBezTo>
                    <a:pt x="904" y="338"/>
                    <a:pt x="905" y="338"/>
                    <a:pt x="905" y="338"/>
                  </a:cubicBezTo>
                  <a:cubicBezTo>
                    <a:pt x="905" y="338"/>
                    <a:pt x="905" y="338"/>
                    <a:pt x="906" y="338"/>
                  </a:cubicBezTo>
                  <a:cubicBezTo>
                    <a:pt x="906" y="339"/>
                    <a:pt x="906" y="339"/>
                    <a:pt x="906" y="339"/>
                  </a:cubicBezTo>
                  <a:cubicBezTo>
                    <a:pt x="906" y="339"/>
                    <a:pt x="907" y="339"/>
                    <a:pt x="907" y="340"/>
                  </a:cubicBezTo>
                  <a:cubicBezTo>
                    <a:pt x="907" y="340"/>
                    <a:pt x="907" y="341"/>
                    <a:pt x="907" y="341"/>
                  </a:cubicBezTo>
                  <a:cubicBezTo>
                    <a:pt x="907" y="341"/>
                    <a:pt x="908" y="341"/>
                    <a:pt x="908" y="342"/>
                  </a:cubicBezTo>
                  <a:cubicBezTo>
                    <a:pt x="908" y="342"/>
                    <a:pt x="908" y="342"/>
                    <a:pt x="909" y="342"/>
                  </a:cubicBezTo>
                  <a:cubicBezTo>
                    <a:pt x="909" y="342"/>
                    <a:pt x="909" y="342"/>
                    <a:pt x="909" y="342"/>
                  </a:cubicBezTo>
                  <a:cubicBezTo>
                    <a:pt x="909" y="342"/>
                    <a:pt x="910" y="342"/>
                    <a:pt x="910" y="342"/>
                  </a:cubicBezTo>
                  <a:cubicBezTo>
                    <a:pt x="910" y="342"/>
                    <a:pt x="910" y="341"/>
                    <a:pt x="911" y="341"/>
                  </a:cubicBezTo>
                  <a:cubicBezTo>
                    <a:pt x="911" y="341"/>
                    <a:pt x="911" y="342"/>
                    <a:pt x="912" y="343"/>
                  </a:cubicBezTo>
                  <a:cubicBezTo>
                    <a:pt x="912" y="343"/>
                    <a:pt x="912" y="343"/>
                    <a:pt x="913" y="344"/>
                  </a:cubicBezTo>
                  <a:cubicBezTo>
                    <a:pt x="913" y="344"/>
                    <a:pt x="913" y="345"/>
                    <a:pt x="913" y="346"/>
                  </a:cubicBezTo>
                  <a:cubicBezTo>
                    <a:pt x="913" y="346"/>
                    <a:pt x="914" y="346"/>
                    <a:pt x="914" y="347"/>
                  </a:cubicBezTo>
                  <a:cubicBezTo>
                    <a:pt x="914" y="347"/>
                    <a:pt x="915" y="348"/>
                    <a:pt x="915" y="348"/>
                  </a:cubicBezTo>
                  <a:cubicBezTo>
                    <a:pt x="915" y="349"/>
                    <a:pt x="916" y="349"/>
                    <a:pt x="916" y="350"/>
                  </a:cubicBezTo>
                  <a:cubicBezTo>
                    <a:pt x="916" y="350"/>
                    <a:pt x="917" y="350"/>
                    <a:pt x="917" y="350"/>
                  </a:cubicBezTo>
                  <a:cubicBezTo>
                    <a:pt x="917" y="350"/>
                    <a:pt x="917" y="350"/>
                    <a:pt x="918" y="350"/>
                  </a:cubicBezTo>
                  <a:cubicBezTo>
                    <a:pt x="918" y="350"/>
                    <a:pt x="918" y="350"/>
                    <a:pt x="918" y="350"/>
                  </a:cubicBezTo>
                  <a:cubicBezTo>
                    <a:pt x="918" y="350"/>
                    <a:pt x="919" y="350"/>
                    <a:pt x="919" y="350"/>
                  </a:cubicBezTo>
                  <a:cubicBezTo>
                    <a:pt x="919" y="350"/>
                    <a:pt x="919" y="350"/>
                    <a:pt x="919" y="351"/>
                  </a:cubicBezTo>
                  <a:cubicBezTo>
                    <a:pt x="919" y="351"/>
                    <a:pt x="919" y="352"/>
                    <a:pt x="919" y="352"/>
                  </a:cubicBezTo>
                  <a:cubicBezTo>
                    <a:pt x="919" y="353"/>
                    <a:pt x="919" y="353"/>
                    <a:pt x="919" y="354"/>
                  </a:cubicBezTo>
                  <a:cubicBezTo>
                    <a:pt x="919" y="355"/>
                    <a:pt x="919" y="356"/>
                    <a:pt x="920" y="357"/>
                  </a:cubicBezTo>
                  <a:cubicBezTo>
                    <a:pt x="920" y="356"/>
                    <a:pt x="920" y="356"/>
                    <a:pt x="920" y="356"/>
                  </a:cubicBezTo>
                  <a:cubicBezTo>
                    <a:pt x="921" y="355"/>
                    <a:pt x="921" y="355"/>
                    <a:pt x="921" y="355"/>
                  </a:cubicBezTo>
                  <a:cubicBezTo>
                    <a:pt x="922" y="354"/>
                    <a:pt x="922" y="354"/>
                    <a:pt x="922" y="354"/>
                  </a:cubicBezTo>
                  <a:cubicBezTo>
                    <a:pt x="922" y="354"/>
                    <a:pt x="923" y="354"/>
                    <a:pt x="923" y="353"/>
                  </a:cubicBezTo>
                  <a:cubicBezTo>
                    <a:pt x="923" y="353"/>
                    <a:pt x="923" y="353"/>
                    <a:pt x="924" y="353"/>
                  </a:cubicBezTo>
                  <a:cubicBezTo>
                    <a:pt x="924" y="352"/>
                    <a:pt x="924" y="352"/>
                    <a:pt x="924" y="352"/>
                  </a:cubicBezTo>
                  <a:cubicBezTo>
                    <a:pt x="925" y="352"/>
                    <a:pt x="925" y="352"/>
                    <a:pt x="925" y="351"/>
                  </a:cubicBezTo>
                  <a:cubicBezTo>
                    <a:pt x="925" y="351"/>
                    <a:pt x="925" y="351"/>
                    <a:pt x="925" y="351"/>
                  </a:cubicBezTo>
                  <a:cubicBezTo>
                    <a:pt x="925" y="350"/>
                    <a:pt x="925" y="350"/>
                    <a:pt x="925" y="350"/>
                  </a:cubicBezTo>
                  <a:cubicBezTo>
                    <a:pt x="926" y="350"/>
                    <a:pt x="926" y="349"/>
                    <a:pt x="926" y="349"/>
                  </a:cubicBezTo>
                  <a:cubicBezTo>
                    <a:pt x="926" y="349"/>
                    <a:pt x="926" y="349"/>
                    <a:pt x="926" y="349"/>
                  </a:cubicBezTo>
                  <a:cubicBezTo>
                    <a:pt x="927" y="348"/>
                    <a:pt x="927" y="349"/>
                    <a:pt x="927" y="349"/>
                  </a:cubicBezTo>
                  <a:cubicBezTo>
                    <a:pt x="928" y="349"/>
                    <a:pt x="928" y="349"/>
                    <a:pt x="929" y="349"/>
                  </a:cubicBezTo>
                  <a:cubicBezTo>
                    <a:pt x="929" y="349"/>
                    <a:pt x="929" y="348"/>
                    <a:pt x="930" y="348"/>
                  </a:cubicBezTo>
                  <a:cubicBezTo>
                    <a:pt x="930" y="348"/>
                    <a:pt x="931" y="347"/>
                    <a:pt x="931" y="347"/>
                  </a:cubicBezTo>
                  <a:cubicBezTo>
                    <a:pt x="932" y="346"/>
                    <a:pt x="932" y="346"/>
                    <a:pt x="932" y="346"/>
                  </a:cubicBezTo>
                  <a:cubicBezTo>
                    <a:pt x="932" y="346"/>
                    <a:pt x="933" y="346"/>
                    <a:pt x="933" y="346"/>
                  </a:cubicBezTo>
                  <a:cubicBezTo>
                    <a:pt x="933" y="345"/>
                    <a:pt x="933" y="345"/>
                    <a:pt x="934" y="345"/>
                  </a:cubicBezTo>
                  <a:cubicBezTo>
                    <a:pt x="934" y="345"/>
                    <a:pt x="934" y="345"/>
                    <a:pt x="934" y="344"/>
                  </a:cubicBezTo>
                  <a:cubicBezTo>
                    <a:pt x="934" y="344"/>
                    <a:pt x="934" y="344"/>
                    <a:pt x="934" y="343"/>
                  </a:cubicBezTo>
                  <a:cubicBezTo>
                    <a:pt x="934" y="342"/>
                    <a:pt x="934" y="341"/>
                    <a:pt x="934" y="340"/>
                  </a:cubicBezTo>
                  <a:cubicBezTo>
                    <a:pt x="934" y="337"/>
                    <a:pt x="934" y="337"/>
                    <a:pt x="934" y="337"/>
                  </a:cubicBezTo>
                  <a:cubicBezTo>
                    <a:pt x="934" y="336"/>
                    <a:pt x="934" y="336"/>
                    <a:pt x="934" y="335"/>
                  </a:cubicBezTo>
                  <a:cubicBezTo>
                    <a:pt x="934" y="335"/>
                    <a:pt x="933" y="334"/>
                    <a:pt x="933" y="333"/>
                  </a:cubicBezTo>
                  <a:cubicBezTo>
                    <a:pt x="933" y="333"/>
                    <a:pt x="933" y="332"/>
                    <a:pt x="932" y="332"/>
                  </a:cubicBezTo>
                  <a:cubicBezTo>
                    <a:pt x="932" y="331"/>
                    <a:pt x="932" y="331"/>
                    <a:pt x="932" y="330"/>
                  </a:cubicBezTo>
                  <a:cubicBezTo>
                    <a:pt x="932" y="330"/>
                    <a:pt x="931" y="330"/>
                    <a:pt x="931" y="330"/>
                  </a:cubicBezTo>
                  <a:cubicBezTo>
                    <a:pt x="930" y="330"/>
                    <a:pt x="930" y="330"/>
                    <a:pt x="930" y="330"/>
                  </a:cubicBezTo>
                  <a:cubicBezTo>
                    <a:pt x="930" y="330"/>
                    <a:pt x="930" y="329"/>
                    <a:pt x="929" y="329"/>
                  </a:cubicBezTo>
                  <a:cubicBezTo>
                    <a:pt x="929" y="328"/>
                    <a:pt x="929" y="328"/>
                    <a:pt x="928" y="327"/>
                  </a:cubicBezTo>
                  <a:cubicBezTo>
                    <a:pt x="928" y="327"/>
                    <a:pt x="929" y="327"/>
                    <a:pt x="928" y="327"/>
                  </a:cubicBezTo>
                  <a:cubicBezTo>
                    <a:pt x="928" y="326"/>
                    <a:pt x="928" y="327"/>
                    <a:pt x="928" y="326"/>
                  </a:cubicBezTo>
                  <a:cubicBezTo>
                    <a:pt x="927" y="326"/>
                    <a:pt x="927" y="326"/>
                    <a:pt x="927" y="326"/>
                  </a:cubicBezTo>
                  <a:cubicBezTo>
                    <a:pt x="926" y="326"/>
                    <a:pt x="926" y="325"/>
                    <a:pt x="926" y="325"/>
                  </a:cubicBezTo>
                  <a:cubicBezTo>
                    <a:pt x="925" y="325"/>
                    <a:pt x="925" y="325"/>
                    <a:pt x="925" y="324"/>
                  </a:cubicBezTo>
                  <a:cubicBezTo>
                    <a:pt x="925" y="324"/>
                    <a:pt x="925" y="324"/>
                    <a:pt x="924" y="324"/>
                  </a:cubicBezTo>
                  <a:cubicBezTo>
                    <a:pt x="924" y="323"/>
                    <a:pt x="924" y="323"/>
                    <a:pt x="924" y="323"/>
                  </a:cubicBezTo>
                  <a:cubicBezTo>
                    <a:pt x="923" y="323"/>
                    <a:pt x="924" y="322"/>
                    <a:pt x="923" y="322"/>
                  </a:cubicBezTo>
                  <a:cubicBezTo>
                    <a:pt x="923" y="322"/>
                    <a:pt x="924" y="321"/>
                    <a:pt x="923" y="321"/>
                  </a:cubicBezTo>
                  <a:cubicBezTo>
                    <a:pt x="923" y="321"/>
                    <a:pt x="923" y="321"/>
                    <a:pt x="923" y="320"/>
                  </a:cubicBezTo>
                  <a:cubicBezTo>
                    <a:pt x="923" y="320"/>
                    <a:pt x="923" y="320"/>
                    <a:pt x="923" y="319"/>
                  </a:cubicBezTo>
                  <a:cubicBezTo>
                    <a:pt x="923" y="319"/>
                    <a:pt x="923" y="319"/>
                    <a:pt x="923" y="318"/>
                  </a:cubicBezTo>
                  <a:cubicBezTo>
                    <a:pt x="923" y="318"/>
                    <a:pt x="923" y="318"/>
                    <a:pt x="923" y="317"/>
                  </a:cubicBezTo>
                  <a:cubicBezTo>
                    <a:pt x="923" y="317"/>
                    <a:pt x="923" y="317"/>
                    <a:pt x="924" y="317"/>
                  </a:cubicBezTo>
                  <a:cubicBezTo>
                    <a:pt x="924" y="317"/>
                    <a:pt x="924" y="316"/>
                    <a:pt x="924" y="316"/>
                  </a:cubicBezTo>
                  <a:cubicBezTo>
                    <a:pt x="925" y="316"/>
                    <a:pt x="925" y="316"/>
                    <a:pt x="925" y="316"/>
                  </a:cubicBezTo>
                  <a:cubicBezTo>
                    <a:pt x="925" y="316"/>
                    <a:pt x="925" y="315"/>
                    <a:pt x="925" y="315"/>
                  </a:cubicBezTo>
                  <a:cubicBezTo>
                    <a:pt x="925" y="315"/>
                    <a:pt x="925" y="314"/>
                    <a:pt x="925" y="314"/>
                  </a:cubicBezTo>
                  <a:cubicBezTo>
                    <a:pt x="925" y="314"/>
                    <a:pt x="926" y="313"/>
                    <a:pt x="926" y="313"/>
                  </a:cubicBezTo>
                  <a:cubicBezTo>
                    <a:pt x="926" y="313"/>
                    <a:pt x="926" y="313"/>
                    <a:pt x="926" y="312"/>
                  </a:cubicBezTo>
                  <a:cubicBezTo>
                    <a:pt x="926" y="312"/>
                    <a:pt x="926" y="311"/>
                    <a:pt x="926" y="311"/>
                  </a:cubicBezTo>
                  <a:cubicBezTo>
                    <a:pt x="927" y="311"/>
                    <a:pt x="927" y="311"/>
                    <a:pt x="927" y="311"/>
                  </a:cubicBezTo>
                  <a:cubicBezTo>
                    <a:pt x="927" y="311"/>
                    <a:pt x="928" y="311"/>
                    <a:pt x="928" y="311"/>
                  </a:cubicBezTo>
                  <a:cubicBezTo>
                    <a:pt x="929" y="311"/>
                    <a:pt x="929" y="311"/>
                    <a:pt x="929" y="310"/>
                  </a:cubicBezTo>
                  <a:cubicBezTo>
                    <a:pt x="930" y="310"/>
                    <a:pt x="930" y="311"/>
                    <a:pt x="930" y="310"/>
                  </a:cubicBezTo>
                  <a:cubicBezTo>
                    <a:pt x="931" y="310"/>
                    <a:pt x="930" y="310"/>
                    <a:pt x="931" y="310"/>
                  </a:cubicBezTo>
                  <a:cubicBezTo>
                    <a:pt x="931" y="310"/>
                    <a:pt x="931" y="310"/>
                    <a:pt x="931" y="310"/>
                  </a:cubicBezTo>
                  <a:cubicBezTo>
                    <a:pt x="932" y="310"/>
                    <a:pt x="932" y="310"/>
                    <a:pt x="933" y="310"/>
                  </a:cubicBezTo>
                  <a:cubicBezTo>
                    <a:pt x="933" y="310"/>
                    <a:pt x="933" y="310"/>
                    <a:pt x="934" y="310"/>
                  </a:cubicBezTo>
                  <a:cubicBezTo>
                    <a:pt x="934" y="310"/>
                    <a:pt x="935" y="310"/>
                    <a:pt x="936" y="310"/>
                  </a:cubicBezTo>
                  <a:cubicBezTo>
                    <a:pt x="936" y="311"/>
                    <a:pt x="936" y="311"/>
                    <a:pt x="936" y="311"/>
                  </a:cubicBezTo>
                  <a:cubicBezTo>
                    <a:pt x="936" y="311"/>
                    <a:pt x="935" y="311"/>
                    <a:pt x="935" y="311"/>
                  </a:cubicBezTo>
                  <a:cubicBezTo>
                    <a:pt x="935" y="315"/>
                    <a:pt x="935" y="315"/>
                    <a:pt x="935" y="315"/>
                  </a:cubicBezTo>
                  <a:cubicBezTo>
                    <a:pt x="935" y="315"/>
                    <a:pt x="935" y="316"/>
                    <a:pt x="935" y="316"/>
                  </a:cubicBezTo>
                  <a:cubicBezTo>
                    <a:pt x="935" y="316"/>
                    <a:pt x="935" y="316"/>
                    <a:pt x="934" y="316"/>
                  </a:cubicBezTo>
                  <a:cubicBezTo>
                    <a:pt x="934" y="316"/>
                    <a:pt x="934" y="316"/>
                    <a:pt x="934" y="316"/>
                  </a:cubicBezTo>
                  <a:cubicBezTo>
                    <a:pt x="933" y="316"/>
                    <a:pt x="933" y="317"/>
                    <a:pt x="933" y="317"/>
                  </a:cubicBezTo>
                  <a:cubicBezTo>
                    <a:pt x="933" y="317"/>
                    <a:pt x="932" y="317"/>
                    <a:pt x="932" y="318"/>
                  </a:cubicBezTo>
                  <a:cubicBezTo>
                    <a:pt x="932" y="318"/>
                    <a:pt x="932" y="318"/>
                    <a:pt x="932" y="319"/>
                  </a:cubicBezTo>
                  <a:cubicBezTo>
                    <a:pt x="932" y="319"/>
                    <a:pt x="932" y="319"/>
                    <a:pt x="932" y="320"/>
                  </a:cubicBezTo>
                  <a:cubicBezTo>
                    <a:pt x="932" y="320"/>
                    <a:pt x="932" y="320"/>
                    <a:pt x="932" y="320"/>
                  </a:cubicBezTo>
                  <a:cubicBezTo>
                    <a:pt x="932" y="321"/>
                    <a:pt x="932" y="321"/>
                    <a:pt x="933" y="321"/>
                  </a:cubicBezTo>
                  <a:cubicBezTo>
                    <a:pt x="938" y="321"/>
                    <a:pt x="938" y="321"/>
                    <a:pt x="938" y="321"/>
                  </a:cubicBezTo>
                  <a:cubicBezTo>
                    <a:pt x="938" y="320"/>
                    <a:pt x="938" y="319"/>
                    <a:pt x="939" y="318"/>
                  </a:cubicBezTo>
                  <a:cubicBezTo>
                    <a:pt x="939" y="318"/>
                    <a:pt x="939" y="318"/>
                    <a:pt x="939" y="318"/>
                  </a:cubicBezTo>
                  <a:cubicBezTo>
                    <a:pt x="939" y="317"/>
                    <a:pt x="939" y="317"/>
                    <a:pt x="939" y="317"/>
                  </a:cubicBezTo>
                  <a:cubicBezTo>
                    <a:pt x="939" y="317"/>
                    <a:pt x="939" y="316"/>
                    <a:pt x="939" y="316"/>
                  </a:cubicBezTo>
                  <a:cubicBezTo>
                    <a:pt x="939" y="316"/>
                    <a:pt x="940" y="316"/>
                    <a:pt x="939" y="315"/>
                  </a:cubicBezTo>
                  <a:cubicBezTo>
                    <a:pt x="939" y="315"/>
                    <a:pt x="939" y="315"/>
                    <a:pt x="938" y="315"/>
                  </a:cubicBezTo>
                  <a:cubicBezTo>
                    <a:pt x="938" y="311"/>
                    <a:pt x="938" y="311"/>
                    <a:pt x="938" y="311"/>
                  </a:cubicBezTo>
                  <a:cubicBezTo>
                    <a:pt x="939" y="311"/>
                    <a:pt x="939" y="311"/>
                    <a:pt x="940" y="311"/>
                  </a:cubicBezTo>
                  <a:cubicBezTo>
                    <a:pt x="940" y="311"/>
                    <a:pt x="940" y="311"/>
                    <a:pt x="940" y="311"/>
                  </a:cubicBezTo>
                  <a:cubicBezTo>
                    <a:pt x="941" y="311"/>
                    <a:pt x="941" y="310"/>
                    <a:pt x="941" y="310"/>
                  </a:cubicBezTo>
                  <a:cubicBezTo>
                    <a:pt x="941" y="310"/>
                    <a:pt x="941" y="310"/>
                    <a:pt x="942" y="310"/>
                  </a:cubicBezTo>
                  <a:cubicBezTo>
                    <a:pt x="942" y="309"/>
                    <a:pt x="942" y="309"/>
                    <a:pt x="942" y="309"/>
                  </a:cubicBezTo>
                  <a:cubicBezTo>
                    <a:pt x="943" y="309"/>
                    <a:pt x="943" y="309"/>
                    <a:pt x="944" y="309"/>
                  </a:cubicBezTo>
                  <a:cubicBezTo>
                    <a:pt x="944" y="309"/>
                    <a:pt x="945" y="309"/>
                    <a:pt x="945" y="309"/>
                  </a:cubicBezTo>
                  <a:cubicBezTo>
                    <a:pt x="946" y="309"/>
                    <a:pt x="946" y="309"/>
                    <a:pt x="946" y="309"/>
                  </a:cubicBezTo>
                  <a:cubicBezTo>
                    <a:pt x="946" y="309"/>
                    <a:pt x="947" y="309"/>
                    <a:pt x="947" y="309"/>
                  </a:cubicBezTo>
                  <a:cubicBezTo>
                    <a:pt x="947" y="309"/>
                    <a:pt x="948" y="309"/>
                    <a:pt x="948" y="309"/>
                  </a:cubicBezTo>
                  <a:cubicBezTo>
                    <a:pt x="948" y="309"/>
                    <a:pt x="949" y="309"/>
                    <a:pt x="949" y="309"/>
                  </a:cubicBezTo>
                  <a:cubicBezTo>
                    <a:pt x="949" y="309"/>
                    <a:pt x="949" y="309"/>
                    <a:pt x="950" y="309"/>
                  </a:cubicBezTo>
                  <a:cubicBezTo>
                    <a:pt x="950" y="308"/>
                    <a:pt x="950" y="308"/>
                    <a:pt x="950" y="308"/>
                  </a:cubicBezTo>
                  <a:cubicBezTo>
                    <a:pt x="950" y="308"/>
                    <a:pt x="950" y="307"/>
                    <a:pt x="950" y="307"/>
                  </a:cubicBezTo>
                  <a:cubicBezTo>
                    <a:pt x="951" y="307"/>
                    <a:pt x="951" y="307"/>
                    <a:pt x="952" y="307"/>
                  </a:cubicBezTo>
                  <a:cubicBezTo>
                    <a:pt x="952" y="307"/>
                    <a:pt x="952" y="307"/>
                    <a:pt x="953" y="307"/>
                  </a:cubicBezTo>
                  <a:cubicBezTo>
                    <a:pt x="953" y="307"/>
                    <a:pt x="953" y="307"/>
                    <a:pt x="954" y="307"/>
                  </a:cubicBezTo>
                  <a:cubicBezTo>
                    <a:pt x="954" y="307"/>
                    <a:pt x="954" y="307"/>
                    <a:pt x="955" y="307"/>
                  </a:cubicBezTo>
                  <a:cubicBezTo>
                    <a:pt x="955" y="307"/>
                    <a:pt x="955" y="307"/>
                    <a:pt x="955" y="307"/>
                  </a:cubicBezTo>
                  <a:cubicBezTo>
                    <a:pt x="956" y="306"/>
                    <a:pt x="956" y="306"/>
                    <a:pt x="956" y="306"/>
                  </a:cubicBezTo>
                  <a:cubicBezTo>
                    <a:pt x="956" y="306"/>
                    <a:pt x="956" y="305"/>
                    <a:pt x="957" y="305"/>
                  </a:cubicBezTo>
                  <a:cubicBezTo>
                    <a:pt x="957" y="305"/>
                    <a:pt x="957" y="305"/>
                    <a:pt x="957" y="305"/>
                  </a:cubicBezTo>
                  <a:cubicBezTo>
                    <a:pt x="958" y="305"/>
                    <a:pt x="958" y="305"/>
                    <a:pt x="958" y="305"/>
                  </a:cubicBezTo>
                  <a:cubicBezTo>
                    <a:pt x="958" y="304"/>
                    <a:pt x="959" y="304"/>
                    <a:pt x="959" y="304"/>
                  </a:cubicBezTo>
                  <a:cubicBezTo>
                    <a:pt x="959" y="304"/>
                    <a:pt x="959" y="304"/>
                    <a:pt x="959" y="304"/>
                  </a:cubicBezTo>
                  <a:cubicBezTo>
                    <a:pt x="959" y="303"/>
                    <a:pt x="959" y="303"/>
                    <a:pt x="960" y="303"/>
                  </a:cubicBezTo>
                  <a:cubicBezTo>
                    <a:pt x="960" y="303"/>
                    <a:pt x="960" y="303"/>
                    <a:pt x="960" y="302"/>
                  </a:cubicBezTo>
                  <a:cubicBezTo>
                    <a:pt x="961" y="302"/>
                    <a:pt x="961" y="302"/>
                    <a:pt x="961" y="302"/>
                  </a:cubicBezTo>
                  <a:cubicBezTo>
                    <a:pt x="961" y="302"/>
                    <a:pt x="962" y="302"/>
                    <a:pt x="962" y="302"/>
                  </a:cubicBezTo>
                  <a:cubicBezTo>
                    <a:pt x="962" y="302"/>
                    <a:pt x="962" y="302"/>
                    <a:pt x="962" y="302"/>
                  </a:cubicBezTo>
                  <a:cubicBezTo>
                    <a:pt x="963" y="302"/>
                    <a:pt x="963" y="301"/>
                    <a:pt x="964" y="301"/>
                  </a:cubicBezTo>
                  <a:cubicBezTo>
                    <a:pt x="964" y="301"/>
                    <a:pt x="964" y="300"/>
                    <a:pt x="964" y="300"/>
                  </a:cubicBezTo>
                  <a:cubicBezTo>
                    <a:pt x="964" y="300"/>
                    <a:pt x="965" y="300"/>
                    <a:pt x="965" y="300"/>
                  </a:cubicBezTo>
                  <a:cubicBezTo>
                    <a:pt x="965" y="300"/>
                    <a:pt x="965" y="299"/>
                    <a:pt x="966" y="299"/>
                  </a:cubicBezTo>
                  <a:cubicBezTo>
                    <a:pt x="966" y="299"/>
                    <a:pt x="966" y="299"/>
                    <a:pt x="966" y="298"/>
                  </a:cubicBezTo>
                  <a:cubicBezTo>
                    <a:pt x="966" y="298"/>
                    <a:pt x="967" y="298"/>
                    <a:pt x="967" y="298"/>
                  </a:cubicBezTo>
                  <a:cubicBezTo>
                    <a:pt x="967" y="298"/>
                    <a:pt x="967" y="297"/>
                    <a:pt x="967" y="297"/>
                  </a:cubicBezTo>
                  <a:cubicBezTo>
                    <a:pt x="967" y="297"/>
                    <a:pt x="967" y="297"/>
                    <a:pt x="967" y="296"/>
                  </a:cubicBezTo>
                  <a:cubicBezTo>
                    <a:pt x="968" y="296"/>
                    <a:pt x="968" y="296"/>
                    <a:pt x="969" y="295"/>
                  </a:cubicBezTo>
                  <a:cubicBezTo>
                    <a:pt x="969" y="294"/>
                    <a:pt x="969" y="294"/>
                    <a:pt x="970" y="293"/>
                  </a:cubicBezTo>
                  <a:cubicBezTo>
                    <a:pt x="970" y="293"/>
                    <a:pt x="970" y="292"/>
                    <a:pt x="970" y="292"/>
                  </a:cubicBezTo>
                  <a:cubicBezTo>
                    <a:pt x="970" y="292"/>
                    <a:pt x="970" y="292"/>
                    <a:pt x="971" y="291"/>
                  </a:cubicBezTo>
                  <a:cubicBezTo>
                    <a:pt x="971" y="291"/>
                    <a:pt x="971" y="291"/>
                    <a:pt x="971" y="291"/>
                  </a:cubicBezTo>
                  <a:cubicBezTo>
                    <a:pt x="971" y="290"/>
                    <a:pt x="972" y="290"/>
                    <a:pt x="972" y="290"/>
                  </a:cubicBezTo>
                  <a:cubicBezTo>
                    <a:pt x="972" y="290"/>
                    <a:pt x="973" y="290"/>
                    <a:pt x="973" y="289"/>
                  </a:cubicBezTo>
                  <a:cubicBezTo>
                    <a:pt x="973" y="289"/>
                    <a:pt x="973" y="289"/>
                    <a:pt x="973" y="289"/>
                  </a:cubicBezTo>
                  <a:cubicBezTo>
                    <a:pt x="974" y="288"/>
                    <a:pt x="973" y="288"/>
                    <a:pt x="974" y="288"/>
                  </a:cubicBezTo>
                  <a:cubicBezTo>
                    <a:pt x="974" y="288"/>
                    <a:pt x="974" y="287"/>
                    <a:pt x="974" y="287"/>
                  </a:cubicBezTo>
                  <a:cubicBezTo>
                    <a:pt x="974" y="287"/>
                    <a:pt x="974" y="287"/>
                    <a:pt x="974" y="286"/>
                  </a:cubicBezTo>
                  <a:cubicBezTo>
                    <a:pt x="974" y="286"/>
                    <a:pt x="974" y="286"/>
                    <a:pt x="974" y="286"/>
                  </a:cubicBezTo>
                  <a:cubicBezTo>
                    <a:pt x="974" y="285"/>
                    <a:pt x="974" y="285"/>
                    <a:pt x="974" y="285"/>
                  </a:cubicBezTo>
                  <a:cubicBezTo>
                    <a:pt x="974" y="285"/>
                    <a:pt x="975" y="285"/>
                    <a:pt x="975" y="284"/>
                  </a:cubicBezTo>
                  <a:cubicBezTo>
                    <a:pt x="976" y="284"/>
                    <a:pt x="976" y="284"/>
                    <a:pt x="976" y="283"/>
                  </a:cubicBezTo>
                  <a:cubicBezTo>
                    <a:pt x="977" y="282"/>
                    <a:pt x="977" y="282"/>
                    <a:pt x="977" y="281"/>
                  </a:cubicBezTo>
                  <a:cubicBezTo>
                    <a:pt x="977" y="281"/>
                    <a:pt x="977" y="280"/>
                    <a:pt x="977" y="280"/>
                  </a:cubicBezTo>
                  <a:cubicBezTo>
                    <a:pt x="977" y="280"/>
                    <a:pt x="977" y="279"/>
                    <a:pt x="976" y="279"/>
                  </a:cubicBezTo>
                  <a:cubicBezTo>
                    <a:pt x="976" y="279"/>
                    <a:pt x="976" y="279"/>
                    <a:pt x="976" y="279"/>
                  </a:cubicBezTo>
                  <a:cubicBezTo>
                    <a:pt x="975" y="279"/>
                    <a:pt x="975" y="279"/>
                    <a:pt x="974" y="279"/>
                  </a:cubicBezTo>
                  <a:cubicBezTo>
                    <a:pt x="974" y="279"/>
                    <a:pt x="974" y="278"/>
                    <a:pt x="974" y="278"/>
                  </a:cubicBezTo>
                  <a:cubicBezTo>
                    <a:pt x="974" y="277"/>
                    <a:pt x="974" y="277"/>
                    <a:pt x="974" y="277"/>
                  </a:cubicBezTo>
                  <a:cubicBezTo>
                    <a:pt x="974" y="277"/>
                    <a:pt x="974" y="276"/>
                    <a:pt x="974" y="276"/>
                  </a:cubicBezTo>
                  <a:cubicBezTo>
                    <a:pt x="976" y="276"/>
                    <a:pt x="976" y="276"/>
                    <a:pt x="976" y="276"/>
                  </a:cubicBezTo>
                  <a:cubicBezTo>
                    <a:pt x="975" y="276"/>
                    <a:pt x="976" y="276"/>
                    <a:pt x="976" y="276"/>
                  </a:cubicBezTo>
                  <a:cubicBezTo>
                    <a:pt x="975" y="275"/>
                    <a:pt x="975" y="275"/>
                    <a:pt x="975" y="275"/>
                  </a:cubicBezTo>
                  <a:cubicBezTo>
                    <a:pt x="975" y="274"/>
                    <a:pt x="975" y="274"/>
                    <a:pt x="975" y="273"/>
                  </a:cubicBezTo>
                  <a:cubicBezTo>
                    <a:pt x="975" y="272"/>
                    <a:pt x="975" y="272"/>
                    <a:pt x="975" y="272"/>
                  </a:cubicBezTo>
                  <a:cubicBezTo>
                    <a:pt x="975" y="272"/>
                    <a:pt x="975" y="272"/>
                    <a:pt x="974" y="271"/>
                  </a:cubicBezTo>
                  <a:cubicBezTo>
                    <a:pt x="974" y="271"/>
                    <a:pt x="974" y="271"/>
                    <a:pt x="974" y="271"/>
                  </a:cubicBezTo>
                  <a:cubicBezTo>
                    <a:pt x="973" y="270"/>
                    <a:pt x="974" y="269"/>
                    <a:pt x="974" y="269"/>
                  </a:cubicBezTo>
                  <a:cubicBezTo>
                    <a:pt x="974" y="268"/>
                    <a:pt x="974" y="267"/>
                    <a:pt x="973" y="267"/>
                  </a:cubicBezTo>
                  <a:cubicBezTo>
                    <a:pt x="973" y="266"/>
                    <a:pt x="973" y="266"/>
                    <a:pt x="972" y="265"/>
                  </a:cubicBezTo>
                  <a:cubicBezTo>
                    <a:pt x="972" y="264"/>
                    <a:pt x="971" y="264"/>
                    <a:pt x="971" y="264"/>
                  </a:cubicBezTo>
                  <a:cubicBezTo>
                    <a:pt x="970" y="263"/>
                    <a:pt x="970" y="263"/>
                    <a:pt x="970" y="263"/>
                  </a:cubicBezTo>
                  <a:cubicBezTo>
                    <a:pt x="970" y="263"/>
                    <a:pt x="969" y="263"/>
                    <a:pt x="969" y="263"/>
                  </a:cubicBezTo>
                  <a:cubicBezTo>
                    <a:pt x="969" y="263"/>
                    <a:pt x="969" y="263"/>
                    <a:pt x="968" y="262"/>
                  </a:cubicBezTo>
                  <a:cubicBezTo>
                    <a:pt x="968" y="262"/>
                    <a:pt x="968" y="262"/>
                    <a:pt x="968" y="262"/>
                  </a:cubicBezTo>
                  <a:cubicBezTo>
                    <a:pt x="968" y="261"/>
                    <a:pt x="968" y="261"/>
                    <a:pt x="968" y="261"/>
                  </a:cubicBezTo>
                  <a:cubicBezTo>
                    <a:pt x="968" y="261"/>
                    <a:pt x="969" y="261"/>
                    <a:pt x="969" y="260"/>
                  </a:cubicBezTo>
                  <a:cubicBezTo>
                    <a:pt x="969" y="260"/>
                    <a:pt x="969" y="260"/>
                    <a:pt x="970" y="260"/>
                  </a:cubicBezTo>
                  <a:cubicBezTo>
                    <a:pt x="970" y="259"/>
                    <a:pt x="970" y="259"/>
                    <a:pt x="970" y="259"/>
                  </a:cubicBezTo>
                  <a:cubicBezTo>
                    <a:pt x="970" y="259"/>
                    <a:pt x="970" y="258"/>
                    <a:pt x="970" y="258"/>
                  </a:cubicBezTo>
                  <a:cubicBezTo>
                    <a:pt x="970" y="256"/>
                    <a:pt x="970" y="256"/>
                    <a:pt x="970" y="256"/>
                  </a:cubicBezTo>
                  <a:cubicBezTo>
                    <a:pt x="972" y="256"/>
                    <a:pt x="972" y="256"/>
                    <a:pt x="972" y="256"/>
                  </a:cubicBezTo>
                  <a:cubicBezTo>
                    <a:pt x="972" y="256"/>
                    <a:pt x="973" y="256"/>
                    <a:pt x="973" y="256"/>
                  </a:cubicBezTo>
                  <a:cubicBezTo>
                    <a:pt x="973" y="256"/>
                    <a:pt x="973" y="255"/>
                    <a:pt x="973" y="255"/>
                  </a:cubicBezTo>
                  <a:cubicBezTo>
                    <a:pt x="974" y="255"/>
                    <a:pt x="974" y="254"/>
                    <a:pt x="974" y="254"/>
                  </a:cubicBezTo>
                  <a:cubicBezTo>
                    <a:pt x="974" y="254"/>
                    <a:pt x="974" y="254"/>
                    <a:pt x="974" y="254"/>
                  </a:cubicBezTo>
                  <a:cubicBezTo>
                    <a:pt x="975" y="254"/>
                    <a:pt x="975" y="254"/>
                    <a:pt x="975" y="254"/>
                  </a:cubicBezTo>
                  <a:cubicBezTo>
                    <a:pt x="975" y="254"/>
                    <a:pt x="976" y="254"/>
                    <a:pt x="976" y="254"/>
                  </a:cubicBezTo>
                  <a:cubicBezTo>
                    <a:pt x="977" y="254"/>
                    <a:pt x="977" y="254"/>
                    <a:pt x="977" y="254"/>
                  </a:cubicBezTo>
                  <a:cubicBezTo>
                    <a:pt x="977" y="254"/>
                    <a:pt x="978" y="254"/>
                    <a:pt x="979" y="254"/>
                  </a:cubicBezTo>
                  <a:cubicBezTo>
                    <a:pt x="979" y="253"/>
                    <a:pt x="979" y="253"/>
                    <a:pt x="979" y="252"/>
                  </a:cubicBezTo>
                  <a:cubicBezTo>
                    <a:pt x="979" y="252"/>
                    <a:pt x="979" y="252"/>
                    <a:pt x="979" y="252"/>
                  </a:cubicBezTo>
                  <a:cubicBezTo>
                    <a:pt x="975" y="252"/>
                    <a:pt x="975" y="252"/>
                    <a:pt x="975" y="252"/>
                  </a:cubicBezTo>
                  <a:cubicBezTo>
                    <a:pt x="975" y="251"/>
                    <a:pt x="975" y="251"/>
                    <a:pt x="975" y="251"/>
                  </a:cubicBezTo>
                  <a:cubicBezTo>
                    <a:pt x="974" y="250"/>
                    <a:pt x="974" y="250"/>
                    <a:pt x="974" y="250"/>
                  </a:cubicBezTo>
                  <a:cubicBezTo>
                    <a:pt x="971" y="250"/>
                    <a:pt x="971" y="250"/>
                    <a:pt x="971" y="250"/>
                  </a:cubicBezTo>
                  <a:cubicBezTo>
                    <a:pt x="971" y="250"/>
                    <a:pt x="971" y="250"/>
                    <a:pt x="971" y="251"/>
                  </a:cubicBezTo>
                  <a:cubicBezTo>
                    <a:pt x="971" y="251"/>
                    <a:pt x="971" y="252"/>
                    <a:pt x="971" y="252"/>
                  </a:cubicBezTo>
                  <a:cubicBezTo>
                    <a:pt x="971" y="252"/>
                    <a:pt x="971" y="252"/>
                    <a:pt x="971" y="252"/>
                  </a:cubicBezTo>
                  <a:cubicBezTo>
                    <a:pt x="970" y="252"/>
                    <a:pt x="970" y="252"/>
                    <a:pt x="970" y="252"/>
                  </a:cubicBezTo>
                  <a:cubicBezTo>
                    <a:pt x="970" y="252"/>
                    <a:pt x="969" y="252"/>
                    <a:pt x="969" y="252"/>
                  </a:cubicBezTo>
                  <a:cubicBezTo>
                    <a:pt x="969" y="252"/>
                    <a:pt x="969" y="252"/>
                    <a:pt x="968" y="252"/>
                  </a:cubicBezTo>
                  <a:cubicBezTo>
                    <a:pt x="968" y="248"/>
                    <a:pt x="968" y="248"/>
                    <a:pt x="968" y="248"/>
                  </a:cubicBezTo>
                  <a:cubicBezTo>
                    <a:pt x="964" y="248"/>
                    <a:pt x="964" y="248"/>
                    <a:pt x="964" y="248"/>
                  </a:cubicBezTo>
                  <a:cubicBezTo>
                    <a:pt x="963" y="248"/>
                    <a:pt x="963" y="248"/>
                    <a:pt x="963" y="247"/>
                  </a:cubicBezTo>
                  <a:cubicBezTo>
                    <a:pt x="963" y="246"/>
                    <a:pt x="963" y="246"/>
                    <a:pt x="963" y="246"/>
                  </a:cubicBezTo>
                  <a:cubicBezTo>
                    <a:pt x="963" y="245"/>
                    <a:pt x="963" y="245"/>
                    <a:pt x="963" y="245"/>
                  </a:cubicBezTo>
                  <a:cubicBezTo>
                    <a:pt x="964" y="245"/>
                    <a:pt x="964" y="244"/>
                    <a:pt x="964" y="244"/>
                  </a:cubicBezTo>
                  <a:cubicBezTo>
                    <a:pt x="964" y="244"/>
                    <a:pt x="965" y="244"/>
                    <a:pt x="965" y="244"/>
                  </a:cubicBezTo>
                  <a:cubicBezTo>
                    <a:pt x="966" y="244"/>
                    <a:pt x="966" y="244"/>
                    <a:pt x="967" y="244"/>
                  </a:cubicBezTo>
                  <a:cubicBezTo>
                    <a:pt x="967" y="244"/>
                    <a:pt x="967" y="244"/>
                    <a:pt x="968" y="244"/>
                  </a:cubicBezTo>
                  <a:cubicBezTo>
                    <a:pt x="968" y="244"/>
                    <a:pt x="968" y="244"/>
                    <a:pt x="968" y="244"/>
                  </a:cubicBezTo>
                  <a:cubicBezTo>
                    <a:pt x="968" y="244"/>
                    <a:pt x="968" y="243"/>
                    <a:pt x="968" y="243"/>
                  </a:cubicBezTo>
                  <a:cubicBezTo>
                    <a:pt x="968" y="243"/>
                    <a:pt x="969" y="243"/>
                    <a:pt x="969" y="243"/>
                  </a:cubicBezTo>
                  <a:cubicBezTo>
                    <a:pt x="969" y="242"/>
                    <a:pt x="969" y="242"/>
                    <a:pt x="969" y="242"/>
                  </a:cubicBezTo>
                  <a:cubicBezTo>
                    <a:pt x="970" y="242"/>
                    <a:pt x="970" y="242"/>
                    <a:pt x="970" y="242"/>
                  </a:cubicBezTo>
                  <a:cubicBezTo>
                    <a:pt x="970" y="242"/>
                    <a:pt x="971" y="241"/>
                    <a:pt x="971" y="241"/>
                  </a:cubicBezTo>
                  <a:cubicBezTo>
                    <a:pt x="971" y="241"/>
                    <a:pt x="972" y="241"/>
                    <a:pt x="972" y="241"/>
                  </a:cubicBezTo>
                  <a:cubicBezTo>
                    <a:pt x="973" y="241"/>
                    <a:pt x="973" y="241"/>
                    <a:pt x="973" y="241"/>
                  </a:cubicBezTo>
                  <a:cubicBezTo>
                    <a:pt x="973" y="241"/>
                    <a:pt x="973" y="241"/>
                    <a:pt x="974" y="241"/>
                  </a:cubicBezTo>
                  <a:cubicBezTo>
                    <a:pt x="974" y="240"/>
                    <a:pt x="974" y="240"/>
                    <a:pt x="974" y="240"/>
                  </a:cubicBezTo>
                  <a:cubicBezTo>
                    <a:pt x="975" y="240"/>
                    <a:pt x="975" y="239"/>
                    <a:pt x="975" y="239"/>
                  </a:cubicBezTo>
                  <a:cubicBezTo>
                    <a:pt x="975" y="239"/>
                    <a:pt x="975" y="239"/>
                    <a:pt x="976" y="238"/>
                  </a:cubicBezTo>
                  <a:cubicBezTo>
                    <a:pt x="976" y="238"/>
                    <a:pt x="976" y="238"/>
                    <a:pt x="977" y="238"/>
                  </a:cubicBezTo>
                  <a:cubicBezTo>
                    <a:pt x="977" y="238"/>
                    <a:pt x="977" y="238"/>
                    <a:pt x="977" y="238"/>
                  </a:cubicBezTo>
                  <a:cubicBezTo>
                    <a:pt x="977" y="238"/>
                    <a:pt x="977" y="238"/>
                    <a:pt x="978" y="238"/>
                  </a:cubicBezTo>
                  <a:cubicBezTo>
                    <a:pt x="978" y="239"/>
                    <a:pt x="978" y="239"/>
                    <a:pt x="978" y="239"/>
                  </a:cubicBezTo>
                  <a:cubicBezTo>
                    <a:pt x="978" y="239"/>
                    <a:pt x="978" y="239"/>
                    <a:pt x="977" y="240"/>
                  </a:cubicBezTo>
                  <a:cubicBezTo>
                    <a:pt x="977" y="240"/>
                    <a:pt x="977" y="240"/>
                    <a:pt x="977" y="240"/>
                  </a:cubicBezTo>
                  <a:cubicBezTo>
                    <a:pt x="976" y="241"/>
                    <a:pt x="976" y="241"/>
                    <a:pt x="976" y="241"/>
                  </a:cubicBezTo>
                  <a:cubicBezTo>
                    <a:pt x="976" y="242"/>
                    <a:pt x="976" y="242"/>
                    <a:pt x="975" y="243"/>
                  </a:cubicBezTo>
                  <a:cubicBezTo>
                    <a:pt x="975" y="243"/>
                    <a:pt x="975" y="243"/>
                    <a:pt x="975" y="244"/>
                  </a:cubicBezTo>
                  <a:cubicBezTo>
                    <a:pt x="974" y="244"/>
                    <a:pt x="974" y="244"/>
                    <a:pt x="974" y="244"/>
                  </a:cubicBezTo>
                  <a:cubicBezTo>
                    <a:pt x="974" y="244"/>
                    <a:pt x="974" y="245"/>
                    <a:pt x="974" y="245"/>
                  </a:cubicBezTo>
                  <a:cubicBezTo>
                    <a:pt x="974" y="246"/>
                    <a:pt x="974" y="246"/>
                    <a:pt x="974" y="246"/>
                  </a:cubicBezTo>
                  <a:cubicBezTo>
                    <a:pt x="974" y="245"/>
                    <a:pt x="974" y="245"/>
                    <a:pt x="975" y="245"/>
                  </a:cubicBezTo>
                  <a:cubicBezTo>
                    <a:pt x="975" y="245"/>
                    <a:pt x="975" y="245"/>
                    <a:pt x="975" y="244"/>
                  </a:cubicBezTo>
                  <a:cubicBezTo>
                    <a:pt x="979" y="244"/>
                    <a:pt x="979" y="244"/>
                    <a:pt x="979" y="244"/>
                  </a:cubicBezTo>
                  <a:cubicBezTo>
                    <a:pt x="979" y="244"/>
                    <a:pt x="979" y="244"/>
                    <a:pt x="980" y="244"/>
                  </a:cubicBezTo>
                  <a:cubicBezTo>
                    <a:pt x="980" y="244"/>
                    <a:pt x="980" y="243"/>
                    <a:pt x="981" y="243"/>
                  </a:cubicBezTo>
                  <a:cubicBezTo>
                    <a:pt x="981" y="243"/>
                    <a:pt x="981" y="242"/>
                    <a:pt x="981" y="242"/>
                  </a:cubicBezTo>
                  <a:cubicBezTo>
                    <a:pt x="982" y="242"/>
                    <a:pt x="982" y="242"/>
                    <a:pt x="982" y="242"/>
                  </a:cubicBezTo>
                  <a:cubicBezTo>
                    <a:pt x="982" y="242"/>
                    <a:pt x="982" y="241"/>
                    <a:pt x="983" y="241"/>
                  </a:cubicBezTo>
                  <a:cubicBezTo>
                    <a:pt x="984" y="241"/>
                    <a:pt x="984" y="242"/>
                    <a:pt x="985" y="242"/>
                  </a:cubicBezTo>
                  <a:cubicBezTo>
                    <a:pt x="985" y="242"/>
                    <a:pt x="985" y="242"/>
                    <a:pt x="986" y="242"/>
                  </a:cubicBezTo>
                  <a:cubicBezTo>
                    <a:pt x="986" y="242"/>
                    <a:pt x="987" y="242"/>
                    <a:pt x="987" y="243"/>
                  </a:cubicBezTo>
                  <a:cubicBezTo>
                    <a:pt x="987" y="243"/>
                    <a:pt x="988" y="243"/>
                    <a:pt x="988" y="243"/>
                  </a:cubicBezTo>
                  <a:cubicBezTo>
                    <a:pt x="988" y="243"/>
                    <a:pt x="988" y="244"/>
                    <a:pt x="988" y="244"/>
                  </a:cubicBezTo>
                  <a:cubicBezTo>
                    <a:pt x="988" y="245"/>
                    <a:pt x="988" y="245"/>
                    <a:pt x="988" y="245"/>
                  </a:cubicBezTo>
                  <a:cubicBezTo>
                    <a:pt x="988" y="246"/>
                    <a:pt x="988" y="246"/>
                    <a:pt x="988" y="246"/>
                  </a:cubicBezTo>
                  <a:cubicBezTo>
                    <a:pt x="988" y="246"/>
                    <a:pt x="987" y="246"/>
                    <a:pt x="987" y="247"/>
                  </a:cubicBezTo>
                  <a:cubicBezTo>
                    <a:pt x="987" y="247"/>
                    <a:pt x="987" y="247"/>
                    <a:pt x="987" y="247"/>
                  </a:cubicBezTo>
                  <a:cubicBezTo>
                    <a:pt x="987" y="248"/>
                    <a:pt x="986" y="248"/>
                    <a:pt x="986" y="248"/>
                  </a:cubicBezTo>
                  <a:cubicBezTo>
                    <a:pt x="986" y="249"/>
                    <a:pt x="986" y="249"/>
                    <a:pt x="986" y="250"/>
                  </a:cubicBezTo>
                  <a:cubicBezTo>
                    <a:pt x="988" y="250"/>
                    <a:pt x="988" y="250"/>
                    <a:pt x="988" y="250"/>
                  </a:cubicBezTo>
                  <a:cubicBezTo>
                    <a:pt x="989" y="250"/>
                    <a:pt x="989" y="250"/>
                    <a:pt x="989" y="250"/>
                  </a:cubicBezTo>
                  <a:cubicBezTo>
                    <a:pt x="989" y="249"/>
                    <a:pt x="989" y="249"/>
                    <a:pt x="989" y="249"/>
                  </a:cubicBezTo>
                  <a:cubicBezTo>
                    <a:pt x="990" y="249"/>
                    <a:pt x="990" y="249"/>
                    <a:pt x="990" y="249"/>
                  </a:cubicBezTo>
                  <a:cubicBezTo>
                    <a:pt x="991" y="249"/>
                    <a:pt x="991" y="250"/>
                    <a:pt x="991" y="250"/>
                  </a:cubicBezTo>
                  <a:cubicBezTo>
                    <a:pt x="991" y="251"/>
                    <a:pt x="992" y="251"/>
                    <a:pt x="992" y="251"/>
                  </a:cubicBezTo>
                  <a:cubicBezTo>
                    <a:pt x="992" y="252"/>
                    <a:pt x="992" y="252"/>
                    <a:pt x="992" y="253"/>
                  </a:cubicBezTo>
                  <a:cubicBezTo>
                    <a:pt x="992" y="253"/>
                    <a:pt x="992" y="253"/>
                    <a:pt x="992" y="253"/>
                  </a:cubicBezTo>
                  <a:cubicBezTo>
                    <a:pt x="992" y="254"/>
                    <a:pt x="992" y="254"/>
                    <a:pt x="992" y="254"/>
                  </a:cubicBezTo>
                  <a:cubicBezTo>
                    <a:pt x="993" y="254"/>
                    <a:pt x="993" y="254"/>
                    <a:pt x="993" y="255"/>
                  </a:cubicBezTo>
                  <a:cubicBezTo>
                    <a:pt x="993" y="259"/>
                    <a:pt x="993" y="259"/>
                    <a:pt x="993" y="259"/>
                  </a:cubicBezTo>
                  <a:cubicBezTo>
                    <a:pt x="993" y="259"/>
                    <a:pt x="993" y="259"/>
                    <a:pt x="992" y="260"/>
                  </a:cubicBezTo>
                  <a:cubicBezTo>
                    <a:pt x="992" y="260"/>
                    <a:pt x="992" y="260"/>
                    <a:pt x="992" y="260"/>
                  </a:cubicBezTo>
                  <a:cubicBezTo>
                    <a:pt x="992" y="260"/>
                    <a:pt x="992" y="261"/>
                    <a:pt x="992" y="261"/>
                  </a:cubicBezTo>
                  <a:cubicBezTo>
                    <a:pt x="991" y="261"/>
                    <a:pt x="991" y="261"/>
                    <a:pt x="991" y="262"/>
                  </a:cubicBezTo>
                  <a:cubicBezTo>
                    <a:pt x="991" y="264"/>
                    <a:pt x="991" y="264"/>
                    <a:pt x="991" y="264"/>
                  </a:cubicBezTo>
                  <a:cubicBezTo>
                    <a:pt x="995" y="264"/>
                    <a:pt x="995" y="264"/>
                    <a:pt x="995" y="264"/>
                  </a:cubicBezTo>
                  <a:cubicBezTo>
                    <a:pt x="996" y="264"/>
                    <a:pt x="997" y="263"/>
                    <a:pt x="997" y="262"/>
                  </a:cubicBezTo>
                  <a:cubicBezTo>
                    <a:pt x="998" y="262"/>
                    <a:pt x="998" y="262"/>
                    <a:pt x="998" y="262"/>
                  </a:cubicBezTo>
                  <a:cubicBezTo>
                    <a:pt x="998" y="262"/>
                    <a:pt x="999" y="262"/>
                    <a:pt x="999" y="262"/>
                  </a:cubicBezTo>
                  <a:cubicBezTo>
                    <a:pt x="999" y="261"/>
                    <a:pt x="999" y="261"/>
                    <a:pt x="1000" y="261"/>
                  </a:cubicBezTo>
                  <a:cubicBezTo>
                    <a:pt x="1000" y="261"/>
                    <a:pt x="1000" y="261"/>
                    <a:pt x="1001" y="261"/>
                  </a:cubicBezTo>
                  <a:cubicBezTo>
                    <a:pt x="1001" y="261"/>
                    <a:pt x="1001" y="260"/>
                    <a:pt x="1001" y="260"/>
                  </a:cubicBezTo>
                  <a:cubicBezTo>
                    <a:pt x="1002" y="260"/>
                    <a:pt x="1002" y="260"/>
                    <a:pt x="1002" y="260"/>
                  </a:cubicBezTo>
                  <a:cubicBezTo>
                    <a:pt x="1002" y="260"/>
                    <a:pt x="1003" y="260"/>
                    <a:pt x="1003" y="260"/>
                  </a:cubicBezTo>
                  <a:cubicBezTo>
                    <a:pt x="1003" y="260"/>
                    <a:pt x="1003" y="260"/>
                    <a:pt x="1004" y="259"/>
                  </a:cubicBezTo>
                  <a:cubicBezTo>
                    <a:pt x="1004" y="259"/>
                    <a:pt x="1004" y="259"/>
                    <a:pt x="1004" y="259"/>
                  </a:cubicBezTo>
                  <a:cubicBezTo>
                    <a:pt x="1004" y="258"/>
                    <a:pt x="1004" y="258"/>
                    <a:pt x="1004" y="257"/>
                  </a:cubicBezTo>
                  <a:cubicBezTo>
                    <a:pt x="1004" y="257"/>
                    <a:pt x="1004" y="257"/>
                    <a:pt x="1004" y="256"/>
                  </a:cubicBezTo>
                  <a:cubicBezTo>
                    <a:pt x="1004" y="256"/>
                    <a:pt x="1004" y="256"/>
                    <a:pt x="1004" y="256"/>
                  </a:cubicBezTo>
                  <a:cubicBezTo>
                    <a:pt x="1004" y="253"/>
                    <a:pt x="1004" y="253"/>
                    <a:pt x="1004" y="253"/>
                  </a:cubicBezTo>
                  <a:cubicBezTo>
                    <a:pt x="1003" y="253"/>
                    <a:pt x="1003" y="254"/>
                    <a:pt x="1002" y="253"/>
                  </a:cubicBezTo>
                  <a:cubicBezTo>
                    <a:pt x="1002" y="253"/>
                    <a:pt x="1002" y="253"/>
                    <a:pt x="1002" y="252"/>
                  </a:cubicBezTo>
                  <a:cubicBezTo>
                    <a:pt x="1002" y="252"/>
                    <a:pt x="1002" y="251"/>
                    <a:pt x="1002" y="251"/>
                  </a:cubicBezTo>
                  <a:cubicBezTo>
                    <a:pt x="1002" y="250"/>
                    <a:pt x="1002" y="250"/>
                    <a:pt x="1002" y="250"/>
                  </a:cubicBezTo>
                  <a:cubicBezTo>
                    <a:pt x="1001" y="250"/>
                    <a:pt x="1001" y="250"/>
                    <a:pt x="1001" y="250"/>
                  </a:cubicBezTo>
                  <a:cubicBezTo>
                    <a:pt x="1001" y="249"/>
                    <a:pt x="1000" y="249"/>
                    <a:pt x="1000" y="249"/>
                  </a:cubicBezTo>
                  <a:cubicBezTo>
                    <a:pt x="1000" y="249"/>
                    <a:pt x="1000" y="249"/>
                    <a:pt x="1000" y="248"/>
                  </a:cubicBezTo>
                  <a:cubicBezTo>
                    <a:pt x="999" y="248"/>
                    <a:pt x="999" y="248"/>
                    <a:pt x="999" y="248"/>
                  </a:cubicBezTo>
                  <a:cubicBezTo>
                    <a:pt x="999" y="248"/>
                    <a:pt x="998" y="248"/>
                    <a:pt x="998" y="247"/>
                  </a:cubicBezTo>
                  <a:cubicBezTo>
                    <a:pt x="998" y="247"/>
                    <a:pt x="998" y="247"/>
                    <a:pt x="998" y="247"/>
                  </a:cubicBezTo>
                  <a:cubicBezTo>
                    <a:pt x="998" y="247"/>
                    <a:pt x="998" y="246"/>
                    <a:pt x="998" y="246"/>
                  </a:cubicBezTo>
                  <a:cubicBezTo>
                    <a:pt x="997" y="246"/>
                    <a:pt x="998" y="245"/>
                    <a:pt x="998" y="245"/>
                  </a:cubicBezTo>
                  <a:cubicBezTo>
                    <a:pt x="998" y="244"/>
                    <a:pt x="998" y="244"/>
                    <a:pt x="998" y="243"/>
                  </a:cubicBezTo>
                  <a:cubicBezTo>
                    <a:pt x="998" y="243"/>
                    <a:pt x="998" y="243"/>
                    <a:pt x="998" y="242"/>
                  </a:cubicBezTo>
                  <a:cubicBezTo>
                    <a:pt x="998" y="242"/>
                    <a:pt x="998" y="242"/>
                    <a:pt x="999" y="242"/>
                  </a:cubicBezTo>
                  <a:cubicBezTo>
                    <a:pt x="999" y="241"/>
                    <a:pt x="999" y="241"/>
                    <a:pt x="999" y="241"/>
                  </a:cubicBezTo>
                  <a:cubicBezTo>
                    <a:pt x="999" y="241"/>
                    <a:pt x="999" y="241"/>
                    <a:pt x="1000" y="241"/>
                  </a:cubicBezTo>
                  <a:cubicBezTo>
                    <a:pt x="1000" y="241"/>
                    <a:pt x="1001" y="241"/>
                    <a:pt x="1001" y="241"/>
                  </a:cubicBezTo>
                  <a:cubicBezTo>
                    <a:pt x="1002" y="241"/>
                    <a:pt x="1002" y="241"/>
                    <a:pt x="1002" y="241"/>
                  </a:cubicBezTo>
                  <a:cubicBezTo>
                    <a:pt x="1002" y="241"/>
                    <a:pt x="1003" y="240"/>
                    <a:pt x="1003" y="240"/>
                  </a:cubicBezTo>
                  <a:cubicBezTo>
                    <a:pt x="1003" y="234"/>
                    <a:pt x="1003" y="234"/>
                    <a:pt x="1003" y="234"/>
                  </a:cubicBezTo>
                  <a:cubicBezTo>
                    <a:pt x="1003" y="234"/>
                    <a:pt x="1003" y="234"/>
                    <a:pt x="1003" y="234"/>
                  </a:cubicBezTo>
                  <a:cubicBezTo>
                    <a:pt x="1003" y="233"/>
                    <a:pt x="1003" y="233"/>
                    <a:pt x="1004" y="233"/>
                  </a:cubicBezTo>
                  <a:cubicBezTo>
                    <a:pt x="1004" y="233"/>
                    <a:pt x="1004" y="232"/>
                    <a:pt x="1004" y="232"/>
                  </a:cubicBezTo>
                  <a:cubicBezTo>
                    <a:pt x="1004" y="232"/>
                    <a:pt x="1005" y="232"/>
                    <a:pt x="1005" y="232"/>
                  </a:cubicBezTo>
                  <a:cubicBezTo>
                    <a:pt x="1005" y="232"/>
                    <a:pt x="1005" y="232"/>
                    <a:pt x="1006" y="232"/>
                  </a:cubicBezTo>
                  <a:cubicBezTo>
                    <a:pt x="1006" y="231"/>
                    <a:pt x="1006" y="231"/>
                    <a:pt x="1007" y="230"/>
                  </a:cubicBezTo>
                  <a:cubicBezTo>
                    <a:pt x="1007" y="230"/>
                    <a:pt x="1007" y="230"/>
                    <a:pt x="1007" y="229"/>
                  </a:cubicBezTo>
                  <a:cubicBezTo>
                    <a:pt x="1008" y="229"/>
                    <a:pt x="1008" y="228"/>
                    <a:pt x="1009" y="228"/>
                  </a:cubicBezTo>
                  <a:cubicBezTo>
                    <a:pt x="1009" y="228"/>
                    <a:pt x="1009" y="228"/>
                    <a:pt x="1009" y="228"/>
                  </a:cubicBezTo>
                  <a:cubicBezTo>
                    <a:pt x="1010" y="228"/>
                    <a:pt x="1010" y="228"/>
                    <a:pt x="1010" y="228"/>
                  </a:cubicBezTo>
                  <a:cubicBezTo>
                    <a:pt x="1011" y="229"/>
                    <a:pt x="1012" y="230"/>
                    <a:pt x="1013" y="230"/>
                  </a:cubicBezTo>
                  <a:cubicBezTo>
                    <a:pt x="1013" y="230"/>
                    <a:pt x="1013" y="230"/>
                    <a:pt x="1014" y="230"/>
                  </a:cubicBezTo>
                  <a:cubicBezTo>
                    <a:pt x="1014" y="230"/>
                    <a:pt x="1015" y="230"/>
                    <a:pt x="1015" y="230"/>
                  </a:cubicBezTo>
                  <a:cubicBezTo>
                    <a:pt x="1015" y="230"/>
                    <a:pt x="1016" y="229"/>
                    <a:pt x="1016" y="229"/>
                  </a:cubicBezTo>
                  <a:cubicBezTo>
                    <a:pt x="1016" y="229"/>
                    <a:pt x="1016" y="229"/>
                    <a:pt x="1016" y="229"/>
                  </a:cubicBezTo>
                  <a:cubicBezTo>
                    <a:pt x="1017" y="228"/>
                    <a:pt x="1017" y="228"/>
                    <a:pt x="1017" y="228"/>
                  </a:cubicBezTo>
                  <a:cubicBezTo>
                    <a:pt x="1017" y="228"/>
                    <a:pt x="1017" y="228"/>
                    <a:pt x="1018" y="228"/>
                  </a:cubicBezTo>
                  <a:cubicBezTo>
                    <a:pt x="1018" y="228"/>
                    <a:pt x="1018" y="227"/>
                    <a:pt x="1018" y="227"/>
                  </a:cubicBezTo>
                  <a:cubicBezTo>
                    <a:pt x="1019" y="227"/>
                    <a:pt x="1019" y="227"/>
                    <a:pt x="1020" y="227"/>
                  </a:cubicBezTo>
                  <a:cubicBezTo>
                    <a:pt x="1020" y="227"/>
                    <a:pt x="1020" y="227"/>
                    <a:pt x="1020" y="227"/>
                  </a:cubicBezTo>
                  <a:cubicBezTo>
                    <a:pt x="1021" y="227"/>
                    <a:pt x="1021" y="227"/>
                    <a:pt x="1021" y="227"/>
                  </a:cubicBezTo>
                  <a:cubicBezTo>
                    <a:pt x="1021" y="227"/>
                    <a:pt x="1022" y="226"/>
                    <a:pt x="1022" y="226"/>
                  </a:cubicBezTo>
                  <a:cubicBezTo>
                    <a:pt x="1022" y="226"/>
                    <a:pt x="1022" y="226"/>
                    <a:pt x="1022" y="226"/>
                  </a:cubicBezTo>
                  <a:cubicBezTo>
                    <a:pt x="1022" y="225"/>
                    <a:pt x="1023" y="225"/>
                    <a:pt x="1023" y="224"/>
                  </a:cubicBezTo>
                  <a:cubicBezTo>
                    <a:pt x="1024" y="224"/>
                    <a:pt x="1024" y="224"/>
                    <a:pt x="1024" y="224"/>
                  </a:cubicBezTo>
                  <a:cubicBezTo>
                    <a:pt x="1024" y="224"/>
                    <a:pt x="1024" y="223"/>
                    <a:pt x="1025" y="223"/>
                  </a:cubicBezTo>
                  <a:cubicBezTo>
                    <a:pt x="1025" y="223"/>
                    <a:pt x="1025" y="223"/>
                    <a:pt x="1025" y="223"/>
                  </a:cubicBezTo>
                  <a:cubicBezTo>
                    <a:pt x="1026" y="222"/>
                    <a:pt x="1026" y="221"/>
                    <a:pt x="1027" y="220"/>
                  </a:cubicBezTo>
                  <a:cubicBezTo>
                    <a:pt x="1027" y="220"/>
                    <a:pt x="1028" y="220"/>
                    <a:pt x="1028" y="220"/>
                  </a:cubicBezTo>
                  <a:cubicBezTo>
                    <a:pt x="1028" y="219"/>
                    <a:pt x="1029" y="219"/>
                    <a:pt x="1029" y="218"/>
                  </a:cubicBezTo>
                  <a:cubicBezTo>
                    <a:pt x="1029" y="218"/>
                    <a:pt x="1029" y="218"/>
                    <a:pt x="1029" y="218"/>
                  </a:cubicBezTo>
                  <a:cubicBezTo>
                    <a:pt x="1029" y="217"/>
                    <a:pt x="1030" y="217"/>
                    <a:pt x="1030" y="217"/>
                  </a:cubicBezTo>
                  <a:cubicBezTo>
                    <a:pt x="1030" y="217"/>
                    <a:pt x="1030" y="216"/>
                    <a:pt x="1030" y="216"/>
                  </a:cubicBezTo>
                  <a:cubicBezTo>
                    <a:pt x="1030" y="216"/>
                    <a:pt x="1030" y="215"/>
                    <a:pt x="1030" y="215"/>
                  </a:cubicBezTo>
                  <a:cubicBezTo>
                    <a:pt x="1031" y="215"/>
                    <a:pt x="1031" y="214"/>
                    <a:pt x="1031" y="214"/>
                  </a:cubicBezTo>
                  <a:cubicBezTo>
                    <a:pt x="1031" y="213"/>
                    <a:pt x="1032" y="213"/>
                    <a:pt x="1032" y="213"/>
                  </a:cubicBezTo>
                  <a:cubicBezTo>
                    <a:pt x="1033" y="213"/>
                    <a:pt x="1033" y="213"/>
                    <a:pt x="1033" y="212"/>
                  </a:cubicBezTo>
                  <a:cubicBezTo>
                    <a:pt x="1033" y="212"/>
                    <a:pt x="1033" y="212"/>
                    <a:pt x="1033" y="212"/>
                  </a:cubicBezTo>
                  <a:cubicBezTo>
                    <a:pt x="1034" y="212"/>
                    <a:pt x="1034" y="212"/>
                    <a:pt x="1034" y="212"/>
                  </a:cubicBezTo>
                  <a:cubicBezTo>
                    <a:pt x="1035" y="211"/>
                    <a:pt x="1035" y="211"/>
                    <a:pt x="1035" y="210"/>
                  </a:cubicBezTo>
                  <a:cubicBezTo>
                    <a:pt x="1036" y="210"/>
                    <a:pt x="1036" y="210"/>
                    <a:pt x="1036" y="210"/>
                  </a:cubicBezTo>
                  <a:cubicBezTo>
                    <a:pt x="1036" y="210"/>
                    <a:pt x="1036" y="209"/>
                    <a:pt x="1036" y="209"/>
                  </a:cubicBezTo>
                  <a:cubicBezTo>
                    <a:pt x="1037" y="209"/>
                    <a:pt x="1037" y="209"/>
                    <a:pt x="1037" y="208"/>
                  </a:cubicBezTo>
                  <a:cubicBezTo>
                    <a:pt x="1037" y="208"/>
                    <a:pt x="1038" y="208"/>
                    <a:pt x="1038" y="208"/>
                  </a:cubicBezTo>
                  <a:cubicBezTo>
                    <a:pt x="1038" y="207"/>
                    <a:pt x="1038" y="207"/>
                    <a:pt x="1038" y="207"/>
                  </a:cubicBezTo>
                  <a:cubicBezTo>
                    <a:pt x="1039" y="207"/>
                    <a:pt x="1038" y="206"/>
                    <a:pt x="1038" y="206"/>
                  </a:cubicBezTo>
                  <a:cubicBezTo>
                    <a:pt x="1038" y="205"/>
                    <a:pt x="1039" y="205"/>
                    <a:pt x="1039" y="205"/>
                  </a:cubicBezTo>
                  <a:cubicBezTo>
                    <a:pt x="1039" y="204"/>
                    <a:pt x="1039" y="204"/>
                    <a:pt x="1039" y="204"/>
                  </a:cubicBezTo>
                  <a:cubicBezTo>
                    <a:pt x="1039" y="203"/>
                    <a:pt x="1039" y="203"/>
                    <a:pt x="1039" y="203"/>
                  </a:cubicBezTo>
                  <a:cubicBezTo>
                    <a:pt x="1039" y="203"/>
                    <a:pt x="1039" y="202"/>
                    <a:pt x="1039" y="202"/>
                  </a:cubicBezTo>
                  <a:cubicBezTo>
                    <a:pt x="1039" y="202"/>
                    <a:pt x="1040" y="202"/>
                    <a:pt x="1040" y="201"/>
                  </a:cubicBezTo>
                  <a:cubicBezTo>
                    <a:pt x="1040" y="201"/>
                    <a:pt x="1040" y="200"/>
                    <a:pt x="1040" y="200"/>
                  </a:cubicBezTo>
                  <a:cubicBezTo>
                    <a:pt x="1040" y="198"/>
                    <a:pt x="1040" y="198"/>
                    <a:pt x="1040" y="198"/>
                  </a:cubicBezTo>
                  <a:cubicBezTo>
                    <a:pt x="1040" y="198"/>
                    <a:pt x="1040" y="198"/>
                    <a:pt x="1040" y="198"/>
                  </a:cubicBezTo>
                  <a:cubicBezTo>
                    <a:pt x="1040" y="197"/>
                    <a:pt x="1040" y="197"/>
                    <a:pt x="1040" y="197"/>
                  </a:cubicBezTo>
                  <a:cubicBezTo>
                    <a:pt x="1040" y="197"/>
                    <a:pt x="1040" y="196"/>
                    <a:pt x="1040" y="196"/>
                  </a:cubicBezTo>
                  <a:cubicBezTo>
                    <a:pt x="1040" y="196"/>
                    <a:pt x="1040" y="196"/>
                    <a:pt x="1040" y="195"/>
                  </a:cubicBezTo>
                  <a:cubicBezTo>
                    <a:pt x="1040" y="195"/>
                    <a:pt x="1040" y="195"/>
                    <a:pt x="1040" y="195"/>
                  </a:cubicBezTo>
                  <a:cubicBezTo>
                    <a:pt x="1040" y="194"/>
                    <a:pt x="1040" y="194"/>
                    <a:pt x="1041" y="193"/>
                  </a:cubicBezTo>
                  <a:cubicBezTo>
                    <a:pt x="1041" y="193"/>
                    <a:pt x="1041" y="193"/>
                    <a:pt x="1041" y="193"/>
                  </a:cubicBezTo>
                  <a:cubicBezTo>
                    <a:pt x="1041" y="192"/>
                    <a:pt x="1042" y="192"/>
                    <a:pt x="1042" y="192"/>
                  </a:cubicBezTo>
                  <a:cubicBezTo>
                    <a:pt x="1042" y="192"/>
                    <a:pt x="1042" y="191"/>
                    <a:pt x="1042" y="191"/>
                  </a:cubicBezTo>
                  <a:cubicBezTo>
                    <a:pt x="1042" y="191"/>
                    <a:pt x="1043" y="191"/>
                    <a:pt x="1043" y="191"/>
                  </a:cubicBezTo>
                  <a:cubicBezTo>
                    <a:pt x="1043" y="192"/>
                    <a:pt x="1043" y="192"/>
                    <a:pt x="1043" y="192"/>
                  </a:cubicBezTo>
                  <a:cubicBezTo>
                    <a:pt x="1043" y="192"/>
                    <a:pt x="1044" y="192"/>
                    <a:pt x="1044" y="192"/>
                  </a:cubicBezTo>
                  <a:cubicBezTo>
                    <a:pt x="1044" y="192"/>
                    <a:pt x="1044" y="193"/>
                    <a:pt x="1045" y="193"/>
                  </a:cubicBezTo>
                  <a:cubicBezTo>
                    <a:pt x="1045" y="193"/>
                    <a:pt x="1045" y="193"/>
                    <a:pt x="1045" y="194"/>
                  </a:cubicBezTo>
                  <a:cubicBezTo>
                    <a:pt x="1045" y="194"/>
                    <a:pt x="1045" y="194"/>
                    <a:pt x="1045" y="194"/>
                  </a:cubicBezTo>
                  <a:cubicBezTo>
                    <a:pt x="1045" y="195"/>
                    <a:pt x="1045" y="195"/>
                    <a:pt x="1045" y="195"/>
                  </a:cubicBezTo>
                  <a:cubicBezTo>
                    <a:pt x="1045" y="195"/>
                    <a:pt x="1044" y="196"/>
                    <a:pt x="1044" y="196"/>
                  </a:cubicBezTo>
                  <a:cubicBezTo>
                    <a:pt x="1044" y="197"/>
                    <a:pt x="1045" y="197"/>
                    <a:pt x="1045" y="198"/>
                  </a:cubicBezTo>
                  <a:cubicBezTo>
                    <a:pt x="1045" y="199"/>
                    <a:pt x="1045" y="200"/>
                    <a:pt x="1045" y="201"/>
                  </a:cubicBezTo>
                  <a:cubicBezTo>
                    <a:pt x="1045" y="202"/>
                    <a:pt x="1045" y="202"/>
                    <a:pt x="1045" y="203"/>
                  </a:cubicBezTo>
                  <a:cubicBezTo>
                    <a:pt x="1045" y="203"/>
                    <a:pt x="1045" y="204"/>
                    <a:pt x="1045" y="204"/>
                  </a:cubicBezTo>
                  <a:cubicBezTo>
                    <a:pt x="1045" y="204"/>
                    <a:pt x="1045" y="204"/>
                    <a:pt x="1044" y="205"/>
                  </a:cubicBezTo>
                  <a:cubicBezTo>
                    <a:pt x="1044" y="205"/>
                    <a:pt x="1044" y="205"/>
                    <a:pt x="1044" y="205"/>
                  </a:cubicBezTo>
                  <a:cubicBezTo>
                    <a:pt x="1044" y="205"/>
                    <a:pt x="1044" y="206"/>
                    <a:pt x="1044" y="206"/>
                  </a:cubicBezTo>
                  <a:cubicBezTo>
                    <a:pt x="1044" y="207"/>
                    <a:pt x="1044" y="207"/>
                    <a:pt x="1044" y="207"/>
                  </a:cubicBezTo>
                  <a:cubicBezTo>
                    <a:pt x="1044" y="208"/>
                    <a:pt x="1044" y="209"/>
                    <a:pt x="1044" y="209"/>
                  </a:cubicBezTo>
                  <a:cubicBezTo>
                    <a:pt x="1045" y="210"/>
                    <a:pt x="1045" y="210"/>
                    <a:pt x="1045" y="211"/>
                  </a:cubicBezTo>
                  <a:cubicBezTo>
                    <a:pt x="1045" y="212"/>
                    <a:pt x="1045" y="212"/>
                    <a:pt x="1045" y="212"/>
                  </a:cubicBezTo>
                  <a:cubicBezTo>
                    <a:pt x="1045" y="213"/>
                    <a:pt x="1044" y="213"/>
                    <a:pt x="1044" y="213"/>
                  </a:cubicBezTo>
                  <a:cubicBezTo>
                    <a:pt x="1044" y="213"/>
                    <a:pt x="1044" y="213"/>
                    <a:pt x="1043" y="213"/>
                  </a:cubicBezTo>
                  <a:cubicBezTo>
                    <a:pt x="1043" y="214"/>
                    <a:pt x="1044" y="214"/>
                    <a:pt x="1044" y="214"/>
                  </a:cubicBezTo>
                  <a:cubicBezTo>
                    <a:pt x="1044" y="215"/>
                    <a:pt x="1043" y="215"/>
                    <a:pt x="1043" y="215"/>
                  </a:cubicBezTo>
                  <a:cubicBezTo>
                    <a:pt x="1043" y="216"/>
                    <a:pt x="1044" y="216"/>
                    <a:pt x="1044" y="216"/>
                  </a:cubicBezTo>
                  <a:cubicBezTo>
                    <a:pt x="1044" y="217"/>
                    <a:pt x="1044" y="217"/>
                    <a:pt x="1044" y="217"/>
                  </a:cubicBezTo>
                  <a:cubicBezTo>
                    <a:pt x="1045" y="217"/>
                    <a:pt x="1045" y="217"/>
                    <a:pt x="1045" y="217"/>
                  </a:cubicBezTo>
                  <a:cubicBezTo>
                    <a:pt x="1045" y="217"/>
                    <a:pt x="1045" y="217"/>
                    <a:pt x="1046" y="217"/>
                  </a:cubicBezTo>
                  <a:cubicBezTo>
                    <a:pt x="1046" y="216"/>
                    <a:pt x="1046" y="216"/>
                    <a:pt x="1046" y="216"/>
                  </a:cubicBezTo>
                  <a:cubicBezTo>
                    <a:pt x="1046" y="215"/>
                    <a:pt x="1046" y="215"/>
                    <a:pt x="1046" y="215"/>
                  </a:cubicBezTo>
                  <a:cubicBezTo>
                    <a:pt x="1046" y="215"/>
                    <a:pt x="1046" y="215"/>
                    <a:pt x="1047" y="215"/>
                  </a:cubicBezTo>
                  <a:cubicBezTo>
                    <a:pt x="1047" y="214"/>
                    <a:pt x="1047" y="214"/>
                    <a:pt x="1047" y="214"/>
                  </a:cubicBezTo>
                  <a:cubicBezTo>
                    <a:pt x="1047" y="214"/>
                    <a:pt x="1048" y="214"/>
                    <a:pt x="1048" y="214"/>
                  </a:cubicBezTo>
                  <a:cubicBezTo>
                    <a:pt x="1048" y="215"/>
                    <a:pt x="1047" y="215"/>
                    <a:pt x="1048" y="216"/>
                  </a:cubicBezTo>
                  <a:cubicBezTo>
                    <a:pt x="1048" y="216"/>
                    <a:pt x="1048" y="216"/>
                    <a:pt x="1048" y="216"/>
                  </a:cubicBezTo>
                  <a:cubicBezTo>
                    <a:pt x="1049" y="217"/>
                    <a:pt x="1050" y="217"/>
                    <a:pt x="1050" y="217"/>
                  </a:cubicBezTo>
                  <a:cubicBezTo>
                    <a:pt x="1050" y="216"/>
                    <a:pt x="1051" y="216"/>
                    <a:pt x="1050" y="216"/>
                  </a:cubicBezTo>
                  <a:cubicBezTo>
                    <a:pt x="1050" y="216"/>
                    <a:pt x="1050" y="215"/>
                    <a:pt x="1050" y="215"/>
                  </a:cubicBezTo>
                  <a:cubicBezTo>
                    <a:pt x="1050" y="215"/>
                    <a:pt x="1050" y="215"/>
                    <a:pt x="1050" y="215"/>
                  </a:cubicBezTo>
                  <a:cubicBezTo>
                    <a:pt x="1050" y="214"/>
                    <a:pt x="1050" y="214"/>
                    <a:pt x="1049" y="214"/>
                  </a:cubicBezTo>
                  <a:cubicBezTo>
                    <a:pt x="1049" y="213"/>
                    <a:pt x="1049" y="214"/>
                    <a:pt x="1049" y="213"/>
                  </a:cubicBezTo>
                  <a:cubicBezTo>
                    <a:pt x="1048" y="213"/>
                    <a:pt x="1048" y="213"/>
                    <a:pt x="1048" y="213"/>
                  </a:cubicBezTo>
                  <a:cubicBezTo>
                    <a:pt x="1048" y="212"/>
                    <a:pt x="1048" y="212"/>
                    <a:pt x="1047" y="212"/>
                  </a:cubicBezTo>
                  <a:cubicBezTo>
                    <a:pt x="1047" y="212"/>
                    <a:pt x="1047" y="211"/>
                    <a:pt x="1047" y="210"/>
                  </a:cubicBezTo>
                  <a:cubicBezTo>
                    <a:pt x="1047" y="210"/>
                    <a:pt x="1047" y="210"/>
                    <a:pt x="1047" y="210"/>
                  </a:cubicBezTo>
                  <a:cubicBezTo>
                    <a:pt x="1046" y="209"/>
                    <a:pt x="1046" y="209"/>
                    <a:pt x="1046" y="208"/>
                  </a:cubicBezTo>
                  <a:cubicBezTo>
                    <a:pt x="1046" y="208"/>
                    <a:pt x="1047" y="207"/>
                    <a:pt x="1047" y="207"/>
                  </a:cubicBezTo>
                  <a:cubicBezTo>
                    <a:pt x="1047" y="207"/>
                    <a:pt x="1048" y="207"/>
                    <a:pt x="1048" y="206"/>
                  </a:cubicBezTo>
                  <a:cubicBezTo>
                    <a:pt x="1048" y="206"/>
                    <a:pt x="1048" y="206"/>
                    <a:pt x="1048" y="205"/>
                  </a:cubicBezTo>
                  <a:cubicBezTo>
                    <a:pt x="1048" y="205"/>
                    <a:pt x="1048" y="205"/>
                    <a:pt x="1048" y="205"/>
                  </a:cubicBezTo>
                  <a:cubicBezTo>
                    <a:pt x="1048" y="204"/>
                    <a:pt x="1048" y="204"/>
                    <a:pt x="1049" y="204"/>
                  </a:cubicBezTo>
                  <a:cubicBezTo>
                    <a:pt x="1049" y="204"/>
                    <a:pt x="1049" y="204"/>
                    <a:pt x="1049" y="204"/>
                  </a:cubicBezTo>
                  <a:cubicBezTo>
                    <a:pt x="1049" y="203"/>
                    <a:pt x="1049" y="203"/>
                    <a:pt x="1049" y="203"/>
                  </a:cubicBezTo>
                  <a:cubicBezTo>
                    <a:pt x="1050" y="203"/>
                    <a:pt x="1050" y="203"/>
                    <a:pt x="1051" y="203"/>
                  </a:cubicBezTo>
                  <a:cubicBezTo>
                    <a:pt x="1051" y="204"/>
                    <a:pt x="1052" y="204"/>
                    <a:pt x="1052" y="204"/>
                  </a:cubicBezTo>
                  <a:cubicBezTo>
                    <a:pt x="1053" y="204"/>
                    <a:pt x="1053" y="204"/>
                    <a:pt x="1053" y="204"/>
                  </a:cubicBezTo>
                  <a:cubicBezTo>
                    <a:pt x="1053" y="204"/>
                    <a:pt x="1053" y="203"/>
                    <a:pt x="1053" y="203"/>
                  </a:cubicBezTo>
                  <a:cubicBezTo>
                    <a:pt x="1053" y="203"/>
                    <a:pt x="1053" y="203"/>
                    <a:pt x="1053" y="203"/>
                  </a:cubicBezTo>
                  <a:cubicBezTo>
                    <a:pt x="1053" y="202"/>
                    <a:pt x="1053" y="202"/>
                    <a:pt x="1053" y="202"/>
                  </a:cubicBezTo>
                  <a:cubicBezTo>
                    <a:pt x="1052" y="201"/>
                    <a:pt x="1052" y="201"/>
                    <a:pt x="1052" y="200"/>
                  </a:cubicBezTo>
                  <a:cubicBezTo>
                    <a:pt x="1052" y="200"/>
                    <a:pt x="1052" y="200"/>
                    <a:pt x="1052" y="200"/>
                  </a:cubicBezTo>
                  <a:cubicBezTo>
                    <a:pt x="1052" y="199"/>
                    <a:pt x="1052" y="199"/>
                    <a:pt x="1052" y="199"/>
                  </a:cubicBezTo>
                  <a:cubicBezTo>
                    <a:pt x="1052" y="199"/>
                    <a:pt x="1051" y="198"/>
                    <a:pt x="1051" y="198"/>
                  </a:cubicBezTo>
                  <a:cubicBezTo>
                    <a:pt x="1051" y="197"/>
                    <a:pt x="1051" y="197"/>
                    <a:pt x="1051" y="196"/>
                  </a:cubicBezTo>
                  <a:cubicBezTo>
                    <a:pt x="1051" y="196"/>
                    <a:pt x="1051" y="196"/>
                    <a:pt x="1051" y="195"/>
                  </a:cubicBezTo>
                  <a:cubicBezTo>
                    <a:pt x="1051" y="195"/>
                    <a:pt x="1051" y="195"/>
                    <a:pt x="1051" y="195"/>
                  </a:cubicBezTo>
                  <a:cubicBezTo>
                    <a:pt x="1051" y="194"/>
                    <a:pt x="1051" y="194"/>
                    <a:pt x="1050" y="194"/>
                  </a:cubicBezTo>
                  <a:cubicBezTo>
                    <a:pt x="1050" y="193"/>
                    <a:pt x="1049" y="193"/>
                    <a:pt x="1049" y="192"/>
                  </a:cubicBezTo>
                  <a:cubicBezTo>
                    <a:pt x="1049" y="192"/>
                    <a:pt x="1049" y="192"/>
                    <a:pt x="1049" y="192"/>
                  </a:cubicBezTo>
                  <a:cubicBezTo>
                    <a:pt x="1049" y="192"/>
                    <a:pt x="1049" y="191"/>
                    <a:pt x="1049" y="191"/>
                  </a:cubicBezTo>
                  <a:cubicBezTo>
                    <a:pt x="1049" y="191"/>
                    <a:pt x="1049" y="191"/>
                    <a:pt x="1049" y="190"/>
                  </a:cubicBezTo>
                  <a:cubicBezTo>
                    <a:pt x="1049" y="190"/>
                    <a:pt x="1049" y="190"/>
                    <a:pt x="1049" y="190"/>
                  </a:cubicBezTo>
                  <a:cubicBezTo>
                    <a:pt x="1049" y="189"/>
                    <a:pt x="1049" y="189"/>
                    <a:pt x="1049" y="189"/>
                  </a:cubicBezTo>
                  <a:cubicBezTo>
                    <a:pt x="1049" y="189"/>
                    <a:pt x="1049" y="188"/>
                    <a:pt x="1049" y="188"/>
                  </a:cubicBezTo>
                  <a:cubicBezTo>
                    <a:pt x="1049" y="188"/>
                    <a:pt x="1049" y="188"/>
                    <a:pt x="1049" y="187"/>
                  </a:cubicBezTo>
                  <a:cubicBezTo>
                    <a:pt x="1049" y="187"/>
                    <a:pt x="1049" y="187"/>
                    <a:pt x="1049" y="187"/>
                  </a:cubicBezTo>
                  <a:cubicBezTo>
                    <a:pt x="1049" y="186"/>
                    <a:pt x="1049" y="186"/>
                    <a:pt x="1049" y="186"/>
                  </a:cubicBezTo>
                  <a:cubicBezTo>
                    <a:pt x="1049" y="186"/>
                    <a:pt x="1048" y="186"/>
                    <a:pt x="1048" y="186"/>
                  </a:cubicBezTo>
                  <a:cubicBezTo>
                    <a:pt x="1048" y="185"/>
                    <a:pt x="1048" y="185"/>
                    <a:pt x="1048" y="184"/>
                  </a:cubicBezTo>
                  <a:cubicBezTo>
                    <a:pt x="1048" y="184"/>
                    <a:pt x="1048" y="183"/>
                    <a:pt x="1048" y="183"/>
                  </a:cubicBezTo>
                  <a:cubicBezTo>
                    <a:pt x="1048" y="182"/>
                    <a:pt x="1048" y="182"/>
                    <a:pt x="1048" y="181"/>
                  </a:cubicBezTo>
                  <a:cubicBezTo>
                    <a:pt x="1048" y="181"/>
                    <a:pt x="1048" y="180"/>
                    <a:pt x="1047" y="180"/>
                  </a:cubicBezTo>
                  <a:cubicBezTo>
                    <a:pt x="1046" y="180"/>
                    <a:pt x="1046" y="180"/>
                    <a:pt x="1046" y="180"/>
                  </a:cubicBezTo>
                  <a:cubicBezTo>
                    <a:pt x="1046" y="185"/>
                    <a:pt x="1046" y="185"/>
                    <a:pt x="1046" y="185"/>
                  </a:cubicBezTo>
                  <a:cubicBezTo>
                    <a:pt x="1046" y="185"/>
                    <a:pt x="1045" y="185"/>
                    <a:pt x="1045" y="185"/>
                  </a:cubicBezTo>
                  <a:cubicBezTo>
                    <a:pt x="1045" y="185"/>
                    <a:pt x="1044" y="185"/>
                    <a:pt x="1044" y="185"/>
                  </a:cubicBezTo>
                  <a:cubicBezTo>
                    <a:pt x="1044" y="186"/>
                    <a:pt x="1044" y="186"/>
                    <a:pt x="1044" y="186"/>
                  </a:cubicBezTo>
                  <a:cubicBezTo>
                    <a:pt x="1044" y="186"/>
                    <a:pt x="1044" y="187"/>
                    <a:pt x="1044" y="187"/>
                  </a:cubicBezTo>
                  <a:cubicBezTo>
                    <a:pt x="1044" y="188"/>
                    <a:pt x="1044" y="188"/>
                    <a:pt x="1044" y="188"/>
                  </a:cubicBezTo>
                  <a:cubicBezTo>
                    <a:pt x="1044" y="188"/>
                    <a:pt x="1045" y="188"/>
                    <a:pt x="1045" y="188"/>
                  </a:cubicBezTo>
                  <a:cubicBezTo>
                    <a:pt x="1045" y="189"/>
                    <a:pt x="1045" y="189"/>
                    <a:pt x="1045" y="190"/>
                  </a:cubicBezTo>
                  <a:cubicBezTo>
                    <a:pt x="1043" y="190"/>
                    <a:pt x="1043" y="190"/>
                    <a:pt x="1043" y="190"/>
                  </a:cubicBezTo>
                  <a:cubicBezTo>
                    <a:pt x="1043" y="190"/>
                    <a:pt x="1043" y="190"/>
                    <a:pt x="1043" y="189"/>
                  </a:cubicBezTo>
                  <a:cubicBezTo>
                    <a:pt x="1043" y="189"/>
                    <a:pt x="1042" y="189"/>
                    <a:pt x="1042" y="189"/>
                  </a:cubicBezTo>
                  <a:cubicBezTo>
                    <a:pt x="1042" y="188"/>
                    <a:pt x="1043" y="188"/>
                    <a:pt x="1043" y="188"/>
                  </a:cubicBezTo>
                  <a:cubicBezTo>
                    <a:pt x="1043" y="188"/>
                    <a:pt x="1043" y="188"/>
                    <a:pt x="1043" y="187"/>
                  </a:cubicBezTo>
                  <a:cubicBezTo>
                    <a:pt x="1043" y="187"/>
                    <a:pt x="1043" y="186"/>
                    <a:pt x="1043" y="186"/>
                  </a:cubicBezTo>
                  <a:cubicBezTo>
                    <a:pt x="1043" y="185"/>
                    <a:pt x="1043" y="185"/>
                    <a:pt x="1043" y="185"/>
                  </a:cubicBezTo>
                  <a:cubicBezTo>
                    <a:pt x="1043" y="185"/>
                    <a:pt x="1042" y="185"/>
                    <a:pt x="1042" y="185"/>
                  </a:cubicBezTo>
                  <a:cubicBezTo>
                    <a:pt x="1042" y="184"/>
                    <a:pt x="1042" y="184"/>
                    <a:pt x="1042" y="184"/>
                  </a:cubicBezTo>
                  <a:cubicBezTo>
                    <a:pt x="1041" y="184"/>
                    <a:pt x="1041" y="183"/>
                    <a:pt x="1041" y="183"/>
                  </a:cubicBezTo>
                  <a:cubicBezTo>
                    <a:pt x="1041" y="183"/>
                    <a:pt x="1040" y="183"/>
                    <a:pt x="1040" y="183"/>
                  </a:cubicBezTo>
                  <a:cubicBezTo>
                    <a:pt x="1040" y="183"/>
                    <a:pt x="1040" y="183"/>
                    <a:pt x="1039" y="183"/>
                  </a:cubicBezTo>
                  <a:cubicBezTo>
                    <a:pt x="1039" y="183"/>
                    <a:pt x="1039" y="182"/>
                    <a:pt x="1039" y="182"/>
                  </a:cubicBezTo>
                  <a:cubicBezTo>
                    <a:pt x="1039" y="182"/>
                    <a:pt x="1039" y="182"/>
                    <a:pt x="1038" y="182"/>
                  </a:cubicBezTo>
                  <a:cubicBezTo>
                    <a:pt x="1037" y="181"/>
                    <a:pt x="1037" y="181"/>
                    <a:pt x="1036" y="180"/>
                  </a:cubicBezTo>
                  <a:cubicBezTo>
                    <a:pt x="1034" y="180"/>
                    <a:pt x="1034" y="180"/>
                    <a:pt x="1034" y="180"/>
                  </a:cubicBezTo>
                  <a:cubicBezTo>
                    <a:pt x="1034" y="183"/>
                    <a:pt x="1034" y="183"/>
                    <a:pt x="1034" y="183"/>
                  </a:cubicBezTo>
                  <a:cubicBezTo>
                    <a:pt x="1031" y="183"/>
                    <a:pt x="1031" y="183"/>
                    <a:pt x="1031" y="183"/>
                  </a:cubicBezTo>
                  <a:cubicBezTo>
                    <a:pt x="1031" y="183"/>
                    <a:pt x="1031" y="183"/>
                    <a:pt x="1031" y="183"/>
                  </a:cubicBezTo>
                  <a:cubicBezTo>
                    <a:pt x="1031" y="182"/>
                    <a:pt x="1031" y="182"/>
                    <a:pt x="1031" y="182"/>
                  </a:cubicBezTo>
                  <a:cubicBezTo>
                    <a:pt x="1030" y="181"/>
                    <a:pt x="1030" y="181"/>
                    <a:pt x="1029" y="180"/>
                  </a:cubicBezTo>
                  <a:cubicBezTo>
                    <a:pt x="1028" y="180"/>
                    <a:pt x="1028" y="180"/>
                    <a:pt x="1028" y="180"/>
                  </a:cubicBezTo>
                  <a:cubicBezTo>
                    <a:pt x="1028" y="180"/>
                    <a:pt x="1029" y="180"/>
                    <a:pt x="1029" y="181"/>
                  </a:cubicBezTo>
                  <a:cubicBezTo>
                    <a:pt x="1029" y="182"/>
                    <a:pt x="1029" y="182"/>
                    <a:pt x="1029" y="182"/>
                  </a:cubicBezTo>
                  <a:cubicBezTo>
                    <a:pt x="1029" y="182"/>
                    <a:pt x="1028" y="182"/>
                    <a:pt x="1028" y="183"/>
                  </a:cubicBezTo>
                  <a:cubicBezTo>
                    <a:pt x="1028" y="183"/>
                    <a:pt x="1028" y="183"/>
                    <a:pt x="1028" y="183"/>
                  </a:cubicBezTo>
                  <a:cubicBezTo>
                    <a:pt x="1027" y="183"/>
                    <a:pt x="1027" y="182"/>
                    <a:pt x="1027" y="182"/>
                  </a:cubicBezTo>
                  <a:cubicBezTo>
                    <a:pt x="1027" y="182"/>
                    <a:pt x="1027" y="182"/>
                    <a:pt x="1027" y="182"/>
                  </a:cubicBezTo>
                  <a:cubicBezTo>
                    <a:pt x="1027" y="181"/>
                    <a:pt x="1027" y="181"/>
                    <a:pt x="1027" y="181"/>
                  </a:cubicBezTo>
                  <a:cubicBezTo>
                    <a:pt x="1027" y="181"/>
                    <a:pt x="1027" y="180"/>
                    <a:pt x="1027" y="180"/>
                  </a:cubicBezTo>
                  <a:cubicBezTo>
                    <a:pt x="1027" y="179"/>
                    <a:pt x="1027" y="179"/>
                    <a:pt x="1026" y="178"/>
                  </a:cubicBezTo>
                  <a:cubicBezTo>
                    <a:pt x="1026" y="179"/>
                    <a:pt x="1026" y="179"/>
                    <a:pt x="1025" y="179"/>
                  </a:cubicBezTo>
                  <a:cubicBezTo>
                    <a:pt x="1025" y="179"/>
                    <a:pt x="1025" y="179"/>
                    <a:pt x="1025" y="179"/>
                  </a:cubicBezTo>
                  <a:cubicBezTo>
                    <a:pt x="1024" y="179"/>
                    <a:pt x="1024" y="179"/>
                    <a:pt x="1024" y="179"/>
                  </a:cubicBezTo>
                  <a:cubicBezTo>
                    <a:pt x="1023" y="179"/>
                    <a:pt x="1023" y="179"/>
                    <a:pt x="1023" y="179"/>
                  </a:cubicBezTo>
                  <a:cubicBezTo>
                    <a:pt x="1023" y="179"/>
                    <a:pt x="1023" y="179"/>
                    <a:pt x="1022" y="179"/>
                  </a:cubicBezTo>
                  <a:cubicBezTo>
                    <a:pt x="1022" y="179"/>
                    <a:pt x="1022" y="178"/>
                    <a:pt x="1023" y="178"/>
                  </a:cubicBezTo>
                  <a:cubicBezTo>
                    <a:pt x="1023" y="177"/>
                    <a:pt x="1023" y="177"/>
                    <a:pt x="1023" y="177"/>
                  </a:cubicBezTo>
                  <a:cubicBezTo>
                    <a:pt x="1023" y="177"/>
                    <a:pt x="1023" y="176"/>
                    <a:pt x="1024" y="176"/>
                  </a:cubicBezTo>
                  <a:cubicBezTo>
                    <a:pt x="1024" y="176"/>
                    <a:pt x="1024" y="176"/>
                    <a:pt x="1024" y="176"/>
                  </a:cubicBezTo>
                  <a:cubicBezTo>
                    <a:pt x="1025" y="176"/>
                    <a:pt x="1025" y="176"/>
                    <a:pt x="1026" y="176"/>
                  </a:cubicBezTo>
                  <a:cubicBezTo>
                    <a:pt x="1026" y="176"/>
                    <a:pt x="1026" y="176"/>
                    <a:pt x="1027" y="175"/>
                  </a:cubicBezTo>
                  <a:cubicBezTo>
                    <a:pt x="1027" y="175"/>
                    <a:pt x="1027" y="175"/>
                    <a:pt x="1027" y="175"/>
                  </a:cubicBezTo>
                  <a:cubicBezTo>
                    <a:pt x="1027" y="174"/>
                    <a:pt x="1028" y="174"/>
                    <a:pt x="1028" y="174"/>
                  </a:cubicBezTo>
                  <a:cubicBezTo>
                    <a:pt x="1028" y="173"/>
                    <a:pt x="1028" y="173"/>
                    <a:pt x="1029" y="173"/>
                  </a:cubicBezTo>
                  <a:cubicBezTo>
                    <a:pt x="1029" y="173"/>
                    <a:pt x="1029" y="173"/>
                    <a:pt x="1029" y="173"/>
                  </a:cubicBezTo>
                  <a:cubicBezTo>
                    <a:pt x="1030" y="173"/>
                    <a:pt x="1030" y="172"/>
                    <a:pt x="1030" y="172"/>
                  </a:cubicBezTo>
                  <a:cubicBezTo>
                    <a:pt x="1031" y="172"/>
                    <a:pt x="1031" y="172"/>
                    <a:pt x="1032" y="172"/>
                  </a:cubicBezTo>
                  <a:cubicBezTo>
                    <a:pt x="1032" y="171"/>
                    <a:pt x="1031" y="171"/>
                    <a:pt x="1032" y="170"/>
                  </a:cubicBezTo>
                  <a:cubicBezTo>
                    <a:pt x="1032" y="169"/>
                    <a:pt x="1032" y="169"/>
                    <a:pt x="1032" y="169"/>
                  </a:cubicBezTo>
                  <a:cubicBezTo>
                    <a:pt x="1032" y="169"/>
                    <a:pt x="1033" y="169"/>
                    <a:pt x="1033" y="168"/>
                  </a:cubicBezTo>
                  <a:cubicBezTo>
                    <a:pt x="1033" y="168"/>
                    <a:pt x="1033" y="168"/>
                    <a:pt x="1034" y="168"/>
                  </a:cubicBezTo>
                  <a:cubicBezTo>
                    <a:pt x="1034" y="168"/>
                    <a:pt x="1034" y="168"/>
                    <a:pt x="1034" y="167"/>
                  </a:cubicBezTo>
                  <a:cubicBezTo>
                    <a:pt x="1034" y="167"/>
                    <a:pt x="1034" y="167"/>
                    <a:pt x="1034" y="167"/>
                  </a:cubicBezTo>
                  <a:cubicBezTo>
                    <a:pt x="1034" y="166"/>
                    <a:pt x="1035" y="166"/>
                    <a:pt x="1035" y="166"/>
                  </a:cubicBezTo>
                  <a:cubicBezTo>
                    <a:pt x="1035" y="166"/>
                    <a:pt x="1035" y="166"/>
                    <a:pt x="1036" y="166"/>
                  </a:cubicBezTo>
                  <a:cubicBezTo>
                    <a:pt x="1036" y="166"/>
                    <a:pt x="1036" y="165"/>
                    <a:pt x="1036" y="165"/>
                  </a:cubicBezTo>
                  <a:cubicBezTo>
                    <a:pt x="1036" y="165"/>
                    <a:pt x="1037" y="165"/>
                    <a:pt x="1037" y="165"/>
                  </a:cubicBezTo>
                  <a:cubicBezTo>
                    <a:pt x="1037" y="164"/>
                    <a:pt x="1037" y="164"/>
                    <a:pt x="1037" y="164"/>
                  </a:cubicBezTo>
                  <a:cubicBezTo>
                    <a:pt x="1038" y="164"/>
                    <a:pt x="1038" y="164"/>
                    <a:pt x="1038" y="164"/>
                  </a:cubicBezTo>
                  <a:cubicBezTo>
                    <a:pt x="1038" y="164"/>
                    <a:pt x="1039" y="164"/>
                    <a:pt x="1039" y="164"/>
                  </a:cubicBezTo>
                  <a:cubicBezTo>
                    <a:pt x="1039" y="164"/>
                    <a:pt x="1039" y="163"/>
                    <a:pt x="1039" y="163"/>
                  </a:cubicBezTo>
                  <a:cubicBezTo>
                    <a:pt x="1039" y="163"/>
                    <a:pt x="1039" y="163"/>
                    <a:pt x="1040" y="162"/>
                  </a:cubicBezTo>
                  <a:cubicBezTo>
                    <a:pt x="1040" y="162"/>
                    <a:pt x="1040" y="162"/>
                    <a:pt x="1040" y="162"/>
                  </a:cubicBezTo>
                  <a:cubicBezTo>
                    <a:pt x="1040" y="161"/>
                    <a:pt x="1040" y="161"/>
                    <a:pt x="1040" y="161"/>
                  </a:cubicBezTo>
                  <a:cubicBezTo>
                    <a:pt x="1040" y="161"/>
                    <a:pt x="1040" y="160"/>
                    <a:pt x="1041" y="160"/>
                  </a:cubicBezTo>
                  <a:cubicBezTo>
                    <a:pt x="1041" y="160"/>
                    <a:pt x="1041" y="160"/>
                    <a:pt x="1041" y="159"/>
                  </a:cubicBezTo>
                  <a:cubicBezTo>
                    <a:pt x="1041" y="159"/>
                    <a:pt x="1042" y="159"/>
                    <a:pt x="1042" y="159"/>
                  </a:cubicBezTo>
                  <a:cubicBezTo>
                    <a:pt x="1043" y="159"/>
                    <a:pt x="1043" y="159"/>
                    <a:pt x="1044" y="159"/>
                  </a:cubicBezTo>
                  <a:cubicBezTo>
                    <a:pt x="1045" y="159"/>
                    <a:pt x="1045" y="158"/>
                    <a:pt x="1045" y="158"/>
                  </a:cubicBezTo>
                  <a:cubicBezTo>
                    <a:pt x="1046" y="158"/>
                    <a:pt x="1046" y="157"/>
                    <a:pt x="1046" y="157"/>
                  </a:cubicBezTo>
                  <a:cubicBezTo>
                    <a:pt x="1046" y="157"/>
                    <a:pt x="1046" y="157"/>
                    <a:pt x="1047" y="156"/>
                  </a:cubicBezTo>
                  <a:cubicBezTo>
                    <a:pt x="1047" y="156"/>
                    <a:pt x="1047" y="155"/>
                    <a:pt x="1048" y="155"/>
                  </a:cubicBezTo>
                  <a:cubicBezTo>
                    <a:pt x="1049" y="155"/>
                    <a:pt x="1049" y="156"/>
                    <a:pt x="1050" y="156"/>
                  </a:cubicBezTo>
                  <a:cubicBezTo>
                    <a:pt x="1050" y="156"/>
                    <a:pt x="1050" y="156"/>
                    <a:pt x="1050" y="156"/>
                  </a:cubicBezTo>
                  <a:cubicBezTo>
                    <a:pt x="1051" y="156"/>
                    <a:pt x="1051" y="156"/>
                    <a:pt x="1052" y="156"/>
                  </a:cubicBezTo>
                  <a:cubicBezTo>
                    <a:pt x="1052" y="156"/>
                    <a:pt x="1052" y="156"/>
                    <a:pt x="1052" y="156"/>
                  </a:cubicBezTo>
                  <a:cubicBezTo>
                    <a:pt x="1053" y="156"/>
                    <a:pt x="1053" y="156"/>
                    <a:pt x="1053" y="156"/>
                  </a:cubicBezTo>
                  <a:cubicBezTo>
                    <a:pt x="1054" y="156"/>
                    <a:pt x="1054" y="156"/>
                    <a:pt x="1054" y="156"/>
                  </a:cubicBezTo>
                  <a:cubicBezTo>
                    <a:pt x="1054" y="156"/>
                    <a:pt x="1054" y="156"/>
                    <a:pt x="1054" y="156"/>
                  </a:cubicBezTo>
                  <a:cubicBezTo>
                    <a:pt x="1055" y="156"/>
                    <a:pt x="1055" y="155"/>
                    <a:pt x="1055" y="155"/>
                  </a:cubicBezTo>
                  <a:cubicBezTo>
                    <a:pt x="1056" y="155"/>
                    <a:pt x="1056" y="155"/>
                    <a:pt x="1056" y="155"/>
                  </a:cubicBezTo>
                  <a:cubicBezTo>
                    <a:pt x="1056" y="155"/>
                    <a:pt x="1056" y="156"/>
                    <a:pt x="1056" y="156"/>
                  </a:cubicBezTo>
                  <a:cubicBezTo>
                    <a:pt x="1057" y="156"/>
                    <a:pt x="1058" y="156"/>
                    <a:pt x="1058" y="156"/>
                  </a:cubicBezTo>
                  <a:close/>
                  <a:moveTo>
                    <a:pt x="544" y="160"/>
                  </a:moveTo>
                  <a:cubicBezTo>
                    <a:pt x="543" y="160"/>
                    <a:pt x="543" y="161"/>
                    <a:pt x="543" y="161"/>
                  </a:cubicBezTo>
                  <a:cubicBezTo>
                    <a:pt x="543" y="161"/>
                    <a:pt x="542" y="161"/>
                    <a:pt x="542" y="161"/>
                  </a:cubicBezTo>
                  <a:cubicBezTo>
                    <a:pt x="542" y="161"/>
                    <a:pt x="542" y="162"/>
                    <a:pt x="542" y="162"/>
                  </a:cubicBezTo>
                  <a:cubicBezTo>
                    <a:pt x="541" y="162"/>
                    <a:pt x="541" y="163"/>
                    <a:pt x="540" y="163"/>
                  </a:cubicBezTo>
                  <a:cubicBezTo>
                    <a:pt x="540" y="163"/>
                    <a:pt x="540" y="164"/>
                    <a:pt x="540" y="164"/>
                  </a:cubicBezTo>
                  <a:cubicBezTo>
                    <a:pt x="541" y="164"/>
                    <a:pt x="541" y="164"/>
                    <a:pt x="541" y="164"/>
                  </a:cubicBezTo>
                  <a:cubicBezTo>
                    <a:pt x="541" y="164"/>
                    <a:pt x="542" y="164"/>
                    <a:pt x="542" y="164"/>
                  </a:cubicBezTo>
                  <a:cubicBezTo>
                    <a:pt x="542" y="164"/>
                    <a:pt x="542" y="163"/>
                    <a:pt x="542" y="163"/>
                  </a:cubicBezTo>
                  <a:cubicBezTo>
                    <a:pt x="543" y="163"/>
                    <a:pt x="543" y="163"/>
                    <a:pt x="543" y="162"/>
                  </a:cubicBezTo>
                  <a:cubicBezTo>
                    <a:pt x="543" y="162"/>
                    <a:pt x="543" y="163"/>
                    <a:pt x="544" y="162"/>
                  </a:cubicBezTo>
                  <a:cubicBezTo>
                    <a:pt x="544" y="162"/>
                    <a:pt x="544" y="162"/>
                    <a:pt x="544" y="162"/>
                  </a:cubicBezTo>
                  <a:cubicBezTo>
                    <a:pt x="545" y="162"/>
                    <a:pt x="544" y="162"/>
                    <a:pt x="544" y="162"/>
                  </a:cubicBezTo>
                  <a:cubicBezTo>
                    <a:pt x="544" y="161"/>
                    <a:pt x="545" y="161"/>
                    <a:pt x="545" y="161"/>
                  </a:cubicBezTo>
                  <a:cubicBezTo>
                    <a:pt x="545" y="160"/>
                    <a:pt x="545" y="160"/>
                    <a:pt x="545" y="159"/>
                  </a:cubicBezTo>
                  <a:cubicBezTo>
                    <a:pt x="545" y="160"/>
                    <a:pt x="544" y="160"/>
                    <a:pt x="544" y="160"/>
                  </a:cubicBezTo>
                  <a:close/>
                  <a:moveTo>
                    <a:pt x="548" y="199"/>
                  </a:moveTo>
                  <a:cubicBezTo>
                    <a:pt x="548" y="199"/>
                    <a:pt x="548" y="199"/>
                    <a:pt x="549" y="199"/>
                  </a:cubicBezTo>
                  <a:cubicBezTo>
                    <a:pt x="549" y="199"/>
                    <a:pt x="549" y="199"/>
                    <a:pt x="549" y="199"/>
                  </a:cubicBezTo>
                  <a:cubicBezTo>
                    <a:pt x="549" y="199"/>
                    <a:pt x="550" y="199"/>
                    <a:pt x="550" y="199"/>
                  </a:cubicBezTo>
                  <a:cubicBezTo>
                    <a:pt x="551" y="198"/>
                    <a:pt x="551" y="198"/>
                    <a:pt x="551" y="198"/>
                  </a:cubicBezTo>
                  <a:cubicBezTo>
                    <a:pt x="551" y="198"/>
                    <a:pt x="551" y="198"/>
                    <a:pt x="551" y="198"/>
                  </a:cubicBezTo>
                  <a:cubicBezTo>
                    <a:pt x="551" y="198"/>
                    <a:pt x="551" y="198"/>
                    <a:pt x="552" y="198"/>
                  </a:cubicBezTo>
                  <a:cubicBezTo>
                    <a:pt x="552" y="198"/>
                    <a:pt x="552" y="198"/>
                    <a:pt x="552" y="198"/>
                  </a:cubicBezTo>
                  <a:cubicBezTo>
                    <a:pt x="555" y="198"/>
                    <a:pt x="555" y="198"/>
                    <a:pt x="555" y="198"/>
                  </a:cubicBezTo>
                  <a:cubicBezTo>
                    <a:pt x="555" y="198"/>
                    <a:pt x="555" y="197"/>
                    <a:pt x="555" y="196"/>
                  </a:cubicBezTo>
                  <a:cubicBezTo>
                    <a:pt x="555" y="196"/>
                    <a:pt x="556" y="197"/>
                    <a:pt x="556" y="197"/>
                  </a:cubicBezTo>
                  <a:cubicBezTo>
                    <a:pt x="556" y="197"/>
                    <a:pt x="557" y="196"/>
                    <a:pt x="557" y="196"/>
                  </a:cubicBezTo>
                  <a:cubicBezTo>
                    <a:pt x="557" y="196"/>
                    <a:pt x="557" y="197"/>
                    <a:pt x="558" y="197"/>
                  </a:cubicBezTo>
                  <a:cubicBezTo>
                    <a:pt x="558" y="197"/>
                    <a:pt x="558" y="197"/>
                    <a:pt x="559" y="197"/>
                  </a:cubicBezTo>
                  <a:cubicBezTo>
                    <a:pt x="559" y="197"/>
                    <a:pt x="559" y="197"/>
                    <a:pt x="560" y="197"/>
                  </a:cubicBezTo>
                  <a:cubicBezTo>
                    <a:pt x="560" y="196"/>
                    <a:pt x="560" y="196"/>
                    <a:pt x="560" y="196"/>
                  </a:cubicBezTo>
                  <a:cubicBezTo>
                    <a:pt x="561" y="196"/>
                    <a:pt x="561" y="195"/>
                    <a:pt x="561" y="195"/>
                  </a:cubicBezTo>
                  <a:cubicBezTo>
                    <a:pt x="561" y="195"/>
                    <a:pt x="562" y="195"/>
                    <a:pt x="562" y="195"/>
                  </a:cubicBezTo>
                  <a:cubicBezTo>
                    <a:pt x="563" y="196"/>
                    <a:pt x="563" y="197"/>
                    <a:pt x="564" y="197"/>
                  </a:cubicBezTo>
                  <a:cubicBezTo>
                    <a:pt x="564" y="197"/>
                    <a:pt x="564" y="197"/>
                    <a:pt x="564" y="197"/>
                  </a:cubicBezTo>
                  <a:cubicBezTo>
                    <a:pt x="564" y="197"/>
                    <a:pt x="565" y="196"/>
                    <a:pt x="565" y="196"/>
                  </a:cubicBezTo>
                  <a:cubicBezTo>
                    <a:pt x="565" y="196"/>
                    <a:pt x="566" y="196"/>
                    <a:pt x="566" y="196"/>
                  </a:cubicBezTo>
                  <a:cubicBezTo>
                    <a:pt x="566" y="196"/>
                    <a:pt x="567" y="196"/>
                    <a:pt x="567" y="196"/>
                  </a:cubicBezTo>
                  <a:cubicBezTo>
                    <a:pt x="567" y="196"/>
                    <a:pt x="567" y="196"/>
                    <a:pt x="568" y="196"/>
                  </a:cubicBezTo>
                  <a:cubicBezTo>
                    <a:pt x="568" y="196"/>
                    <a:pt x="568" y="195"/>
                    <a:pt x="568" y="195"/>
                  </a:cubicBezTo>
                  <a:cubicBezTo>
                    <a:pt x="568" y="195"/>
                    <a:pt x="568" y="195"/>
                    <a:pt x="569" y="195"/>
                  </a:cubicBezTo>
                  <a:cubicBezTo>
                    <a:pt x="569" y="195"/>
                    <a:pt x="569" y="195"/>
                    <a:pt x="569" y="195"/>
                  </a:cubicBezTo>
                  <a:cubicBezTo>
                    <a:pt x="570" y="195"/>
                    <a:pt x="570" y="195"/>
                    <a:pt x="570" y="195"/>
                  </a:cubicBezTo>
                  <a:cubicBezTo>
                    <a:pt x="570" y="194"/>
                    <a:pt x="570" y="194"/>
                    <a:pt x="570" y="194"/>
                  </a:cubicBezTo>
                  <a:cubicBezTo>
                    <a:pt x="570" y="194"/>
                    <a:pt x="570" y="194"/>
                    <a:pt x="570" y="193"/>
                  </a:cubicBezTo>
                  <a:cubicBezTo>
                    <a:pt x="570" y="193"/>
                    <a:pt x="569" y="193"/>
                    <a:pt x="569" y="192"/>
                  </a:cubicBezTo>
                  <a:cubicBezTo>
                    <a:pt x="569" y="192"/>
                    <a:pt x="569" y="192"/>
                    <a:pt x="569" y="192"/>
                  </a:cubicBezTo>
                  <a:cubicBezTo>
                    <a:pt x="569" y="192"/>
                    <a:pt x="569" y="191"/>
                    <a:pt x="569" y="191"/>
                  </a:cubicBezTo>
                  <a:cubicBezTo>
                    <a:pt x="570" y="191"/>
                    <a:pt x="570" y="191"/>
                    <a:pt x="570" y="191"/>
                  </a:cubicBezTo>
                  <a:cubicBezTo>
                    <a:pt x="570" y="191"/>
                    <a:pt x="571" y="191"/>
                    <a:pt x="571" y="191"/>
                  </a:cubicBezTo>
                  <a:cubicBezTo>
                    <a:pt x="571" y="191"/>
                    <a:pt x="571" y="191"/>
                    <a:pt x="571" y="190"/>
                  </a:cubicBezTo>
                  <a:cubicBezTo>
                    <a:pt x="571" y="190"/>
                    <a:pt x="571" y="190"/>
                    <a:pt x="571" y="190"/>
                  </a:cubicBezTo>
                  <a:cubicBezTo>
                    <a:pt x="573" y="190"/>
                    <a:pt x="573" y="190"/>
                    <a:pt x="573" y="190"/>
                  </a:cubicBezTo>
                  <a:cubicBezTo>
                    <a:pt x="573" y="188"/>
                    <a:pt x="573" y="188"/>
                    <a:pt x="573" y="188"/>
                  </a:cubicBezTo>
                  <a:cubicBezTo>
                    <a:pt x="572" y="188"/>
                    <a:pt x="572" y="188"/>
                    <a:pt x="572" y="188"/>
                  </a:cubicBezTo>
                  <a:cubicBezTo>
                    <a:pt x="572" y="187"/>
                    <a:pt x="571" y="187"/>
                    <a:pt x="571" y="187"/>
                  </a:cubicBezTo>
                  <a:cubicBezTo>
                    <a:pt x="571" y="187"/>
                    <a:pt x="571" y="186"/>
                    <a:pt x="571" y="186"/>
                  </a:cubicBezTo>
                  <a:cubicBezTo>
                    <a:pt x="571" y="186"/>
                    <a:pt x="571" y="186"/>
                    <a:pt x="571" y="186"/>
                  </a:cubicBezTo>
                  <a:cubicBezTo>
                    <a:pt x="570" y="186"/>
                    <a:pt x="570" y="185"/>
                    <a:pt x="570" y="185"/>
                  </a:cubicBezTo>
                  <a:cubicBezTo>
                    <a:pt x="569" y="185"/>
                    <a:pt x="569" y="185"/>
                    <a:pt x="569" y="185"/>
                  </a:cubicBezTo>
                  <a:cubicBezTo>
                    <a:pt x="569" y="186"/>
                    <a:pt x="569" y="186"/>
                    <a:pt x="569" y="186"/>
                  </a:cubicBezTo>
                  <a:cubicBezTo>
                    <a:pt x="569" y="186"/>
                    <a:pt x="569" y="186"/>
                    <a:pt x="569" y="187"/>
                  </a:cubicBezTo>
                  <a:cubicBezTo>
                    <a:pt x="568" y="187"/>
                    <a:pt x="568" y="187"/>
                    <a:pt x="568" y="187"/>
                  </a:cubicBezTo>
                  <a:cubicBezTo>
                    <a:pt x="568" y="187"/>
                    <a:pt x="568" y="187"/>
                    <a:pt x="567" y="187"/>
                  </a:cubicBezTo>
                  <a:cubicBezTo>
                    <a:pt x="567" y="187"/>
                    <a:pt x="567" y="187"/>
                    <a:pt x="567" y="186"/>
                  </a:cubicBezTo>
                  <a:cubicBezTo>
                    <a:pt x="567" y="186"/>
                    <a:pt x="567" y="186"/>
                    <a:pt x="567" y="186"/>
                  </a:cubicBezTo>
                  <a:cubicBezTo>
                    <a:pt x="567" y="185"/>
                    <a:pt x="567" y="185"/>
                    <a:pt x="567" y="184"/>
                  </a:cubicBezTo>
                  <a:cubicBezTo>
                    <a:pt x="567" y="184"/>
                    <a:pt x="567" y="184"/>
                    <a:pt x="567" y="183"/>
                  </a:cubicBezTo>
                  <a:cubicBezTo>
                    <a:pt x="565" y="183"/>
                    <a:pt x="565" y="183"/>
                    <a:pt x="565" y="183"/>
                  </a:cubicBezTo>
                  <a:cubicBezTo>
                    <a:pt x="565" y="183"/>
                    <a:pt x="565" y="182"/>
                    <a:pt x="565" y="181"/>
                  </a:cubicBezTo>
                  <a:cubicBezTo>
                    <a:pt x="565" y="181"/>
                    <a:pt x="565" y="181"/>
                    <a:pt x="565" y="181"/>
                  </a:cubicBezTo>
                  <a:cubicBezTo>
                    <a:pt x="565" y="180"/>
                    <a:pt x="564" y="180"/>
                    <a:pt x="564" y="179"/>
                  </a:cubicBezTo>
                  <a:cubicBezTo>
                    <a:pt x="563" y="179"/>
                    <a:pt x="563" y="180"/>
                    <a:pt x="563" y="179"/>
                  </a:cubicBezTo>
                  <a:cubicBezTo>
                    <a:pt x="563" y="179"/>
                    <a:pt x="563" y="179"/>
                    <a:pt x="562" y="179"/>
                  </a:cubicBezTo>
                  <a:cubicBezTo>
                    <a:pt x="562" y="179"/>
                    <a:pt x="562" y="179"/>
                    <a:pt x="562" y="179"/>
                  </a:cubicBezTo>
                  <a:cubicBezTo>
                    <a:pt x="562" y="178"/>
                    <a:pt x="562" y="178"/>
                    <a:pt x="562" y="178"/>
                  </a:cubicBezTo>
                  <a:cubicBezTo>
                    <a:pt x="562" y="178"/>
                    <a:pt x="561" y="177"/>
                    <a:pt x="561" y="177"/>
                  </a:cubicBezTo>
                  <a:cubicBezTo>
                    <a:pt x="561" y="177"/>
                    <a:pt x="560" y="177"/>
                    <a:pt x="560" y="177"/>
                  </a:cubicBezTo>
                  <a:cubicBezTo>
                    <a:pt x="560" y="176"/>
                    <a:pt x="560" y="176"/>
                    <a:pt x="560" y="176"/>
                  </a:cubicBezTo>
                  <a:cubicBezTo>
                    <a:pt x="560" y="176"/>
                    <a:pt x="560" y="175"/>
                    <a:pt x="560" y="175"/>
                  </a:cubicBezTo>
                  <a:cubicBezTo>
                    <a:pt x="560" y="175"/>
                    <a:pt x="560" y="175"/>
                    <a:pt x="559" y="174"/>
                  </a:cubicBezTo>
                  <a:cubicBezTo>
                    <a:pt x="559" y="174"/>
                    <a:pt x="559" y="174"/>
                    <a:pt x="559" y="174"/>
                  </a:cubicBezTo>
                  <a:cubicBezTo>
                    <a:pt x="559" y="174"/>
                    <a:pt x="558" y="173"/>
                    <a:pt x="558" y="173"/>
                  </a:cubicBezTo>
                  <a:cubicBezTo>
                    <a:pt x="558" y="173"/>
                    <a:pt x="557" y="173"/>
                    <a:pt x="557" y="173"/>
                  </a:cubicBezTo>
                  <a:cubicBezTo>
                    <a:pt x="556" y="173"/>
                    <a:pt x="556" y="173"/>
                    <a:pt x="555" y="173"/>
                  </a:cubicBezTo>
                  <a:cubicBezTo>
                    <a:pt x="555" y="173"/>
                    <a:pt x="555" y="173"/>
                    <a:pt x="555" y="172"/>
                  </a:cubicBezTo>
                  <a:cubicBezTo>
                    <a:pt x="555" y="172"/>
                    <a:pt x="555" y="172"/>
                    <a:pt x="555" y="172"/>
                  </a:cubicBezTo>
                  <a:cubicBezTo>
                    <a:pt x="555" y="171"/>
                    <a:pt x="556" y="171"/>
                    <a:pt x="556" y="171"/>
                  </a:cubicBezTo>
                  <a:cubicBezTo>
                    <a:pt x="556" y="171"/>
                    <a:pt x="556" y="171"/>
                    <a:pt x="556" y="170"/>
                  </a:cubicBezTo>
                  <a:cubicBezTo>
                    <a:pt x="556" y="170"/>
                    <a:pt x="556" y="170"/>
                    <a:pt x="557" y="170"/>
                  </a:cubicBezTo>
                  <a:cubicBezTo>
                    <a:pt x="557" y="170"/>
                    <a:pt x="557" y="170"/>
                    <a:pt x="557" y="170"/>
                  </a:cubicBezTo>
                  <a:cubicBezTo>
                    <a:pt x="557" y="170"/>
                    <a:pt x="557" y="170"/>
                    <a:pt x="557" y="170"/>
                  </a:cubicBezTo>
                  <a:cubicBezTo>
                    <a:pt x="557" y="169"/>
                    <a:pt x="557" y="169"/>
                    <a:pt x="557" y="169"/>
                  </a:cubicBezTo>
                  <a:cubicBezTo>
                    <a:pt x="558" y="169"/>
                    <a:pt x="558" y="168"/>
                    <a:pt x="558" y="168"/>
                  </a:cubicBezTo>
                  <a:cubicBezTo>
                    <a:pt x="558" y="168"/>
                    <a:pt x="558" y="168"/>
                    <a:pt x="559" y="168"/>
                  </a:cubicBezTo>
                  <a:cubicBezTo>
                    <a:pt x="559" y="168"/>
                    <a:pt x="559" y="167"/>
                    <a:pt x="559" y="167"/>
                  </a:cubicBezTo>
                  <a:cubicBezTo>
                    <a:pt x="559" y="164"/>
                    <a:pt x="559" y="164"/>
                    <a:pt x="559" y="164"/>
                  </a:cubicBezTo>
                  <a:cubicBezTo>
                    <a:pt x="552" y="164"/>
                    <a:pt x="552" y="164"/>
                    <a:pt x="552" y="164"/>
                  </a:cubicBezTo>
                  <a:cubicBezTo>
                    <a:pt x="552" y="164"/>
                    <a:pt x="552" y="164"/>
                    <a:pt x="552" y="164"/>
                  </a:cubicBezTo>
                  <a:cubicBezTo>
                    <a:pt x="553" y="163"/>
                    <a:pt x="553" y="163"/>
                    <a:pt x="553" y="163"/>
                  </a:cubicBezTo>
                  <a:cubicBezTo>
                    <a:pt x="553" y="163"/>
                    <a:pt x="553" y="163"/>
                    <a:pt x="553" y="162"/>
                  </a:cubicBezTo>
                  <a:cubicBezTo>
                    <a:pt x="553" y="162"/>
                    <a:pt x="553" y="162"/>
                    <a:pt x="553" y="162"/>
                  </a:cubicBezTo>
                  <a:cubicBezTo>
                    <a:pt x="553" y="161"/>
                    <a:pt x="554" y="161"/>
                    <a:pt x="554" y="161"/>
                  </a:cubicBezTo>
                  <a:cubicBezTo>
                    <a:pt x="554" y="161"/>
                    <a:pt x="554" y="161"/>
                    <a:pt x="554" y="160"/>
                  </a:cubicBezTo>
                  <a:cubicBezTo>
                    <a:pt x="555" y="160"/>
                    <a:pt x="555" y="160"/>
                    <a:pt x="555" y="160"/>
                  </a:cubicBezTo>
                  <a:cubicBezTo>
                    <a:pt x="555" y="160"/>
                    <a:pt x="555" y="159"/>
                    <a:pt x="554" y="159"/>
                  </a:cubicBezTo>
                  <a:cubicBezTo>
                    <a:pt x="554" y="159"/>
                    <a:pt x="554" y="159"/>
                    <a:pt x="553" y="159"/>
                  </a:cubicBezTo>
                  <a:cubicBezTo>
                    <a:pt x="552" y="159"/>
                    <a:pt x="552" y="159"/>
                    <a:pt x="552" y="159"/>
                  </a:cubicBezTo>
                  <a:cubicBezTo>
                    <a:pt x="552" y="159"/>
                    <a:pt x="552" y="159"/>
                    <a:pt x="552" y="159"/>
                  </a:cubicBezTo>
                  <a:cubicBezTo>
                    <a:pt x="550" y="160"/>
                    <a:pt x="550" y="159"/>
                    <a:pt x="549" y="159"/>
                  </a:cubicBezTo>
                  <a:cubicBezTo>
                    <a:pt x="549" y="160"/>
                    <a:pt x="549" y="160"/>
                    <a:pt x="549" y="161"/>
                  </a:cubicBezTo>
                  <a:cubicBezTo>
                    <a:pt x="549" y="161"/>
                    <a:pt x="549" y="161"/>
                    <a:pt x="549" y="161"/>
                  </a:cubicBezTo>
                  <a:cubicBezTo>
                    <a:pt x="548" y="162"/>
                    <a:pt x="548" y="162"/>
                    <a:pt x="548" y="162"/>
                  </a:cubicBezTo>
                  <a:cubicBezTo>
                    <a:pt x="548" y="162"/>
                    <a:pt x="548" y="163"/>
                    <a:pt x="548" y="163"/>
                  </a:cubicBezTo>
                  <a:cubicBezTo>
                    <a:pt x="548" y="163"/>
                    <a:pt x="548" y="164"/>
                    <a:pt x="548" y="164"/>
                  </a:cubicBezTo>
                  <a:cubicBezTo>
                    <a:pt x="548" y="164"/>
                    <a:pt x="548" y="165"/>
                    <a:pt x="548" y="165"/>
                  </a:cubicBezTo>
                  <a:cubicBezTo>
                    <a:pt x="547" y="165"/>
                    <a:pt x="547" y="165"/>
                    <a:pt x="546" y="165"/>
                  </a:cubicBezTo>
                  <a:cubicBezTo>
                    <a:pt x="546" y="165"/>
                    <a:pt x="546" y="165"/>
                    <a:pt x="546" y="165"/>
                  </a:cubicBezTo>
                  <a:cubicBezTo>
                    <a:pt x="545" y="165"/>
                    <a:pt x="545" y="164"/>
                    <a:pt x="545" y="164"/>
                  </a:cubicBezTo>
                  <a:cubicBezTo>
                    <a:pt x="544" y="164"/>
                    <a:pt x="544" y="164"/>
                    <a:pt x="544" y="165"/>
                  </a:cubicBezTo>
                  <a:cubicBezTo>
                    <a:pt x="544" y="165"/>
                    <a:pt x="544" y="165"/>
                    <a:pt x="544" y="165"/>
                  </a:cubicBezTo>
                  <a:cubicBezTo>
                    <a:pt x="544" y="166"/>
                    <a:pt x="543" y="166"/>
                    <a:pt x="544" y="167"/>
                  </a:cubicBezTo>
                  <a:cubicBezTo>
                    <a:pt x="544" y="167"/>
                    <a:pt x="544" y="167"/>
                    <a:pt x="545" y="167"/>
                  </a:cubicBezTo>
                  <a:cubicBezTo>
                    <a:pt x="545" y="167"/>
                    <a:pt x="545" y="167"/>
                    <a:pt x="546" y="167"/>
                  </a:cubicBezTo>
                  <a:cubicBezTo>
                    <a:pt x="546" y="168"/>
                    <a:pt x="546" y="168"/>
                    <a:pt x="546" y="168"/>
                  </a:cubicBezTo>
                  <a:cubicBezTo>
                    <a:pt x="546" y="169"/>
                    <a:pt x="546" y="169"/>
                    <a:pt x="546" y="169"/>
                  </a:cubicBezTo>
                  <a:cubicBezTo>
                    <a:pt x="546" y="169"/>
                    <a:pt x="545" y="169"/>
                    <a:pt x="545" y="170"/>
                  </a:cubicBezTo>
                  <a:cubicBezTo>
                    <a:pt x="545" y="170"/>
                    <a:pt x="546" y="170"/>
                    <a:pt x="546" y="170"/>
                  </a:cubicBezTo>
                  <a:cubicBezTo>
                    <a:pt x="546" y="171"/>
                    <a:pt x="546" y="171"/>
                    <a:pt x="545" y="171"/>
                  </a:cubicBezTo>
                  <a:cubicBezTo>
                    <a:pt x="545" y="171"/>
                    <a:pt x="545" y="171"/>
                    <a:pt x="545" y="171"/>
                  </a:cubicBezTo>
                  <a:cubicBezTo>
                    <a:pt x="544" y="171"/>
                    <a:pt x="544" y="171"/>
                    <a:pt x="544" y="171"/>
                  </a:cubicBezTo>
                  <a:cubicBezTo>
                    <a:pt x="544" y="171"/>
                    <a:pt x="543" y="172"/>
                    <a:pt x="543" y="172"/>
                  </a:cubicBezTo>
                  <a:cubicBezTo>
                    <a:pt x="543" y="172"/>
                    <a:pt x="543" y="173"/>
                    <a:pt x="543" y="173"/>
                  </a:cubicBezTo>
                  <a:cubicBezTo>
                    <a:pt x="545" y="173"/>
                    <a:pt x="545" y="173"/>
                    <a:pt x="545" y="173"/>
                  </a:cubicBezTo>
                  <a:cubicBezTo>
                    <a:pt x="545" y="173"/>
                    <a:pt x="545" y="173"/>
                    <a:pt x="546" y="173"/>
                  </a:cubicBezTo>
                  <a:cubicBezTo>
                    <a:pt x="546" y="173"/>
                    <a:pt x="546" y="173"/>
                    <a:pt x="546" y="173"/>
                  </a:cubicBezTo>
                  <a:cubicBezTo>
                    <a:pt x="546" y="173"/>
                    <a:pt x="546" y="173"/>
                    <a:pt x="546" y="174"/>
                  </a:cubicBezTo>
                  <a:cubicBezTo>
                    <a:pt x="546" y="174"/>
                    <a:pt x="547" y="174"/>
                    <a:pt x="547" y="174"/>
                  </a:cubicBezTo>
                  <a:cubicBezTo>
                    <a:pt x="548" y="174"/>
                    <a:pt x="548" y="174"/>
                    <a:pt x="548" y="174"/>
                  </a:cubicBezTo>
                  <a:cubicBezTo>
                    <a:pt x="548" y="174"/>
                    <a:pt x="548" y="174"/>
                    <a:pt x="548" y="173"/>
                  </a:cubicBezTo>
                  <a:cubicBezTo>
                    <a:pt x="548" y="173"/>
                    <a:pt x="549" y="173"/>
                    <a:pt x="549" y="173"/>
                  </a:cubicBezTo>
                  <a:cubicBezTo>
                    <a:pt x="549" y="173"/>
                    <a:pt x="549" y="173"/>
                    <a:pt x="549" y="173"/>
                  </a:cubicBezTo>
                  <a:cubicBezTo>
                    <a:pt x="549" y="174"/>
                    <a:pt x="549" y="174"/>
                    <a:pt x="549" y="174"/>
                  </a:cubicBezTo>
                  <a:cubicBezTo>
                    <a:pt x="549" y="175"/>
                    <a:pt x="550" y="175"/>
                    <a:pt x="550" y="176"/>
                  </a:cubicBezTo>
                  <a:cubicBezTo>
                    <a:pt x="550" y="176"/>
                    <a:pt x="550" y="176"/>
                    <a:pt x="550" y="176"/>
                  </a:cubicBezTo>
                  <a:cubicBezTo>
                    <a:pt x="550" y="176"/>
                    <a:pt x="549" y="176"/>
                    <a:pt x="549" y="176"/>
                  </a:cubicBezTo>
                  <a:cubicBezTo>
                    <a:pt x="549" y="177"/>
                    <a:pt x="549" y="177"/>
                    <a:pt x="548" y="177"/>
                  </a:cubicBezTo>
                  <a:cubicBezTo>
                    <a:pt x="548" y="177"/>
                    <a:pt x="548" y="177"/>
                    <a:pt x="548" y="177"/>
                  </a:cubicBezTo>
                  <a:cubicBezTo>
                    <a:pt x="548" y="178"/>
                    <a:pt x="549" y="178"/>
                    <a:pt x="549" y="178"/>
                  </a:cubicBezTo>
                  <a:cubicBezTo>
                    <a:pt x="552" y="178"/>
                    <a:pt x="552" y="178"/>
                    <a:pt x="552" y="178"/>
                  </a:cubicBezTo>
                  <a:cubicBezTo>
                    <a:pt x="553" y="177"/>
                    <a:pt x="553" y="177"/>
                    <a:pt x="553" y="177"/>
                  </a:cubicBezTo>
                  <a:cubicBezTo>
                    <a:pt x="553" y="178"/>
                    <a:pt x="553" y="178"/>
                    <a:pt x="553" y="178"/>
                  </a:cubicBezTo>
                  <a:cubicBezTo>
                    <a:pt x="554" y="178"/>
                    <a:pt x="554" y="178"/>
                    <a:pt x="554" y="179"/>
                  </a:cubicBezTo>
                  <a:cubicBezTo>
                    <a:pt x="554" y="179"/>
                    <a:pt x="554" y="179"/>
                    <a:pt x="554" y="179"/>
                  </a:cubicBezTo>
                  <a:cubicBezTo>
                    <a:pt x="554" y="180"/>
                    <a:pt x="554" y="180"/>
                    <a:pt x="554" y="180"/>
                  </a:cubicBezTo>
                  <a:cubicBezTo>
                    <a:pt x="554" y="181"/>
                    <a:pt x="554" y="181"/>
                    <a:pt x="554" y="181"/>
                  </a:cubicBezTo>
                  <a:cubicBezTo>
                    <a:pt x="555" y="182"/>
                    <a:pt x="555" y="182"/>
                    <a:pt x="556" y="182"/>
                  </a:cubicBezTo>
                  <a:cubicBezTo>
                    <a:pt x="555" y="183"/>
                    <a:pt x="555" y="183"/>
                    <a:pt x="555" y="183"/>
                  </a:cubicBezTo>
                  <a:cubicBezTo>
                    <a:pt x="556" y="184"/>
                    <a:pt x="556" y="184"/>
                    <a:pt x="556" y="185"/>
                  </a:cubicBezTo>
                  <a:cubicBezTo>
                    <a:pt x="556" y="185"/>
                    <a:pt x="556" y="185"/>
                    <a:pt x="555" y="186"/>
                  </a:cubicBezTo>
                  <a:cubicBezTo>
                    <a:pt x="555" y="186"/>
                    <a:pt x="555" y="186"/>
                    <a:pt x="554" y="186"/>
                  </a:cubicBezTo>
                  <a:cubicBezTo>
                    <a:pt x="554" y="186"/>
                    <a:pt x="554" y="186"/>
                    <a:pt x="553" y="186"/>
                  </a:cubicBezTo>
                  <a:cubicBezTo>
                    <a:pt x="553" y="186"/>
                    <a:pt x="553" y="185"/>
                    <a:pt x="553" y="185"/>
                  </a:cubicBezTo>
                  <a:cubicBezTo>
                    <a:pt x="552" y="185"/>
                    <a:pt x="552" y="185"/>
                    <a:pt x="552" y="185"/>
                  </a:cubicBezTo>
                  <a:cubicBezTo>
                    <a:pt x="551" y="185"/>
                    <a:pt x="551" y="185"/>
                    <a:pt x="551" y="185"/>
                  </a:cubicBezTo>
                  <a:cubicBezTo>
                    <a:pt x="551" y="185"/>
                    <a:pt x="551" y="185"/>
                    <a:pt x="550" y="185"/>
                  </a:cubicBezTo>
                  <a:cubicBezTo>
                    <a:pt x="550" y="185"/>
                    <a:pt x="550" y="186"/>
                    <a:pt x="550" y="186"/>
                  </a:cubicBezTo>
                  <a:cubicBezTo>
                    <a:pt x="550" y="186"/>
                    <a:pt x="550" y="186"/>
                    <a:pt x="550" y="186"/>
                  </a:cubicBezTo>
                  <a:cubicBezTo>
                    <a:pt x="550" y="187"/>
                    <a:pt x="549" y="186"/>
                    <a:pt x="549" y="186"/>
                  </a:cubicBezTo>
                  <a:cubicBezTo>
                    <a:pt x="549" y="187"/>
                    <a:pt x="549" y="186"/>
                    <a:pt x="548" y="186"/>
                  </a:cubicBezTo>
                  <a:cubicBezTo>
                    <a:pt x="548" y="187"/>
                    <a:pt x="548" y="187"/>
                    <a:pt x="548" y="187"/>
                  </a:cubicBezTo>
                  <a:cubicBezTo>
                    <a:pt x="549" y="187"/>
                    <a:pt x="549" y="188"/>
                    <a:pt x="549" y="188"/>
                  </a:cubicBezTo>
                  <a:cubicBezTo>
                    <a:pt x="550" y="188"/>
                    <a:pt x="550" y="187"/>
                    <a:pt x="551" y="187"/>
                  </a:cubicBezTo>
                  <a:cubicBezTo>
                    <a:pt x="551" y="187"/>
                    <a:pt x="551" y="187"/>
                    <a:pt x="552" y="188"/>
                  </a:cubicBezTo>
                  <a:cubicBezTo>
                    <a:pt x="552" y="188"/>
                    <a:pt x="552" y="188"/>
                    <a:pt x="552" y="188"/>
                  </a:cubicBezTo>
                  <a:cubicBezTo>
                    <a:pt x="552" y="188"/>
                    <a:pt x="552" y="189"/>
                    <a:pt x="552" y="189"/>
                  </a:cubicBezTo>
                  <a:cubicBezTo>
                    <a:pt x="551" y="189"/>
                    <a:pt x="551" y="189"/>
                    <a:pt x="551" y="189"/>
                  </a:cubicBezTo>
                  <a:cubicBezTo>
                    <a:pt x="551" y="189"/>
                    <a:pt x="550" y="189"/>
                    <a:pt x="550" y="189"/>
                  </a:cubicBezTo>
                  <a:cubicBezTo>
                    <a:pt x="550" y="190"/>
                    <a:pt x="550" y="190"/>
                    <a:pt x="550" y="190"/>
                  </a:cubicBezTo>
                  <a:cubicBezTo>
                    <a:pt x="549" y="190"/>
                    <a:pt x="549" y="190"/>
                    <a:pt x="548" y="190"/>
                  </a:cubicBezTo>
                  <a:cubicBezTo>
                    <a:pt x="548" y="191"/>
                    <a:pt x="548" y="191"/>
                    <a:pt x="548" y="191"/>
                  </a:cubicBezTo>
                  <a:cubicBezTo>
                    <a:pt x="548" y="191"/>
                    <a:pt x="548" y="192"/>
                    <a:pt x="548" y="192"/>
                  </a:cubicBezTo>
                  <a:cubicBezTo>
                    <a:pt x="548" y="192"/>
                    <a:pt x="549" y="192"/>
                    <a:pt x="549" y="192"/>
                  </a:cubicBezTo>
                  <a:cubicBezTo>
                    <a:pt x="549" y="192"/>
                    <a:pt x="549" y="193"/>
                    <a:pt x="549" y="192"/>
                  </a:cubicBezTo>
                  <a:cubicBezTo>
                    <a:pt x="550" y="192"/>
                    <a:pt x="550" y="192"/>
                    <a:pt x="550" y="192"/>
                  </a:cubicBezTo>
                  <a:cubicBezTo>
                    <a:pt x="551" y="192"/>
                    <a:pt x="551" y="192"/>
                    <a:pt x="551" y="192"/>
                  </a:cubicBezTo>
                  <a:cubicBezTo>
                    <a:pt x="552" y="192"/>
                    <a:pt x="552" y="192"/>
                    <a:pt x="553" y="192"/>
                  </a:cubicBezTo>
                  <a:cubicBezTo>
                    <a:pt x="553" y="193"/>
                    <a:pt x="553" y="192"/>
                    <a:pt x="554" y="192"/>
                  </a:cubicBezTo>
                  <a:cubicBezTo>
                    <a:pt x="554" y="193"/>
                    <a:pt x="555" y="192"/>
                    <a:pt x="555" y="192"/>
                  </a:cubicBezTo>
                  <a:cubicBezTo>
                    <a:pt x="555" y="192"/>
                    <a:pt x="556" y="192"/>
                    <a:pt x="556" y="192"/>
                  </a:cubicBezTo>
                  <a:cubicBezTo>
                    <a:pt x="556" y="193"/>
                    <a:pt x="556" y="193"/>
                    <a:pt x="556" y="193"/>
                  </a:cubicBezTo>
                  <a:cubicBezTo>
                    <a:pt x="556" y="193"/>
                    <a:pt x="556" y="194"/>
                    <a:pt x="556" y="194"/>
                  </a:cubicBezTo>
                  <a:cubicBezTo>
                    <a:pt x="555" y="194"/>
                    <a:pt x="555" y="194"/>
                    <a:pt x="555" y="194"/>
                  </a:cubicBezTo>
                  <a:cubicBezTo>
                    <a:pt x="554" y="194"/>
                    <a:pt x="554" y="194"/>
                    <a:pt x="553" y="194"/>
                  </a:cubicBezTo>
                  <a:cubicBezTo>
                    <a:pt x="553" y="194"/>
                    <a:pt x="553" y="194"/>
                    <a:pt x="553" y="194"/>
                  </a:cubicBezTo>
                  <a:cubicBezTo>
                    <a:pt x="552" y="194"/>
                    <a:pt x="552" y="194"/>
                    <a:pt x="552" y="195"/>
                  </a:cubicBezTo>
                  <a:cubicBezTo>
                    <a:pt x="552" y="195"/>
                    <a:pt x="552" y="195"/>
                    <a:pt x="552" y="195"/>
                  </a:cubicBezTo>
                  <a:cubicBezTo>
                    <a:pt x="551" y="195"/>
                    <a:pt x="551" y="195"/>
                    <a:pt x="551" y="195"/>
                  </a:cubicBezTo>
                  <a:cubicBezTo>
                    <a:pt x="550" y="195"/>
                    <a:pt x="550" y="196"/>
                    <a:pt x="549" y="196"/>
                  </a:cubicBezTo>
                  <a:cubicBezTo>
                    <a:pt x="549" y="196"/>
                    <a:pt x="550" y="197"/>
                    <a:pt x="549" y="197"/>
                  </a:cubicBezTo>
                  <a:cubicBezTo>
                    <a:pt x="549" y="197"/>
                    <a:pt x="549" y="198"/>
                    <a:pt x="549" y="198"/>
                  </a:cubicBezTo>
                  <a:cubicBezTo>
                    <a:pt x="549" y="198"/>
                    <a:pt x="549" y="198"/>
                    <a:pt x="549" y="198"/>
                  </a:cubicBezTo>
                  <a:cubicBezTo>
                    <a:pt x="548" y="198"/>
                    <a:pt x="548" y="199"/>
                    <a:pt x="548" y="199"/>
                  </a:cubicBezTo>
                  <a:cubicBezTo>
                    <a:pt x="548" y="199"/>
                    <a:pt x="547" y="199"/>
                    <a:pt x="547" y="199"/>
                  </a:cubicBezTo>
                  <a:cubicBezTo>
                    <a:pt x="547" y="199"/>
                    <a:pt x="547" y="199"/>
                    <a:pt x="548" y="199"/>
                  </a:cubicBezTo>
                  <a:close/>
                  <a:moveTo>
                    <a:pt x="545" y="181"/>
                  </a:moveTo>
                  <a:cubicBezTo>
                    <a:pt x="545" y="181"/>
                    <a:pt x="545" y="181"/>
                    <a:pt x="546" y="181"/>
                  </a:cubicBezTo>
                  <a:cubicBezTo>
                    <a:pt x="546" y="181"/>
                    <a:pt x="547" y="180"/>
                    <a:pt x="547" y="180"/>
                  </a:cubicBezTo>
                  <a:cubicBezTo>
                    <a:pt x="547" y="179"/>
                    <a:pt x="547" y="179"/>
                    <a:pt x="546" y="179"/>
                  </a:cubicBezTo>
                  <a:cubicBezTo>
                    <a:pt x="546" y="178"/>
                    <a:pt x="546" y="178"/>
                    <a:pt x="546" y="178"/>
                  </a:cubicBezTo>
                  <a:cubicBezTo>
                    <a:pt x="546" y="178"/>
                    <a:pt x="546" y="178"/>
                    <a:pt x="546" y="177"/>
                  </a:cubicBezTo>
                  <a:cubicBezTo>
                    <a:pt x="545" y="177"/>
                    <a:pt x="546" y="177"/>
                    <a:pt x="546" y="177"/>
                  </a:cubicBezTo>
                  <a:cubicBezTo>
                    <a:pt x="545" y="176"/>
                    <a:pt x="545" y="176"/>
                    <a:pt x="545" y="176"/>
                  </a:cubicBezTo>
                  <a:cubicBezTo>
                    <a:pt x="545" y="176"/>
                    <a:pt x="544" y="176"/>
                    <a:pt x="544" y="176"/>
                  </a:cubicBezTo>
                  <a:cubicBezTo>
                    <a:pt x="544" y="176"/>
                    <a:pt x="544" y="176"/>
                    <a:pt x="543" y="176"/>
                  </a:cubicBezTo>
                  <a:cubicBezTo>
                    <a:pt x="543" y="176"/>
                    <a:pt x="543" y="176"/>
                    <a:pt x="543" y="176"/>
                  </a:cubicBezTo>
                  <a:cubicBezTo>
                    <a:pt x="543" y="176"/>
                    <a:pt x="542" y="176"/>
                    <a:pt x="542" y="176"/>
                  </a:cubicBezTo>
                  <a:cubicBezTo>
                    <a:pt x="542" y="176"/>
                    <a:pt x="541" y="176"/>
                    <a:pt x="541" y="176"/>
                  </a:cubicBezTo>
                  <a:cubicBezTo>
                    <a:pt x="541" y="176"/>
                    <a:pt x="541" y="177"/>
                    <a:pt x="541" y="177"/>
                  </a:cubicBezTo>
                  <a:cubicBezTo>
                    <a:pt x="541" y="177"/>
                    <a:pt x="540" y="177"/>
                    <a:pt x="540" y="177"/>
                  </a:cubicBezTo>
                  <a:cubicBezTo>
                    <a:pt x="540" y="177"/>
                    <a:pt x="540" y="177"/>
                    <a:pt x="540" y="177"/>
                  </a:cubicBezTo>
                  <a:cubicBezTo>
                    <a:pt x="539" y="177"/>
                    <a:pt x="539" y="176"/>
                    <a:pt x="539" y="176"/>
                  </a:cubicBezTo>
                  <a:cubicBezTo>
                    <a:pt x="539" y="176"/>
                    <a:pt x="539" y="176"/>
                    <a:pt x="538" y="176"/>
                  </a:cubicBezTo>
                  <a:cubicBezTo>
                    <a:pt x="537" y="176"/>
                    <a:pt x="537" y="176"/>
                    <a:pt x="537" y="176"/>
                  </a:cubicBezTo>
                  <a:cubicBezTo>
                    <a:pt x="537" y="176"/>
                    <a:pt x="537" y="176"/>
                    <a:pt x="537" y="177"/>
                  </a:cubicBezTo>
                  <a:cubicBezTo>
                    <a:pt x="537" y="177"/>
                    <a:pt x="537" y="177"/>
                    <a:pt x="537" y="177"/>
                  </a:cubicBezTo>
                  <a:cubicBezTo>
                    <a:pt x="537" y="178"/>
                    <a:pt x="537" y="178"/>
                    <a:pt x="537" y="178"/>
                  </a:cubicBezTo>
                  <a:cubicBezTo>
                    <a:pt x="537" y="179"/>
                    <a:pt x="537" y="179"/>
                    <a:pt x="537" y="179"/>
                  </a:cubicBezTo>
                  <a:cubicBezTo>
                    <a:pt x="537" y="180"/>
                    <a:pt x="537" y="179"/>
                    <a:pt x="537" y="179"/>
                  </a:cubicBezTo>
                  <a:cubicBezTo>
                    <a:pt x="537" y="179"/>
                    <a:pt x="537" y="179"/>
                    <a:pt x="536" y="179"/>
                  </a:cubicBezTo>
                  <a:cubicBezTo>
                    <a:pt x="536" y="179"/>
                    <a:pt x="536" y="180"/>
                    <a:pt x="536" y="180"/>
                  </a:cubicBezTo>
                  <a:cubicBezTo>
                    <a:pt x="535" y="180"/>
                    <a:pt x="535" y="180"/>
                    <a:pt x="535" y="180"/>
                  </a:cubicBezTo>
                  <a:cubicBezTo>
                    <a:pt x="534" y="180"/>
                    <a:pt x="534" y="180"/>
                    <a:pt x="534" y="180"/>
                  </a:cubicBezTo>
                  <a:cubicBezTo>
                    <a:pt x="533" y="180"/>
                    <a:pt x="533" y="180"/>
                    <a:pt x="533" y="180"/>
                  </a:cubicBezTo>
                  <a:cubicBezTo>
                    <a:pt x="532" y="180"/>
                    <a:pt x="532" y="180"/>
                    <a:pt x="532" y="180"/>
                  </a:cubicBezTo>
                  <a:cubicBezTo>
                    <a:pt x="532" y="185"/>
                    <a:pt x="532" y="185"/>
                    <a:pt x="532" y="185"/>
                  </a:cubicBezTo>
                  <a:cubicBezTo>
                    <a:pt x="532" y="185"/>
                    <a:pt x="532" y="185"/>
                    <a:pt x="533" y="185"/>
                  </a:cubicBezTo>
                  <a:cubicBezTo>
                    <a:pt x="533" y="185"/>
                    <a:pt x="534" y="185"/>
                    <a:pt x="534" y="185"/>
                  </a:cubicBezTo>
                  <a:cubicBezTo>
                    <a:pt x="534" y="187"/>
                    <a:pt x="534" y="187"/>
                    <a:pt x="534" y="187"/>
                  </a:cubicBezTo>
                  <a:cubicBezTo>
                    <a:pt x="534" y="187"/>
                    <a:pt x="534" y="187"/>
                    <a:pt x="533" y="187"/>
                  </a:cubicBezTo>
                  <a:cubicBezTo>
                    <a:pt x="533" y="187"/>
                    <a:pt x="533" y="187"/>
                    <a:pt x="533" y="187"/>
                  </a:cubicBezTo>
                  <a:cubicBezTo>
                    <a:pt x="532" y="187"/>
                    <a:pt x="532" y="188"/>
                    <a:pt x="532" y="188"/>
                  </a:cubicBezTo>
                  <a:cubicBezTo>
                    <a:pt x="532" y="188"/>
                    <a:pt x="532" y="188"/>
                    <a:pt x="532" y="189"/>
                  </a:cubicBezTo>
                  <a:cubicBezTo>
                    <a:pt x="532" y="189"/>
                    <a:pt x="532" y="190"/>
                    <a:pt x="532" y="190"/>
                  </a:cubicBezTo>
                  <a:cubicBezTo>
                    <a:pt x="532" y="190"/>
                    <a:pt x="531" y="190"/>
                    <a:pt x="531" y="191"/>
                  </a:cubicBezTo>
                  <a:cubicBezTo>
                    <a:pt x="531" y="191"/>
                    <a:pt x="531" y="191"/>
                    <a:pt x="531" y="191"/>
                  </a:cubicBezTo>
                  <a:cubicBezTo>
                    <a:pt x="531" y="191"/>
                    <a:pt x="531" y="192"/>
                    <a:pt x="531" y="192"/>
                  </a:cubicBezTo>
                  <a:cubicBezTo>
                    <a:pt x="531" y="192"/>
                    <a:pt x="532" y="192"/>
                    <a:pt x="532" y="192"/>
                  </a:cubicBezTo>
                  <a:cubicBezTo>
                    <a:pt x="532" y="193"/>
                    <a:pt x="533" y="193"/>
                    <a:pt x="533" y="193"/>
                  </a:cubicBezTo>
                  <a:cubicBezTo>
                    <a:pt x="533" y="193"/>
                    <a:pt x="534" y="192"/>
                    <a:pt x="534" y="192"/>
                  </a:cubicBezTo>
                  <a:cubicBezTo>
                    <a:pt x="534" y="192"/>
                    <a:pt x="535" y="192"/>
                    <a:pt x="535" y="192"/>
                  </a:cubicBezTo>
                  <a:cubicBezTo>
                    <a:pt x="535" y="192"/>
                    <a:pt x="535" y="192"/>
                    <a:pt x="536" y="192"/>
                  </a:cubicBezTo>
                  <a:cubicBezTo>
                    <a:pt x="536" y="192"/>
                    <a:pt x="536" y="193"/>
                    <a:pt x="536" y="193"/>
                  </a:cubicBezTo>
                  <a:cubicBezTo>
                    <a:pt x="536" y="193"/>
                    <a:pt x="537" y="192"/>
                    <a:pt x="537" y="192"/>
                  </a:cubicBezTo>
                  <a:cubicBezTo>
                    <a:pt x="537" y="192"/>
                    <a:pt x="537" y="192"/>
                    <a:pt x="538" y="192"/>
                  </a:cubicBezTo>
                  <a:cubicBezTo>
                    <a:pt x="538" y="191"/>
                    <a:pt x="538" y="191"/>
                    <a:pt x="538" y="191"/>
                  </a:cubicBezTo>
                  <a:cubicBezTo>
                    <a:pt x="538" y="191"/>
                    <a:pt x="538" y="191"/>
                    <a:pt x="538" y="190"/>
                  </a:cubicBezTo>
                  <a:cubicBezTo>
                    <a:pt x="544" y="190"/>
                    <a:pt x="544" y="190"/>
                    <a:pt x="544" y="190"/>
                  </a:cubicBezTo>
                  <a:cubicBezTo>
                    <a:pt x="544" y="189"/>
                    <a:pt x="544" y="189"/>
                    <a:pt x="544" y="189"/>
                  </a:cubicBezTo>
                  <a:cubicBezTo>
                    <a:pt x="544" y="189"/>
                    <a:pt x="544" y="188"/>
                    <a:pt x="544" y="188"/>
                  </a:cubicBezTo>
                  <a:cubicBezTo>
                    <a:pt x="544" y="188"/>
                    <a:pt x="544" y="188"/>
                    <a:pt x="545" y="188"/>
                  </a:cubicBezTo>
                  <a:cubicBezTo>
                    <a:pt x="545" y="187"/>
                    <a:pt x="545" y="187"/>
                    <a:pt x="545" y="187"/>
                  </a:cubicBezTo>
                  <a:cubicBezTo>
                    <a:pt x="545" y="187"/>
                    <a:pt x="545" y="186"/>
                    <a:pt x="545" y="186"/>
                  </a:cubicBezTo>
                  <a:cubicBezTo>
                    <a:pt x="545" y="186"/>
                    <a:pt x="545" y="185"/>
                    <a:pt x="545" y="185"/>
                  </a:cubicBezTo>
                  <a:cubicBezTo>
                    <a:pt x="545" y="184"/>
                    <a:pt x="545" y="184"/>
                    <a:pt x="545" y="184"/>
                  </a:cubicBezTo>
                  <a:cubicBezTo>
                    <a:pt x="545" y="183"/>
                    <a:pt x="545" y="183"/>
                    <a:pt x="545" y="183"/>
                  </a:cubicBezTo>
                  <a:lnTo>
                    <a:pt x="545" y="181"/>
                  </a:lnTo>
                  <a:close/>
                  <a:moveTo>
                    <a:pt x="734" y="450"/>
                  </a:moveTo>
                  <a:cubicBezTo>
                    <a:pt x="734" y="448"/>
                    <a:pt x="732" y="448"/>
                    <a:pt x="732" y="446"/>
                  </a:cubicBezTo>
                  <a:cubicBezTo>
                    <a:pt x="732" y="445"/>
                    <a:pt x="733" y="445"/>
                    <a:pt x="733" y="444"/>
                  </a:cubicBezTo>
                  <a:cubicBezTo>
                    <a:pt x="733" y="444"/>
                    <a:pt x="734" y="443"/>
                    <a:pt x="734" y="443"/>
                  </a:cubicBezTo>
                  <a:cubicBezTo>
                    <a:pt x="734" y="441"/>
                    <a:pt x="734" y="441"/>
                    <a:pt x="734" y="441"/>
                  </a:cubicBezTo>
                  <a:cubicBezTo>
                    <a:pt x="734" y="441"/>
                    <a:pt x="734" y="440"/>
                    <a:pt x="734" y="440"/>
                  </a:cubicBezTo>
                  <a:cubicBezTo>
                    <a:pt x="734" y="439"/>
                    <a:pt x="734" y="439"/>
                    <a:pt x="734" y="439"/>
                  </a:cubicBezTo>
                  <a:cubicBezTo>
                    <a:pt x="734" y="438"/>
                    <a:pt x="735" y="439"/>
                    <a:pt x="735" y="438"/>
                  </a:cubicBezTo>
                  <a:cubicBezTo>
                    <a:pt x="735" y="438"/>
                    <a:pt x="735" y="437"/>
                    <a:pt x="735" y="437"/>
                  </a:cubicBezTo>
                  <a:cubicBezTo>
                    <a:pt x="735" y="436"/>
                    <a:pt x="735" y="436"/>
                    <a:pt x="735" y="436"/>
                  </a:cubicBezTo>
                  <a:cubicBezTo>
                    <a:pt x="735" y="435"/>
                    <a:pt x="735" y="434"/>
                    <a:pt x="735" y="432"/>
                  </a:cubicBezTo>
                  <a:cubicBezTo>
                    <a:pt x="735" y="431"/>
                    <a:pt x="735" y="431"/>
                    <a:pt x="735" y="430"/>
                  </a:cubicBezTo>
                  <a:cubicBezTo>
                    <a:pt x="735" y="429"/>
                    <a:pt x="735" y="429"/>
                    <a:pt x="735" y="428"/>
                  </a:cubicBezTo>
                  <a:cubicBezTo>
                    <a:pt x="735" y="428"/>
                    <a:pt x="734" y="428"/>
                    <a:pt x="733" y="427"/>
                  </a:cubicBezTo>
                  <a:cubicBezTo>
                    <a:pt x="733" y="427"/>
                    <a:pt x="732" y="426"/>
                    <a:pt x="732" y="426"/>
                  </a:cubicBezTo>
                  <a:cubicBezTo>
                    <a:pt x="731" y="426"/>
                    <a:pt x="731" y="426"/>
                    <a:pt x="730" y="426"/>
                  </a:cubicBezTo>
                  <a:cubicBezTo>
                    <a:pt x="730" y="426"/>
                    <a:pt x="730" y="427"/>
                    <a:pt x="730" y="427"/>
                  </a:cubicBezTo>
                  <a:cubicBezTo>
                    <a:pt x="730" y="428"/>
                    <a:pt x="731" y="428"/>
                    <a:pt x="730" y="429"/>
                  </a:cubicBezTo>
                  <a:cubicBezTo>
                    <a:pt x="730" y="429"/>
                    <a:pt x="729" y="429"/>
                    <a:pt x="729" y="430"/>
                  </a:cubicBezTo>
                  <a:cubicBezTo>
                    <a:pt x="729" y="430"/>
                    <a:pt x="728" y="431"/>
                    <a:pt x="728" y="431"/>
                  </a:cubicBezTo>
                  <a:cubicBezTo>
                    <a:pt x="728" y="432"/>
                    <a:pt x="727" y="432"/>
                    <a:pt x="726" y="432"/>
                  </a:cubicBezTo>
                  <a:cubicBezTo>
                    <a:pt x="726" y="433"/>
                    <a:pt x="726" y="433"/>
                    <a:pt x="726" y="434"/>
                  </a:cubicBezTo>
                  <a:cubicBezTo>
                    <a:pt x="726" y="434"/>
                    <a:pt x="726" y="435"/>
                    <a:pt x="726" y="435"/>
                  </a:cubicBezTo>
                  <a:cubicBezTo>
                    <a:pt x="726" y="435"/>
                    <a:pt x="725" y="435"/>
                    <a:pt x="725" y="435"/>
                  </a:cubicBezTo>
                  <a:cubicBezTo>
                    <a:pt x="724" y="436"/>
                    <a:pt x="725" y="438"/>
                    <a:pt x="724" y="438"/>
                  </a:cubicBezTo>
                  <a:cubicBezTo>
                    <a:pt x="723" y="438"/>
                    <a:pt x="723" y="438"/>
                    <a:pt x="722" y="438"/>
                  </a:cubicBezTo>
                  <a:cubicBezTo>
                    <a:pt x="721" y="438"/>
                    <a:pt x="721" y="438"/>
                    <a:pt x="719" y="438"/>
                  </a:cubicBezTo>
                  <a:cubicBezTo>
                    <a:pt x="718" y="438"/>
                    <a:pt x="718" y="438"/>
                    <a:pt x="717" y="439"/>
                  </a:cubicBezTo>
                  <a:cubicBezTo>
                    <a:pt x="716" y="439"/>
                    <a:pt x="715" y="439"/>
                    <a:pt x="715" y="440"/>
                  </a:cubicBezTo>
                  <a:cubicBezTo>
                    <a:pt x="715" y="440"/>
                    <a:pt x="715" y="441"/>
                    <a:pt x="715" y="441"/>
                  </a:cubicBezTo>
                  <a:cubicBezTo>
                    <a:pt x="715" y="441"/>
                    <a:pt x="715" y="442"/>
                    <a:pt x="715" y="442"/>
                  </a:cubicBezTo>
                  <a:cubicBezTo>
                    <a:pt x="715" y="444"/>
                    <a:pt x="714" y="444"/>
                    <a:pt x="714" y="445"/>
                  </a:cubicBezTo>
                  <a:cubicBezTo>
                    <a:pt x="714" y="446"/>
                    <a:pt x="714" y="446"/>
                    <a:pt x="714" y="447"/>
                  </a:cubicBezTo>
                  <a:cubicBezTo>
                    <a:pt x="714" y="448"/>
                    <a:pt x="714" y="448"/>
                    <a:pt x="714" y="449"/>
                  </a:cubicBezTo>
                  <a:cubicBezTo>
                    <a:pt x="714" y="450"/>
                    <a:pt x="715" y="450"/>
                    <a:pt x="715" y="451"/>
                  </a:cubicBezTo>
                  <a:cubicBezTo>
                    <a:pt x="715" y="451"/>
                    <a:pt x="715" y="452"/>
                    <a:pt x="715" y="452"/>
                  </a:cubicBezTo>
                  <a:cubicBezTo>
                    <a:pt x="715" y="453"/>
                    <a:pt x="715" y="453"/>
                    <a:pt x="715" y="454"/>
                  </a:cubicBezTo>
                  <a:cubicBezTo>
                    <a:pt x="715" y="454"/>
                    <a:pt x="714" y="453"/>
                    <a:pt x="714" y="454"/>
                  </a:cubicBezTo>
                  <a:cubicBezTo>
                    <a:pt x="713" y="454"/>
                    <a:pt x="713" y="455"/>
                    <a:pt x="713" y="455"/>
                  </a:cubicBezTo>
                  <a:cubicBezTo>
                    <a:pt x="713" y="456"/>
                    <a:pt x="712" y="456"/>
                    <a:pt x="712" y="456"/>
                  </a:cubicBezTo>
                  <a:cubicBezTo>
                    <a:pt x="712" y="457"/>
                    <a:pt x="713" y="458"/>
                    <a:pt x="712" y="459"/>
                  </a:cubicBezTo>
                  <a:cubicBezTo>
                    <a:pt x="712" y="460"/>
                    <a:pt x="711" y="460"/>
                    <a:pt x="711" y="461"/>
                  </a:cubicBezTo>
                  <a:cubicBezTo>
                    <a:pt x="711" y="461"/>
                    <a:pt x="711" y="461"/>
                    <a:pt x="711" y="461"/>
                  </a:cubicBezTo>
                  <a:cubicBezTo>
                    <a:pt x="711" y="462"/>
                    <a:pt x="712" y="463"/>
                    <a:pt x="712" y="464"/>
                  </a:cubicBezTo>
                  <a:cubicBezTo>
                    <a:pt x="712" y="464"/>
                    <a:pt x="712" y="464"/>
                    <a:pt x="712" y="465"/>
                  </a:cubicBezTo>
                  <a:cubicBezTo>
                    <a:pt x="712" y="466"/>
                    <a:pt x="712" y="466"/>
                    <a:pt x="712" y="466"/>
                  </a:cubicBezTo>
                  <a:cubicBezTo>
                    <a:pt x="712" y="467"/>
                    <a:pt x="713" y="467"/>
                    <a:pt x="713" y="468"/>
                  </a:cubicBezTo>
                  <a:cubicBezTo>
                    <a:pt x="713" y="469"/>
                    <a:pt x="713" y="469"/>
                    <a:pt x="713" y="470"/>
                  </a:cubicBezTo>
                  <a:cubicBezTo>
                    <a:pt x="713" y="470"/>
                    <a:pt x="714" y="471"/>
                    <a:pt x="714" y="471"/>
                  </a:cubicBezTo>
                  <a:cubicBezTo>
                    <a:pt x="715" y="471"/>
                    <a:pt x="716" y="470"/>
                    <a:pt x="717" y="470"/>
                  </a:cubicBezTo>
                  <a:cubicBezTo>
                    <a:pt x="718" y="470"/>
                    <a:pt x="717" y="472"/>
                    <a:pt x="718" y="472"/>
                  </a:cubicBezTo>
                  <a:cubicBezTo>
                    <a:pt x="718" y="472"/>
                    <a:pt x="719" y="472"/>
                    <a:pt x="719" y="472"/>
                  </a:cubicBezTo>
                  <a:cubicBezTo>
                    <a:pt x="720" y="472"/>
                    <a:pt x="720" y="472"/>
                    <a:pt x="721" y="472"/>
                  </a:cubicBezTo>
                  <a:cubicBezTo>
                    <a:pt x="721" y="472"/>
                    <a:pt x="721" y="472"/>
                    <a:pt x="722" y="472"/>
                  </a:cubicBezTo>
                  <a:cubicBezTo>
                    <a:pt x="723" y="472"/>
                    <a:pt x="724" y="472"/>
                    <a:pt x="725" y="471"/>
                  </a:cubicBezTo>
                  <a:cubicBezTo>
                    <a:pt x="725" y="471"/>
                    <a:pt x="725" y="470"/>
                    <a:pt x="726" y="470"/>
                  </a:cubicBezTo>
                  <a:cubicBezTo>
                    <a:pt x="726" y="469"/>
                    <a:pt x="726" y="469"/>
                    <a:pt x="726" y="468"/>
                  </a:cubicBezTo>
                  <a:cubicBezTo>
                    <a:pt x="727" y="468"/>
                    <a:pt x="726" y="468"/>
                    <a:pt x="726" y="467"/>
                  </a:cubicBezTo>
                  <a:cubicBezTo>
                    <a:pt x="727" y="465"/>
                    <a:pt x="726" y="464"/>
                    <a:pt x="726" y="463"/>
                  </a:cubicBezTo>
                  <a:cubicBezTo>
                    <a:pt x="727" y="462"/>
                    <a:pt x="727" y="462"/>
                    <a:pt x="727" y="461"/>
                  </a:cubicBezTo>
                  <a:cubicBezTo>
                    <a:pt x="727" y="461"/>
                    <a:pt x="728" y="461"/>
                    <a:pt x="728" y="460"/>
                  </a:cubicBezTo>
                  <a:cubicBezTo>
                    <a:pt x="728" y="459"/>
                    <a:pt x="729" y="459"/>
                    <a:pt x="729" y="459"/>
                  </a:cubicBezTo>
                  <a:cubicBezTo>
                    <a:pt x="729" y="458"/>
                    <a:pt x="729" y="457"/>
                    <a:pt x="729" y="456"/>
                  </a:cubicBezTo>
                  <a:cubicBezTo>
                    <a:pt x="729" y="455"/>
                    <a:pt x="729" y="454"/>
                    <a:pt x="729" y="453"/>
                  </a:cubicBezTo>
                  <a:cubicBezTo>
                    <a:pt x="729" y="452"/>
                    <a:pt x="730" y="452"/>
                    <a:pt x="730" y="452"/>
                  </a:cubicBezTo>
                  <a:cubicBezTo>
                    <a:pt x="731" y="451"/>
                    <a:pt x="732" y="451"/>
                    <a:pt x="732" y="451"/>
                  </a:cubicBezTo>
                  <a:cubicBezTo>
                    <a:pt x="732" y="450"/>
                    <a:pt x="734" y="450"/>
                    <a:pt x="734" y="450"/>
                  </a:cubicBezTo>
                  <a:close/>
                  <a:moveTo>
                    <a:pt x="675" y="282"/>
                  </a:moveTo>
                  <a:cubicBezTo>
                    <a:pt x="675" y="281"/>
                    <a:pt x="674" y="281"/>
                    <a:pt x="674" y="280"/>
                  </a:cubicBezTo>
                  <a:cubicBezTo>
                    <a:pt x="674" y="280"/>
                    <a:pt x="674" y="279"/>
                    <a:pt x="674" y="279"/>
                  </a:cubicBezTo>
                  <a:cubicBezTo>
                    <a:pt x="674" y="278"/>
                    <a:pt x="674" y="278"/>
                    <a:pt x="674" y="277"/>
                  </a:cubicBezTo>
                  <a:cubicBezTo>
                    <a:pt x="674" y="277"/>
                    <a:pt x="673" y="277"/>
                    <a:pt x="673" y="276"/>
                  </a:cubicBezTo>
                  <a:cubicBezTo>
                    <a:pt x="672" y="276"/>
                    <a:pt x="672" y="276"/>
                    <a:pt x="671" y="276"/>
                  </a:cubicBezTo>
                  <a:cubicBezTo>
                    <a:pt x="671" y="275"/>
                    <a:pt x="670" y="276"/>
                    <a:pt x="670" y="276"/>
                  </a:cubicBezTo>
                  <a:cubicBezTo>
                    <a:pt x="669" y="275"/>
                    <a:pt x="669" y="275"/>
                    <a:pt x="668" y="274"/>
                  </a:cubicBezTo>
                  <a:cubicBezTo>
                    <a:pt x="668" y="274"/>
                    <a:pt x="668" y="274"/>
                    <a:pt x="668" y="274"/>
                  </a:cubicBezTo>
                  <a:cubicBezTo>
                    <a:pt x="666" y="274"/>
                    <a:pt x="665" y="275"/>
                    <a:pt x="664" y="276"/>
                  </a:cubicBezTo>
                  <a:cubicBezTo>
                    <a:pt x="663" y="276"/>
                    <a:pt x="663" y="276"/>
                    <a:pt x="663" y="276"/>
                  </a:cubicBezTo>
                  <a:cubicBezTo>
                    <a:pt x="653" y="273"/>
                    <a:pt x="653" y="273"/>
                    <a:pt x="653" y="273"/>
                  </a:cubicBezTo>
                  <a:cubicBezTo>
                    <a:pt x="652" y="274"/>
                    <a:pt x="651" y="274"/>
                    <a:pt x="650" y="274"/>
                  </a:cubicBezTo>
                  <a:cubicBezTo>
                    <a:pt x="650" y="274"/>
                    <a:pt x="649" y="274"/>
                    <a:pt x="648" y="274"/>
                  </a:cubicBezTo>
                  <a:cubicBezTo>
                    <a:pt x="647" y="273"/>
                    <a:pt x="647" y="273"/>
                    <a:pt x="647" y="272"/>
                  </a:cubicBezTo>
                  <a:cubicBezTo>
                    <a:pt x="646" y="271"/>
                    <a:pt x="645" y="271"/>
                    <a:pt x="644" y="270"/>
                  </a:cubicBezTo>
                  <a:cubicBezTo>
                    <a:pt x="642" y="269"/>
                    <a:pt x="641" y="268"/>
                    <a:pt x="639" y="268"/>
                  </a:cubicBezTo>
                  <a:cubicBezTo>
                    <a:pt x="638" y="268"/>
                    <a:pt x="637" y="269"/>
                    <a:pt x="635" y="269"/>
                  </a:cubicBezTo>
                  <a:cubicBezTo>
                    <a:pt x="635" y="269"/>
                    <a:pt x="634" y="269"/>
                    <a:pt x="633" y="269"/>
                  </a:cubicBezTo>
                  <a:cubicBezTo>
                    <a:pt x="633" y="270"/>
                    <a:pt x="633" y="271"/>
                    <a:pt x="633" y="272"/>
                  </a:cubicBezTo>
                  <a:cubicBezTo>
                    <a:pt x="633" y="273"/>
                    <a:pt x="634" y="273"/>
                    <a:pt x="634" y="273"/>
                  </a:cubicBezTo>
                  <a:cubicBezTo>
                    <a:pt x="634" y="275"/>
                    <a:pt x="633" y="276"/>
                    <a:pt x="633" y="278"/>
                  </a:cubicBezTo>
                  <a:cubicBezTo>
                    <a:pt x="633" y="278"/>
                    <a:pt x="632" y="278"/>
                    <a:pt x="631" y="278"/>
                  </a:cubicBezTo>
                  <a:cubicBezTo>
                    <a:pt x="630" y="278"/>
                    <a:pt x="630" y="278"/>
                    <a:pt x="630" y="278"/>
                  </a:cubicBezTo>
                  <a:cubicBezTo>
                    <a:pt x="629" y="278"/>
                    <a:pt x="629" y="278"/>
                    <a:pt x="628" y="278"/>
                  </a:cubicBezTo>
                  <a:cubicBezTo>
                    <a:pt x="628" y="278"/>
                    <a:pt x="628" y="277"/>
                    <a:pt x="627" y="277"/>
                  </a:cubicBezTo>
                  <a:cubicBezTo>
                    <a:pt x="627" y="276"/>
                    <a:pt x="626" y="275"/>
                    <a:pt x="626" y="275"/>
                  </a:cubicBezTo>
                  <a:cubicBezTo>
                    <a:pt x="625" y="275"/>
                    <a:pt x="624" y="275"/>
                    <a:pt x="624" y="275"/>
                  </a:cubicBezTo>
                  <a:cubicBezTo>
                    <a:pt x="617" y="275"/>
                    <a:pt x="617" y="275"/>
                    <a:pt x="617" y="275"/>
                  </a:cubicBezTo>
                  <a:cubicBezTo>
                    <a:pt x="617" y="274"/>
                    <a:pt x="616" y="274"/>
                    <a:pt x="616" y="273"/>
                  </a:cubicBezTo>
                  <a:cubicBezTo>
                    <a:pt x="616" y="273"/>
                    <a:pt x="616" y="272"/>
                    <a:pt x="616" y="272"/>
                  </a:cubicBezTo>
                  <a:cubicBezTo>
                    <a:pt x="615" y="272"/>
                    <a:pt x="615" y="272"/>
                    <a:pt x="614" y="271"/>
                  </a:cubicBezTo>
                  <a:cubicBezTo>
                    <a:pt x="614" y="271"/>
                    <a:pt x="614" y="271"/>
                    <a:pt x="613" y="270"/>
                  </a:cubicBezTo>
                  <a:cubicBezTo>
                    <a:pt x="612" y="270"/>
                    <a:pt x="612" y="270"/>
                    <a:pt x="612" y="270"/>
                  </a:cubicBezTo>
                  <a:cubicBezTo>
                    <a:pt x="611" y="270"/>
                    <a:pt x="610" y="269"/>
                    <a:pt x="609" y="269"/>
                  </a:cubicBezTo>
                  <a:cubicBezTo>
                    <a:pt x="608" y="269"/>
                    <a:pt x="607" y="269"/>
                    <a:pt x="606" y="269"/>
                  </a:cubicBezTo>
                  <a:cubicBezTo>
                    <a:pt x="605" y="269"/>
                    <a:pt x="604" y="268"/>
                    <a:pt x="603" y="268"/>
                  </a:cubicBezTo>
                  <a:cubicBezTo>
                    <a:pt x="602" y="267"/>
                    <a:pt x="600" y="267"/>
                    <a:pt x="600" y="265"/>
                  </a:cubicBezTo>
                  <a:cubicBezTo>
                    <a:pt x="600" y="265"/>
                    <a:pt x="600" y="264"/>
                    <a:pt x="600" y="264"/>
                  </a:cubicBezTo>
                  <a:cubicBezTo>
                    <a:pt x="600" y="263"/>
                    <a:pt x="600" y="263"/>
                    <a:pt x="601" y="262"/>
                  </a:cubicBezTo>
                  <a:cubicBezTo>
                    <a:pt x="601" y="262"/>
                    <a:pt x="602" y="262"/>
                    <a:pt x="602" y="261"/>
                  </a:cubicBezTo>
                  <a:cubicBezTo>
                    <a:pt x="602" y="261"/>
                    <a:pt x="602" y="261"/>
                    <a:pt x="602" y="260"/>
                  </a:cubicBezTo>
                  <a:cubicBezTo>
                    <a:pt x="602" y="259"/>
                    <a:pt x="602" y="259"/>
                    <a:pt x="602" y="259"/>
                  </a:cubicBezTo>
                  <a:cubicBezTo>
                    <a:pt x="601" y="258"/>
                    <a:pt x="601" y="258"/>
                    <a:pt x="600" y="258"/>
                  </a:cubicBezTo>
                  <a:cubicBezTo>
                    <a:pt x="600" y="258"/>
                    <a:pt x="599" y="257"/>
                    <a:pt x="599" y="257"/>
                  </a:cubicBezTo>
                  <a:cubicBezTo>
                    <a:pt x="599" y="256"/>
                    <a:pt x="599" y="256"/>
                    <a:pt x="600" y="255"/>
                  </a:cubicBezTo>
                  <a:cubicBezTo>
                    <a:pt x="600" y="255"/>
                    <a:pt x="601" y="255"/>
                    <a:pt x="601" y="255"/>
                  </a:cubicBezTo>
                  <a:cubicBezTo>
                    <a:pt x="602" y="255"/>
                    <a:pt x="602" y="255"/>
                    <a:pt x="603" y="255"/>
                  </a:cubicBezTo>
                  <a:cubicBezTo>
                    <a:pt x="602" y="254"/>
                    <a:pt x="603" y="254"/>
                    <a:pt x="602" y="253"/>
                  </a:cubicBezTo>
                  <a:cubicBezTo>
                    <a:pt x="602" y="253"/>
                    <a:pt x="601" y="253"/>
                    <a:pt x="601" y="253"/>
                  </a:cubicBezTo>
                  <a:cubicBezTo>
                    <a:pt x="600" y="253"/>
                    <a:pt x="599" y="252"/>
                    <a:pt x="598" y="252"/>
                  </a:cubicBezTo>
                  <a:cubicBezTo>
                    <a:pt x="598" y="252"/>
                    <a:pt x="597" y="252"/>
                    <a:pt x="597" y="252"/>
                  </a:cubicBezTo>
                  <a:cubicBezTo>
                    <a:pt x="596" y="252"/>
                    <a:pt x="596" y="252"/>
                    <a:pt x="595" y="252"/>
                  </a:cubicBezTo>
                  <a:cubicBezTo>
                    <a:pt x="594" y="252"/>
                    <a:pt x="594" y="253"/>
                    <a:pt x="592" y="253"/>
                  </a:cubicBezTo>
                  <a:cubicBezTo>
                    <a:pt x="592" y="253"/>
                    <a:pt x="592" y="253"/>
                    <a:pt x="591" y="253"/>
                  </a:cubicBezTo>
                  <a:cubicBezTo>
                    <a:pt x="589" y="253"/>
                    <a:pt x="588" y="253"/>
                    <a:pt x="587" y="253"/>
                  </a:cubicBezTo>
                  <a:cubicBezTo>
                    <a:pt x="586" y="253"/>
                    <a:pt x="586" y="254"/>
                    <a:pt x="585" y="254"/>
                  </a:cubicBezTo>
                  <a:cubicBezTo>
                    <a:pt x="585" y="255"/>
                    <a:pt x="585" y="255"/>
                    <a:pt x="584" y="255"/>
                  </a:cubicBezTo>
                  <a:cubicBezTo>
                    <a:pt x="584" y="255"/>
                    <a:pt x="583" y="255"/>
                    <a:pt x="583" y="254"/>
                  </a:cubicBezTo>
                  <a:cubicBezTo>
                    <a:pt x="582" y="254"/>
                    <a:pt x="582" y="253"/>
                    <a:pt x="582" y="253"/>
                  </a:cubicBezTo>
                  <a:cubicBezTo>
                    <a:pt x="581" y="252"/>
                    <a:pt x="580" y="252"/>
                    <a:pt x="579" y="252"/>
                  </a:cubicBezTo>
                  <a:cubicBezTo>
                    <a:pt x="577" y="252"/>
                    <a:pt x="576" y="253"/>
                    <a:pt x="574" y="254"/>
                  </a:cubicBezTo>
                  <a:cubicBezTo>
                    <a:pt x="574" y="254"/>
                    <a:pt x="574" y="254"/>
                    <a:pt x="573" y="254"/>
                  </a:cubicBezTo>
                  <a:cubicBezTo>
                    <a:pt x="572" y="254"/>
                    <a:pt x="572" y="255"/>
                    <a:pt x="572" y="255"/>
                  </a:cubicBezTo>
                  <a:cubicBezTo>
                    <a:pt x="565" y="255"/>
                    <a:pt x="565" y="255"/>
                    <a:pt x="565" y="255"/>
                  </a:cubicBezTo>
                  <a:cubicBezTo>
                    <a:pt x="564" y="256"/>
                    <a:pt x="564" y="256"/>
                    <a:pt x="564" y="256"/>
                  </a:cubicBezTo>
                  <a:cubicBezTo>
                    <a:pt x="564" y="257"/>
                    <a:pt x="564" y="258"/>
                    <a:pt x="564" y="258"/>
                  </a:cubicBezTo>
                  <a:cubicBezTo>
                    <a:pt x="563" y="258"/>
                    <a:pt x="563" y="259"/>
                    <a:pt x="562" y="259"/>
                  </a:cubicBezTo>
                  <a:cubicBezTo>
                    <a:pt x="562" y="259"/>
                    <a:pt x="561" y="259"/>
                    <a:pt x="561" y="259"/>
                  </a:cubicBezTo>
                  <a:cubicBezTo>
                    <a:pt x="560" y="259"/>
                    <a:pt x="559" y="259"/>
                    <a:pt x="558" y="259"/>
                  </a:cubicBezTo>
                  <a:cubicBezTo>
                    <a:pt x="557" y="259"/>
                    <a:pt x="557" y="260"/>
                    <a:pt x="556" y="260"/>
                  </a:cubicBezTo>
                  <a:cubicBezTo>
                    <a:pt x="556" y="260"/>
                    <a:pt x="556" y="260"/>
                    <a:pt x="556" y="260"/>
                  </a:cubicBezTo>
                  <a:cubicBezTo>
                    <a:pt x="555" y="260"/>
                    <a:pt x="554" y="259"/>
                    <a:pt x="554" y="259"/>
                  </a:cubicBezTo>
                  <a:cubicBezTo>
                    <a:pt x="552" y="259"/>
                    <a:pt x="551" y="260"/>
                    <a:pt x="549" y="259"/>
                  </a:cubicBezTo>
                  <a:cubicBezTo>
                    <a:pt x="549" y="259"/>
                    <a:pt x="548" y="259"/>
                    <a:pt x="548" y="259"/>
                  </a:cubicBezTo>
                  <a:cubicBezTo>
                    <a:pt x="547" y="259"/>
                    <a:pt x="547" y="258"/>
                    <a:pt x="547" y="258"/>
                  </a:cubicBezTo>
                  <a:cubicBezTo>
                    <a:pt x="545" y="257"/>
                    <a:pt x="545" y="257"/>
                    <a:pt x="545" y="257"/>
                  </a:cubicBezTo>
                  <a:cubicBezTo>
                    <a:pt x="545" y="258"/>
                    <a:pt x="544" y="258"/>
                    <a:pt x="544" y="259"/>
                  </a:cubicBezTo>
                  <a:cubicBezTo>
                    <a:pt x="544" y="259"/>
                    <a:pt x="544" y="260"/>
                    <a:pt x="544" y="260"/>
                  </a:cubicBezTo>
                  <a:cubicBezTo>
                    <a:pt x="544" y="260"/>
                    <a:pt x="544" y="261"/>
                    <a:pt x="544" y="261"/>
                  </a:cubicBezTo>
                  <a:cubicBezTo>
                    <a:pt x="544" y="262"/>
                    <a:pt x="544" y="263"/>
                    <a:pt x="544" y="264"/>
                  </a:cubicBezTo>
                  <a:cubicBezTo>
                    <a:pt x="543" y="264"/>
                    <a:pt x="543" y="264"/>
                    <a:pt x="542" y="264"/>
                  </a:cubicBezTo>
                  <a:cubicBezTo>
                    <a:pt x="542" y="264"/>
                    <a:pt x="541" y="264"/>
                    <a:pt x="541" y="264"/>
                  </a:cubicBezTo>
                  <a:cubicBezTo>
                    <a:pt x="540" y="264"/>
                    <a:pt x="539" y="264"/>
                    <a:pt x="538" y="264"/>
                  </a:cubicBezTo>
                  <a:cubicBezTo>
                    <a:pt x="538" y="270"/>
                    <a:pt x="538" y="270"/>
                    <a:pt x="538" y="270"/>
                  </a:cubicBezTo>
                  <a:cubicBezTo>
                    <a:pt x="533" y="270"/>
                    <a:pt x="533" y="270"/>
                    <a:pt x="533" y="270"/>
                  </a:cubicBezTo>
                  <a:cubicBezTo>
                    <a:pt x="533" y="271"/>
                    <a:pt x="533" y="271"/>
                    <a:pt x="533" y="272"/>
                  </a:cubicBezTo>
                  <a:cubicBezTo>
                    <a:pt x="533" y="273"/>
                    <a:pt x="533" y="274"/>
                    <a:pt x="533" y="275"/>
                  </a:cubicBezTo>
                  <a:cubicBezTo>
                    <a:pt x="533" y="276"/>
                    <a:pt x="532" y="276"/>
                    <a:pt x="532" y="277"/>
                  </a:cubicBezTo>
                  <a:cubicBezTo>
                    <a:pt x="532" y="278"/>
                    <a:pt x="532" y="279"/>
                    <a:pt x="532" y="280"/>
                  </a:cubicBezTo>
                  <a:cubicBezTo>
                    <a:pt x="532" y="282"/>
                    <a:pt x="532" y="282"/>
                    <a:pt x="532" y="282"/>
                  </a:cubicBezTo>
                  <a:cubicBezTo>
                    <a:pt x="528" y="282"/>
                    <a:pt x="528" y="282"/>
                    <a:pt x="528" y="282"/>
                  </a:cubicBezTo>
                  <a:cubicBezTo>
                    <a:pt x="527" y="284"/>
                    <a:pt x="527" y="286"/>
                    <a:pt x="526" y="286"/>
                  </a:cubicBezTo>
                  <a:cubicBezTo>
                    <a:pt x="525" y="287"/>
                    <a:pt x="525" y="287"/>
                    <a:pt x="524" y="287"/>
                  </a:cubicBezTo>
                  <a:cubicBezTo>
                    <a:pt x="524" y="287"/>
                    <a:pt x="524" y="288"/>
                    <a:pt x="523" y="288"/>
                  </a:cubicBezTo>
                  <a:cubicBezTo>
                    <a:pt x="523" y="288"/>
                    <a:pt x="522" y="288"/>
                    <a:pt x="522" y="289"/>
                  </a:cubicBezTo>
                  <a:cubicBezTo>
                    <a:pt x="521" y="289"/>
                    <a:pt x="521" y="288"/>
                    <a:pt x="521" y="289"/>
                  </a:cubicBezTo>
                  <a:cubicBezTo>
                    <a:pt x="520" y="289"/>
                    <a:pt x="520" y="290"/>
                    <a:pt x="520" y="290"/>
                  </a:cubicBezTo>
                  <a:cubicBezTo>
                    <a:pt x="519" y="290"/>
                    <a:pt x="519" y="291"/>
                    <a:pt x="519" y="291"/>
                  </a:cubicBezTo>
                  <a:cubicBezTo>
                    <a:pt x="518" y="293"/>
                    <a:pt x="518" y="293"/>
                    <a:pt x="517" y="295"/>
                  </a:cubicBezTo>
                  <a:cubicBezTo>
                    <a:pt x="517" y="295"/>
                    <a:pt x="517" y="296"/>
                    <a:pt x="516" y="296"/>
                  </a:cubicBezTo>
                  <a:cubicBezTo>
                    <a:pt x="516" y="297"/>
                    <a:pt x="516" y="297"/>
                    <a:pt x="516" y="298"/>
                  </a:cubicBezTo>
                  <a:cubicBezTo>
                    <a:pt x="516" y="298"/>
                    <a:pt x="515" y="299"/>
                    <a:pt x="515" y="299"/>
                  </a:cubicBezTo>
                  <a:cubicBezTo>
                    <a:pt x="514" y="300"/>
                    <a:pt x="514" y="300"/>
                    <a:pt x="514" y="301"/>
                  </a:cubicBezTo>
                  <a:cubicBezTo>
                    <a:pt x="514" y="301"/>
                    <a:pt x="514" y="302"/>
                    <a:pt x="513" y="302"/>
                  </a:cubicBezTo>
                  <a:cubicBezTo>
                    <a:pt x="513" y="302"/>
                    <a:pt x="512" y="302"/>
                    <a:pt x="512" y="302"/>
                  </a:cubicBezTo>
                  <a:cubicBezTo>
                    <a:pt x="511" y="302"/>
                    <a:pt x="511" y="302"/>
                    <a:pt x="510" y="302"/>
                  </a:cubicBezTo>
                  <a:cubicBezTo>
                    <a:pt x="510" y="304"/>
                    <a:pt x="510" y="305"/>
                    <a:pt x="510" y="307"/>
                  </a:cubicBezTo>
                  <a:cubicBezTo>
                    <a:pt x="510" y="307"/>
                    <a:pt x="509" y="308"/>
                    <a:pt x="509" y="308"/>
                  </a:cubicBezTo>
                  <a:cubicBezTo>
                    <a:pt x="509" y="309"/>
                    <a:pt x="509" y="309"/>
                    <a:pt x="509" y="310"/>
                  </a:cubicBezTo>
                  <a:cubicBezTo>
                    <a:pt x="509" y="310"/>
                    <a:pt x="508" y="310"/>
                    <a:pt x="507" y="311"/>
                  </a:cubicBezTo>
                  <a:cubicBezTo>
                    <a:pt x="507" y="311"/>
                    <a:pt x="506" y="311"/>
                    <a:pt x="506" y="311"/>
                  </a:cubicBezTo>
                  <a:cubicBezTo>
                    <a:pt x="506" y="311"/>
                    <a:pt x="506" y="312"/>
                    <a:pt x="505" y="313"/>
                  </a:cubicBezTo>
                  <a:cubicBezTo>
                    <a:pt x="505" y="315"/>
                    <a:pt x="505" y="315"/>
                    <a:pt x="505" y="315"/>
                  </a:cubicBezTo>
                  <a:cubicBezTo>
                    <a:pt x="506" y="315"/>
                    <a:pt x="507" y="315"/>
                    <a:pt x="508" y="315"/>
                  </a:cubicBezTo>
                  <a:cubicBezTo>
                    <a:pt x="509" y="315"/>
                    <a:pt x="509" y="315"/>
                    <a:pt x="510" y="315"/>
                  </a:cubicBezTo>
                  <a:cubicBezTo>
                    <a:pt x="510" y="315"/>
                    <a:pt x="511" y="315"/>
                    <a:pt x="511" y="315"/>
                  </a:cubicBezTo>
                  <a:cubicBezTo>
                    <a:pt x="512" y="315"/>
                    <a:pt x="512" y="316"/>
                    <a:pt x="512" y="317"/>
                  </a:cubicBezTo>
                  <a:cubicBezTo>
                    <a:pt x="511" y="318"/>
                    <a:pt x="511" y="318"/>
                    <a:pt x="511" y="318"/>
                  </a:cubicBezTo>
                  <a:cubicBezTo>
                    <a:pt x="511" y="319"/>
                    <a:pt x="510" y="319"/>
                    <a:pt x="510" y="320"/>
                  </a:cubicBezTo>
                  <a:cubicBezTo>
                    <a:pt x="510" y="323"/>
                    <a:pt x="511" y="325"/>
                    <a:pt x="511" y="328"/>
                  </a:cubicBezTo>
                  <a:cubicBezTo>
                    <a:pt x="511" y="329"/>
                    <a:pt x="511" y="329"/>
                    <a:pt x="511" y="329"/>
                  </a:cubicBezTo>
                  <a:cubicBezTo>
                    <a:pt x="511" y="330"/>
                    <a:pt x="511" y="330"/>
                    <a:pt x="511" y="331"/>
                  </a:cubicBezTo>
                  <a:cubicBezTo>
                    <a:pt x="510" y="332"/>
                    <a:pt x="510" y="332"/>
                    <a:pt x="510" y="332"/>
                  </a:cubicBezTo>
                  <a:cubicBezTo>
                    <a:pt x="509" y="333"/>
                    <a:pt x="508" y="332"/>
                    <a:pt x="508" y="332"/>
                  </a:cubicBezTo>
                  <a:cubicBezTo>
                    <a:pt x="508" y="333"/>
                    <a:pt x="508" y="333"/>
                    <a:pt x="508" y="334"/>
                  </a:cubicBezTo>
                  <a:cubicBezTo>
                    <a:pt x="508" y="334"/>
                    <a:pt x="508" y="335"/>
                    <a:pt x="509" y="335"/>
                  </a:cubicBezTo>
                  <a:cubicBezTo>
                    <a:pt x="509" y="336"/>
                    <a:pt x="509" y="336"/>
                    <a:pt x="509" y="337"/>
                  </a:cubicBezTo>
                  <a:cubicBezTo>
                    <a:pt x="509" y="337"/>
                    <a:pt x="509" y="337"/>
                    <a:pt x="509" y="338"/>
                  </a:cubicBezTo>
                  <a:cubicBezTo>
                    <a:pt x="509" y="339"/>
                    <a:pt x="509" y="339"/>
                    <a:pt x="509" y="339"/>
                  </a:cubicBezTo>
                  <a:cubicBezTo>
                    <a:pt x="509" y="340"/>
                    <a:pt x="509" y="341"/>
                    <a:pt x="510" y="342"/>
                  </a:cubicBezTo>
                  <a:cubicBezTo>
                    <a:pt x="510" y="343"/>
                    <a:pt x="511" y="343"/>
                    <a:pt x="511" y="343"/>
                  </a:cubicBezTo>
                  <a:cubicBezTo>
                    <a:pt x="511" y="344"/>
                    <a:pt x="511" y="344"/>
                    <a:pt x="512" y="345"/>
                  </a:cubicBezTo>
                  <a:cubicBezTo>
                    <a:pt x="512" y="345"/>
                    <a:pt x="513" y="345"/>
                    <a:pt x="513" y="345"/>
                  </a:cubicBezTo>
                  <a:cubicBezTo>
                    <a:pt x="514" y="346"/>
                    <a:pt x="514" y="346"/>
                    <a:pt x="515" y="346"/>
                  </a:cubicBezTo>
                  <a:cubicBezTo>
                    <a:pt x="515" y="347"/>
                    <a:pt x="515" y="346"/>
                    <a:pt x="516" y="346"/>
                  </a:cubicBezTo>
                  <a:cubicBezTo>
                    <a:pt x="516" y="347"/>
                    <a:pt x="517" y="347"/>
                    <a:pt x="517" y="347"/>
                  </a:cubicBezTo>
                  <a:cubicBezTo>
                    <a:pt x="518" y="348"/>
                    <a:pt x="517" y="349"/>
                    <a:pt x="518" y="350"/>
                  </a:cubicBezTo>
                  <a:cubicBezTo>
                    <a:pt x="518" y="350"/>
                    <a:pt x="519" y="350"/>
                    <a:pt x="519" y="351"/>
                  </a:cubicBezTo>
                  <a:cubicBezTo>
                    <a:pt x="520" y="351"/>
                    <a:pt x="520" y="351"/>
                    <a:pt x="521" y="351"/>
                  </a:cubicBezTo>
                  <a:cubicBezTo>
                    <a:pt x="521" y="352"/>
                    <a:pt x="521" y="353"/>
                    <a:pt x="521" y="355"/>
                  </a:cubicBezTo>
                  <a:cubicBezTo>
                    <a:pt x="521" y="356"/>
                    <a:pt x="522" y="356"/>
                    <a:pt x="522" y="356"/>
                  </a:cubicBezTo>
                  <a:cubicBezTo>
                    <a:pt x="522" y="357"/>
                    <a:pt x="523" y="357"/>
                    <a:pt x="524" y="357"/>
                  </a:cubicBezTo>
                  <a:cubicBezTo>
                    <a:pt x="525" y="358"/>
                    <a:pt x="525" y="358"/>
                    <a:pt x="527" y="359"/>
                  </a:cubicBezTo>
                  <a:cubicBezTo>
                    <a:pt x="528" y="359"/>
                    <a:pt x="528" y="359"/>
                    <a:pt x="530" y="359"/>
                  </a:cubicBezTo>
                  <a:cubicBezTo>
                    <a:pt x="530" y="360"/>
                    <a:pt x="530" y="360"/>
                    <a:pt x="530" y="361"/>
                  </a:cubicBezTo>
                  <a:cubicBezTo>
                    <a:pt x="530" y="361"/>
                    <a:pt x="530" y="361"/>
                    <a:pt x="530" y="362"/>
                  </a:cubicBezTo>
                  <a:cubicBezTo>
                    <a:pt x="530" y="362"/>
                    <a:pt x="530" y="363"/>
                    <a:pt x="530" y="363"/>
                  </a:cubicBezTo>
                  <a:cubicBezTo>
                    <a:pt x="530" y="364"/>
                    <a:pt x="531" y="364"/>
                    <a:pt x="531" y="364"/>
                  </a:cubicBezTo>
                  <a:cubicBezTo>
                    <a:pt x="532" y="364"/>
                    <a:pt x="532" y="365"/>
                    <a:pt x="533" y="365"/>
                  </a:cubicBezTo>
                  <a:cubicBezTo>
                    <a:pt x="533" y="365"/>
                    <a:pt x="533" y="366"/>
                    <a:pt x="534" y="366"/>
                  </a:cubicBezTo>
                  <a:cubicBezTo>
                    <a:pt x="535" y="367"/>
                    <a:pt x="536" y="368"/>
                    <a:pt x="537" y="368"/>
                  </a:cubicBezTo>
                  <a:cubicBezTo>
                    <a:pt x="537" y="368"/>
                    <a:pt x="538" y="368"/>
                    <a:pt x="538" y="368"/>
                  </a:cubicBezTo>
                  <a:cubicBezTo>
                    <a:pt x="539" y="368"/>
                    <a:pt x="539" y="369"/>
                    <a:pt x="540" y="369"/>
                  </a:cubicBezTo>
                  <a:cubicBezTo>
                    <a:pt x="540" y="369"/>
                    <a:pt x="541" y="369"/>
                    <a:pt x="542" y="369"/>
                  </a:cubicBezTo>
                  <a:cubicBezTo>
                    <a:pt x="542" y="369"/>
                    <a:pt x="543" y="368"/>
                    <a:pt x="543" y="368"/>
                  </a:cubicBezTo>
                  <a:cubicBezTo>
                    <a:pt x="543" y="367"/>
                    <a:pt x="543" y="366"/>
                    <a:pt x="543" y="366"/>
                  </a:cubicBezTo>
                  <a:cubicBezTo>
                    <a:pt x="544" y="366"/>
                    <a:pt x="545" y="366"/>
                    <a:pt x="546" y="366"/>
                  </a:cubicBezTo>
                  <a:cubicBezTo>
                    <a:pt x="547" y="366"/>
                    <a:pt x="547" y="366"/>
                    <a:pt x="548" y="366"/>
                  </a:cubicBezTo>
                  <a:cubicBezTo>
                    <a:pt x="548" y="366"/>
                    <a:pt x="549" y="366"/>
                    <a:pt x="549" y="366"/>
                  </a:cubicBezTo>
                  <a:cubicBezTo>
                    <a:pt x="550" y="366"/>
                    <a:pt x="550" y="366"/>
                    <a:pt x="550" y="366"/>
                  </a:cubicBezTo>
                  <a:cubicBezTo>
                    <a:pt x="551" y="366"/>
                    <a:pt x="552" y="366"/>
                    <a:pt x="554" y="366"/>
                  </a:cubicBezTo>
                  <a:cubicBezTo>
                    <a:pt x="554" y="366"/>
                    <a:pt x="555" y="366"/>
                    <a:pt x="555" y="366"/>
                  </a:cubicBezTo>
                  <a:cubicBezTo>
                    <a:pt x="556" y="366"/>
                    <a:pt x="555" y="367"/>
                    <a:pt x="556" y="367"/>
                  </a:cubicBezTo>
                  <a:cubicBezTo>
                    <a:pt x="557" y="368"/>
                    <a:pt x="558" y="368"/>
                    <a:pt x="559" y="368"/>
                  </a:cubicBezTo>
                  <a:cubicBezTo>
                    <a:pt x="560" y="368"/>
                    <a:pt x="561" y="368"/>
                    <a:pt x="561" y="368"/>
                  </a:cubicBezTo>
                  <a:cubicBezTo>
                    <a:pt x="562" y="368"/>
                    <a:pt x="562" y="367"/>
                    <a:pt x="563" y="367"/>
                  </a:cubicBezTo>
                  <a:cubicBezTo>
                    <a:pt x="563" y="367"/>
                    <a:pt x="564" y="367"/>
                    <a:pt x="564" y="367"/>
                  </a:cubicBezTo>
                  <a:cubicBezTo>
                    <a:pt x="565" y="367"/>
                    <a:pt x="565" y="366"/>
                    <a:pt x="565" y="365"/>
                  </a:cubicBezTo>
                  <a:cubicBezTo>
                    <a:pt x="565" y="365"/>
                    <a:pt x="566" y="365"/>
                    <a:pt x="566" y="364"/>
                  </a:cubicBezTo>
                  <a:cubicBezTo>
                    <a:pt x="567" y="364"/>
                    <a:pt x="567" y="363"/>
                    <a:pt x="568" y="363"/>
                  </a:cubicBezTo>
                  <a:cubicBezTo>
                    <a:pt x="569" y="363"/>
                    <a:pt x="570" y="363"/>
                    <a:pt x="571" y="363"/>
                  </a:cubicBezTo>
                  <a:cubicBezTo>
                    <a:pt x="572" y="363"/>
                    <a:pt x="572" y="364"/>
                    <a:pt x="573" y="364"/>
                  </a:cubicBezTo>
                  <a:cubicBezTo>
                    <a:pt x="574" y="364"/>
                    <a:pt x="574" y="364"/>
                    <a:pt x="574" y="364"/>
                  </a:cubicBezTo>
                  <a:cubicBezTo>
                    <a:pt x="575" y="364"/>
                    <a:pt x="575" y="363"/>
                    <a:pt x="576" y="362"/>
                  </a:cubicBezTo>
                  <a:cubicBezTo>
                    <a:pt x="577" y="362"/>
                    <a:pt x="578" y="362"/>
                    <a:pt x="580" y="362"/>
                  </a:cubicBezTo>
                  <a:cubicBezTo>
                    <a:pt x="580" y="362"/>
                    <a:pt x="581" y="361"/>
                    <a:pt x="582" y="362"/>
                  </a:cubicBezTo>
                  <a:cubicBezTo>
                    <a:pt x="582" y="362"/>
                    <a:pt x="582" y="363"/>
                    <a:pt x="582" y="363"/>
                  </a:cubicBezTo>
                  <a:cubicBezTo>
                    <a:pt x="583" y="364"/>
                    <a:pt x="583" y="364"/>
                    <a:pt x="583" y="365"/>
                  </a:cubicBezTo>
                  <a:cubicBezTo>
                    <a:pt x="583" y="365"/>
                    <a:pt x="583" y="366"/>
                    <a:pt x="584" y="366"/>
                  </a:cubicBezTo>
                  <a:cubicBezTo>
                    <a:pt x="584" y="367"/>
                    <a:pt x="584" y="367"/>
                    <a:pt x="584" y="368"/>
                  </a:cubicBezTo>
                  <a:cubicBezTo>
                    <a:pt x="584" y="368"/>
                    <a:pt x="585" y="368"/>
                    <a:pt x="585" y="368"/>
                  </a:cubicBezTo>
                  <a:cubicBezTo>
                    <a:pt x="586" y="369"/>
                    <a:pt x="586" y="369"/>
                    <a:pt x="587" y="369"/>
                  </a:cubicBezTo>
                  <a:cubicBezTo>
                    <a:pt x="599" y="369"/>
                    <a:pt x="599" y="369"/>
                    <a:pt x="599" y="369"/>
                  </a:cubicBezTo>
                  <a:cubicBezTo>
                    <a:pt x="599" y="373"/>
                    <a:pt x="599" y="373"/>
                    <a:pt x="599" y="373"/>
                  </a:cubicBezTo>
                  <a:cubicBezTo>
                    <a:pt x="599" y="373"/>
                    <a:pt x="599" y="374"/>
                    <a:pt x="599" y="374"/>
                  </a:cubicBezTo>
                  <a:cubicBezTo>
                    <a:pt x="599" y="375"/>
                    <a:pt x="599" y="376"/>
                    <a:pt x="599" y="377"/>
                  </a:cubicBezTo>
                  <a:cubicBezTo>
                    <a:pt x="599" y="378"/>
                    <a:pt x="599" y="378"/>
                    <a:pt x="599" y="379"/>
                  </a:cubicBezTo>
                  <a:cubicBezTo>
                    <a:pt x="599" y="379"/>
                    <a:pt x="598" y="379"/>
                    <a:pt x="598" y="380"/>
                  </a:cubicBezTo>
                  <a:cubicBezTo>
                    <a:pt x="598" y="380"/>
                    <a:pt x="597" y="381"/>
                    <a:pt x="597" y="381"/>
                  </a:cubicBezTo>
                  <a:cubicBezTo>
                    <a:pt x="597" y="383"/>
                    <a:pt x="597" y="384"/>
                    <a:pt x="597" y="386"/>
                  </a:cubicBezTo>
                  <a:cubicBezTo>
                    <a:pt x="597" y="386"/>
                    <a:pt x="597" y="387"/>
                    <a:pt x="597" y="387"/>
                  </a:cubicBezTo>
                  <a:cubicBezTo>
                    <a:pt x="596" y="387"/>
                    <a:pt x="596" y="387"/>
                    <a:pt x="595" y="387"/>
                  </a:cubicBezTo>
                  <a:cubicBezTo>
                    <a:pt x="595" y="387"/>
                    <a:pt x="595" y="388"/>
                    <a:pt x="595" y="388"/>
                  </a:cubicBezTo>
                  <a:cubicBezTo>
                    <a:pt x="595" y="389"/>
                    <a:pt x="595" y="389"/>
                    <a:pt x="596" y="389"/>
                  </a:cubicBezTo>
                  <a:cubicBezTo>
                    <a:pt x="597" y="389"/>
                    <a:pt x="598" y="389"/>
                    <a:pt x="599" y="390"/>
                  </a:cubicBezTo>
                  <a:cubicBezTo>
                    <a:pt x="599" y="391"/>
                    <a:pt x="599" y="392"/>
                    <a:pt x="599" y="393"/>
                  </a:cubicBezTo>
                  <a:cubicBezTo>
                    <a:pt x="599" y="394"/>
                    <a:pt x="600" y="394"/>
                    <a:pt x="600" y="394"/>
                  </a:cubicBezTo>
                  <a:cubicBezTo>
                    <a:pt x="600" y="395"/>
                    <a:pt x="601" y="395"/>
                    <a:pt x="601" y="395"/>
                  </a:cubicBezTo>
                  <a:cubicBezTo>
                    <a:pt x="602" y="395"/>
                    <a:pt x="602" y="395"/>
                    <a:pt x="603" y="395"/>
                  </a:cubicBezTo>
                  <a:cubicBezTo>
                    <a:pt x="603" y="396"/>
                    <a:pt x="603" y="396"/>
                    <a:pt x="603" y="397"/>
                  </a:cubicBezTo>
                  <a:cubicBezTo>
                    <a:pt x="604" y="398"/>
                    <a:pt x="605" y="399"/>
                    <a:pt x="606" y="400"/>
                  </a:cubicBezTo>
                  <a:cubicBezTo>
                    <a:pt x="606" y="400"/>
                    <a:pt x="606" y="401"/>
                    <a:pt x="606" y="401"/>
                  </a:cubicBezTo>
                  <a:cubicBezTo>
                    <a:pt x="607" y="402"/>
                    <a:pt x="608" y="403"/>
                    <a:pt x="608" y="404"/>
                  </a:cubicBezTo>
                  <a:cubicBezTo>
                    <a:pt x="608" y="404"/>
                    <a:pt x="609" y="405"/>
                    <a:pt x="609" y="405"/>
                  </a:cubicBezTo>
                  <a:cubicBezTo>
                    <a:pt x="609" y="406"/>
                    <a:pt x="609" y="407"/>
                    <a:pt x="609" y="408"/>
                  </a:cubicBezTo>
                  <a:cubicBezTo>
                    <a:pt x="609" y="410"/>
                    <a:pt x="609" y="410"/>
                    <a:pt x="609" y="411"/>
                  </a:cubicBezTo>
                  <a:cubicBezTo>
                    <a:pt x="610" y="412"/>
                    <a:pt x="610" y="412"/>
                    <a:pt x="610" y="413"/>
                  </a:cubicBezTo>
                  <a:cubicBezTo>
                    <a:pt x="611" y="413"/>
                    <a:pt x="610" y="414"/>
                    <a:pt x="610" y="414"/>
                  </a:cubicBezTo>
                  <a:cubicBezTo>
                    <a:pt x="610" y="416"/>
                    <a:pt x="610" y="416"/>
                    <a:pt x="610" y="416"/>
                  </a:cubicBezTo>
                  <a:cubicBezTo>
                    <a:pt x="610" y="417"/>
                    <a:pt x="610" y="417"/>
                    <a:pt x="611" y="418"/>
                  </a:cubicBezTo>
                  <a:cubicBezTo>
                    <a:pt x="611" y="419"/>
                    <a:pt x="612" y="419"/>
                    <a:pt x="612" y="419"/>
                  </a:cubicBezTo>
                  <a:cubicBezTo>
                    <a:pt x="612" y="420"/>
                    <a:pt x="612" y="420"/>
                    <a:pt x="612" y="421"/>
                  </a:cubicBezTo>
                  <a:cubicBezTo>
                    <a:pt x="612" y="422"/>
                    <a:pt x="612" y="423"/>
                    <a:pt x="612" y="423"/>
                  </a:cubicBezTo>
                  <a:cubicBezTo>
                    <a:pt x="612" y="424"/>
                    <a:pt x="612" y="424"/>
                    <a:pt x="612" y="425"/>
                  </a:cubicBezTo>
                  <a:cubicBezTo>
                    <a:pt x="612" y="425"/>
                    <a:pt x="612" y="426"/>
                    <a:pt x="612" y="426"/>
                  </a:cubicBezTo>
                  <a:cubicBezTo>
                    <a:pt x="611" y="427"/>
                    <a:pt x="610" y="427"/>
                    <a:pt x="610" y="427"/>
                  </a:cubicBezTo>
                  <a:cubicBezTo>
                    <a:pt x="609" y="429"/>
                    <a:pt x="608" y="430"/>
                    <a:pt x="608" y="431"/>
                  </a:cubicBezTo>
                  <a:cubicBezTo>
                    <a:pt x="608" y="432"/>
                    <a:pt x="608" y="433"/>
                    <a:pt x="608" y="434"/>
                  </a:cubicBezTo>
                  <a:cubicBezTo>
                    <a:pt x="608" y="435"/>
                    <a:pt x="608" y="435"/>
                    <a:pt x="608" y="436"/>
                  </a:cubicBezTo>
                  <a:cubicBezTo>
                    <a:pt x="607" y="436"/>
                    <a:pt x="607" y="436"/>
                    <a:pt x="606" y="437"/>
                  </a:cubicBezTo>
                  <a:cubicBezTo>
                    <a:pt x="606" y="438"/>
                    <a:pt x="606" y="438"/>
                    <a:pt x="606" y="438"/>
                  </a:cubicBezTo>
                  <a:cubicBezTo>
                    <a:pt x="605" y="440"/>
                    <a:pt x="606" y="440"/>
                    <a:pt x="606" y="441"/>
                  </a:cubicBezTo>
                  <a:cubicBezTo>
                    <a:pt x="606" y="443"/>
                    <a:pt x="605" y="444"/>
                    <a:pt x="606" y="446"/>
                  </a:cubicBezTo>
                  <a:cubicBezTo>
                    <a:pt x="606" y="446"/>
                    <a:pt x="607" y="446"/>
                    <a:pt x="607" y="447"/>
                  </a:cubicBezTo>
                  <a:cubicBezTo>
                    <a:pt x="608" y="447"/>
                    <a:pt x="609" y="447"/>
                    <a:pt x="609" y="448"/>
                  </a:cubicBezTo>
                  <a:cubicBezTo>
                    <a:pt x="609" y="448"/>
                    <a:pt x="609" y="449"/>
                    <a:pt x="609" y="449"/>
                  </a:cubicBezTo>
                  <a:cubicBezTo>
                    <a:pt x="609" y="450"/>
                    <a:pt x="609" y="450"/>
                    <a:pt x="609" y="451"/>
                  </a:cubicBezTo>
                  <a:cubicBezTo>
                    <a:pt x="609" y="451"/>
                    <a:pt x="609" y="452"/>
                    <a:pt x="609" y="452"/>
                  </a:cubicBezTo>
                  <a:cubicBezTo>
                    <a:pt x="610" y="453"/>
                    <a:pt x="610" y="453"/>
                    <a:pt x="610" y="454"/>
                  </a:cubicBezTo>
                  <a:cubicBezTo>
                    <a:pt x="611" y="455"/>
                    <a:pt x="612" y="455"/>
                    <a:pt x="613" y="456"/>
                  </a:cubicBezTo>
                  <a:cubicBezTo>
                    <a:pt x="613" y="456"/>
                    <a:pt x="613" y="457"/>
                    <a:pt x="613" y="457"/>
                  </a:cubicBezTo>
                  <a:cubicBezTo>
                    <a:pt x="613" y="458"/>
                    <a:pt x="614" y="458"/>
                    <a:pt x="614" y="459"/>
                  </a:cubicBezTo>
                  <a:cubicBezTo>
                    <a:pt x="614" y="459"/>
                    <a:pt x="614" y="460"/>
                    <a:pt x="614" y="460"/>
                  </a:cubicBezTo>
                  <a:cubicBezTo>
                    <a:pt x="614" y="461"/>
                    <a:pt x="614" y="461"/>
                    <a:pt x="614" y="462"/>
                  </a:cubicBezTo>
                  <a:cubicBezTo>
                    <a:pt x="614" y="462"/>
                    <a:pt x="615" y="462"/>
                    <a:pt x="615" y="463"/>
                  </a:cubicBezTo>
                  <a:cubicBezTo>
                    <a:pt x="615" y="470"/>
                    <a:pt x="615" y="470"/>
                    <a:pt x="615" y="470"/>
                  </a:cubicBezTo>
                  <a:cubicBezTo>
                    <a:pt x="615" y="471"/>
                    <a:pt x="616" y="472"/>
                    <a:pt x="616" y="473"/>
                  </a:cubicBezTo>
                  <a:cubicBezTo>
                    <a:pt x="616" y="473"/>
                    <a:pt x="616" y="474"/>
                    <a:pt x="616" y="474"/>
                  </a:cubicBezTo>
                  <a:cubicBezTo>
                    <a:pt x="616" y="476"/>
                    <a:pt x="617" y="476"/>
                    <a:pt x="618" y="477"/>
                  </a:cubicBezTo>
                  <a:cubicBezTo>
                    <a:pt x="619" y="479"/>
                    <a:pt x="621" y="479"/>
                    <a:pt x="621" y="481"/>
                  </a:cubicBezTo>
                  <a:cubicBezTo>
                    <a:pt x="622" y="482"/>
                    <a:pt x="621" y="482"/>
                    <a:pt x="621" y="483"/>
                  </a:cubicBezTo>
                  <a:cubicBezTo>
                    <a:pt x="621" y="483"/>
                    <a:pt x="622" y="484"/>
                    <a:pt x="622" y="484"/>
                  </a:cubicBezTo>
                  <a:cubicBezTo>
                    <a:pt x="622" y="485"/>
                    <a:pt x="622" y="485"/>
                    <a:pt x="622" y="485"/>
                  </a:cubicBezTo>
                  <a:cubicBezTo>
                    <a:pt x="623" y="486"/>
                    <a:pt x="623" y="487"/>
                    <a:pt x="624" y="488"/>
                  </a:cubicBezTo>
                  <a:cubicBezTo>
                    <a:pt x="624" y="489"/>
                    <a:pt x="624" y="489"/>
                    <a:pt x="625" y="490"/>
                  </a:cubicBezTo>
                  <a:cubicBezTo>
                    <a:pt x="625" y="490"/>
                    <a:pt x="626" y="490"/>
                    <a:pt x="626" y="491"/>
                  </a:cubicBezTo>
                  <a:cubicBezTo>
                    <a:pt x="627" y="492"/>
                    <a:pt x="626" y="493"/>
                    <a:pt x="626" y="494"/>
                  </a:cubicBezTo>
                  <a:cubicBezTo>
                    <a:pt x="626" y="494"/>
                    <a:pt x="627" y="494"/>
                    <a:pt x="627" y="495"/>
                  </a:cubicBezTo>
                  <a:cubicBezTo>
                    <a:pt x="627" y="496"/>
                    <a:pt x="628" y="496"/>
                    <a:pt x="628" y="496"/>
                  </a:cubicBezTo>
                  <a:cubicBezTo>
                    <a:pt x="628" y="497"/>
                    <a:pt x="628" y="497"/>
                    <a:pt x="628" y="497"/>
                  </a:cubicBezTo>
                  <a:cubicBezTo>
                    <a:pt x="628" y="498"/>
                    <a:pt x="627" y="498"/>
                    <a:pt x="627" y="498"/>
                  </a:cubicBezTo>
                  <a:cubicBezTo>
                    <a:pt x="626" y="499"/>
                    <a:pt x="626" y="499"/>
                    <a:pt x="626" y="500"/>
                  </a:cubicBezTo>
                  <a:cubicBezTo>
                    <a:pt x="625" y="500"/>
                    <a:pt x="626" y="500"/>
                    <a:pt x="626" y="501"/>
                  </a:cubicBezTo>
                  <a:cubicBezTo>
                    <a:pt x="626" y="501"/>
                    <a:pt x="627" y="501"/>
                    <a:pt x="627" y="501"/>
                  </a:cubicBezTo>
                  <a:cubicBezTo>
                    <a:pt x="628" y="501"/>
                    <a:pt x="628" y="501"/>
                    <a:pt x="628" y="501"/>
                  </a:cubicBezTo>
                  <a:cubicBezTo>
                    <a:pt x="628" y="502"/>
                    <a:pt x="628" y="502"/>
                    <a:pt x="628" y="503"/>
                  </a:cubicBezTo>
                  <a:cubicBezTo>
                    <a:pt x="629" y="503"/>
                    <a:pt x="628" y="504"/>
                    <a:pt x="628" y="504"/>
                  </a:cubicBezTo>
                  <a:cubicBezTo>
                    <a:pt x="629" y="505"/>
                    <a:pt x="629" y="504"/>
                    <a:pt x="630" y="505"/>
                  </a:cubicBezTo>
                  <a:cubicBezTo>
                    <a:pt x="630" y="505"/>
                    <a:pt x="631" y="505"/>
                    <a:pt x="631" y="505"/>
                  </a:cubicBezTo>
                  <a:cubicBezTo>
                    <a:pt x="638" y="505"/>
                    <a:pt x="638" y="505"/>
                    <a:pt x="638" y="505"/>
                  </a:cubicBezTo>
                  <a:cubicBezTo>
                    <a:pt x="639" y="505"/>
                    <a:pt x="640" y="505"/>
                    <a:pt x="641" y="504"/>
                  </a:cubicBezTo>
                  <a:cubicBezTo>
                    <a:pt x="642" y="504"/>
                    <a:pt x="643" y="504"/>
                    <a:pt x="644" y="504"/>
                  </a:cubicBezTo>
                  <a:cubicBezTo>
                    <a:pt x="653" y="504"/>
                    <a:pt x="653" y="504"/>
                    <a:pt x="653" y="504"/>
                  </a:cubicBezTo>
                  <a:cubicBezTo>
                    <a:pt x="653" y="503"/>
                    <a:pt x="654" y="503"/>
                    <a:pt x="654" y="502"/>
                  </a:cubicBezTo>
                  <a:cubicBezTo>
                    <a:pt x="654" y="502"/>
                    <a:pt x="653" y="501"/>
                    <a:pt x="654" y="501"/>
                  </a:cubicBezTo>
                  <a:cubicBezTo>
                    <a:pt x="654" y="501"/>
                    <a:pt x="655" y="501"/>
                    <a:pt x="655" y="501"/>
                  </a:cubicBezTo>
                  <a:cubicBezTo>
                    <a:pt x="656" y="500"/>
                    <a:pt x="656" y="501"/>
                    <a:pt x="657" y="501"/>
                  </a:cubicBezTo>
                  <a:cubicBezTo>
                    <a:pt x="658" y="500"/>
                    <a:pt x="659" y="500"/>
                    <a:pt x="659" y="500"/>
                  </a:cubicBezTo>
                  <a:cubicBezTo>
                    <a:pt x="660" y="500"/>
                    <a:pt x="661" y="500"/>
                    <a:pt x="661" y="500"/>
                  </a:cubicBezTo>
                  <a:cubicBezTo>
                    <a:pt x="661" y="499"/>
                    <a:pt x="662" y="499"/>
                    <a:pt x="662" y="498"/>
                  </a:cubicBezTo>
                  <a:cubicBezTo>
                    <a:pt x="662" y="498"/>
                    <a:pt x="662" y="497"/>
                    <a:pt x="662" y="497"/>
                  </a:cubicBezTo>
                  <a:cubicBezTo>
                    <a:pt x="662" y="497"/>
                    <a:pt x="663" y="497"/>
                    <a:pt x="663" y="496"/>
                  </a:cubicBezTo>
                  <a:cubicBezTo>
                    <a:pt x="664" y="496"/>
                    <a:pt x="664" y="496"/>
                    <a:pt x="665" y="495"/>
                  </a:cubicBezTo>
                  <a:cubicBezTo>
                    <a:pt x="665" y="495"/>
                    <a:pt x="666" y="494"/>
                    <a:pt x="666" y="494"/>
                  </a:cubicBezTo>
                  <a:cubicBezTo>
                    <a:pt x="667" y="493"/>
                    <a:pt x="667" y="493"/>
                    <a:pt x="668" y="492"/>
                  </a:cubicBezTo>
                  <a:cubicBezTo>
                    <a:pt x="668" y="491"/>
                    <a:pt x="668" y="491"/>
                    <a:pt x="669" y="490"/>
                  </a:cubicBezTo>
                  <a:cubicBezTo>
                    <a:pt x="669" y="489"/>
                    <a:pt x="670" y="489"/>
                    <a:pt x="670" y="488"/>
                  </a:cubicBezTo>
                  <a:cubicBezTo>
                    <a:pt x="671" y="487"/>
                    <a:pt x="672" y="487"/>
                    <a:pt x="673" y="486"/>
                  </a:cubicBezTo>
                  <a:cubicBezTo>
                    <a:pt x="673" y="485"/>
                    <a:pt x="673" y="485"/>
                    <a:pt x="673" y="484"/>
                  </a:cubicBezTo>
                  <a:cubicBezTo>
                    <a:pt x="674" y="484"/>
                    <a:pt x="674" y="483"/>
                    <a:pt x="675" y="483"/>
                  </a:cubicBezTo>
                  <a:cubicBezTo>
                    <a:pt x="675" y="482"/>
                    <a:pt x="676" y="482"/>
                    <a:pt x="676" y="482"/>
                  </a:cubicBezTo>
                  <a:cubicBezTo>
                    <a:pt x="676" y="480"/>
                    <a:pt x="676" y="479"/>
                    <a:pt x="676" y="478"/>
                  </a:cubicBezTo>
                  <a:cubicBezTo>
                    <a:pt x="676" y="477"/>
                    <a:pt x="677" y="477"/>
                    <a:pt x="676" y="476"/>
                  </a:cubicBezTo>
                  <a:cubicBezTo>
                    <a:pt x="676" y="475"/>
                    <a:pt x="676" y="475"/>
                    <a:pt x="675" y="474"/>
                  </a:cubicBezTo>
                  <a:cubicBezTo>
                    <a:pt x="675" y="474"/>
                    <a:pt x="675" y="473"/>
                    <a:pt x="675" y="473"/>
                  </a:cubicBezTo>
                  <a:cubicBezTo>
                    <a:pt x="676" y="473"/>
                    <a:pt x="676" y="472"/>
                    <a:pt x="676" y="472"/>
                  </a:cubicBezTo>
                  <a:cubicBezTo>
                    <a:pt x="677" y="472"/>
                    <a:pt x="677" y="472"/>
                    <a:pt x="678" y="472"/>
                  </a:cubicBezTo>
                  <a:cubicBezTo>
                    <a:pt x="678" y="472"/>
                    <a:pt x="679" y="472"/>
                    <a:pt x="679" y="472"/>
                  </a:cubicBezTo>
                  <a:cubicBezTo>
                    <a:pt x="680" y="472"/>
                    <a:pt x="680" y="471"/>
                    <a:pt x="681" y="471"/>
                  </a:cubicBezTo>
                  <a:cubicBezTo>
                    <a:pt x="681" y="470"/>
                    <a:pt x="682" y="470"/>
                    <a:pt x="682" y="470"/>
                  </a:cubicBezTo>
                  <a:cubicBezTo>
                    <a:pt x="682" y="469"/>
                    <a:pt x="683" y="468"/>
                    <a:pt x="683" y="468"/>
                  </a:cubicBezTo>
                  <a:cubicBezTo>
                    <a:pt x="684" y="468"/>
                    <a:pt x="684" y="467"/>
                    <a:pt x="685" y="467"/>
                  </a:cubicBezTo>
                  <a:cubicBezTo>
                    <a:pt x="685" y="467"/>
                    <a:pt x="686" y="467"/>
                    <a:pt x="686" y="467"/>
                  </a:cubicBezTo>
                  <a:cubicBezTo>
                    <a:pt x="686" y="466"/>
                    <a:pt x="686" y="466"/>
                    <a:pt x="686" y="465"/>
                  </a:cubicBezTo>
                  <a:cubicBezTo>
                    <a:pt x="686" y="464"/>
                    <a:pt x="686" y="463"/>
                    <a:pt x="685" y="461"/>
                  </a:cubicBezTo>
                  <a:cubicBezTo>
                    <a:pt x="685" y="460"/>
                    <a:pt x="685" y="459"/>
                    <a:pt x="685" y="458"/>
                  </a:cubicBezTo>
                  <a:cubicBezTo>
                    <a:pt x="684" y="457"/>
                    <a:pt x="684" y="456"/>
                    <a:pt x="683" y="455"/>
                  </a:cubicBezTo>
                  <a:cubicBezTo>
                    <a:pt x="683" y="454"/>
                    <a:pt x="682" y="454"/>
                    <a:pt x="682" y="453"/>
                  </a:cubicBezTo>
                  <a:cubicBezTo>
                    <a:pt x="682" y="452"/>
                    <a:pt x="683" y="452"/>
                    <a:pt x="683" y="451"/>
                  </a:cubicBezTo>
                  <a:cubicBezTo>
                    <a:pt x="684" y="451"/>
                    <a:pt x="684" y="450"/>
                    <a:pt x="685" y="450"/>
                  </a:cubicBezTo>
                  <a:cubicBezTo>
                    <a:pt x="685" y="449"/>
                    <a:pt x="685" y="449"/>
                    <a:pt x="686" y="448"/>
                  </a:cubicBezTo>
                  <a:cubicBezTo>
                    <a:pt x="686" y="448"/>
                    <a:pt x="687" y="448"/>
                    <a:pt x="687" y="448"/>
                  </a:cubicBezTo>
                  <a:cubicBezTo>
                    <a:pt x="688" y="448"/>
                    <a:pt x="688" y="447"/>
                    <a:pt x="688" y="447"/>
                  </a:cubicBezTo>
                  <a:cubicBezTo>
                    <a:pt x="688" y="446"/>
                    <a:pt x="689" y="446"/>
                    <a:pt x="689" y="445"/>
                  </a:cubicBezTo>
                  <a:cubicBezTo>
                    <a:pt x="690" y="445"/>
                    <a:pt x="690" y="444"/>
                    <a:pt x="690" y="444"/>
                  </a:cubicBezTo>
                  <a:cubicBezTo>
                    <a:pt x="691" y="443"/>
                    <a:pt x="692" y="443"/>
                    <a:pt x="693" y="442"/>
                  </a:cubicBezTo>
                  <a:cubicBezTo>
                    <a:pt x="693" y="442"/>
                    <a:pt x="694" y="442"/>
                    <a:pt x="694" y="442"/>
                  </a:cubicBezTo>
                  <a:cubicBezTo>
                    <a:pt x="695" y="442"/>
                    <a:pt x="695" y="442"/>
                    <a:pt x="696" y="442"/>
                  </a:cubicBezTo>
                  <a:cubicBezTo>
                    <a:pt x="696" y="442"/>
                    <a:pt x="697" y="441"/>
                    <a:pt x="697" y="441"/>
                  </a:cubicBezTo>
                  <a:cubicBezTo>
                    <a:pt x="698" y="440"/>
                    <a:pt x="699" y="440"/>
                    <a:pt x="700" y="439"/>
                  </a:cubicBezTo>
                  <a:cubicBezTo>
                    <a:pt x="701" y="438"/>
                    <a:pt x="702" y="438"/>
                    <a:pt x="702" y="436"/>
                  </a:cubicBezTo>
                  <a:cubicBezTo>
                    <a:pt x="702" y="435"/>
                    <a:pt x="702" y="435"/>
                    <a:pt x="702" y="434"/>
                  </a:cubicBezTo>
                  <a:cubicBezTo>
                    <a:pt x="702" y="433"/>
                    <a:pt x="702" y="433"/>
                    <a:pt x="702" y="432"/>
                  </a:cubicBezTo>
                  <a:cubicBezTo>
                    <a:pt x="702" y="430"/>
                    <a:pt x="702" y="430"/>
                    <a:pt x="702" y="430"/>
                  </a:cubicBezTo>
                  <a:cubicBezTo>
                    <a:pt x="702" y="429"/>
                    <a:pt x="702" y="429"/>
                    <a:pt x="702" y="428"/>
                  </a:cubicBezTo>
                  <a:cubicBezTo>
                    <a:pt x="702" y="427"/>
                    <a:pt x="701" y="427"/>
                    <a:pt x="701" y="426"/>
                  </a:cubicBezTo>
                  <a:cubicBezTo>
                    <a:pt x="701" y="418"/>
                    <a:pt x="701" y="418"/>
                    <a:pt x="701" y="418"/>
                  </a:cubicBezTo>
                  <a:cubicBezTo>
                    <a:pt x="701" y="418"/>
                    <a:pt x="700" y="417"/>
                    <a:pt x="700" y="417"/>
                  </a:cubicBezTo>
                  <a:cubicBezTo>
                    <a:pt x="699" y="415"/>
                    <a:pt x="699" y="414"/>
                    <a:pt x="698" y="412"/>
                  </a:cubicBezTo>
                  <a:cubicBezTo>
                    <a:pt x="698" y="411"/>
                    <a:pt x="699" y="411"/>
                    <a:pt x="699" y="410"/>
                  </a:cubicBezTo>
                  <a:cubicBezTo>
                    <a:pt x="699" y="409"/>
                    <a:pt x="698" y="409"/>
                    <a:pt x="698" y="408"/>
                  </a:cubicBezTo>
                  <a:cubicBezTo>
                    <a:pt x="698" y="408"/>
                    <a:pt x="699" y="407"/>
                    <a:pt x="699" y="407"/>
                  </a:cubicBezTo>
                  <a:cubicBezTo>
                    <a:pt x="699" y="406"/>
                    <a:pt x="698" y="406"/>
                    <a:pt x="698" y="405"/>
                  </a:cubicBezTo>
                  <a:cubicBezTo>
                    <a:pt x="698" y="405"/>
                    <a:pt x="697" y="404"/>
                    <a:pt x="697" y="404"/>
                  </a:cubicBezTo>
                  <a:cubicBezTo>
                    <a:pt x="697" y="403"/>
                    <a:pt x="697" y="403"/>
                    <a:pt x="697" y="403"/>
                  </a:cubicBezTo>
                  <a:cubicBezTo>
                    <a:pt x="697" y="402"/>
                    <a:pt x="697" y="402"/>
                    <a:pt x="698" y="401"/>
                  </a:cubicBezTo>
                  <a:cubicBezTo>
                    <a:pt x="698" y="401"/>
                    <a:pt x="697" y="400"/>
                    <a:pt x="698" y="400"/>
                  </a:cubicBezTo>
                  <a:cubicBezTo>
                    <a:pt x="698" y="399"/>
                    <a:pt x="699" y="399"/>
                    <a:pt x="699" y="399"/>
                  </a:cubicBezTo>
                  <a:cubicBezTo>
                    <a:pt x="700" y="397"/>
                    <a:pt x="702" y="396"/>
                    <a:pt x="703" y="394"/>
                  </a:cubicBezTo>
                  <a:cubicBezTo>
                    <a:pt x="703" y="394"/>
                    <a:pt x="703" y="393"/>
                    <a:pt x="703" y="393"/>
                  </a:cubicBezTo>
                  <a:cubicBezTo>
                    <a:pt x="703" y="392"/>
                    <a:pt x="704" y="392"/>
                    <a:pt x="704" y="392"/>
                  </a:cubicBezTo>
                  <a:cubicBezTo>
                    <a:pt x="704" y="391"/>
                    <a:pt x="704" y="391"/>
                    <a:pt x="704" y="390"/>
                  </a:cubicBezTo>
                  <a:cubicBezTo>
                    <a:pt x="705" y="389"/>
                    <a:pt x="705" y="388"/>
                    <a:pt x="706" y="387"/>
                  </a:cubicBezTo>
                  <a:cubicBezTo>
                    <a:pt x="706" y="387"/>
                    <a:pt x="707" y="387"/>
                    <a:pt x="707" y="386"/>
                  </a:cubicBezTo>
                  <a:cubicBezTo>
                    <a:pt x="708" y="386"/>
                    <a:pt x="708" y="386"/>
                    <a:pt x="709" y="385"/>
                  </a:cubicBezTo>
                  <a:cubicBezTo>
                    <a:pt x="709" y="385"/>
                    <a:pt x="709" y="384"/>
                    <a:pt x="710" y="384"/>
                  </a:cubicBezTo>
                  <a:cubicBezTo>
                    <a:pt x="710" y="383"/>
                    <a:pt x="711" y="382"/>
                    <a:pt x="712" y="381"/>
                  </a:cubicBezTo>
                  <a:cubicBezTo>
                    <a:pt x="713" y="381"/>
                    <a:pt x="713" y="380"/>
                    <a:pt x="714" y="380"/>
                  </a:cubicBezTo>
                  <a:cubicBezTo>
                    <a:pt x="714" y="379"/>
                    <a:pt x="715" y="379"/>
                    <a:pt x="715" y="379"/>
                  </a:cubicBezTo>
                  <a:cubicBezTo>
                    <a:pt x="716" y="378"/>
                    <a:pt x="717" y="378"/>
                    <a:pt x="718" y="377"/>
                  </a:cubicBezTo>
                  <a:cubicBezTo>
                    <a:pt x="718" y="376"/>
                    <a:pt x="718" y="376"/>
                    <a:pt x="719" y="375"/>
                  </a:cubicBezTo>
                  <a:cubicBezTo>
                    <a:pt x="719" y="375"/>
                    <a:pt x="720" y="375"/>
                    <a:pt x="720" y="374"/>
                  </a:cubicBezTo>
                  <a:cubicBezTo>
                    <a:pt x="720" y="374"/>
                    <a:pt x="720" y="373"/>
                    <a:pt x="721" y="373"/>
                  </a:cubicBezTo>
                  <a:cubicBezTo>
                    <a:pt x="721" y="373"/>
                    <a:pt x="722" y="373"/>
                    <a:pt x="722" y="373"/>
                  </a:cubicBezTo>
                  <a:cubicBezTo>
                    <a:pt x="722" y="372"/>
                    <a:pt x="723" y="372"/>
                    <a:pt x="723" y="371"/>
                  </a:cubicBezTo>
                  <a:cubicBezTo>
                    <a:pt x="724" y="371"/>
                    <a:pt x="724" y="371"/>
                    <a:pt x="725" y="370"/>
                  </a:cubicBezTo>
                  <a:cubicBezTo>
                    <a:pt x="725" y="370"/>
                    <a:pt x="726" y="370"/>
                    <a:pt x="726" y="370"/>
                  </a:cubicBezTo>
                  <a:cubicBezTo>
                    <a:pt x="727" y="369"/>
                    <a:pt x="727" y="369"/>
                    <a:pt x="727" y="368"/>
                  </a:cubicBezTo>
                  <a:cubicBezTo>
                    <a:pt x="728" y="367"/>
                    <a:pt x="728" y="366"/>
                    <a:pt x="728" y="364"/>
                  </a:cubicBezTo>
                  <a:cubicBezTo>
                    <a:pt x="729" y="363"/>
                    <a:pt x="729" y="363"/>
                    <a:pt x="730" y="363"/>
                  </a:cubicBezTo>
                  <a:cubicBezTo>
                    <a:pt x="730" y="362"/>
                    <a:pt x="730" y="362"/>
                    <a:pt x="731" y="362"/>
                  </a:cubicBezTo>
                  <a:cubicBezTo>
                    <a:pt x="732" y="361"/>
                    <a:pt x="732" y="361"/>
                    <a:pt x="733" y="361"/>
                  </a:cubicBezTo>
                  <a:cubicBezTo>
                    <a:pt x="733" y="360"/>
                    <a:pt x="734" y="360"/>
                    <a:pt x="734" y="359"/>
                  </a:cubicBezTo>
                  <a:cubicBezTo>
                    <a:pt x="734" y="359"/>
                    <a:pt x="735" y="358"/>
                    <a:pt x="735" y="358"/>
                  </a:cubicBezTo>
                  <a:cubicBezTo>
                    <a:pt x="735" y="357"/>
                    <a:pt x="735" y="356"/>
                    <a:pt x="735" y="355"/>
                  </a:cubicBezTo>
                  <a:cubicBezTo>
                    <a:pt x="735" y="354"/>
                    <a:pt x="735" y="353"/>
                    <a:pt x="735" y="352"/>
                  </a:cubicBezTo>
                  <a:cubicBezTo>
                    <a:pt x="735" y="350"/>
                    <a:pt x="736" y="349"/>
                    <a:pt x="736" y="347"/>
                  </a:cubicBezTo>
                  <a:cubicBezTo>
                    <a:pt x="736" y="345"/>
                    <a:pt x="736" y="345"/>
                    <a:pt x="736" y="345"/>
                  </a:cubicBezTo>
                  <a:cubicBezTo>
                    <a:pt x="736" y="345"/>
                    <a:pt x="735" y="344"/>
                    <a:pt x="734" y="344"/>
                  </a:cubicBezTo>
                  <a:cubicBezTo>
                    <a:pt x="733" y="344"/>
                    <a:pt x="733" y="344"/>
                    <a:pt x="732" y="345"/>
                  </a:cubicBezTo>
                  <a:cubicBezTo>
                    <a:pt x="731" y="345"/>
                    <a:pt x="731" y="345"/>
                    <a:pt x="730" y="346"/>
                  </a:cubicBezTo>
                  <a:cubicBezTo>
                    <a:pt x="729" y="347"/>
                    <a:pt x="727" y="348"/>
                    <a:pt x="725" y="348"/>
                  </a:cubicBezTo>
                  <a:cubicBezTo>
                    <a:pt x="724" y="348"/>
                    <a:pt x="724" y="347"/>
                    <a:pt x="723" y="347"/>
                  </a:cubicBezTo>
                  <a:cubicBezTo>
                    <a:pt x="722" y="347"/>
                    <a:pt x="722" y="347"/>
                    <a:pt x="722" y="347"/>
                  </a:cubicBezTo>
                  <a:cubicBezTo>
                    <a:pt x="721" y="347"/>
                    <a:pt x="720" y="347"/>
                    <a:pt x="719" y="347"/>
                  </a:cubicBezTo>
                  <a:cubicBezTo>
                    <a:pt x="718" y="348"/>
                    <a:pt x="717" y="347"/>
                    <a:pt x="716" y="347"/>
                  </a:cubicBezTo>
                  <a:cubicBezTo>
                    <a:pt x="715" y="347"/>
                    <a:pt x="714" y="347"/>
                    <a:pt x="714" y="347"/>
                  </a:cubicBezTo>
                  <a:cubicBezTo>
                    <a:pt x="713" y="345"/>
                    <a:pt x="713" y="345"/>
                    <a:pt x="713" y="345"/>
                  </a:cubicBezTo>
                  <a:cubicBezTo>
                    <a:pt x="713" y="345"/>
                    <a:pt x="712" y="345"/>
                    <a:pt x="712" y="344"/>
                  </a:cubicBezTo>
                  <a:cubicBezTo>
                    <a:pt x="712" y="344"/>
                    <a:pt x="712" y="343"/>
                    <a:pt x="712" y="343"/>
                  </a:cubicBezTo>
                  <a:cubicBezTo>
                    <a:pt x="712" y="342"/>
                    <a:pt x="711" y="342"/>
                    <a:pt x="711" y="342"/>
                  </a:cubicBezTo>
                  <a:cubicBezTo>
                    <a:pt x="710" y="340"/>
                    <a:pt x="710" y="340"/>
                    <a:pt x="710" y="340"/>
                  </a:cubicBezTo>
                  <a:cubicBezTo>
                    <a:pt x="710" y="340"/>
                    <a:pt x="710" y="339"/>
                    <a:pt x="710" y="339"/>
                  </a:cubicBezTo>
                  <a:cubicBezTo>
                    <a:pt x="710" y="338"/>
                    <a:pt x="709" y="338"/>
                    <a:pt x="709" y="338"/>
                  </a:cubicBezTo>
                  <a:cubicBezTo>
                    <a:pt x="708" y="338"/>
                    <a:pt x="708" y="338"/>
                    <a:pt x="707" y="338"/>
                  </a:cubicBezTo>
                  <a:cubicBezTo>
                    <a:pt x="706" y="338"/>
                    <a:pt x="706" y="337"/>
                    <a:pt x="706" y="337"/>
                  </a:cubicBezTo>
                  <a:cubicBezTo>
                    <a:pt x="705" y="336"/>
                    <a:pt x="705" y="336"/>
                    <a:pt x="705" y="335"/>
                  </a:cubicBezTo>
                  <a:cubicBezTo>
                    <a:pt x="704" y="335"/>
                    <a:pt x="704" y="335"/>
                    <a:pt x="703" y="334"/>
                  </a:cubicBezTo>
                  <a:cubicBezTo>
                    <a:pt x="703" y="334"/>
                    <a:pt x="703" y="333"/>
                    <a:pt x="702" y="333"/>
                  </a:cubicBezTo>
                  <a:cubicBezTo>
                    <a:pt x="702" y="333"/>
                    <a:pt x="701" y="332"/>
                    <a:pt x="701" y="332"/>
                  </a:cubicBezTo>
                  <a:cubicBezTo>
                    <a:pt x="700" y="332"/>
                    <a:pt x="700" y="332"/>
                    <a:pt x="699" y="332"/>
                  </a:cubicBezTo>
                  <a:cubicBezTo>
                    <a:pt x="699" y="332"/>
                    <a:pt x="698" y="332"/>
                    <a:pt x="698" y="331"/>
                  </a:cubicBezTo>
                  <a:cubicBezTo>
                    <a:pt x="697" y="330"/>
                    <a:pt x="697" y="330"/>
                    <a:pt x="697" y="328"/>
                  </a:cubicBezTo>
                  <a:cubicBezTo>
                    <a:pt x="696" y="328"/>
                    <a:pt x="696" y="327"/>
                    <a:pt x="696" y="327"/>
                  </a:cubicBezTo>
                  <a:cubicBezTo>
                    <a:pt x="696" y="326"/>
                    <a:pt x="696" y="325"/>
                    <a:pt x="696" y="324"/>
                  </a:cubicBezTo>
                  <a:cubicBezTo>
                    <a:pt x="696" y="324"/>
                    <a:pt x="695" y="324"/>
                    <a:pt x="694" y="323"/>
                  </a:cubicBezTo>
                  <a:cubicBezTo>
                    <a:pt x="694" y="322"/>
                    <a:pt x="693" y="322"/>
                    <a:pt x="692" y="320"/>
                  </a:cubicBezTo>
                  <a:cubicBezTo>
                    <a:pt x="692" y="320"/>
                    <a:pt x="691" y="320"/>
                    <a:pt x="691" y="319"/>
                  </a:cubicBezTo>
                  <a:cubicBezTo>
                    <a:pt x="691" y="318"/>
                    <a:pt x="692" y="318"/>
                    <a:pt x="692" y="318"/>
                  </a:cubicBezTo>
                  <a:cubicBezTo>
                    <a:pt x="692" y="316"/>
                    <a:pt x="692" y="316"/>
                    <a:pt x="692" y="316"/>
                  </a:cubicBezTo>
                  <a:cubicBezTo>
                    <a:pt x="692" y="315"/>
                    <a:pt x="692" y="314"/>
                    <a:pt x="691" y="313"/>
                  </a:cubicBezTo>
                  <a:cubicBezTo>
                    <a:pt x="691" y="313"/>
                    <a:pt x="690" y="312"/>
                    <a:pt x="690" y="312"/>
                  </a:cubicBezTo>
                  <a:cubicBezTo>
                    <a:pt x="690" y="311"/>
                    <a:pt x="689" y="310"/>
                    <a:pt x="689" y="309"/>
                  </a:cubicBezTo>
                  <a:cubicBezTo>
                    <a:pt x="688" y="309"/>
                    <a:pt x="688" y="308"/>
                    <a:pt x="688" y="308"/>
                  </a:cubicBezTo>
                  <a:cubicBezTo>
                    <a:pt x="688" y="307"/>
                    <a:pt x="687" y="307"/>
                    <a:pt x="687" y="307"/>
                  </a:cubicBezTo>
                  <a:cubicBezTo>
                    <a:pt x="686" y="306"/>
                    <a:pt x="686" y="306"/>
                    <a:pt x="686" y="306"/>
                  </a:cubicBezTo>
                  <a:cubicBezTo>
                    <a:pt x="686" y="305"/>
                    <a:pt x="686" y="305"/>
                    <a:pt x="686" y="304"/>
                  </a:cubicBezTo>
                  <a:cubicBezTo>
                    <a:pt x="686" y="303"/>
                    <a:pt x="686" y="302"/>
                    <a:pt x="686" y="301"/>
                  </a:cubicBezTo>
                  <a:cubicBezTo>
                    <a:pt x="686" y="301"/>
                    <a:pt x="686" y="300"/>
                    <a:pt x="686" y="300"/>
                  </a:cubicBezTo>
                  <a:cubicBezTo>
                    <a:pt x="685" y="299"/>
                    <a:pt x="685" y="299"/>
                    <a:pt x="685" y="298"/>
                  </a:cubicBezTo>
                  <a:cubicBezTo>
                    <a:pt x="684" y="297"/>
                    <a:pt x="683" y="297"/>
                    <a:pt x="682" y="296"/>
                  </a:cubicBezTo>
                  <a:cubicBezTo>
                    <a:pt x="682" y="295"/>
                    <a:pt x="681" y="295"/>
                    <a:pt x="681" y="294"/>
                  </a:cubicBezTo>
                  <a:cubicBezTo>
                    <a:pt x="681" y="293"/>
                    <a:pt x="682" y="292"/>
                    <a:pt x="681" y="291"/>
                  </a:cubicBezTo>
                  <a:cubicBezTo>
                    <a:pt x="681" y="290"/>
                    <a:pt x="680" y="290"/>
                    <a:pt x="680" y="289"/>
                  </a:cubicBezTo>
                  <a:cubicBezTo>
                    <a:pt x="680" y="288"/>
                    <a:pt x="679" y="288"/>
                    <a:pt x="679" y="287"/>
                  </a:cubicBezTo>
                  <a:cubicBezTo>
                    <a:pt x="678" y="287"/>
                    <a:pt x="678" y="286"/>
                    <a:pt x="678" y="286"/>
                  </a:cubicBezTo>
                  <a:cubicBezTo>
                    <a:pt x="677" y="285"/>
                    <a:pt x="677" y="285"/>
                    <a:pt x="676" y="285"/>
                  </a:cubicBezTo>
                  <a:cubicBezTo>
                    <a:pt x="676" y="284"/>
                    <a:pt x="675" y="282"/>
                    <a:pt x="675" y="282"/>
                  </a:cubicBezTo>
                  <a:close/>
                  <a:moveTo>
                    <a:pt x="316" y="552"/>
                  </a:moveTo>
                  <a:cubicBezTo>
                    <a:pt x="316" y="551"/>
                    <a:pt x="316" y="551"/>
                    <a:pt x="316" y="551"/>
                  </a:cubicBezTo>
                  <a:cubicBezTo>
                    <a:pt x="315" y="551"/>
                    <a:pt x="315" y="551"/>
                    <a:pt x="315" y="551"/>
                  </a:cubicBezTo>
                  <a:cubicBezTo>
                    <a:pt x="315" y="551"/>
                    <a:pt x="315" y="551"/>
                    <a:pt x="315" y="550"/>
                  </a:cubicBezTo>
                  <a:cubicBezTo>
                    <a:pt x="315" y="550"/>
                    <a:pt x="315" y="550"/>
                    <a:pt x="315" y="550"/>
                  </a:cubicBezTo>
                  <a:cubicBezTo>
                    <a:pt x="314" y="549"/>
                    <a:pt x="314" y="549"/>
                    <a:pt x="314" y="549"/>
                  </a:cubicBezTo>
                  <a:cubicBezTo>
                    <a:pt x="314" y="549"/>
                    <a:pt x="314" y="549"/>
                    <a:pt x="313" y="549"/>
                  </a:cubicBezTo>
                  <a:cubicBezTo>
                    <a:pt x="313" y="552"/>
                    <a:pt x="313" y="552"/>
                    <a:pt x="313" y="552"/>
                  </a:cubicBezTo>
                  <a:cubicBezTo>
                    <a:pt x="313" y="552"/>
                    <a:pt x="312" y="552"/>
                    <a:pt x="312" y="552"/>
                  </a:cubicBezTo>
                  <a:cubicBezTo>
                    <a:pt x="312" y="552"/>
                    <a:pt x="312" y="552"/>
                    <a:pt x="312" y="553"/>
                  </a:cubicBezTo>
                  <a:cubicBezTo>
                    <a:pt x="311" y="553"/>
                    <a:pt x="311" y="553"/>
                    <a:pt x="311" y="553"/>
                  </a:cubicBezTo>
                  <a:cubicBezTo>
                    <a:pt x="311" y="554"/>
                    <a:pt x="312" y="555"/>
                    <a:pt x="312" y="555"/>
                  </a:cubicBezTo>
                  <a:cubicBezTo>
                    <a:pt x="313" y="555"/>
                    <a:pt x="313" y="555"/>
                    <a:pt x="313" y="555"/>
                  </a:cubicBezTo>
                  <a:cubicBezTo>
                    <a:pt x="313" y="555"/>
                    <a:pt x="314" y="555"/>
                    <a:pt x="314" y="555"/>
                  </a:cubicBezTo>
                  <a:cubicBezTo>
                    <a:pt x="314" y="555"/>
                    <a:pt x="314" y="555"/>
                    <a:pt x="315" y="555"/>
                  </a:cubicBezTo>
                  <a:cubicBezTo>
                    <a:pt x="315" y="555"/>
                    <a:pt x="315" y="555"/>
                    <a:pt x="315" y="555"/>
                  </a:cubicBezTo>
                  <a:cubicBezTo>
                    <a:pt x="315" y="556"/>
                    <a:pt x="315" y="556"/>
                    <a:pt x="315" y="556"/>
                  </a:cubicBezTo>
                  <a:cubicBezTo>
                    <a:pt x="315" y="556"/>
                    <a:pt x="314" y="556"/>
                    <a:pt x="314" y="557"/>
                  </a:cubicBezTo>
                  <a:cubicBezTo>
                    <a:pt x="314" y="557"/>
                    <a:pt x="315" y="557"/>
                    <a:pt x="315" y="558"/>
                  </a:cubicBezTo>
                  <a:cubicBezTo>
                    <a:pt x="315" y="558"/>
                    <a:pt x="314" y="558"/>
                    <a:pt x="315" y="558"/>
                  </a:cubicBezTo>
                  <a:cubicBezTo>
                    <a:pt x="315" y="558"/>
                    <a:pt x="316" y="558"/>
                    <a:pt x="316" y="558"/>
                  </a:cubicBezTo>
                  <a:cubicBezTo>
                    <a:pt x="317" y="559"/>
                    <a:pt x="317" y="559"/>
                    <a:pt x="318" y="559"/>
                  </a:cubicBezTo>
                  <a:cubicBezTo>
                    <a:pt x="318" y="559"/>
                    <a:pt x="318" y="560"/>
                    <a:pt x="318" y="560"/>
                  </a:cubicBezTo>
                  <a:cubicBezTo>
                    <a:pt x="317" y="560"/>
                    <a:pt x="318" y="560"/>
                    <a:pt x="318" y="561"/>
                  </a:cubicBezTo>
                  <a:cubicBezTo>
                    <a:pt x="317" y="561"/>
                    <a:pt x="317" y="560"/>
                    <a:pt x="316" y="561"/>
                  </a:cubicBezTo>
                  <a:cubicBezTo>
                    <a:pt x="316" y="561"/>
                    <a:pt x="316" y="560"/>
                    <a:pt x="315" y="561"/>
                  </a:cubicBezTo>
                  <a:cubicBezTo>
                    <a:pt x="315" y="561"/>
                    <a:pt x="315" y="561"/>
                    <a:pt x="314" y="561"/>
                  </a:cubicBezTo>
                  <a:cubicBezTo>
                    <a:pt x="314" y="561"/>
                    <a:pt x="313" y="561"/>
                    <a:pt x="313" y="561"/>
                  </a:cubicBezTo>
                  <a:cubicBezTo>
                    <a:pt x="312" y="561"/>
                    <a:pt x="312" y="561"/>
                    <a:pt x="312" y="562"/>
                  </a:cubicBezTo>
                  <a:cubicBezTo>
                    <a:pt x="312" y="562"/>
                    <a:pt x="311" y="562"/>
                    <a:pt x="311" y="562"/>
                  </a:cubicBezTo>
                  <a:cubicBezTo>
                    <a:pt x="311" y="563"/>
                    <a:pt x="311" y="563"/>
                    <a:pt x="311" y="563"/>
                  </a:cubicBezTo>
                  <a:cubicBezTo>
                    <a:pt x="311" y="563"/>
                    <a:pt x="311" y="563"/>
                    <a:pt x="312" y="563"/>
                  </a:cubicBezTo>
                  <a:cubicBezTo>
                    <a:pt x="312" y="564"/>
                    <a:pt x="311" y="564"/>
                    <a:pt x="312" y="564"/>
                  </a:cubicBezTo>
                  <a:cubicBezTo>
                    <a:pt x="312" y="564"/>
                    <a:pt x="311" y="565"/>
                    <a:pt x="312" y="565"/>
                  </a:cubicBezTo>
                  <a:cubicBezTo>
                    <a:pt x="312" y="565"/>
                    <a:pt x="312" y="565"/>
                    <a:pt x="312" y="565"/>
                  </a:cubicBezTo>
                  <a:cubicBezTo>
                    <a:pt x="312" y="565"/>
                    <a:pt x="313" y="566"/>
                    <a:pt x="313" y="566"/>
                  </a:cubicBezTo>
                  <a:cubicBezTo>
                    <a:pt x="313" y="567"/>
                    <a:pt x="313" y="567"/>
                    <a:pt x="313" y="567"/>
                  </a:cubicBezTo>
                  <a:cubicBezTo>
                    <a:pt x="313" y="567"/>
                    <a:pt x="312" y="567"/>
                    <a:pt x="312" y="567"/>
                  </a:cubicBezTo>
                  <a:cubicBezTo>
                    <a:pt x="312" y="567"/>
                    <a:pt x="312" y="568"/>
                    <a:pt x="312" y="568"/>
                  </a:cubicBezTo>
                  <a:cubicBezTo>
                    <a:pt x="312" y="569"/>
                    <a:pt x="313" y="569"/>
                    <a:pt x="313" y="569"/>
                  </a:cubicBezTo>
                  <a:cubicBezTo>
                    <a:pt x="313" y="570"/>
                    <a:pt x="314" y="570"/>
                    <a:pt x="314" y="571"/>
                  </a:cubicBezTo>
                  <a:cubicBezTo>
                    <a:pt x="314" y="571"/>
                    <a:pt x="313" y="571"/>
                    <a:pt x="313" y="571"/>
                  </a:cubicBezTo>
                  <a:cubicBezTo>
                    <a:pt x="313" y="571"/>
                    <a:pt x="313" y="571"/>
                    <a:pt x="313" y="572"/>
                  </a:cubicBezTo>
                  <a:cubicBezTo>
                    <a:pt x="313" y="572"/>
                    <a:pt x="314" y="572"/>
                    <a:pt x="314" y="572"/>
                  </a:cubicBezTo>
                  <a:cubicBezTo>
                    <a:pt x="314" y="572"/>
                    <a:pt x="314" y="572"/>
                    <a:pt x="315" y="572"/>
                  </a:cubicBezTo>
                  <a:cubicBezTo>
                    <a:pt x="315" y="572"/>
                    <a:pt x="314" y="573"/>
                    <a:pt x="315" y="573"/>
                  </a:cubicBezTo>
                  <a:cubicBezTo>
                    <a:pt x="313" y="574"/>
                    <a:pt x="313" y="574"/>
                    <a:pt x="313" y="574"/>
                  </a:cubicBezTo>
                  <a:cubicBezTo>
                    <a:pt x="313" y="575"/>
                    <a:pt x="313" y="575"/>
                    <a:pt x="313" y="575"/>
                  </a:cubicBezTo>
                  <a:cubicBezTo>
                    <a:pt x="314" y="575"/>
                    <a:pt x="314" y="574"/>
                    <a:pt x="314" y="574"/>
                  </a:cubicBezTo>
                  <a:cubicBezTo>
                    <a:pt x="316" y="574"/>
                    <a:pt x="316" y="574"/>
                    <a:pt x="316" y="574"/>
                  </a:cubicBezTo>
                  <a:cubicBezTo>
                    <a:pt x="316" y="574"/>
                    <a:pt x="316" y="575"/>
                    <a:pt x="316" y="575"/>
                  </a:cubicBezTo>
                  <a:cubicBezTo>
                    <a:pt x="316" y="575"/>
                    <a:pt x="316" y="575"/>
                    <a:pt x="316" y="576"/>
                  </a:cubicBezTo>
                  <a:cubicBezTo>
                    <a:pt x="316" y="576"/>
                    <a:pt x="315" y="576"/>
                    <a:pt x="315" y="576"/>
                  </a:cubicBezTo>
                  <a:cubicBezTo>
                    <a:pt x="315" y="577"/>
                    <a:pt x="315" y="577"/>
                    <a:pt x="316" y="577"/>
                  </a:cubicBezTo>
                  <a:cubicBezTo>
                    <a:pt x="316" y="578"/>
                    <a:pt x="316" y="577"/>
                    <a:pt x="317" y="577"/>
                  </a:cubicBezTo>
                  <a:cubicBezTo>
                    <a:pt x="317" y="578"/>
                    <a:pt x="317" y="577"/>
                    <a:pt x="317" y="577"/>
                  </a:cubicBezTo>
                  <a:cubicBezTo>
                    <a:pt x="318" y="578"/>
                    <a:pt x="317" y="578"/>
                    <a:pt x="317" y="578"/>
                  </a:cubicBezTo>
                  <a:cubicBezTo>
                    <a:pt x="317" y="579"/>
                    <a:pt x="317" y="579"/>
                    <a:pt x="317" y="579"/>
                  </a:cubicBezTo>
                  <a:cubicBezTo>
                    <a:pt x="317" y="579"/>
                    <a:pt x="317" y="579"/>
                    <a:pt x="317" y="579"/>
                  </a:cubicBezTo>
                  <a:cubicBezTo>
                    <a:pt x="317" y="579"/>
                    <a:pt x="318" y="579"/>
                    <a:pt x="318" y="580"/>
                  </a:cubicBezTo>
                  <a:cubicBezTo>
                    <a:pt x="318" y="580"/>
                    <a:pt x="318" y="580"/>
                    <a:pt x="318" y="581"/>
                  </a:cubicBezTo>
                  <a:cubicBezTo>
                    <a:pt x="318" y="581"/>
                    <a:pt x="318" y="581"/>
                    <a:pt x="318" y="581"/>
                  </a:cubicBezTo>
                  <a:cubicBezTo>
                    <a:pt x="318" y="582"/>
                    <a:pt x="318" y="582"/>
                    <a:pt x="319" y="582"/>
                  </a:cubicBezTo>
                  <a:cubicBezTo>
                    <a:pt x="319" y="582"/>
                    <a:pt x="320" y="582"/>
                    <a:pt x="321" y="583"/>
                  </a:cubicBezTo>
                  <a:cubicBezTo>
                    <a:pt x="321" y="583"/>
                    <a:pt x="321" y="583"/>
                    <a:pt x="321" y="583"/>
                  </a:cubicBezTo>
                  <a:cubicBezTo>
                    <a:pt x="322" y="583"/>
                    <a:pt x="321" y="584"/>
                    <a:pt x="322" y="584"/>
                  </a:cubicBezTo>
                  <a:cubicBezTo>
                    <a:pt x="322" y="584"/>
                    <a:pt x="322" y="584"/>
                    <a:pt x="322" y="585"/>
                  </a:cubicBezTo>
                  <a:cubicBezTo>
                    <a:pt x="322" y="585"/>
                    <a:pt x="322" y="585"/>
                    <a:pt x="322" y="585"/>
                  </a:cubicBezTo>
                  <a:cubicBezTo>
                    <a:pt x="323" y="585"/>
                    <a:pt x="323" y="585"/>
                    <a:pt x="323" y="586"/>
                  </a:cubicBezTo>
                  <a:cubicBezTo>
                    <a:pt x="323" y="586"/>
                    <a:pt x="323" y="586"/>
                    <a:pt x="323" y="586"/>
                  </a:cubicBezTo>
                  <a:cubicBezTo>
                    <a:pt x="323" y="587"/>
                    <a:pt x="323" y="587"/>
                    <a:pt x="323" y="587"/>
                  </a:cubicBezTo>
                  <a:cubicBezTo>
                    <a:pt x="324" y="587"/>
                    <a:pt x="324" y="587"/>
                    <a:pt x="325" y="588"/>
                  </a:cubicBezTo>
                  <a:cubicBezTo>
                    <a:pt x="325" y="588"/>
                    <a:pt x="325" y="587"/>
                    <a:pt x="325" y="588"/>
                  </a:cubicBezTo>
                  <a:cubicBezTo>
                    <a:pt x="326" y="588"/>
                    <a:pt x="326" y="588"/>
                    <a:pt x="326" y="588"/>
                  </a:cubicBezTo>
                  <a:cubicBezTo>
                    <a:pt x="326" y="588"/>
                    <a:pt x="326" y="588"/>
                    <a:pt x="326" y="588"/>
                  </a:cubicBezTo>
                  <a:cubicBezTo>
                    <a:pt x="327" y="589"/>
                    <a:pt x="327" y="589"/>
                    <a:pt x="327" y="590"/>
                  </a:cubicBezTo>
                  <a:cubicBezTo>
                    <a:pt x="328" y="590"/>
                    <a:pt x="328" y="590"/>
                    <a:pt x="329" y="590"/>
                  </a:cubicBezTo>
                  <a:cubicBezTo>
                    <a:pt x="329" y="590"/>
                    <a:pt x="329" y="590"/>
                    <a:pt x="330" y="590"/>
                  </a:cubicBezTo>
                  <a:cubicBezTo>
                    <a:pt x="330" y="590"/>
                    <a:pt x="330" y="590"/>
                    <a:pt x="330" y="590"/>
                  </a:cubicBezTo>
                  <a:cubicBezTo>
                    <a:pt x="330" y="590"/>
                    <a:pt x="331" y="590"/>
                    <a:pt x="331" y="590"/>
                  </a:cubicBezTo>
                  <a:cubicBezTo>
                    <a:pt x="331" y="590"/>
                    <a:pt x="331" y="591"/>
                    <a:pt x="332" y="591"/>
                  </a:cubicBezTo>
                  <a:cubicBezTo>
                    <a:pt x="332" y="591"/>
                    <a:pt x="333" y="591"/>
                    <a:pt x="333" y="591"/>
                  </a:cubicBezTo>
                  <a:cubicBezTo>
                    <a:pt x="334" y="591"/>
                    <a:pt x="334" y="591"/>
                    <a:pt x="334" y="591"/>
                  </a:cubicBezTo>
                  <a:cubicBezTo>
                    <a:pt x="334" y="591"/>
                    <a:pt x="334" y="591"/>
                    <a:pt x="334" y="591"/>
                  </a:cubicBezTo>
                  <a:cubicBezTo>
                    <a:pt x="335" y="591"/>
                    <a:pt x="335" y="592"/>
                    <a:pt x="335" y="592"/>
                  </a:cubicBezTo>
                  <a:cubicBezTo>
                    <a:pt x="341" y="592"/>
                    <a:pt x="341" y="592"/>
                    <a:pt x="341" y="592"/>
                  </a:cubicBezTo>
                  <a:cubicBezTo>
                    <a:pt x="341" y="592"/>
                    <a:pt x="341" y="592"/>
                    <a:pt x="342" y="592"/>
                  </a:cubicBezTo>
                  <a:cubicBezTo>
                    <a:pt x="342" y="592"/>
                    <a:pt x="342" y="592"/>
                    <a:pt x="342" y="591"/>
                  </a:cubicBezTo>
                  <a:cubicBezTo>
                    <a:pt x="343" y="591"/>
                    <a:pt x="342" y="591"/>
                    <a:pt x="343" y="591"/>
                  </a:cubicBezTo>
                  <a:cubicBezTo>
                    <a:pt x="343" y="590"/>
                    <a:pt x="343" y="590"/>
                    <a:pt x="343" y="590"/>
                  </a:cubicBezTo>
                  <a:cubicBezTo>
                    <a:pt x="344" y="590"/>
                    <a:pt x="344" y="590"/>
                    <a:pt x="344" y="590"/>
                  </a:cubicBezTo>
                  <a:cubicBezTo>
                    <a:pt x="345" y="590"/>
                    <a:pt x="345" y="590"/>
                    <a:pt x="346" y="590"/>
                  </a:cubicBezTo>
                  <a:cubicBezTo>
                    <a:pt x="346" y="590"/>
                    <a:pt x="346" y="589"/>
                    <a:pt x="345" y="589"/>
                  </a:cubicBezTo>
                  <a:cubicBezTo>
                    <a:pt x="345" y="589"/>
                    <a:pt x="345" y="589"/>
                    <a:pt x="345" y="589"/>
                  </a:cubicBezTo>
                  <a:cubicBezTo>
                    <a:pt x="344" y="589"/>
                    <a:pt x="344" y="588"/>
                    <a:pt x="343" y="588"/>
                  </a:cubicBezTo>
                  <a:cubicBezTo>
                    <a:pt x="343" y="588"/>
                    <a:pt x="343" y="588"/>
                    <a:pt x="342" y="588"/>
                  </a:cubicBezTo>
                  <a:cubicBezTo>
                    <a:pt x="342" y="588"/>
                    <a:pt x="342" y="588"/>
                    <a:pt x="342" y="588"/>
                  </a:cubicBezTo>
                  <a:cubicBezTo>
                    <a:pt x="341" y="588"/>
                    <a:pt x="341" y="588"/>
                    <a:pt x="340" y="588"/>
                  </a:cubicBezTo>
                  <a:cubicBezTo>
                    <a:pt x="340" y="588"/>
                    <a:pt x="340" y="588"/>
                    <a:pt x="339" y="588"/>
                  </a:cubicBezTo>
                  <a:cubicBezTo>
                    <a:pt x="339" y="586"/>
                    <a:pt x="339" y="586"/>
                    <a:pt x="339" y="586"/>
                  </a:cubicBezTo>
                  <a:cubicBezTo>
                    <a:pt x="339" y="586"/>
                    <a:pt x="339" y="586"/>
                    <a:pt x="338" y="586"/>
                  </a:cubicBezTo>
                  <a:cubicBezTo>
                    <a:pt x="338" y="586"/>
                    <a:pt x="337" y="586"/>
                    <a:pt x="337" y="586"/>
                  </a:cubicBezTo>
                  <a:cubicBezTo>
                    <a:pt x="337" y="586"/>
                    <a:pt x="337" y="586"/>
                    <a:pt x="337" y="586"/>
                  </a:cubicBezTo>
                  <a:cubicBezTo>
                    <a:pt x="336" y="585"/>
                    <a:pt x="336" y="585"/>
                    <a:pt x="336" y="585"/>
                  </a:cubicBezTo>
                  <a:cubicBezTo>
                    <a:pt x="336" y="584"/>
                    <a:pt x="336" y="584"/>
                    <a:pt x="336" y="583"/>
                  </a:cubicBezTo>
                  <a:cubicBezTo>
                    <a:pt x="336" y="583"/>
                    <a:pt x="336" y="583"/>
                    <a:pt x="336" y="583"/>
                  </a:cubicBezTo>
                  <a:cubicBezTo>
                    <a:pt x="336" y="582"/>
                    <a:pt x="336" y="582"/>
                    <a:pt x="336" y="582"/>
                  </a:cubicBezTo>
                  <a:cubicBezTo>
                    <a:pt x="336" y="582"/>
                    <a:pt x="335" y="582"/>
                    <a:pt x="335" y="581"/>
                  </a:cubicBezTo>
                  <a:cubicBezTo>
                    <a:pt x="335" y="581"/>
                    <a:pt x="335" y="581"/>
                    <a:pt x="335" y="581"/>
                  </a:cubicBezTo>
                  <a:cubicBezTo>
                    <a:pt x="335" y="580"/>
                    <a:pt x="335" y="580"/>
                    <a:pt x="335" y="580"/>
                  </a:cubicBezTo>
                  <a:cubicBezTo>
                    <a:pt x="335" y="579"/>
                    <a:pt x="335" y="579"/>
                    <a:pt x="335" y="579"/>
                  </a:cubicBezTo>
                  <a:cubicBezTo>
                    <a:pt x="335" y="579"/>
                    <a:pt x="335" y="579"/>
                    <a:pt x="335" y="579"/>
                  </a:cubicBezTo>
                  <a:cubicBezTo>
                    <a:pt x="335" y="578"/>
                    <a:pt x="335" y="578"/>
                    <a:pt x="335" y="577"/>
                  </a:cubicBezTo>
                  <a:cubicBezTo>
                    <a:pt x="335" y="577"/>
                    <a:pt x="334" y="577"/>
                    <a:pt x="334" y="576"/>
                  </a:cubicBezTo>
                  <a:cubicBezTo>
                    <a:pt x="334" y="576"/>
                    <a:pt x="334" y="576"/>
                    <a:pt x="334" y="576"/>
                  </a:cubicBezTo>
                  <a:cubicBezTo>
                    <a:pt x="334" y="575"/>
                    <a:pt x="333" y="575"/>
                    <a:pt x="333" y="575"/>
                  </a:cubicBezTo>
                  <a:cubicBezTo>
                    <a:pt x="333" y="574"/>
                    <a:pt x="334" y="574"/>
                    <a:pt x="334" y="574"/>
                  </a:cubicBezTo>
                  <a:cubicBezTo>
                    <a:pt x="334" y="573"/>
                    <a:pt x="334" y="573"/>
                    <a:pt x="334" y="573"/>
                  </a:cubicBezTo>
                  <a:cubicBezTo>
                    <a:pt x="334" y="573"/>
                    <a:pt x="333" y="573"/>
                    <a:pt x="333" y="572"/>
                  </a:cubicBezTo>
                  <a:cubicBezTo>
                    <a:pt x="333" y="570"/>
                    <a:pt x="333" y="570"/>
                    <a:pt x="333" y="570"/>
                  </a:cubicBezTo>
                  <a:cubicBezTo>
                    <a:pt x="333" y="569"/>
                    <a:pt x="333" y="569"/>
                    <a:pt x="333" y="568"/>
                  </a:cubicBezTo>
                  <a:cubicBezTo>
                    <a:pt x="337" y="568"/>
                    <a:pt x="337" y="568"/>
                    <a:pt x="337" y="568"/>
                  </a:cubicBezTo>
                  <a:cubicBezTo>
                    <a:pt x="337" y="568"/>
                    <a:pt x="337" y="568"/>
                    <a:pt x="337" y="567"/>
                  </a:cubicBezTo>
                  <a:cubicBezTo>
                    <a:pt x="337" y="567"/>
                    <a:pt x="337" y="567"/>
                    <a:pt x="337" y="567"/>
                  </a:cubicBezTo>
                  <a:cubicBezTo>
                    <a:pt x="337" y="566"/>
                    <a:pt x="337" y="566"/>
                    <a:pt x="337" y="565"/>
                  </a:cubicBezTo>
                  <a:cubicBezTo>
                    <a:pt x="337" y="565"/>
                    <a:pt x="337" y="565"/>
                    <a:pt x="337" y="564"/>
                  </a:cubicBezTo>
                  <a:cubicBezTo>
                    <a:pt x="338" y="564"/>
                    <a:pt x="338" y="564"/>
                    <a:pt x="338" y="564"/>
                  </a:cubicBezTo>
                  <a:cubicBezTo>
                    <a:pt x="339" y="564"/>
                    <a:pt x="339" y="564"/>
                    <a:pt x="340" y="564"/>
                  </a:cubicBezTo>
                  <a:cubicBezTo>
                    <a:pt x="340" y="564"/>
                    <a:pt x="340" y="564"/>
                    <a:pt x="340" y="563"/>
                  </a:cubicBezTo>
                  <a:cubicBezTo>
                    <a:pt x="341" y="562"/>
                    <a:pt x="341" y="562"/>
                    <a:pt x="341" y="561"/>
                  </a:cubicBezTo>
                  <a:cubicBezTo>
                    <a:pt x="341" y="560"/>
                    <a:pt x="341" y="560"/>
                    <a:pt x="342" y="560"/>
                  </a:cubicBezTo>
                  <a:cubicBezTo>
                    <a:pt x="342" y="560"/>
                    <a:pt x="342" y="559"/>
                    <a:pt x="342" y="559"/>
                  </a:cubicBezTo>
                  <a:cubicBezTo>
                    <a:pt x="342" y="559"/>
                    <a:pt x="342" y="559"/>
                    <a:pt x="343" y="559"/>
                  </a:cubicBezTo>
                  <a:cubicBezTo>
                    <a:pt x="343" y="559"/>
                    <a:pt x="343" y="558"/>
                    <a:pt x="343" y="558"/>
                  </a:cubicBezTo>
                  <a:cubicBezTo>
                    <a:pt x="344" y="558"/>
                    <a:pt x="344" y="558"/>
                    <a:pt x="344" y="558"/>
                  </a:cubicBezTo>
                  <a:cubicBezTo>
                    <a:pt x="344" y="558"/>
                    <a:pt x="344" y="558"/>
                    <a:pt x="345" y="558"/>
                  </a:cubicBezTo>
                  <a:cubicBezTo>
                    <a:pt x="345" y="556"/>
                    <a:pt x="345" y="556"/>
                    <a:pt x="345" y="556"/>
                  </a:cubicBezTo>
                  <a:cubicBezTo>
                    <a:pt x="344" y="556"/>
                    <a:pt x="344" y="556"/>
                    <a:pt x="343" y="556"/>
                  </a:cubicBezTo>
                  <a:cubicBezTo>
                    <a:pt x="343" y="556"/>
                    <a:pt x="342" y="556"/>
                    <a:pt x="342" y="556"/>
                  </a:cubicBezTo>
                  <a:cubicBezTo>
                    <a:pt x="342" y="556"/>
                    <a:pt x="341" y="556"/>
                    <a:pt x="341" y="556"/>
                  </a:cubicBezTo>
                  <a:cubicBezTo>
                    <a:pt x="341" y="555"/>
                    <a:pt x="341" y="555"/>
                    <a:pt x="341" y="555"/>
                  </a:cubicBezTo>
                  <a:cubicBezTo>
                    <a:pt x="341" y="555"/>
                    <a:pt x="341" y="554"/>
                    <a:pt x="340" y="554"/>
                  </a:cubicBezTo>
                  <a:cubicBezTo>
                    <a:pt x="340" y="554"/>
                    <a:pt x="340" y="554"/>
                    <a:pt x="340" y="554"/>
                  </a:cubicBezTo>
                  <a:cubicBezTo>
                    <a:pt x="339" y="554"/>
                    <a:pt x="339" y="554"/>
                    <a:pt x="339" y="553"/>
                  </a:cubicBezTo>
                  <a:cubicBezTo>
                    <a:pt x="339" y="553"/>
                    <a:pt x="338" y="553"/>
                    <a:pt x="338" y="553"/>
                  </a:cubicBezTo>
                  <a:cubicBezTo>
                    <a:pt x="338" y="553"/>
                    <a:pt x="338" y="552"/>
                    <a:pt x="338" y="552"/>
                  </a:cubicBezTo>
                  <a:cubicBezTo>
                    <a:pt x="337" y="552"/>
                    <a:pt x="337" y="551"/>
                    <a:pt x="337" y="551"/>
                  </a:cubicBezTo>
                  <a:cubicBezTo>
                    <a:pt x="337" y="550"/>
                    <a:pt x="337" y="550"/>
                    <a:pt x="337" y="550"/>
                  </a:cubicBezTo>
                  <a:cubicBezTo>
                    <a:pt x="337" y="550"/>
                    <a:pt x="338" y="550"/>
                    <a:pt x="338" y="549"/>
                  </a:cubicBezTo>
                  <a:cubicBezTo>
                    <a:pt x="338" y="549"/>
                    <a:pt x="338" y="549"/>
                    <a:pt x="339" y="549"/>
                  </a:cubicBezTo>
                  <a:cubicBezTo>
                    <a:pt x="339" y="548"/>
                    <a:pt x="340" y="547"/>
                    <a:pt x="341" y="547"/>
                  </a:cubicBezTo>
                  <a:cubicBezTo>
                    <a:pt x="345" y="547"/>
                    <a:pt x="345" y="547"/>
                    <a:pt x="345" y="547"/>
                  </a:cubicBezTo>
                  <a:cubicBezTo>
                    <a:pt x="345" y="543"/>
                    <a:pt x="345" y="543"/>
                    <a:pt x="345" y="543"/>
                  </a:cubicBezTo>
                  <a:cubicBezTo>
                    <a:pt x="345" y="543"/>
                    <a:pt x="345" y="543"/>
                    <a:pt x="345" y="543"/>
                  </a:cubicBezTo>
                  <a:cubicBezTo>
                    <a:pt x="345" y="542"/>
                    <a:pt x="346" y="542"/>
                    <a:pt x="346" y="542"/>
                  </a:cubicBezTo>
                  <a:cubicBezTo>
                    <a:pt x="346" y="542"/>
                    <a:pt x="346" y="541"/>
                    <a:pt x="346" y="541"/>
                  </a:cubicBezTo>
                  <a:cubicBezTo>
                    <a:pt x="347" y="541"/>
                    <a:pt x="347" y="540"/>
                    <a:pt x="347" y="540"/>
                  </a:cubicBezTo>
                  <a:cubicBezTo>
                    <a:pt x="347" y="540"/>
                    <a:pt x="347" y="540"/>
                    <a:pt x="347" y="539"/>
                  </a:cubicBezTo>
                  <a:cubicBezTo>
                    <a:pt x="347" y="539"/>
                    <a:pt x="347" y="539"/>
                    <a:pt x="347" y="539"/>
                  </a:cubicBezTo>
                  <a:cubicBezTo>
                    <a:pt x="347" y="538"/>
                    <a:pt x="347" y="538"/>
                    <a:pt x="347" y="538"/>
                  </a:cubicBezTo>
                  <a:cubicBezTo>
                    <a:pt x="347" y="538"/>
                    <a:pt x="347" y="537"/>
                    <a:pt x="347" y="537"/>
                  </a:cubicBezTo>
                  <a:cubicBezTo>
                    <a:pt x="348" y="537"/>
                    <a:pt x="349" y="538"/>
                    <a:pt x="349" y="538"/>
                  </a:cubicBezTo>
                  <a:cubicBezTo>
                    <a:pt x="350" y="538"/>
                    <a:pt x="350" y="537"/>
                    <a:pt x="350" y="537"/>
                  </a:cubicBezTo>
                  <a:cubicBezTo>
                    <a:pt x="351" y="537"/>
                    <a:pt x="351" y="537"/>
                    <a:pt x="351" y="537"/>
                  </a:cubicBezTo>
                  <a:cubicBezTo>
                    <a:pt x="351" y="536"/>
                    <a:pt x="351" y="536"/>
                    <a:pt x="351" y="536"/>
                  </a:cubicBezTo>
                  <a:cubicBezTo>
                    <a:pt x="351" y="535"/>
                    <a:pt x="351" y="535"/>
                    <a:pt x="351" y="535"/>
                  </a:cubicBezTo>
                  <a:cubicBezTo>
                    <a:pt x="351" y="535"/>
                    <a:pt x="351" y="535"/>
                    <a:pt x="351" y="534"/>
                  </a:cubicBezTo>
                  <a:cubicBezTo>
                    <a:pt x="350" y="534"/>
                    <a:pt x="350" y="534"/>
                    <a:pt x="350" y="534"/>
                  </a:cubicBezTo>
                  <a:cubicBezTo>
                    <a:pt x="350" y="534"/>
                    <a:pt x="350" y="535"/>
                    <a:pt x="349" y="535"/>
                  </a:cubicBezTo>
                  <a:cubicBezTo>
                    <a:pt x="349" y="535"/>
                    <a:pt x="349" y="535"/>
                    <a:pt x="349" y="535"/>
                  </a:cubicBezTo>
                  <a:cubicBezTo>
                    <a:pt x="348" y="536"/>
                    <a:pt x="348" y="535"/>
                    <a:pt x="348" y="535"/>
                  </a:cubicBezTo>
                  <a:cubicBezTo>
                    <a:pt x="348" y="535"/>
                    <a:pt x="347" y="535"/>
                    <a:pt x="347" y="535"/>
                  </a:cubicBezTo>
                  <a:cubicBezTo>
                    <a:pt x="347" y="535"/>
                    <a:pt x="347" y="534"/>
                    <a:pt x="347" y="534"/>
                  </a:cubicBezTo>
                  <a:cubicBezTo>
                    <a:pt x="347" y="533"/>
                    <a:pt x="346" y="533"/>
                    <a:pt x="346" y="532"/>
                  </a:cubicBezTo>
                  <a:cubicBezTo>
                    <a:pt x="346" y="532"/>
                    <a:pt x="346" y="532"/>
                    <a:pt x="346" y="532"/>
                  </a:cubicBezTo>
                  <a:cubicBezTo>
                    <a:pt x="346" y="529"/>
                    <a:pt x="346" y="529"/>
                    <a:pt x="346" y="529"/>
                  </a:cubicBezTo>
                  <a:cubicBezTo>
                    <a:pt x="347" y="529"/>
                    <a:pt x="347" y="529"/>
                    <a:pt x="347" y="529"/>
                  </a:cubicBezTo>
                  <a:cubicBezTo>
                    <a:pt x="348" y="529"/>
                    <a:pt x="348" y="530"/>
                    <a:pt x="349" y="530"/>
                  </a:cubicBezTo>
                  <a:cubicBezTo>
                    <a:pt x="350" y="530"/>
                    <a:pt x="350" y="531"/>
                    <a:pt x="350" y="531"/>
                  </a:cubicBezTo>
                  <a:cubicBezTo>
                    <a:pt x="355" y="531"/>
                    <a:pt x="355" y="531"/>
                    <a:pt x="355" y="531"/>
                  </a:cubicBezTo>
                  <a:cubicBezTo>
                    <a:pt x="355" y="531"/>
                    <a:pt x="355" y="531"/>
                    <a:pt x="355" y="530"/>
                  </a:cubicBezTo>
                  <a:cubicBezTo>
                    <a:pt x="355" y="530"/>
                    <a:pt x="355" y="530"/>
                    <a:pt x="355" y="530"/>
                  </a:cubicBezTo>
                  <a:cubicBezTo>
                    <a:pt x="355" y="529"/>
                    <a:pt x="355" y="529"/>
                    <a:pt x="355" y="529"/>
                  </a:cubicBezTo>
                  <a:cubicBezTo>
                    <a:pt x="355" y="529"/>
                    <a:pt x="354" y="528"/>
                    <a:pt x="355" y="528"/>
                  </a:cubicBezTo>
                  <a:cubicBezTo>
                    <a:pt x="355" y="528"/>
                    <a:pt x="355" y="528"/>
                    <a:pt x="355" y="527"/>
                  </a:cubicBezTo>
                  <a:cubicBezTo>
                    <a:pt x="355" y="527"/>
                    <a:pt x="355" y="527"/>
                    <a:pt x="356" y="527"/>
                  </a:cubicBezTo>
                  <a:cubicBezTo>
                    <a:pt x="356" y="527"/>
                    <a:pt x="356" y="527"/>
                    <a:pt x="356" y="526"/>
                  </a:cubicBezTo>
                  <a:cubicBezTo>
                    <a:pt x="356" y="526"/>
                    <a:pt x="356" y="526"/>
                    <a:pt x="356" y="526"/>
                  </a:cubicBezTo>
                  <a:cubicBezTo>
                    <a:pt x="355" y="525"/>
                    <a:pt x="355" y="525"/>
                    <a:pt x="355" y="524"/>
                  </a:cubicBezTo>
                  <a:cubicBezTo>
                    <a:pt x="355" y="524"/>
                    <a:pt x="355" y="524"/>
                    <a:pt x="355" y="524"/>
                  </a:cubicBezTo>
                  <a:cubicBezTo>
                    <a:pt x="355" y="522"/>
                    <a:pt x="355" y="522"/>
                    <a:pt x="355" y="522"/>
                  </a:cubicBezTo>
                  <a:cubicBezTo>
                    <a:pt x="358" y="522"/>
                    <a:pt x="358" y="522"/>
                    <a:pt x="358" y="522"/>
                  </a:cubicBezTo>
                  <a:cubicBezTo>
                    <a:pt x="358" y="522"/>
                    <a:pt x="359" y="522"/>
                    <a:pt x="359" y="522"/>
                  </a:cubicBezTo>
                  <a:cubicBezTo>
                    <a:pt x="360" y="522"/>
                    <a:pt x="360" y="522"/>
                    <a:pt x="360" y="522"/>
                  </a:cubicBezTo>
                  <a:cubicBezTo>
                    <a:pt x="361" y="522"/>
                    <a:pt x="361" y="522"/>
                    <a:pt x="362" y="522"/>
                  </a:cubicBezTo>
                  <a:cubicBezTo>
                    <a:pt x="362" y="521"/>
                    <a:pt x="363" y="521"/>
                    <a:pt x="363" y="521"/>
                  </a:cubicBezTo>
                  <a:cubicBezTo>
                    <a:pt x="367" y="521"/>
                    <a:pt x="367" y="521"/>
                    <a:pt x="367" y="521"/>
                  </a:cubicBezTo>
                  <a:cubicBezTo>
                    <a:pt x="367" y="521"/>
                    <a:pt x="367" y="522"/>
                    <a:pt x="368" y="522"/>
                  </a:cubicBezTo>
                  <a:cubicBezTo>
                    <a:pt x="368" y="522"/>
                    <a:pt x="369" y="521"/>
                    <a:pt x="369" y="521"/>
                  </a:cubicBezTo>
                  <a:cubicBezTo>
                    <a:pt x="369" y="521"/>
                    <a:pt x="369" y="521"/>
                    <a:pt x="369" y="520"/>
                  </a:cubicBezTo>
                  <a:cubicBezTo>
                    <a:pt x="369" y="520"/>
                    <a:pt x="369" y="520"/>
                    <a:pt x="369" y="520"/>
                  </a:cubicBezTo>
                  <a:cubicBezTo>
                    <a:pt x="369" y="519"/>
                    <a:pt x="370" y="519"/>
                    <a:pt x="370" y="519"/>
                  </a:cubicBezTo>
                  <a:cubicBezTo>
                    <a:pt x="370" y="518"/>
                    <a:pt x="370" y="518"/>
                    <a:pt x="371" y="518"/>
                  </a:cubicBezTo>
                  <a:cubicBezTo>
                    <a:pt x="371" y="517"/>
                    <a:pt x="371" y="517"/>
                    <a:pt x="371" y="517"/>
                  </a:cubicBezTo>
                  <a:cubicBezTo>
                    <a:pt x="372" y="517"/>
                    <a:pt x="372" y="517"/>
                    <a:pt x="373" y="516"/>
                  </a:cubicBezTo>
                  <a:cubicBezTo>
                    <a:pt x="373" y="516"/>
                    <a:pt x="373" y="516"/>
                    <a:pt x="373" y="515"/>
                  </a:cubicBezTo>
                  <a:cubicBezTo>
                    <a:pt x="374" y="515"/>
                    <a:pt x="374" y="515"/>
                    <a:pt x="374" y="515"/>
                  </a:cubicBezTo>
                  <a:cubicBezTo>
                    <a:pt x="374" y="514"/>
                    <a:pt x="374" y="514"/>
                    <a:pt x="374" y="514"/>
                  </a:cubicBezTo>
                  <a:cubicBezTo>
                    <a:pt x="374" y="514"/>
                    <a:pt x="375" y="514"/>
                    <a:pt x="375" y="513"/>
                  </a:cubicBezTo>
                  <a:cubicBezTo>
                    <a:pt x="375" y="511"/>
                    <a:pt x="375" y="511"/>
                    <a:pt x="375" y="511"/>
                  </a:cubicBezTo>
                  <a:cubicBezTo>
                    <a:pt x="374" y="511"/>
                    <a:pt x="374" y="511"/>
                    <a:pt x="374" y="511"/>
                  </a:cubicBezTo>
                  <a:cubicBezTo>
                    <a:pt x="374" y="511"/>
                    <a:pt x="373" y="511"/>
                    <a:pt x="373" y="511"/>
                  </a:cubicBezTo>
                  <a:cubicBezTo>
                    <a:pt x="373" y="510"/>
                    <a:pt x="373" y="510"/>
                    <a:pt x="373" y="510"/>
                  </a:cubicBezTo>
                  <a:cubicBezTo>
                    <a:pt x="373" y="509"/>
                    <a:pt x="373" y="509"/>
                    <a:pt x="373" y="509"/>
                  </a:cubicBezTo>
                  <a:cubicBezTo>
                    <a:pt x="373" y="509"/>
                    <a:pt x="373" y="508"/>
                    <a:pt x="373" y="508"/>
                  </a:cubicBezTo>
                  <a:cubicBezTo>
                    <a:pt x="373" y="508"/>
                    <a:pt x="373" y="508"/>
                    <a:pt x="372" y="508"/>
                  </a:cubicBezTo>
                  <a:cubicBezTo>
                    <a:pt x="372" y="507"/>
                    <a:pt x="372" y="507"/>
                    <a:pt x="371" y="507"/>
                  </a:cubicBezTo>
                  <a:cubicBezTo>
                    <a:pt x="371" y="507"/>
                    <a:pt x="371" y="506"/>
                    <a:pt x="370" y="506"/>
                  </a:cubicBezTo>
                  <a:cubicBezTo>
                    <a:pt x="370" y="506"/>
                    <a:pt x="369" y="506"/>
                    <a:pt x="369" y="506"/>
                  </a:cubicBezTo>
                  <a:cubicBezTo>
                    <a:pt x="369" y="505"/>
                    <a:pt x="369" y="505"/>
                    <a:pt x="369" y="505"/>
                  </a:cubicBezTo>
                  <a:cubicBezTo>
                    <a:pt x="369" y="505"/>
                    <a:pt x="369" y="504"/>
                    <a:pt x="369" y="504"/>
                  </a:cubicBezTo>
                  <a:cubicBezTo>
                    <a:pt x="372" y="504"/>
                    <a:pt x="372" y="504"/>
                    <a:pt x="372" y="504"/>
                  </a:cubicBezTo>
                  <a:cubicBezTo>
                    <a:pt x="372" y="504"/>
                    <a:pt x="373" y="504"/>
                    <a:pt x="373" y="505"/>
                  </a:cubicBezTo>
                  <a:cubicBezTo>
                    <a:pt x="374" y="505"/>
                    <a:pt x="374" y="505"/>
                    <a:pt x="375" y="506"/>
                  </a:cubicBezTo>
                  <a:cubicBezTo>
                    <a:pt x="375" y="506"/>
                    <a:pt x="375" y="506"/>
                    <a:pt x="375" y="506"/>
                  </a:cubicBezTo>
                  <a:cubicBezTo>
                    <a:pt x="376" y="506"/>
                    <a:pt x="376" y="506"/>
                    <a:pt x="376" y="506"/>
                  </a:cubicBezTo>
                  <a:cubicBezTo>
                    <a:pt x="377" y="506"/>
                    <a:pt x="377" y="506"/>
                    <a:pt x="378" y="506"/>
                  </a:cubicBezTo>
                  <a:cubicBezTo>
                    <a:pt x="378" y="506"/>
                    <a:pt x="379" y="507"/>
                    <a:pt x="379" y="506"/>
                  </a:cubicBezTo>
                  <a:cubicBezTo>
                    <a:pt x="379" y="506"/>
                    <a:pt x="379" y="506"/>
                    <a:pt x="380" y="506"/>
                  </a:cubicBezTo>
                  <a:cubicBezTo>
                    <a:pt x="380" y="506"/>
                    <a:pt x="380" y="506"/>
                    <a:pt x="381" y="506"/>
                  </a:cubicBezTo>
                  <a:cubicBezTo>
                    <a:pt x="382" y="506"/>
                    <a:pt x="382" y="506"/>
                    <a:pt x="382" y="506"/>
                  </a:cubicBezTo>
                  <a:cubicBezTo>
                    <a:pt x="383" y="506"/>
                    <a:pt x="383" y="505"/>
                    <a:pt x="383" y="505"/>
                  </a:cubicBezTo>
                  <a:cubicBezTo>
                    <a:pt x="383" y="505"/>
                    <a:pt x="384" y="505"/>
                    <a:pt x="384" y="505"/>
                  </a:cubicBezTo>
                  <a:cubicBezTo>
                    <a:pt x="384" y="505"/>
                    <a:pt x="384" y="505"/>
                    <a:pt x="384" y="504"/>
                  </a:cubicBezTo>
                  <a:cubicBezTo>
                    <a:pt x="385" y="504"/>
                    <a:pt x="385" y="503"/>
                    <a:pt x="385" y="503"/>
                  </a:cubicBezTo>
                  <a:cubicBezTo>
                    <a:pt x="385" y="503"/>
                    <a:pt x="385" y="502"/>
                    <a:pt x="385" y="502"/>
                  </a:cubicBezTo>
                  <a:cubicBezTo>
                    <a:pt x="386" y="502"/>
                    <a:pt x="386" y="502"/>
                    <a:pt x="386" y="502"/>
                  </a:cubicBezTo>
                  <a:cubicBezTo>
                    <a:pt x="386" y="501"/>
                    <a:pt x="387" y="501"/>
                    <a:pt x="387" y="501"/>
                  </a:cubicBezTo>
                  <a:cubicBezTo>
                    <a:pt x="387" y="501"/>
                    <a:pt x="387" y="501"/>
                    <a:pt x="388" y="501"/>
                  </a:cubicBezTo>
                  <a:cubicBezTo>
                    <a:pt x="388" y="501"/>
                    <a:pt x="388" y="500"/>
                    <a:pt x="388" y="500"/>
                  </a:cubicBezTo>
                  <a:cubicBezTo>
                    <a:pt x="388" y="500"/>
                    <a:pt x="388" y="500"/>
                    <a:pt x="388" y="499"/>
                  </a:cubicBezTo>
                  <a:cubicBezTo>
                    <a:pt x="388" y="499"/>
                    <a:pt x="388" y="499"/>
                    <a:pt x="388" y="498"/>
                  </a:cubicBezTo>
                  <a:cubicBezTo>
                    <a:pt x="389" y="497"/>
                    <a:pt x="389" y="497"/>
                    <a:pt x="390" y="497"/>
                  </a:cubicBezTo>
                  <a:cubicBezTo>
                    <a:pt x="390" y="496"/>
                    <a:pt x="390" y="496"/>
                    <a:pt x="390" y="496"/>
                  </a:cubicBezTo>
                  <a:cubicBezTo>
                    <a:pt x="390" y="495"/>
                    <a:pt x="390" y="495"/>
                    <a:pt x="390" y="494"/>
                  </a:cubicBezTo>
                  <a:cubicBezTo>
                    <a:pt x="390" y="493"/>
                    <a:pt x="390" y="493"/>
                    <a:pt x="390" y="493"/>
                  </a:cubicBezTo>
                  <a:cubicBezTo>
                    <a:pt x="390" y="493"/>
                    <a:pt x="390" y="493"/>
                    <a:pt x="390" y="492"/>
                  </a:cubicBezTo>
                  <a:cubicBezTo>
                    <a:pt x="390" y="492"/>
                    <a:pt x="391" y="492"/>
                    <a:pt x="391" y="492"/>
                  </a:cubicBezTo>
                  <a:cubicBezTo>
                    <a:pt x="391" y="491"/>
                    <a:pt x="391" y="491"/>
                    <a:pt x="392" y="491"/>
                  </a:cubicBezTo>
                  <a:cubicBezTo>
                    <a:pt x="392" y="491"/>
                    <a:pt x="392" y="490"/>
                    <a:pt x="393" y="490"/>
                  </a:cubicBezTo>
                  <a:cubicBezTo>
                    <a:pt x="393" y="490"/>
                    <a:pt x="393" y="491"/>
                    <a:pt x="393" y="491"/>
                  </a:cubicBezTo>
                  <a:cubicBezTo>
                    <a:pt x="393" y="491"/>
                    <a:pt x="393" y="491"/>
                    <a:pt x="393" y="491"/>
                  </a:cubicBezTo>
                  <a:cubicBezTo>
                    <a:pt x="393" y="492"/>
                    <a:pt x="393" y="492"/>
                    <a:pt x="393" y="492"/>
                  </a:cubicBezTo>
                  <a:cubicBezTo>
                    <a:pt x="393" y="492"/>
                    <a:pt x="392" y="492"/>
                    <a:pt x="392" y="493"/>
                  </a:cubicBezTo>
                  <a:cubicBezTo>
                    <a:pt x="392" y="493"/>
                    <a:pt x="393" y="493"/>
                    <a:pt x="393" y="493"/>
                  </a:cubicBezTo>
                  <a:cubicBezTo>
                    <a:pt x="394" y="493"/>
                    <a:pt x="394" y="493"/>
                    <a:pt x="394" y="493"/>
                  </a:cubicBezTo>
                  <a:cubicBezTo>
                    <a:pt x="395" y="493"/>
                    <a:pt x="395" y="492"/>
                    <a:pt x="395" y="492"/>
                  </a:cubicBezTo>
                  <a:cubicBezTo>
                    <a:pt x="395" y="492"/>
                    <a:pt x="395" y="491"/>
                    <a:pt x="395" y="491"/>
                  </a:cubicBezTo>
                  <a:cubicBezTo>
                    <a:pt x="396" y="490"/>
                    <a:pt x="396" y="490"/>
                    <a:pt x="396" y="490"/>
                  </a:cubicBezTo>
                  <a:cubicBezTo>
                    <a:pt x="396" y="490"/>
                    <a:pt x="396" y="489"/>
                    <a:pt x="397" y="489"/>
                  </a:cubicBezTo>
                  <a:cubicBezTo>
                    <a:pt x="397" y="489"/>
                    <a:pt x="397" y="489"/>
                    <a:pt x="397" y="488"/>
                  </a:cubicBezTo>
                  <a:cubicBezTo>
                    <a:pt x="397" y="488"/>
                    <a:pt x="397" y="488"/>
                    <a:pt x="397" y="488"/>
                  </a:cubicBezTo>
                  <a:cubicBezTo>
                    <a:pt x="397" y="488"/>
                    <a:pt x="398" y="487"/>
                    <a:pt x="398" y="487"/>
                  </a:cubicBezTo>
                  <a:cubicBezTo>
                    <a:pt x="398" y="487"/>
                    <a:pt x="398" y="487"/>
                    <a:pt x="398" y="486"/>
                  </a:cubicBezTo>
                  <a:cubicBezTo>
                    <a:pt x="398" y="486"/>
                    <a:pt x="398" y="486"/>
                    <a:pt x="398" y="486"/>
                  </a:cubicBezTo>
                  <a:cubicBezTo>
                    <a:pt x="398" y="485"/>
                    <a:pt x="398" y="485"/>
                    <a:pt x="398" y="485"/>
                  </a:cubicBezTo>
                  <a:cubicBezTo>
                    <a:pt x="398" y="485"/>
                    <a:pt x="399" y="484"/>
                    <a:pt x="399" y="484"/>
                  </a:cubicBezTo>
                  <a:cubicBezTo>
                    <a:pt x="399" y="484"/>
                    <a:pt x="399" y="484"/>
                    <a:pt x="400" y="484"/>
                  </a:cubicBezTo>
                  <a:cubicBezTo>
                    <a:pt x="400" y="484"/>
                    <a:pt x="400" y="484"/>
                    <a:pt x="400" y="484"/>
                  </a:cubicBezTo>
                  <a:cubicBezTo>
                    <a:pt x="401" y="484"/>
                    <a:pt x="401" y="484"/>
                    <a:pt x="401" y="483"/>
                  </a:cubicBezTo>
                  <a:cubicBezTo>
                    <a:pt x="401" y="483"/>
                    <a:pt x="401" y="483"/>
                    <a:pt x="402" y="483"/>
                  </a:cubicBezTo>
                  <a:cubicBezTo>
                    <a:pt x="402" y="482"/>
                    <a:pt x="402" y="482"/>
                    <a:pt x="402" y="482"/>
                  </a:cubicBezTo>
                  <a:cubicBezTo>
                    <a:pt x="402" y="481"/>
                    <a:pt x="402" y="481"/>
                    <a:pt x="402" y="481"/>
                  </a:cubicBezTo>
                  <a:cubicBezTo>
                    <a:pt x="402" y="480"/>
                    <a:pt x="402" y="480"/>
                    <a:pt x="402" y="479"/>
                  </a:cubicBezTo>
                  <a:cubicBezTo>
                    <a:pt x="402" y="479"/>
                    <a:pt x="402" y="478"/>
                    <a:pt x="401" y="478"/>
                  </a:cubicBezTo>
                  <a:cubicBezTo>
                    <a:pt x="401" y="477"/>
                    <a:pt x="401" y="477"/>
                    <a:pt x="401" y="477"/>
                  </a:cubicBezTo>
                  <a:cubicBezTo>
                    <a:pt x="401" y="477"/>
                    <a:pt x="401" y="476"/>
                    <a:pt x="401" y="476"/>
                  </a:cubicBezTo>
                  <a:cubicBezTo>
                    <a:pt x="401" y="476"/>
                    <a:pt x="401" y="475"/>
                    <a:pt x="401" y="475"/>
                  </a:cubicBezTo>
                  <a:cubicBezTo>
                    <a:pt x="401" y="474"/>
                    <a:pt x="401" y="474"/>
                    <a:pt x="401" y="473"/>
                  </a:cubicBezTo>
                  <a:cubicBezTo>
                    <a:pt x="401" y="473"/>
                    <a:pt x="401" y="473"/>
                    <a:pt x="402" y="472"/>
                  </a:cubicBezTo>
                  <a:cubicBezTo>
                    <a:pt x="402" y="472"/>
                    <a:pt x="402" y="472"/>
                    <a:pt x="402" y="472"/>
                  </a:cubicBezTo>
                  <a:cubicBezTo>
                    <a:pt x="403" y="471"/>
                    <a:pt x="403" y="471"/>
                    <a:pt x="403" y="471"/>
                  </a:cubicBezTo>
                  <a:cubicBezTo>
                    <a:pt x="404" y="471"/>
                    <a:pt x="404" y="470"/>
                    <a:pt x="404" y="470"/>
                  </a:cubicBezTo>
                  <a:cubicBezTo>
                    <a:pt x="405" y="470"/>
                    <a:pt x="405" y="470"/>
                    <a:pt x="405" y="470"/>
                  </a:cubicBezTo>
                  <a:cubicBezTo>
                    <a:pt x="405" y="470"/>
                    <a:pt x="405" y="469"/>
                    <a:pt x="405" y="469"/>
                  </a:cubicBezTo>
                  <a:cubicBezTo>
                    <a:pt x="406" y="469"/>
                    <a:pt x="406" y="469"/>
                    <a:pt x="406" y="468"/>
                  </a:cubicBezTo>
                  <a:cubicBezTo>
                    <a:pt x="406" y="468"/>
                    <a:pt x="407" y="468"/>
                    <a:pt x="407" y="468"/>
                  </a:cubicBezTo>
                  <a:cubicBezTo>
                    <a:pt x="407" y="467"/>
                    <a:pt x="407" y="467"/>
                    <a:pt x="407" y="467"/>
                  </a:cubicBezTo>
                  <a:cubicBezTo>
                    <a:pt x="407" y="467"/>
                    <a:pt x="408" y="466"/>
                    <a:pt x="408" y="466"/>
                  </a:cubicBezTo>
                  <a:cubicBezTo>
                    <a:pt x="408" y="466"/>
                    <a:pt x="408" y="466"/>
                    <a:pt x="409" y="466"/>
                  </a:cubicBezTo>
                  <a:cubicBezTo>
                    <a:pt x="412" y="466"/>
                    <a:pt x="412" y="466"/>
                    <a:pt x="412" y="466"/>
                  </a:cubicBezTo>
                  <a:cubicBezTo>
                    <a:pt x="413" y="466"/>
                    <a:pt x="413" y="465"/>
                    <a:pt x="414" y="465"/>
                  </a:cubicBezTo>
                  <a:cubicBezTo>
                    <a:pt x="414" y="465"/>
                    <a:pt x="414" y="465"/>
                    <a:pt x="414" y="464"/>
                  </a:cubicBezTo>
                  <a:cubicBezTo>
                    <a:pt x="414" y="464"/>
                    <a:pt x="414" y="464"/>
                    <a:pt x="415" y="464"/>
                  </a:cubicBezTo>
                  <a:cubicBezTo>
                    <a:pt x="415" y="463"/>
                    <a:pt x="415" y="463"/>
                    <a:pt x="415" y="463"/>
                  </a:cubicBezTo>
                  <a:cubicBezTo>
                    <a:pt x="424" y="463"/>
                    <a:pt x="424" y="463"/>
                    <a:pt x="424" y="463"/>
                  </a:cubicBezTo>
                  <a:cubicBezTo>
                    <a:pt x="424" y="463"/>
                    <a:pt x="424" y="462"/>
                    <a:pt x="424" y="462"/>
                  </a:cubicBezTo>
                  <a:cubicBezTo>
                    <a:pt x="424" y="462"/>
                    <a:pt x="424" y="462"/>
                    <a:pt x="424" y="461"/>
                  </a:cubicBezTo>
                  <a:cubicBezTo>
                    <a:pt x="424" y="461"/>
                    <a:pt x="425" y="461"/>
                    <a:pt x="425" y="461"/>
                  </a:cubicBezTo>
                  <a:cubicBezTo>
                    <a:pt x="425" y="461"/>
                    <a:pt x="425" y="461"/>
                    <a:pt x="426" y="460"/>
                  </a:cubicBezTo>
                  <a:cubicBezTo>
                    <a:pt x="426" y="460"/>
                    <a:pt x="426" y="460"/>
                    <a:pt x="426" y="460"/>
                  </a:cubicBezTo>
                  <a:cubicBezTo>
                    <a:pt x="426" y="459"/>
                    <a:pt x="427" y="459"/>
                    <a:pt x="427" y="458"/>
                  </a:cubicBezTo>
                  <a:cubicBezTo>
                    <a:pt x="427" y="458"/>
                    <a:pt x="428" y="457"/>
                    <a:pt x="428" y="457"/>
                  </a:cubicBezTo>
                  <a:cubicBezTo>
                    <a:pt x="428" y="457"/>
                    <a:pt x="428" y="456"/>
                    <a:pt x="428" y="456"/>
                  </a:cubicBezTo>
                  <a:cubicBezTo>
                    <a:pt x="428" y="456"/>
                    <a:pt x="428" y="456"/>
                    <a:pt x="428" y="455"/>
                  </a:cubicBezTo>
                  <a:cubicBezTo>
                    <a:pt x="429" y="455"/>
                    <a:pt x="429" y="455"/>
                    <a:pt x="430" y="455"/>
                  </a:cubicBezTo>
                  <a:cubicBezTo>
                    <a:pt x="430" y="455"/>
                    <a:pt x="430" y="454"/>
                    <a:pt x="430" y="454"/>
                  </a:cubicBezTo>
                  <a:cubicBezTo>
                    <a:pt x="430" y="453"/>
                    <a:pt x="430" y="452"/>
                    <a:pt x="431" y="451"/>
                  </a:cubicBezTo>
                  <a:cubicBezTo>
                    <a:pt x="431" y="451"/>
                    <a:pt x="431" y="450"/>
                    <a:pt x="431" y="450"/>
                  </a:cubicBezTo>
                  <a:cubicBezTo>
                    <a:pt x="431" y="450"/>
                    <a:pt x="431" y="450"/>
                    <a:pt x="431" y="450"/>
                  </a:cubicBezTo>
                  <a:cubicBezTo>
                    <a:pt x="432" y="449"/>
                    <a:pt x="432" y="450"/>
                    <a:pt x="432" y="449"/>
                  </a:cubicBezTo>
                  <a:cubicBezTo>
                    <a:pt x="432" y="449"/>
                    <a:pt x="432" y="449"/>
                    <a:pt x="432" y="449"/>
                  </a:cubicBezTo>
                  <a:cubicBezTo>
                    <a:pt x="433" y="448"/>
                    <a:pt x="433" y="448"/>
                    <a:pt x="433" y="448"/>
                  </a:cubicBezTo>
                  <a:cubicBezTo>
                    <a:pt x="433" y="448"/>
                    <a:pt x="433" y="447"/>
                    <a:pt x="433" y="447"/>
                  </a:cubicBezTo>
                  <a:cubicBezTo>
                    <a:pt x="433" y="447"/>
                    <a:pt x="433" y="446"/>
                    <a:pt x="433" y="446"/>
                  </a:cubicBezTo>
                  <a:cubicBezTo>
                    <a:pt x="433" y="445"/>
                    <a:pt x="433" y="445"/>
                    <a:pt x="433" y="444"/>
                  </a:cubicBezTo>
                  <a:cubicBezTo>
                    <a:pt x="433" y="443"/>
                    <a:pt x="433" y="443"/>
                    <a:pt x="433" y="443"/>
                  </a:cubicBezTo>
                  <a:cubicBezTo>
                    <a:pt x="433" y="442"/>
                    <a:pt x="433" y="442"/>
                    <a:pt x="433" y="442"/>
                  </a:cubicBezTo>
                  <a:cubicBezTo>
                    <a:pt x="433" y="442"/>
                    <a:pt x="433" y="442"/>
                    <a:pt x="434" y="442"/>
                  </a:cubicBezTo>
                  <a:cubicBezTo>
                    <a:pt x="434" y="441"/>
                    <a:pt x="434" y="441"/>
                    <a:pt x="434" y="440"/>
                  </a:cubicBezTo>
                  <a:cubicBezTo>
                    <a:pt x="434" y="440"/>
                    <a:pt x="434" y="439"/>
                    <a:pt x="434" y="439"/>
                  </a:cubicBezTo>
                  <a:cubicBezTo>
                    <a:pt x="434" y="439"/>
                    <a:pt x="435" y="439"/>
                    <a:pt x="435" y="439"/>
                  </a:cubicBezTo>
                  <a:cubicBezTo>
                    <a:pt x="435" y="438"/>
                    <a:pt x="435" y="438"/>
                    <a:pt x="435" y="438"/>
                  </a:cubicBezTo>
                  <a:cubicBezTo>
                    <a:pt x="435" y="437"/>
                    <a:pt x="435" y="437"/>
                    <a:pt x="435" y="437"/>
                  </a:cubicBezTo>
                  <a:cubicBezTo>
                    <a:pt x="435" y="436"/>
                    <a:pt x="435" y="436"/>
                    <a:pt x="435" y="436"/>
                  </a:cubicBezTo>
                  <a:cubicBezTo>
                    <a:pt x="435" y="435"/>
                    <a:pt x="434" y="435"/>
                    <a:pt x="434" y="434"/>
                  </a:cubicBezTo>
                  <a:cubicBezTo>
                    <a:pt x="434" y="432"/>
                    <a:pt x="434" y="432"/>
                    <a:pt x="434" y="432"/>
                  </a:cubicBezTo>
                  <a:cubicBezTo>
                    <a:pt x="434" y="432"/>
                    <a:pt x="434" y="432"/>
                    <a:pt x="434" y="432"/>
                  </a:cubicBezTo>
                  <a:cubicBezTo>
                    <a:pt x="434" y="427"/>
                    <a:pt x="434" y="427"/>
                    <a:pt x="434" y="427"/>
                  </a:cubicBezTo>
                  <a:cubicBezTo>
                    <a:pt x="435" y="427"/>
                    <a:pt x="435" y="427"/>
                    <a:pt x="435" y="427"/>
                  </a:cubicBezTo>
                  <a:cubicBezTo>
                    <a:pt x="435" y="427"/>
                    <a:pt x="435" y="427"/>
                    <a:pt x="436" y="427"/>
                  </a:cubicBezTo>
                  <a:cubicBezTo>
                    <a:pt x="436" y="427"/>
                    <a:pt x="436" y="427"/>
                    <a:pt x="436" y="427"/>
                  </a:cubicBezTo>
                  <a:cubicBezTo>
                    <a:pt x="437" y="427"/>
                    <a:pt x="437" y="427"/>
                    <a:pt x="437" y="426"/>
                  </a:cubicBezTo>
                  <a:cubicBezTo>
                    <a:pt x="438" y="426"/>
                    <a:pt x="438" y="425"/>
                    <a:pt x="439" y="424"/>
                  </a:cubicBezTo>
                  <a:cubicBezTo>
                    <a:pt x="439" y="424"/>
                    <a:pt x="439" y="424"/>
                    <a:pt x="439" y="424"/>
                  </a:cubicBezTo>
                  <a:cubicBezTo>
                    <a:pt x="439" y="423"/>
                    <a:pt x="439" y="423"/>
                    <a:pt x="439" y="422"/>
                  </a:cubicBezTo>
                  <a:cubicBezTo>
                    <a:pt x="440" y="422"/>
                    <a:pt x="440" y="422"/>
                    <a:pt x="440" y="421"/>
                  </a:cubicBezTo>
                  <a:cubicBezTo>
                    <a:pt x="440" y="421"/>
                    <a:pt x="440" y="422"/>
                    <a:pt x="441" y="421"/>
                  </a:cubicBezTo>
                  <a:cubicBezTo>
                    <a:pt x="441" y="421"/>
                    <a:pt x="441" y="421"/>
                    <a:pt x="441" y="421"/>
                  </a:cubicBezTo>
                  <a:cubicBezTo>
                    <a:pt x="442" y="421"/>
                    <a:pt x="442" y="420"/>
                    <a:pt x="443" y="420"/>
                  </a:cubicBezTo>
                  <a:cubicBezTo>
                    <a:pt x="443" y="420"/>
                    <a:pt x="443" y="420"/>
                    <a:pt x="443" y="420"/>
                  </a:cubicBezTo>
                  <a:cubicBezTo>
                    <a:pt x="444" y="419"/>
                    <a:pt x="444" y="419"/>
                    <a:pt x="444" y="418"/>
                  </a:cubicBezTo>
                  <a:cubicBezTo>
                    <a:pt x="445" y="417"/>
                    <a:pt x="445" y="416"/>
                    <a:pt x="446" y="415"/>
                  </a:cubicBezTo>
                  <a:cubicBezTo>
                    <a:pt x="446" y="415"/>
                    <a:pt x="446" y="415"/>
                    <a:pt x="446" y="415"/>
                  </a:cubicBezTo>
                  <a:cubicBezTo>
                    <a:pt x="446" y="414"/>
                    <a:pt x="446" y="414"/>
                    <a:pt x="447" y="414"/>
                  </a:cubicBezTo>
                  <a:cubicBezTo>
                    <a:pt x="447" y="414"/>
                    <a:pt x="447" y="414"/>
                    <a:pt x="447" y="414"/>
                  </a:cubicBezTo>
                  <a:cubicBezTo>
                    <a:pt x="447" y="413"/>
                    <a:pt x="447" y="413"/>
                    <a:pt x="447" y="413"/>
                  </a:cubicBezTo>
                  <a:cubicBezTo>
                    <a:pt x="448" y="412"/>
                    <a:pt x="448" y="412"/>
                    <a:pt x="448" y="412"/>
                  </a:cubicBezTo>
                  <a:cubicBezTo>
                    <a:pt x="448" y="411"/>
                    <a:pt x="449" y="411"/>
                    <a:pt x="449" y="411"/>
                  </a:cubicBezTo>
                  <a:cubicBezTo>
                    <a:pt x="449" y="410"/>
                    <a:pt x="449" y="410"/>
                    <a:pt x="449" y="409"/>
                  </a:cubicBezTo>
                  <a:cubicBezTo>
                    <a:pt x="449" y="409"/>
                    <a:pt x="449" y="409"/>
                    <a:pt x="449" y="408"/>
                  </a:cubicBezTo>
                  <a:cubicBezTo>
                    <a:pt x="449" y="408"/>
                    <a:pt x="448" y="408"/>
                    <a:pt x="448" y="408"/>
                  </a:cubicBezTo>
                  <a:cubicBezTo>
                    <a:pt x="448" y="407"/>
                    <a:pt x="448" y="407"/>
                    <a:pt x="447" y="406"/>
                  </a:cubicBezTo>
                  <a:cubicBezTo>
                    <a:pt x="447" y="406"/>
                    <a:pt x="447" y="405"/>
                    <a:pt x="447" y="404"/>
                  </a:cubicBezTo>
                  <a:cubicBezTo>
                    <a:pt x="447" y="404"/>
                    <a:pt x="447" y="403"/>
                    <a:pt x="447" y="403"/>
                  </a:cubicBezTo>
                  <a:cubicBezTo>
                    <a:pt x="447" y="402"/>
                    <a:pt x="447" y="402"/>
                    <a:pt x="446" y="401"/>
                  </a:cubicBezTo>
                  <a:cubicBezTo>
                    <a:pt x="446" y="401"/>
                    <a:pt x="446" y="401"/>
                    <a:pt x="446" y="401"/>
                  </a:cubicBezTo>
                  <a:cubicBezTo>
                    <a:pt x="445" y="400"/>
                    <a:pt x="445" y="400"/>
                    <a:pt x="444" y="400"/>
                  </a:cubicBezTo>
                  <a:cubicBezTo>
                    <a:pt x="441" y="400"/>
                    <a:pt x="441" y="400"/>
                    <a:pt x="441" y="400"/>
                  </a:cubicBezTo>
                  <a:cubicBezTo>
                    <a:pt x="441" y="400"/>
                    <a:pt x="441" y="400"/>
                    <a:pt x="440" y="400"/>
                  </a:cubicBezTo>
                  <a:cubicBezTo>
                    <a:pt x="440" y="400"/>
                    <a:pt x="440" y="399"/>
                    <a:pt x="440" y="399"/>
                  </a:cubicBezTo>
                  <a:cubicBezTo>
                    <a:pt x="439" y="399"/>
                    <a:pt x="439" y="399"/>
                    <a:pt x="439" y="399"/>
                  </a:cubicBezTo>
                  <a:cubicBezTo>
                    <a:pt x="438" y="399"/>
                    <a:pt x="438" y="399"/>
                    <a:pt x="438" y="399"/>
                  </a:cubicBezTo>
                  <a:cubicBezTo>
                    <a:pt x="437" y="399"/>
                    <a:pt x="437" y="399"/>
                    <a:pt x="437" y="399"/>
                  </a:cubicBezTo>
                  <a:cubicBezTo>
                    <a:pt x="436" y="398"/>
                    <a:pt x="436" y="398"/>
                    <a:pt x="436" y="398"/>
                  </a:cubicBezTo>
                  <a:cubicBezTo>
                    <a:pt x="436" y="398"/>
                    <a:pt x="436" y="398"/>
                    <a:pt x="436" y="397"/>
                  </a:cubicBezTo>
                  <a:cubicBezTo>
                    <a:pt x="435" y="397"/>
                    <a:pt x="435" y="397"/>
                    <a:pt x="435" y="396"/>
                  </a:cubicBezTo>
                  <a:cubicBezTo>
                    <a:pt x="435" y="396"/>
                    <a:pt x="435" y="396"/>
                    <a:pt x="435" y="395"/>
                  </a:cubicBezTo>
                  <a:cubicBezTo>
                    <a:pt x="435" y="395"/>
                    <a:pt x="435" y="395"/>
                    <a:pt x="434" y="395"/>
                  </a:cubicBezTo>
                  <a:cubicBezTo>
                    <a:pt x="434" y="395"/>
                    <a:pt x="434" y="395"/>
                    <a:pt x="434" y="394"/>
                  </a:cubicBezTo>
                  <a:cubicBezTo>
                    <a:pt x="433" y="394"/>
                    <a:pt x="433" y="394"/>
                    <a:pt x="433" y="394"/>
                  </a:cubicBezTo>
                  <a:cubicBezTo>
                    <a:pt x="433" y="393"/>
                    <a:pt x="432" y="393"/>
                    <a:pt x="432" y="393"/>
                  </a:cubicBezTo>
                  <a:cubicBezTo>
                    <a:pt x="432" y="393"/>
                    <a:pt x="431" y="393"/>
                    <a:pt x="431" y="393"/>
                  </a:cubicBezTo>
                  <a:cubicBezTo>
                    <a:pt x="430" y="393"/>
                    <a:pt x="430" y="394"/>
                    <a:pt x="429" y="394"/>
                  </a:cubicBezTo>
                  <a:cubicBezTo>
                    <a:pt x="425" y="394"/>
                    <a:pt x="425" y="394"/>
                    <a:pt x="425" y="394"/>
                  </a:cubicBezTo>
                  <a:cubicBezTo>
                    <a:pt x="425" y="394"/>
                    <a:pt x="424" y="394"/>
                    <a:pt x="424" y="394"/>
                  </a:cubicBezTo>
                  <a:cubicBezTo>
                    <a:pt x="423" y="393"/>
                    <a:pt x="423" y="393"/>
                    <a:pt x="423" y="393"/>
                  </a:cubicBezTo>
                  <a:cubicBezTo>
                    <a:pt x="422" y="392"/>
                    <a:pt x="422" y="392"/>
                    <a:pt x="422" y="392"/>
                  </a:cubicBezTo>
                  <a:cubicBezTo>
                    <a:pt x="421" y="392"/>
                    <a:pt x="421" y="392"/>
                    <a:pt x="420" y="392"/>
                  </a:cubicBezTo>
                  <a:cubicBezTo>
                    <a:pt x="420" y="392"/>
                    <a:pt x="419" y="392"/>
                    <a:pt x="419" y="392"/>
                  </a:cubicBezTo>
                  <a:cubicBezTo>
                    <a:pt x="419" y="393"/>
                    <a:pt x="419" y="393"/>
                    <a:pt x="419" y="394"/>
                  </a:cubicBezTo>
                  <a:cubicBezTo>
                    <a:pt x="418" y="394"/>
                    <a:pt x="418" y="394"/>
                    <a:pt x="418" y="394"/>
                  </a:cubicBezTo>
                  <a:cubicBezTo>
                    <a:pt x="417" y="394"/>
                    <a:pt x="417" y="394"/>
                    <a:pt x="417" y="394"/>
                  </a:cubicBezTo>
                  <a:cubicBezTo>
                    <a:pt x="417" y="394"/>
                    <a:pt x="416" y="394"/>
                    <a:pt x="416" y="394"/>
                  </a:cubicBezTo>
                  <a:cubicBezTo>
                    <a:pt x="416" y="394"/>
                    <a:pt x="416" y="394"/>
                    <a:pt x="416" y="394"/>
                  </a:cubicBezTo>
                  <a:cubicBezTo>
                    <a:pt x="415" y="394"/>
                    <a:pt x="415" y="394"/>
                    <a:pt x="415" y="393"/>
                  </a:cubicBezTo>
                  <a:cubicBezTo>
                    <a:pt x="415" y="393"/>
                    <a:pt x="415" y="393"/>
                    <a:pt x="415" y="393"/>
                  </a:cubicBezTo>
                  <a:cubicBezTo>
                    <a:pt x="415" y="392"/>
                    <a:pt x="415" y="392"/>
                    <a:pt x="415" y="392"/>
                  </a:cubicBezTo>
                  <a:cubicBezTo>
                    <a:pt x="415" y="392"/>
                    <a:pt x="416" y="392"/>
                    <a:pt x="416" y="392"/>
                  </a:cubicBezTo>
                  <a:cubicBezTo>
                    <a:pt x="416" y="392"/>
                    <a:pt x="416" y="391"/>
                    <a:pt x="417" y="391"/>
                  </a:cubicBezTo>
                  <a:cubicBezTo>
                    <a:pt x="416" y="391"/>
                    <a:pt x="416" y="391"/>
                    <a:pt x="416" y="391"/>
                  </a:cubicBezTo>
                  <a:cubicBezTo>
                    <a:pt x="416" y="391"/>
                    <a:pt x="416" y="391"/>
                    <a:pt x="416" y="391"/>
                  </a:cubicBezTo>
                  <a:cubicBezTo>
                    <a:pt x="415" y="391"/>
                    <a:pt x="415" y="390"/>
                    <a:pt x="415" y="390"/>
                  </a:cubicBezTo>
                  <a:cubicBezTo>
                    <a:pt x="415" y="390"/>
                    <a:pt x="414" y="390"/>
                    <a:pt x="414" y="390"/>
                  </a:cubicBezTo>
                  <a:cubicBezTo>
                    <a:pt x="414" y="390"/>
                    <a:pt x="414" y="390"/>
                    <a:pt x="413" y="390"/>
                  </a:cubicBezTo>
                  <a:cubicBezTo>
                    <a:pt x="413" y="389"/>
                    <a:pt x="413" y="389"/>
                    <a:pt x="412" y="389"/>
                  </a:cubicBezTo>
                  <a:cubicBezTo>
                    <a:pt x="412" y="389"/>
                    <a:pt x="412" y="388"/>
                    <a:pt x="412" y="388"/>
                  </a:cubicBezTo>
                  <a:cubicBezTo>
                    <a:pt x="412" y="388"/>
                    <a:pt x="411" y="388"/>
                    <a:pt x="411" y="388"/>
                  </a:cubicBezTo>
                  <a:cubicBezTo>
                    <a:pt x="411" y="388"/>
                    <a:pt x="410" y="388"/>
                    <a:pt x="410" y="388"/>
                  </a:cubicBezTo>
                  <a:cubicBezTo>
                    <a:pt x="410" y="388"/>
                    <a:pt x="410" y="388"/>
                    <a:pt x="409" y="388"/>
                  </a:cubicBezTo>
                  <a:cubicBezTo>
                    <a:pt x="409" y="388"/>
                    <a:pt x="409" y="387"/>
                    <a:pt x="408" y="387"/>
                  </a:cubicBezTo>
                  <a:cubicBezTo>
                    <a:pt x="408" y="387"/>
                    <a:pt x="408" y="387"/>
                    <a:pt x="408" y="387"/>
                  </a:cubicBezTo>
                  <a:cubicBezTo>
                    <a:pt x="408" y="387"/>
                    <a:pt x="407" y="387"/>
                    <a:pt x="407" y="387"/>
                  </a:cubicBezTo>
                  <a:cubicBezTo>
                    <a:pt x="407" y="387"/>
                    <a:pt x="406" y="387"/>
                    <a:pt x="406" y="387"/>
                  </a:cubicBezTo>
                  <a:cubicBezTo>
                    <a:pt x="405" y="386"/>
                    <a:pt x="405" y="386"/>
                    <a:pt x="404" y="386"/>
                  </a:cubicBezTo>
                  <a:cubicBezTo>
                    <a:pt x="404" y="386"/>
                    <a:pt x="404" y="386"/>
                    <a:pt x="403" y="386"/>
                  </a:cubicBezTo>
                  <a:cubicBezTo>
                    <a:pt x="403" y="390"/>
                    <a:pt x="403" y="390"/>
                    <a:pt x="403" y="390"/>
                  </a:cubicBezTo>
                  <a:cubicBezTo>
                    <a:pt x="400" y="390"/>
                    <a:pt x="400" y="390"/>
                    <a:pt x="400" y="390"/>
                  </a:cubicBezTo>
                  <a:cubicBezTo>
                    <a:pt x="400" y="388"/>
                    <a:pt x="400" y="388"/>
                    <a:pt x="400" y="388"/>
                  </a:cubicBezTo>
                  <a:cubicBezTo>
                    <a:pt x="400" y="388"/>
                    <a:pt x="400" y="388"/>
                    <a:pt x="400" y="388"/>
                  </a:cubicBezTo>
                  <a:cubicBezTo>
                    <a:pt x="400" y="387"/>
                    <a:pt x="401" y="387"/>
                    <a:pt x="401" y="387"/>
                  </a:cubicBezTo>
                  <a:cubicBezTo>
                    <a:pt x="401" y="387"/>
                    <a:pt x="401" y="386"/>
                    <a:pt x="401" y="386"/>
                  </a:cubicBezTo>
                  <a:cubicBezTo>
                    <a:pt x="402" y="386"/>
                    <a:pt x="402" y="386"/>
                    <a:pt x="402" y="386"/>
                  </a:cubicBezTo>
                  <a:cubicBezTo>
                    <a:pt x="402" y="386"/>
                    <a:pt x="402" y="385"/>
                    <a:pt x="402" y="385"/>
                  </a:cubicBezTo>
                  <a:cubicBezTo>
                    <a:pt x="402" y="385"/>
                    <a:pt x="401" y="385"/>
                    <a:pt x="401" y="384"/>
                  </a:cubicBezTo>
                  <a:cubicBezTo>
                    <a:pt x="401" y="384"/>
                    <a:pt x="401" y="384"/>
                    <a:pt x="400" y="384"/>
                  </a:cubicBezTo>
                  <a:cubicBezTo>
                    <a:pt x="400" y="384"/>
                    <a:pt x="399" y="384"/>
                    <a:pt x="399" y="384"/>
                  </a:cubicBezTo>
                  <a:cubicBezTo>
                    <a:pt x="398" y="383"/>
                    <a:pt x="398" y="383"/>
                    <a:pt x="398" y="383"/>
                  </a:cubicBezTo>
                  <a:cubicBezTo>
                    <a:pt x="397" y="383"/>
                    <a:pt x="397" y="383"/>
                    <a:pt x="397" y="383"/>
                  </a:cubicBezTo>
                  <a:cubicBezTo>
                    <a:pt x="397" y="383"/>
                    <a:pt x="397" y="383"/>
                    <a:pt x="397" y="383"/>
                  </a:cubicBezTo>
                  <a:cubicBezTo>
                    <a:pt x="396" y="383"/>
                    <a:pt x="396" y="383"/>
                    <a:pt x="396" y="383"/>
                  </a:cubicBezTo>
                  <a:cubicBezTo>
                    <a:pt x="396" y="384"/>
                    <a:pt x="396" y="384"/>
                    <a:pt x="396" y="385"/>
                  </a:cubicBezTo>
                  <a:cubicBezTo>
                    <a:pt x="396" y="385"/>
                    <a:pt x="396" y="385"/>
                    <a:pt x="396" y="385"/>
                  </a:cubicBezTo>
                  <a:cubicBezTo>
                    <a:pt x="395" y="386"/>
                    <a:pt x="395" y="387"/>
                    <a:pt x="394" y="387"/>
                  </a:cubicBezTo>
                  <a:cubicBezTo>
                    <a:pt x="394" y="387"/>
                    <a:pt x="393" y="386"/>
                    <a:pt x="393" y="386"/>
                  </a:cubicBezTo>
                  <a:cubicBezTo>
                    <a:pt x="393" y="385"/>
                    <a:pt x="393" y="385"/>
                    <a:pt x="393" y="385"/>
                  </a:cubicBezTo>
                  <a:cubicBezTo>
                    <a:pt x="393" y="385"/>
                    <a:pt x="393" y="385"/>
                    <a:pt x="393" y="384"/>
                  </a:cubicBezTo>
                  <a:cubicBezTo>
                    <a:pt x="393" y="384"/>
                    <a:pt x="393" y="384"/>
                    <a:pt x="393" y="384"/>
                  </a:cubicBezTo>
                  <a:cubicBezTo>
                    <a:pt x="394" y="384"/>
                    <a:pt x="394" y="384"/>
                    <a:pt x="395" y="383"/>
                  </a:cubicBezTo>
                  <a:cubicBezTo>
                    <a:pt x="395" y="383"/>
                    <a:pt x="395" y="383"/>
                    <a:pt x="396" y="383"/>
                  </a:cubicBezTo>
                  <a:cubicBezTo>
                    <a:pt x="396" y="383"/>
                    <a:pt x="396" y="383"/>
                    <a:pt x="396" y="382"/>
                  </a:cubicBezTo>
                  <a:cubicBezTo>
                    <a:pt x="396" y="382"/>
                    <a:pt x="396" y="382"/>
                    <a:pt x="396" y="381"/>
                  </a:cubicBezTo>
                  <a:cubicBezTo>
                    <a:pt x="396" y="381"/>
                    <a:pt x="396" y="380"/>
                    <a:pt x="396" y="380"/>
                  </a:cubicBezTo>
                  <a:cubicBezTo>
                    <a:pt x="396" y="379"/>
                    <a:pt x="396" y="379"/>
                    <a:pt x="396" y="379"/>
                  </a:cubicBezTo>
                  <a:cubicBezTo>
                    <a:pt x="396" y="378"/>
                    <a:pt x="396" y="378"/>
                    <a:pt x="396" y="377"/>
                  </a:cubicBezTo>
                  <a:cubicBezTo>
                    <a:pt x="396" y="377"/>
                    <a:pt x="395" y="377"/>
                    <a:pt x="395" y="377"/>
                  </a:cubicBezTo>
                  <a:cubicBezTo>
                    <a:pt x="395" y="377"/>
                    <a:pt x="395" y="377"/>
                    <a:pt x="394" y="377"/>
                  </a:cubicBezTo>
                  <a:cubicBezTo>
                    <a:pt x="394" y="377"/>
                    <a:pt x="394" y="377"/>
                    <a:pt x="394" y="377"/>
                  </a:cubicBezTo>
                  <a:cubicBezTo>
                    <a:pt x="394" y="373"/>
                    <a:pt x="394" y="373"/>
                    <a:pt x="394" y="373"/>
                  </a:cubicBezTo>
                  <a:cubicBezTo>
                    <a:pt x="394" y="373"/>
                    <a:pt x="394" y="373"/>
                    <a:pt x="394" y="372"/>
                  </a:cubicBezTo>
                  <a:cubicBezTo>
                    <a:pt x="393" y="372"/>
                    <a:pt x="393" y="372"/>
                    <a:pt x="393" y="371"/>
                  </a:cubicBezTo>
                  <a:cubicBezTo>
                    <a:pt x="393" y="371"/>
                    <a:pt x="393" y="371"/>
                    <a:pt x="393" y="371"/>
                  </a:cubicBezTo>
                  <a:cubicBezTo>
                    <a:pt x="393" y="370"/>
                    <a:pt x="393" y="370"/>
                    <a:pt x="392" y="370"/>
                  </a:cubicBezTo>
                  <a:cubicBezTo>
                    <a:pt x="392" y="370"/>
                    <a:pt x="393" y="369"/>
                    <a:pt x="392" y="369"/>
                  </a:cubicBezTo>
                  <a:cubicBezTo>
                    <a:pt x="392" y="369"/>
                    <a:pt x="392" y="369"/>
                    <a:pt x="392" y="369"/>
                  </a:cubicBezTo>
                  <a:cubicBezTo>
                    <a:pt x="392" y="368"/>
                    <a:pt x="391" y="369"/>
                    <a:pt x="391" y="369"/>
                  </a:cubicBezTo>
                  <a:cubicBezTo>
                    <a:pt x="391" y="368"/>
                    <a:pt x="390" y="368"/>
                    <a:pt x="389" y="368"/>
                  </a:cubicBezTo>
                  <a:cubicBezTo>
                    <a:pt x="389" y="367"/>
                    <a:pt x="389" y="368"/>
                    <a:pt x="388" y="367"/>
                  </a:cubicBezTo>
                  <a:cubicBezTo>
                    <a:pt x="388" y="367"/>
                    <a:pt x="388" y="366"/>
                    <a:pt x="388" y="366"/>
                  </a:cubicBezTo>
                  <a:cubicBezTo>
                    <a:pt x="388" y="366"/>
                    <a:pt x="387" y="366"/>
                    <a:pt x="387" y="366"/>
                  </a:cubicBezTo>
                  <a:cubicBezTo>
                    <a:pt x="387" y="366"/>
                    <a:pt x="387" y="365"/>
                    <a:pt x="387" y="365"/>
                  </a:cubicBezTo>
                  <a:cubicBezTo>
                    <a:pt x="386" y="365"/>
                    <a:pt x="386" y="365"/>
                    <a:pt x="386" y="365"/>
                  </a:cubicBezTo>
                  <a:cubicBezTo>
                    <a:pt x="385" y="364"/>
                    <a:pt x="385" y="365"/>
                    <a:pt x="384" y="365"/>
                  </a:cubicBezTo>
                  <a:cubicBezTo>
                    <a:pt x="384" y="365"/>
                    <a:pt x="384" y="364"/>
                    <a:pt x="384" y="364"/>
                  </a:cubicBezTo>
                  <a:cubicBezTo>
                    <a:pt x="383" y="364"/>
                    <a:pt x="383" y="364"/>
                    <a:pt x="383" y="364"/>
                  </a:cubicBezTo>
                  <a:cubicBezTo>
                    <a:pt x="382" y="363"/>
                    <a:pt x="382" y="363"/>
                    <a:pt x="382" y="363"/>
                  </a:cubicBezTo>
                  <a:cubicBezTo>
                    <a:pt x="382" y="363"/>
                    <a:pt x="381" y="363"/>
                    <a:pt x="381" y="363"/>
                  </a:cubicBezTo>
                  <a:cubicBezTo>
                    <a:pt x="380" y="363"/>
                    <a:pt x="380" y="363"/>
                    <a:pt x="380" y="363"/>
                  </a:cubicBezTo>
                  <a:cubicBezTo>
                    <a:pt x="380" y="363"/>
                    <a:pt x="380" y="364"/>
                    <a:pt x="379" y="364"/>
                  </a:cubicBezTo>
                  <a:cubicBezTo>
                    <a:pt x="379" y="364"/>
                    <a:pt x="378" y="364"/>
                    <a:pt x="377" y="364"/>
                  </a:cubicBezTo>
                  <a:cubicBezTo>
                    <a:pt x="376" y="364"/>
                    <a:pt x="376" y="364"/>
                    <a:pt x="376" y="364"/>
                  </a:cubicBezTo>
                  <a:cubicBezTo>
                    <a:pt x="376" y="364"/>
                    <a:pt x="376" y="364"/>
                    <a:pt x="376" y="364"/>
                  </a:cubicBezTo>
                  <a:cubicBezTo>
                    <a:pt x="375" y="364"/>
                    <a:pt x="375" y="364"/>
                    <a:pt x="374" y="364"/>
                  </a:cubicBezTo>
                  <a:cubicBezTo>
                    <a:pt x="374" y="363"/>
                    <a:pt x="373" y="363"/>
                    <a:pt x="373" y="363"/>
                  </a:cubicBezTo>
                  <a:cubicBezTo>
                    <a:pt x="373" y="363"/>
                    <a:pt x="372" y="363"/>
                    <a:pt x="372" y="363"/>
                  </a:cubicBezTo>
                  <a:cubicBezTo>
                    <a:pt x="372" y="362"/>
                    <a:pt x="371" y="362"/>
                    <a:pt x="371" y="362"/>
                  </a:cubicBezTo>
                  <a:cubicBezTo>
                    <a:pt x="370" y="361"/>
                    <a:pt x="370" y="361"/>
                    <a:pt x="369" y="361"/>
                  </a:cubicBezTo>
                  <a:cubicBezTo>
                    <a:pt x="369" y="361"/>
                    <a:pt x="369" y="360"/>
                    <a:pt x="369" y="360"/>
                  </a:cubicBezTo>
                  <a:cubicBezTo>
                    <a:pt x="368" y="360"/>
                    <a:pt x="368" y="360"/>
                    <a:pt x="368" y="359"/>
                  </a:cubicBezTo>
                  <a:cubicBezTo>
                    <a:pt x="368" y="359"/>
                    <a:pt x="368" y="358"/>
                    <a:pt x="368" y="357"/>
                  </a:cubicBezTo>
                  <a:cubicBezTo>
                    <a:pt x="368" y="357"/>
                    <a:pt x="367" y="357"/>
                    <a:pt x="367" y="357"/>
                  </a:cubicBezTo>
                  <a:cubicBezTo>
                    <a:pt x="367" y="357"/>
                    <a:pt x="367" y="357"/>
                    <a:pt x="366" y="357"/>
                  </a:cubicBezTo>
                  <a:cubicBezTo>
                    <a:pt x="366" y="357"/>
                    <a:pt x="366" y="357"/>
                    <a:pt x="366" y="357"/>
                  </a:cubicBezTo>
                  <a:cubicBezTo>
                    <a:pt x="365" y="356"/>
                    <a:pt x="365" y="356"/>
                    <a:pt x="365" y="356"/>
                  </a:cubicBezTo>
                  <a:cubicBezTo>
                    <a:pt x="365" y="356"/>
                    <a:pt x="365" y="356"/>
                    <a:pt x="364" y="355"/>
                  </a:cubicBezTo>
                  <a:cubicBezTo>
                    <a:pt x="364" y="355"/>
                    <a:pt x="364" y="355"/>
                    <a:pt x="364" y="355"/>
                  </a:cubicBezTo>
                  <a:cubicBezTo>
                    <a:pt x="363" y="355"/>
                    <a:pt x="364" y="355"/>
                    <a:pt x="364" y="354"/>
                  </a:cubicBezTo>
                  <a:cubicBezTo>
                    <a:pt x="363" y="354"/>
                    <a:pt x="363" y="354"/>
                    <a:pt x="363" y="354"/>
                  </a:cubicBezTo>
                  <a:cubicBezTo>
                    <a:pt x="363" y="354"/>
                    <a:pt x="362" y="354"/>
                    <a:pt x="362" y="354"/>
                  </a:cubicBezTo>
                  <a:cubicBezTo>
                    <a:pt x="362" y="354"/>
                    <a:pt x="361" y="354"/>
                    <a:pt x="361" y="353"/>
                  </a:cubicBezTo>
                  <a:cubicBezTo>
                    <a:pt x="361" y="353"/>
                    <a:pt x="361" y="353"/>
                    <a:pt x="361" y="353"/>
                  </a:cubicBezTo>
                  <a:cubicBezTo>
                    <a:pt x="361" y="352"/>
                    <a:pt x="361" y="352"/>
                    <a:pt x="361" y="351"/>
                  </a:cubicBezTo>
                  <a:cubicBezTo>
                    <a:pt x="360" y="351"/>
                    <a:pt x="360" y="351"/>
                    <a:pt x="360" y="351"/>
                  </a:cubicBezTo>
                  <a:cubicBezTo>
                    <a:pt x="360" y="351"/>
                    <a:pt x="359" y="351"/>
                    <a:pt x="359" y="351"/>
                  </a:cubicBezTo>
                  <a:cubicBezTo>
                    <a:pt x="358" y="352"/>
                    <a:pt x="358" y="352"/>
                    <a:pt x="358" y="352"/>
                  </a:cubicBezTo>
                  <a:cubicBezTo>
                    <a:pt x="357" y="352"/>
                    <a:pt x="357" y="352"/>
                    <a:pt x="357" y="352"/>
                  </a:cubicBezTo>
                  <a:cubicBezTo>
                    <a:pt x="357" y="352"/>
                    <a:pt x="356" y="352"/>
                    <a:pt x="356" y="352"/>
                  </a:cubicBezTo>
                  <a:cubicBezTo>
                    <a:pt x="356" y="352"/>
                    <a:pt x="356" y="351"/>
                    <a:pt x="356" y="351"/>
                  </a:cubicBezTo>
                  <a:cubicBezTo>
                    <a:pt x="356" y="350"/>
                    <a:pt x="356" y="350"/>
                    <a:pt x="356" y="349"/>
                  </a:cubicBezTo>
                  <a:cubicBezTo>
                    <a:pt x="357" y="349"/>
                    <a:pt x="357" y="349"/>
                    <a:pt x="357" y="349"/>
                  </a:cubicBezTo>
                  <a:cubicBezTo>
                    <a:pt x="357" y="349"/>
                    <a:pt x="357" y="349"/>
                    <a:pt x="357" y="349"/>
                  </a:cubicBezTo>
                  <a:cubicBezTo>
                    <a:pt x="357" y="348"/>
                    <a:pt x="357" y="348"/>
                    <a:pt x="357" y="348"/>
                  </a:cubicBezTo>
                  <a:cubicBezTo>
                    <a:pt x="356" y="348"/>
                    <a:pt x="356" y="348"/>
                    <a:pt x="356" y="348"/>
                  </a:cubicBezTo>
                  <a:cubicBezTo>
                    <a:pt x="356" y="347"/>
                    <a:pt x="355" y="347"/>
                    <a:pt x="355" y="347"/>
                  </a:cubicBezTo>
                  <a:cubicBezTo>
                    <a:pt x="355" y="347"/>
                    <a:pt x="355" y="347"/>
                    <a:pt x="354" y="347"/>
                  </a:cubicBezTo>
                  <a:cubicBezTo>
                    <a:pt x="353" y="348"/>
                    <a:pt x="353" y="348"/>
                    <a:pt x="353" y="348"/>
                  </a:cubicBezTo>
                  <a:cubicBezTo>
                    <a:pt x="352" y="348"/>
                    <a:pt x="352" y="348"/>
                    <a:pt x="352" y="348"/>
                  </a:cubicBezTo>
                  <a:cubicBezTo>
                    <a:pt x="352" y="348"/>
                    <a:pt x="352" y="348"/>
                    <a:pt x="352" y="348"/>
                  </a:cubicBezTo>
                  <a:cubicBezTo>
                    <a:pt x="351" y="348"/>
                    <a:pt x="351" y="348"/>
                    <a:pt x="350" y="348"/>
                  </a:cubicBezTo>
                  <a:cubicBezTo>
                    <a:pt x="350" y="348"/>
                    <a:pt x="349" y="348"/>
                    <a:pt x="349" y="348"/>
                  </a:cubicBezTo>
                  <a:cubicBezTo>
                    <a:pt x="349" y="348"/>
                    <a:pt x="349" y="348"/>
                    <a:pt x="349" y="349"/>
                  </a:cubicBezTo>
                  <a:cubicBezTo>
                    <a:pt x="349" y="349"/>
                    <a:pt x="349" y="349"/>
                    <a:pt x="349" y="349"/>
                  </a:cubicBezTo>
                  <a:cubicBezTo>
                    <a:pt x="349" y="350"/>
                    <a:pt x="349" y="350"/>
                    <a:pt x="348" y="350"/>
                  </a:cubicBezTo>
                  <a:cubicBezTo>
                    <a:pt x="348" y="350"/>
                    <a:pt x="348" y="351"/>
                    <a:pt x="347" y="351"/>
                  </a:cubicBezTo>
                  <a:cubicBezTo>
                    <a:pt x="347" y="351"/>
                    <a:pt x="347" y="351"/>
                    <a:pt x="346" y="351"/>
                  </a:cubicBezTo>
                  <a:cubicBezTo>
                    <a:pt x="346" y="351"/>
                    <a:pt x="346" y="350"/>
                    <a:pt x="346" y="350"/>
                  </a:cubicBezTo>
                  <a:cubicBezTo>
                    <a:pt x="346" y="350"/>
                    <a:pt x="346" y="350"/>
                    <a:pt x="345" y="349"/>
                  </a:cubicBezTo>
                  <a:cubicBezTo>
                    <a:pt x="345" y="349"/>
                    <a:pt x="345" y="349"/>
                    <a:pt x="345" y="349"/>
                  </a:cubicBezTo>
                  <a:cubicBezTo>
                    <a:pt x="344" y="348"/>
                    <a:pt x="344" y="348"/>
                    <a:pt x="343" y="348"/>
                  </a:cubicBezTo>
                  <a:cubicBezTo>
                    <a:pt x="343" y="348"/>
                    <a:pt x="343" y="348"/>
                    <a:pt x="342" y="348"/>
                  </a:cubicBezTo>
                  <a:cubicBezTo>
                    <a:pt x="339" y="348"/>
                    <a:pt x="339" y="348"/>
                    <a:pt x="339" y="348"/>
                  </a:cubicBezTo>
                  <a:cubicBezTo>
                    <a:pt x="338" y="348"/>
                    <a:pt x="338" y="348"/>
                    <a:pt x="338" y="348"/>
                  </a:cubicBezTo>
                  <a:cubicBezTo>
                    <a:pt x="337" y="348"/>
                    <a:pt x="337" y="347"/>
                    <a:pt x="336" y="347"/>
                  </a:cubicBezTo>
                  <a:cubicBezTo>
                    <a:pt x="336" y="345"/>
                    <a:pt x="336" y="345"/>
                    <a:pt x="336" y="345"/>
                  </a:cubicBezTo>
                  <a:cubicBezTo>
                    <a:pt x="336" y="345"/>
                    <a:pt x="335" y="345"/>
                    <a:pt x="335" y="345"/>
                  </a:cubicBezTo>
                  <a:cubicBezTo>
                    <a:pt x="335" y="345"/>
                    <a:pt x="334" y="345"/>
                    <a:pt x="334" y="345"/>
                  </a:cubicBezTo>
                  <a:cubicBezTo>
                    <a:pt x="334" y="345"/>
                    <a:pt x="334" y="345"/>
                    <a:pt x="333" y="345"/>
                  </a:cubicBezTo>
                  <a:cubicBezTo>
                    <a:pt x="333" y="344"/>
                    <a:pt x="333" y="344"/>
                    <a:pt x="333" y="344"/>
                  </a:cubicBezTo>
                  <a:cubicBezTo>
                    <a:pt x="333" y="344"/>
                    <a:pt x="332" y="344"/>
                    <a:pt x="332" y="344"/>
                  </a:cubicBezTo>
                  <a:cubicBezTo>
                    <a:pt x="331" y="343"/>
                    <a:pt x="331" y="343"/>
                    <a:pt x="330" y="343"/>
                  </a:cubicBezTo>
                  <a:cubicBezTo>
                    <a:pt x="330" y="344"/>
                    <a:pt x="330" y="344"/>
                    <a:pt x="330" y="345"/>
                  </a:cubicBezTo>
                  <a:cubicBezTo>
                    <a:pt x="330" y="345"/>
                    <a:pt x="329" y="345"/>
                    <a:pt x="329" y="345"/>
                  </a:cubicBezTo>
                  <a:cubicBezTo>
                    <a:pt x="329" y="346"/>
                    <a:pt x="329" y="346"/>
                    <a:pt x="329" y="346"/>
                  </a:cubicBezTo>
                  <a:cubicBezTo>
                    <a:pt x="328" y="346"/>
                    <a:pt x="328" y="346"/>
                    <a:pt x="327" y="346"/>
                  </a:cubicBezTo>
                  <a:cubicBezTo>
                    <a:pt x="327" y="346"/>
                    <a:pt x="327" y="347"/>
                    <a:pt x="327" y="347"/>
                  </a:cubicBezTo>
                  <a:cubicBezTo>
                    <a:pt x="326" y="347"/>
                    <a:pt x="326" y="347"/>
                    <a:pt x="326" y="347"/>
                  </a:cubicBezTo>
                  <a:cubicBezTo>
                    <a:pt x="326" y="347"/>
                    <a:pt x="325" y="347"/>
                    <a:pt x="325" y="348"/>
                  </a:cubicBezTo>
                  <a:cubicBezTo>
                    <a:pt x="325" y="348"/>
                    <a:pt x="325" y="348"/>
                    <a:pt x="325" y="349"/>
                  </a:cubicBezTo>
                  <a:cubicBezTo>
                    <a:pt x="325" y="349"/>
                    <a:pt x="325" y="349"/>
                    <a:pt x="326" y="349"/>
                  </a:cubicBezTo>
                  <a:cubicBezTo>
                    <a:pt x="326" y="350"/>
                    <a:pt x="326" y="350"/>
                    <a:pt x="326" y="350"/>
                  </a:cubicBezTo>
                  <a:cubicBezTo>
                    <a:pt x="326" y="350"/>
                    <a:pt x="326" y="350"/>
                    <a:pt x="326" y="351"/>
                  </a:cubicBezTo>
                  <a:cubicBezTo>
                    <a:pt x="326" y="351"/>
                    <a:pt x="326" y="351"/>
                    <a:pt x="326" y="352"/>
                  </a:cubicBezTo>
                  <a:cubicBezTo>
                    <a:pt x="326" y="352"/>
                    <a:pt x="326" y="352"/>
                    <a:pt x="326" y="353"/>
                  </a:cubicBezTo>
                  <a:cubicBezTo>
                    <a:pt x="326" y="353"/>
                    <a:pt x="326" y="353"/>
                    <a:pt x="326" y="354"/>
                  </a:cubicBezTo>
                  <a:cubicBezTo>
                    <a:pt x="325" y="354"/>
                    <a:pt x="325" y="354"/>
                    <a:pt x="325" y="353"/>
                  </a:cubicBezTo>
                  <a:cubicBezTo>
                    <a:pt x="325" y="353"/>
                    <a:pt x="325" y="353"/>
                    <a:pt x="324" y="353"/>
                  </a:cubicBezTo>
                  <a:cubicBezTo>
                    <a:pt x="324" y="352"/>
                    <a:pt x="324" y="352"/>
                    <a:pt x="323" y="351"/>
                  </a:cubicBezTo>
                  <a:cubicBezTo>
                    <a:pt x="323" y="350"/>
                    <a:pt x="323" y="350"/>
                    <a:pt x="323" y="349"/>
                  </a:cubicBezTo>
                  <a:cubicBezTo>
                    <a:pt x="323" y="349"/>
                    <a:pt x="323" y="349"/>
                    <a:pt x="323" y="349"/>
                  </a:cubicBezTo>
                  <a:cubicBezTo>
                    <a:pt x="323" y="348"/>
                    <a:pt x="323" y="348"/>
                    <a:pt x="324" y="348"/>
                  </a:cubicBezTo>
                  <a:cubicBezTo>
                    <a:pt x="324" y="348"/>
                    <a:pt x="324" y="347"/>
                    <a:pt x="324" y="347"/>
                  </a:cubicBezTo>
                  <a:cubicBezTo>
                    <a:pt x="324" y="347"/>
                    <a:pt x="324" y="347"/>
                    <a:pt x="324" y="346"/>
                  </a:cubicBezTo>
                  <a:cubicBezTo>
                    <a:pt x="324" y="346"/>
                    <a:pt x="323" y="346"/>
                    <a:pt x="323" y="345"/>
                  </a:cubicBezTo>
                  <a:cubicBezTo>
                    <a:pt x="323" y="345"/>
                    <a:pt x="324" y="344"/>
                    <a:pt x="325" y="344"/>
                  </a:cubicBezTo>
                  <a:cubicBezTo>
                    <a:pt x="325" y="343"/>
                    <a:pt x="325" y="343"/>
                    <a:pt x="325" y="343"/>
                  </a:cubicBezTo>
                  <a:cubicBezTo>
                    <a:pt x="326" y="343"/>
                    <a:pt x="326" y="343"/>
                    <a:pt x="326" y="342"/>
                  </a:cubicBezTo>
                  <a:cubicBezTo>
                    <a:pt x="326" y="342"/>
                    <a:pt x="326" y="342"/>
                    <a:pt x="327" y="342"/>
                  </a:cubicBezTo>
                  <a:cubicBezTo>
                    <a:pt x="326" y="341"/>
                    <a:pt x="326" y="341"/>
                    <a:pt x="326" y="341"/>
                  </a:cubicBezTo>
                  <a:cubicBezTo>
                    <a:pt x="325" y="341"/>
                    <a:pt x="325" y="341"/>
                    <a:pt x="325" y="341"/>
                  </a:cubicBezTo>
                  <a:cubicBezTo>
                    <a:pt x="324" y="341"/>
                    <a:pt x="324" y="341"/>
                    <a:pt x="324" y="342"/>
                  </a:cubicBezTo>
                  <a:cubicBezTo>
                    <a:pt x="324" y="342"/>
                    <a:pt x="323" y="342"/>
                    <a:pt x="323" y="342"/>
                  </a:cubicBezTo>
                  <a:cubicBezTo>
                    <a:pt x="323" y="342"/>
                    <a:pt x="323" y="342"/>
                    <a:pt x="323" y="342"/>
                  </a:cubicBezTo>
                  <a:cubicBezTo>
                    <a:pt x="322" y="342"/>
                    <a:pt x="322" y="343"/>
                    <a:pt x="322" y="343"/>
                  </a:cubicBezTo>
                  <a:cubicBezTo>
                    <a:pt x="322" y="343"/>
                    <a:pt x="322" y="344"/>
                    <a:pt x="322" y="344"/>
                  </a:cubicBezTo>
                  <a:cubicBezTo>
                    <a:pt x="318" y="344"/>
                    <a:pt x="318" y="344"/>
                    <a:pt x="318" y="344"/>
                  </a:cubicBezTo>
                  <a:cubicBezTo>
                    <a:pt x="318" y="344"/>
                    <a:pt x="317" y="345"/>
                    <a:pt x="317" y="345"/>
                  </a:cubicBezTo>
                  <a:cubicBezTo>
                    <a:pt x="317" y="345"/>
                    <a:pt x="316" y="346"/>
                    <a:pt x="316" y="346"/>
                  </a:cubicBezTo>
                  <a:cubicBezTo>
                    <a:pt x="316" y="346"/>
                    <a:pt x="316" y="346"/>
                    <a:pt x="315" y="346"/>
                  </a:cubicBezTo>
                  <a:cubicBezTo>
                    <a:pt x="315" y="346"/>
                    <a:pt x="315" y="346"/>
                    <a:pt x="314" y="346"/>
                  </a:cubicBezTo>
                  <a:cubicBezTo>
                    <a:pt x="314" y="347"/>
                    <a:pt x="313" y="347"/>
                    <a:pt x="313" y="347"/>
                  </a:cubicBezTo>
                  <a:cubicBezTo>
                    <a:pt x="313" y="347"/>
                    <a:pt x="312" y="347"/>
                    <a:pt x="312" y="347"/>
                  </a:cubicBezTo>
                  <a:cubicBezTo>
                    <a:pt x="312" y="347"/>
                    <a:pt x="311" y="347"/>
                    <a:pt x="311" y="347"/>
                  </a:cubicBezTo>
                  <a:cubicBezTo>
                    <a:pt x="311" y="351"/>
                    <a:pt x="311" y="351"/>
                    <a:pt x="311" y="351"/>
                  </a:cubicBezTo>
                  <a:cubicBezTo>
                    <a:pt x="310" y="352"/>
                    <a:pt x="310" y="352"/>
                    <a:pt x="309" y="352"/>
                  </a:cubicBezTo>
                  <a:cubicBezTo>
                    <a:pt x="309" y="352"/>
                    <a:pt x="309" y="352"/>
                    <a:pt x="309" y="352"/>
                  </a:cubicBezTo>
                  <a:cubicBezTo>
                    <a:pt x="308" y="352"/>
                    <a:pt x="308" y="352"/>
                    <a:pt x="307" y="352"/>
                  </a:cubicBezTo>
                  <a:cubicBezTo>
                    <a:pt x="307" y="353"/>
                    <a:pt x="307" y="353"/>
                    <a:pt x="307" y="353"/>
                  </a:cubicBezTo>
                  <a:cubicBezTo>
                    <a:pt x="307" y="354"/>
                    <a:pt x="307" y="354"/>
                    <a:pt x="307" y="354"/>
                  </a:cubicBezTo>
                  <a:cubicBezTo>
                    <a:pt x="307" y="354"/>
                    <a:pt x="307" y="354"/>
                    <a:pt x="306" y="355"/>
                  </a:cubicBezTo>
                  <a:cubicBezTo>
                    <a:pt x="306" y="355"/>
                    <a:pt x="307" y="355"/>
                    <a:pt x="306" y="355"/>
                  </a:cubicBezTo>
                  <a:cubicBezTo>
                    <a:pt x="306" y="356"/>
                    <a:pt x="306" y="356"/>
                    <a:pt x="306" y="356"/>
                  </a:cubicBezTo>
                  <a:cubicBezTo>
                    <a:pt x="305" y="356"/>
                    <a:pt x="305" y="357"/>
                    <a:pt x="304" y="357"/>
                  </a:cubicBezTo>
                  <a:cubicBezTo>
                    <a:pt x="304" y="357"/>
                    <a:pt x="304" y="357"/>
                    <a:pt x="304" y="358"/>
                  </a:cubicBezTo>
                  <a:cubicBezTo>
                    <a:pt x="304" y="358"/>
                    <a:pt x="304" y="358"/>
                    <a:pt x="304" y="358"/>
                  </a:cubicBezTo>
                  <a:cubicBezTo>
                    <a:pt x="303" y="359"/>
                    <a:pt x="303" y="359"/>
                    <a:pt x="303" y="359"/>
                  </a:cubicBezTo>
                  <a:cubicBezTo>
                    <a:pt x="303" y="359"/>
                    <a:pt x="303" y="359"/>
                    <a:pt x="303" y="360"/>
                  </a:cubicBezTo>
                  <a:cubicBezTo>
                    <a:pt x="303" y="360"/>
                    <a:pt x="303" y="360"/>
                    <a:pt x="303" y="360"/>
                  </a:cubicBezTo>
                  <a:cubicBezTo>
                    <a:pt x="303" y="360"/>
                    <a:pt x="303" y="360"/>
                    <a:pt x="304" y="360"/>
                  </a:cubicBezTo>
                  <a:cubicBezTo>
                    <a:pt x="304" y="360"/>
                    <a:pt x="304" y="360"/>
                    <a:pt x="304" y="361"/>
                  </a:cubicBezTo>
                  <a:cubicBezTo>
                    <a:pt x="304" y="362"/>
                    <a:pt x="304" y="362"/>
                    <a:pt x="304" y="363"/>
                  </a:cubicBezTo>
                  <a:cubicBezTo>
                    <a:pt x="304" y="364"/>
                    <a:pt x="305" y="364"/>
                    <a:pt x="305" y="364"/>
                  </a:cubicBezTo>
                  <a:cubicBezTo>
                    <a:pt x="305" y="365"/>
                    <a:pt x="305" y="365"/>
                    <a:pt x="305" y="365"/>
                  </a:cubicBezTo>
                  <a:cubicBezTo>
                    <a:pt x="305" y="366"/>
                    <a:pt x="305" y="366"/>
                    <a:pt x="306" y="366"/>
                  </a:cubicBezTo>
                  <a:cubicBezTo>
                    <a:pt x="306" y="367"/>
                    <a:pt x="306" y="367"/>
                    <a:pt x="306" y="367"/>
                  </a:cubicBezTo>
                  <a:cubicBezTo>
                    <a:pt x="306" y="368"/>
                    <a:pt x="306" y="368"/>
                    <a:pt x="306" y="368"/>
                  </a:cubicBezTo>
                  <a:cubicBezTo>
                    <a:pt x="305" y="369"/>
                    <a:pt x="305" y="369"/>
                    <a:pt x="305" y="369"/>
                  </a:cubicBezTo>
                  <a:cubicBezTo>
                    <a:pt x="305" y="369"/>
                    <a:pt x="304" y="369"/>
                    <a:pt x="304" y="370"/>
                  </a:cubicBezTo>
                  <a:cubicBezTo>
                    <a:pt x="304" y="370"/>
                    <a:pt x="304" y="370"/>
                    <a:pt x="304" y="370"/>
                  </a:cubicBezTo>
                  <a:cubicBezTo>
                    <a:pt x="304" y="371"/>
                    <a:pt x="304" y="371"/>
                    <a:pt x="304" y="372"/>
                  </a:cubicBezTo>
                  <a:cubicBezTo>
                    <a:pt x="304" y="372"/>
                    <a:pt x="304" y="373"/>
                    <a:pt x="304" y="373"/>
                  </a:cubicBezTo>
                  <a:cubicBezTo>
                    <a:pt x="304" y="374"/>
                    <a:pt x="303" y="374"/>
                    <a:pt x="303" y="374"/>
                  </a:cubicBezTo>
                  <a:cubicBezTo>
                    <a:pt x="303" y="374"/>
                    <a:pt x="303" y="375"/>
                    <a:pt x="303" y="375"/>
                  </a:cubicBezTo>
                  <a:cubicBezTo>
                    <a:pt x="302" y="375"/>
                    <a:pt x="302" y="375"/>
                    <a:pt x="302" y="375"/>
                  </a:cubicBezTo>
                  <a:cubicBezTo>
                    <a:pt x="302" y="375"/>
                    <a:pt x="301" y="375"/>
                    <a:pt x="301" y="375"/>
                  </a:cubicBezTo>
                  <a:cubicBezTo>
                    <a:pt x="300" y="376"/>
                    <a:pt x="300" y="376"/>
                    <a:pt x="300" y="376"/>
                  </a:cubicBezTo>
                  <a:cubicBezTo>
                    <a:pt x="301" y="376"/>
                    <a:pt x="301" y="376"/>
                    <a:pt x="301" y="377"/>
                  </a:cubicBezTo>
                  <a:cubicBezTo>
                    <a:pt x="301" y="377"/>
                    <a:pt x="301" y="377"/>
                    <a:pt x="301" y="377"/>
                  </a:cubicBezTo>
                  <a:cubicBezTo>
                    <a:pt x="300" y="378"/>
                    <a:pt x="300" y="378"/>
                    <a:pt x="299" y="379"/>
                  </a:cubicBezTo>
                  <a:cubicBezTo>
                    <a:pt x="299" y="380"/>
                    <a:pt x="299" y="380"/>
                    <a:pt x="299" y="380"/>
                  </a:cubicBezTo>
                  <a:cubicBezTo>
                    <a:pt x="298" y="380"/>
                    <a:pt x="298" y="380"/>
                    <a:pt x="298" y="380"/>
                  </a:cubicBezTo>
                  <a:cubicBezTo>
                    <a:pt x="297" y="380"/>
                    <a:pt x="297" y="380"/>
                    <a:pt x="297" y="381"/>
                  </a:cubicBezTo>
                  <a:cubicBezTo>
                    <a:pt x="296" y="381"/>
                    <a:pt x="296" y="381"/>
                    <a:pt x="296" y="381"/>
                  </a:cubicBezTo>
                  <a:cubicBezTo>
                    <a:pt x="295" y="382"/>
                    <a:pt x="295" y="383"/>
                    <a:pt x="295" y="384"/>
                  </a:cubicBezTo>
                  <a:cubicBezTo>
                    <a:pt x="292" y="384"/>
                    <a:pt x="292" y="384"/>
                    <a:pt x="292" y="384"/>
                  </a:cubicBezTo>
                  <a:cubicBezTo>
                    <a:pt x="293" y="385"/>
                    <a:pt x="293" y="385"/>
                    <a:pt x="293" y="386"/>
                  </a:cubicBezTo>
                  <a:cubicBezTo>
                    <a:pt x="293" y="387"/>
                    <a:pt x="292" y="387"/>
                    <a:pt x="292" y="388"/>
                  </a:cubicBezTo>
                  <a:cubicBezTo>
                    <a:pt x="292" y="388"/>
                    <a:pt x="292" y="388"/>
                    <a:pt x="292" y="388"/>
                  </a:cubicBezTo>
                  <a:cubicBezTo>
                    <a:pt x="292" y="389"/>
                    <a:pt x="292" y="389"/>
                    <a:pt x="292" y="389"/>
                  </a:cubicBezTo>
                  <a:cubicBezTo>
                    <a:pt x="292" y="389"/>
                    <a:pt x="292" y="390"/>
                    <a:pt x="292" y="390"/>
                  </a:cubicBezTo>
                  <a:cubicBezTo>
                    <a:pt x="292" y="391"/>
                    <a:pt x="293" y="391"/>
                    <a:pt x="293" y="391"/>
                  </a:cubicBezTo>
                  <a:cubicBezTo>
                    <a:pt x="293" y="391"/>
                    <a:pt x="293" y="391"/>
                    <a:pt x="294" y="391"/>
                  </a:cubicBezTo>
                  <a:cubicBezTo>
                    <a:pt x="294" y="391"/>
                    <a:pt x="294" y="391"/>
                    <a:pt x="295" y="391"/>
                  </a:cubicBezTo>
                  <a:cubicBezTo>
                    <a:pt x="295" y="391"/>
                    <a:pt x="296" y="391"/>
                    <a:pt x="296" y="391"/>
                  </a:cubicBezTo>
                  <a:cubicBezTo>
                    <a:pt x="296" y="392"/>
                    <a:pt x="296" y="392"/>
                    <a:pt x="296" y="392"/>
                  </a:cubicBezTo>
                  <a:cubicBezTo>
                    <a:pt x="296" y="392"/>
                    <a:pt x="296" y="393"/>
                    <a:pt x="296" y="393"/>
                  </a:cubicBezTo>
                  <a:cubicBezTo>
                    <a:pt x="296" y="393"/>
                    <a:pt x="295" y="393"/>
                    <a:pt x="295" y="394"/>
                  </a:cubicBezTo>
                  <a:cubicBezTo>
                    <a:pt x="294" y="394"/>
                    <a:pt x="294" y="394"/>
                    <a:pt x="294" y="394"/>
                  </a:cubicBezTo>
                  <a:cubicBezTo>
                    <a:pt x="294" y="394"/>
                    <a:pt x="293" y="394"/>
                    <a:pt x="293" y="394"/>
                  </a:cubicBezTo>
                  <a:cubicBezTo>
                    <a:pt x="293" y="394"/>
                    <a:pt x="293" y="395"/>
                    <a:pt x="293" y="395"/>
                  </a:cubicBezTo>
                  <a:cubicBezTo>
                    <a:pt x="293" y="395"/>
                    <a:pt x="293" y="396"/>
                    <a:pt x="293" y="396"/>
                  </a:cubicBezTo>
                  <a:cubicBezTo>
                    <a:pt x="293" y="396"/>
                    <a:pt x="292" y="396"/>
                    <a:pt x="292" y="396"/>
                  </a:cubicBezTo>
                  <a:cubicBezTo>
                    <a:pt x="292" y="396"/>
                    <a:pt x="292" y="397"/>
                    <a:pt x="291" y="397"/>
                  </a:cubicBezTo>
                  <a:cubicBezTo>
                    <a:pt x="291" y="397"/>
                    <a:pt x="291" y="397"/>
                    <a:pt x="291" y="397"/>
                  </a:cubicBezTo>
                  <a:cubicBezTo>
                    <a:pt x="291" y="398"/>
                    <a:pt x="291" y="398"/>
                    <a:pt x="291" y="398"/>
                  </a:cubicBezTo>
                  <a:cubicBezTo>
                    <a:pt x="291" y="399"/>
                    <a:pt x="291" y="399"/>
                    <a:pt x="291" y="399"/>
                  </a:cubicBezTo>
                  <a:cubicBezTo>
                    <a:pt x="291" y="400"/>
                    <a:pt x="291" y="400"/>
                    <a:pt x="291" y="400"/>
                  </a:cubicBezTo>
                  <a:cubicBezTo>
                    <a:pt x="291" y="400"/>
                    <a:pt x="292" y="400"/>
                    <a:pt x="292" y="401"/>
                  </a:cubicBezTo>
                  <a:cubicBezTo>
                    <a:pt x="292" y="401"/>
                    <a:pt x="292" y="401"/>
                    <a:pt x="292" y="401"/>
                  </a:cubicBezTo>
                  <a:cubicBezTo>
                    <a:pt x="292" y="402"/>
                    <a:pt x="292" y="402"/>
                    <a:pt x="292" y="403"/>
                  </a:cubicBezTo>
                  <a:cubicBezTo>
                    <a:pt x="292" y="403"/>
                    <a:pt x="292" y="404"/>
                    <a:pt x="292" y="404"/>
                  </a:cubicBezTo>
                  <a:cubicBezTo>
                    <a:pt x="292" y="404"/>
                    <a:pt x="292" y="404"/>
                    <a:pt x="292" y="404"/>
                  </a:cubicBezTo>
                  <a:cubicBezTo>
                    <a:pt x="293" y="405"/>
                    <a:pt x="293" y="405"/>
                    <a:pt x="293" y="405"/>
                  </a:cubicBezTo>
                  <a:cubicBezTo>
                    <a:pt x="293" y="405"/>
                    <a:pt x="293" y="405"/>
                    <a:pt x="294" y="405"/>
                  </a:cubicBezTo>
                  <a:cubicBezTo>
                    <a:pt x="294" y="405"/>
                    <a:pt x="294" y="405"/>
                    <a:pt x="294" y="405"/>
                  </a:cubicBezTo>
                  <a:cubicBezTo>
                    <a:pt x="295" y="405"/>
                    <a:pt x="295" y="405"/>
                    <a:pt x="295" y="405"/>
                  </a:cubicBezTo>
                  <a:cubicBezTo>
                    <a:pt x="295" y="405"/>
                    <a:pt x="296" y="405"/>
                    <a:pt x="296" y="406"/>
                  </a:cubicBezTo>
                  <a:cubicBezTo>
                    <a:pt x="296" y="406"/>
                    <a:pt x="296" y="406"/>
                    <a:pt x="297" y="406"/>
                  </a:cubicBezTo>
                  <a:cubicBezTo>
                    <a:pt x="297" y="406"/>
                    <a:pt x="297" y="407"/>
                    <a:pt x="297" y="407"/>
                  </a:cubicBezTo>
                  <a:cubicBezTo>
                    <a:pt x="297" y="407"/>
                    <a:pt x="297" y="407"/>
                    <a:pt x="297" y="408"/>
                  </a:cubicBezTo>
                  <a:cubicBezTo>
                    <a:pt x="298" y="408"/>
                    <a:pt x="298" y="408"/>
                    <a:pt x="298" y="408"/>
                  </a:cubicBezTo>
                  <a:cubicBezTo>
                    <a:pt x="298" y="409"/>
                    <a:pt x="298" y="409"/>
                    <a:pt x="298" y="409"/>
                  </a:cubicBezTo>
                  <a:cubicBezTo>
                    <a:pt x="299" y="409"/>
                    <a:pt x="299" y="409"/>
                    <a:pt x="299" y="410"/>
                  </a:cubicBezTo>
                  <a:cubicBezTo>
                    <a:pt x="299" y="410"/>
                    <a:pt x="299" y="411"/>
                    <a:pt x="299" y="411"/>
                  </a:cubicBezTo>
                  <a:cubicBezTo>
                    <a:pt x="299" y="411"/>
                    <a:pt x="299" y="412"/>
                    <a:pt x="299" y="412"/>
                  </a:cubicBezTo>
                  <a:cubicBezTo>
                    <a:pt x="299" y="412"/>
                    <a:pt x="299" y="412"/>
                    <a:pt x="299" y="413"/>
                  </a:cubicBezTo>
                  <a:cubicBezTo>
                    <a:pt x="299" y="413"/>
                    <a:pt x="300" y="413"/>
                    <a:pt x="300" y="413"/>
                  </a:cubicBezTo>
                  <a:cubicBezTo>
                    <a:pt x="300" y="413"/>
                    <a:pt x="300" y="414"/>
                    <a:pt x="300" y="414"/>
                  </a:cubicBezTo>
                  <a:cubicBezTo>
                    <a:pt x="301" y="414"/>
                    <a:pt x="301" y="414"/>
                    <a:pt x="301" y="414"/>
                  </a:cubicBezTo>
                  <a:cubicBezTo>
                    <a:pt x="301" y="415"/>
                    <a:pt x="301" y="415"/>
                    <a:pt x="301" y="416"/>
                  </a:cubicBezTo>
                  <a:cubicBezTo>
                    <a:pt x="301" y="417"/>
                    <a:pt x="301" y="417"/>
                    <a:pt x="301" y="417"/>
                  </a:cubicBezTo>
                  <a:cubicBezTo>
                    <a:pt x="301" y="418"/>
                    <a:pt x="302" y="418"/>
                    <a:pt x="302" y="418"/>
                  </a:cubicBezTo>
                  <a:cubicBezTo>
                    <a:pt x="302" y="418"/>
                    <a:pt x="302" y="419"/>
                    <a:pt x="302" y="419"/>
                  </a:cubicBezTo>
                  <a:cubicBezTo>
                    <a:pt x="302" y="419"/>
                    <a:pt x="303" y="419"/>
                    <a:pt x="303" y="419"/>
                  </a:cubicBezTo>
                  <a:cubicBezTo>
                    <a:pt x="303" y="420"/>
                    <a:pt x="304" y="421"/>
                    <a:pt x="304" y="422"/>
                  </a:cubicBezTo>
                  <a:cubicBezTo>
                    <a:pt x="304" y="422"/>
                    <a:pt x="304" y="423"/>
                    <a:pt x="304" y="424"/>
                  </a:cubicBezTo>
                  <a:cubicBezTo>
                    <a:pt x="304" y="424"/>
                    <a:pt x="304" y="424"/>
                    <a:pt x="304" y="425"/>
                  </a:cubicBezTo>
                  <a:cubicBezTo>
                    <a:pt x="304" y="425"/>
                    <a:pt x="305" y="425"/>
                    <a:pt x="305" y="425"/>
                  </a:cubicBezTo>
                  <a:cubicBezTo>
                    <a:pt x="305" y="425"/>
                    <a:pt x="305" y="425"/>
                    <a:pt x="305" y="426"/>
                  </a:cubicBezTo>
                  <a:cubicBezTo>
                    <a:pt x="306" y="426"/>
                    <a:pt x="306" y="426"/>
                    <a:pt x="306" y="426"/>
                  </a:cubicBezTo>
                  <a:cubicBezTo>
                    <a:pt x="306" y="426"/>
                    <a:pt x="306" y="426"/>
                    <a:pt x="307" y="426"/>
                  </a:cubicBezTo>
                  <a:cubicBezTo>
                    <a:pt x="307" y="427"/>
                    <a:pt x="307" y="427"/>
                    <a:pt x="307" y="427"/>
                  </a:cubicBezTo>
                  <a:cubicBezTo>
                    <a:pt x="308" y="427"/>
                    <a:pt x="308" y="427"/>
                    <a:pt x="308" y="428"/>
                  </a:cubicBezTo>
                  <a:cubicBezTo>
                    <a:pt x="308" y="428"/>
                    <a:pt x="308" y="428"/>
                    <a:pt x="308" y="428"/>
                  </a:cubicBezTo>
                  <a:cubicBezTo>
                    <a:pt x="308" y="429"/>
                    <a:pt x="308" y="429"/>
                    <a:pt x="308" y="430"/>
                  </a:cubicBezTo>
                  <a:cubicBezTo>
                    <a:pt x="308" y="430"/>
                    <a:pt x="308" y="431"/>
                    <a:pt x="308" y="431"/>
                  </a:cubicBezTo>
                  <a:cubicBezTo>
                    <a:pt x="308" y="431"/>
                    <a:pt x="308" y="431"/>
                    <a:pt x="308" y="432"/>
                  </a:cubicBezTo>
                  <a:cubicBezTo>
                    <a:pt x="308" y="432"/>
                    <a:pt x="309" y="432"/>
                    <a:pt x="309" y="432"/>
                  </a:cubicBezTo>
                  <a:cubicBezTo>
                    <a:pt x="309" y="433"/>
                    <a:pt x="309" y="433"/>
                    <a:pt x="309" y="434"/>
                  </a:cubicBezTo>
                  <a:cubicBezTo>
                    <a:pt x="310" y="434"/>
                    <a:pt x="310" y="434"/>
                    <a:pt x="310" y="434"/>
                  </a:cubicBezTo>
                  <a:cubicBezTo>
                    <a:pt x="310" y="434"/>
                    <a:pt x="310" y="435"/>
                    <a:pt x="310" y="435"/>
                  </a:cubicBezTo>
                  <a:cubicBezTo>
                    <a:pt x="311" y="435"/>
                    <a:pt x="311" y="435"/>
                    <a:pt x="311" y="435"/>
                  </a:cubicBezTo>
                  <a:cubicBezTo>
                    <a:pt x="311" y="435"/>
                    <a:pt x="312" y="435"/>
                    <a:pt x="312" y="436"/>
                  </a:cubicBezTo>
                  <a:cubicBezTo>
                    <a:pt x="312" y="436"/>
                    <a:pt x="312" y="436"/>
                    <a:pt x="313" y="436"/>
                  </a:cubicBezTo>
                  <a:cubicBezTo>
                    <a:pt x="313" y="436"/>
                    <a:pt x="313" y="436"/>
                    <a:pt x="313" y="436"/>
                  </a:cubicBezTo>
                  <a:cubicBezTo>
                    <a:pt x="314" y="436"/>
                    <a:pt x="314" y="436"/>
                    <a:pt x="315" y="436"/>
                  </a:cubicBezTo>
                  <a:cubicBezTo>
                    <a:pt x="315" y="436"/>
                    <a:pt x="315" y="437"/>
                    <a:pt x="316" y="437"/>
                  </a:cubicBezTo>
                  <a:cubicBezTo>
                    <a:pt x="316" y="437"/>
                    <a:pt x="316" y="437"/>
                    <a:pt x="316" y="438"/>
                  </a:cubicBezTo>
                  <a:cubicBezTo>
                    <a:pt x="317" y="438"/>
                    <a:pt x="317" y="438"/>
                    <a:pt x="317" y="438"/>
                  </a:cubicBezTo>
                  <a:cubicBezTo>
                    <a:pt x="317" y="438"/>
                    <a:pt x="317" y="439"/>
                    <a:pt x="318" y="439"/>
                  </a:cubicBezTo>
                  <a:cubicBezTo>
                    <a:pt x="318" y="439"/>
                    <a:pt x="318" y="439"/>
                    <a:pt x="318" y="439"/>
                  </a:cubicBezTo>
                  <a:cubicBezTo>
                    <a:pt x="319" y="440"/>
                    <a:pt x="319" y="440"/>
                    <a:pt x="320" y="440"/>
                  </a:cubicBezTo>
                  <a:cubicBezTo>
                    <a:pt x="320" y="440"/>
                    <a:pt x="321" y="441"/>
                    <a:pt x="321" y="441"/>
                  </a:cubicBezTo>
                  <a:cubicBezTo>
                    <a:pt x="321" y="441"/>
                    <a:pt x="321" y="441"/>
                    <a:pt x="322" y="441"/>
                  </a:cubicBezTo>
                  <a:cubicBezTo>
                    <a:pt x="322" y="441"/>
                    <a:pt x="323" y="442"/>
                    <a:pt x="323" y="442"/>
                  </a:cubicBezTo>
                  <a:cubicBezTo>
                    <a:pt x="324" y="442"/>
                    <a:pt x="324" y="443"/>
                    <a:pt x="324" y="443"/>
                  </a:cubicBezTo>
                  <a:cubicBezTo>
                    <a:pt x="324" y="443"/>
                    <a:pt x="324" y="443"/>
                    <a:pt x="324" y="444"/>
                  </a:cubicBezTo>
                  <a:cubicBezTo>
                    <a:pt x="325" y="444"/>
                    <a:pt x="325" y="445"/>
                    <a:pt x="326" y="445"/>
                  </a:cubicBezTo>
                  <a:cubicBezTo>
                    <a:pt x="326" y="445"/>
                    <a:pt x="326" y="446"/>
                    <a:pt x="326" y="446"/>
                  </a:cubicBezTo>
                  <a:cubicBezTo>
                    <a:pt x="326" y="446"/>
                    <a:pt x="327" y="446"/>
                    <a:pt x="327" y="446"/>
                  </a:cubicBezTo>
                  <a:cubicBezTo>
                    <a:pt x="327" y="446"/>
                    <a:pt x="328" y="446"/>
                    <a:pt x="328" y="446"/>
                  </a:cubicBezTo>
                  <a:cubicBezTo>
                    <a:pt x="328" y="453"/>
                    <a:pt x="328" y="453"/>
                    <a:pt x="328" y="453"/>
                  </a:cubicBezTo>
                  <a:cubicBezTo>
                    <a:pt x="328" y="454"/>
                    <a:pt x="328" y="454"/>
                    <a:pt x="328" y="455"/>
                  </a:cubicBezTo>
                  <a:cubicBezTo>
                    <a:pt x="328" y="455"/>
                    <a:pt x="328" y="455"/>
                    <a:pt x="328" y="456"/>
                  </a:cubicBezTo>
                  <a:cubicBezTo>
                    <a:pt x="328" y="456"/>
                    <a:pt x="328" y="456"/>
                    <a:pt x="328" y="456"/>
                  </a:cubicBezTo>
                  <a:cubicBezTo>
                    <a:pt x="328" y="457"/>
                    <a:pt x="328" y="457"/>
                    <a:pt x="328" y="457"/>
                  </a:cubicBezTo>
                  <a:cubicBezTo>
                    <a:pt x="328" y="457"/>
                    <a:pt x="328" y="458"/>
                    <a:pt x="328" y="458"/>
                  </a:cubicBezTo>
                  <a:cubicBezTo>
                    <a:pt x="328" y="459"/>
                    <a:pt x="328" y="459"/>
                    <a:pt x="328" y="459"/>
                  </a:cubicBezTo>
                  <a:cubicBezTo>
                    <a:pt x="328" y="459"/>
                    <a:pt x="328" y="459"/>
                    <a:pt x="328" y="459"/>
                  </a:cubicBezTo>
                  <a:cubicBezTo>
                    <a:pt x="328" y="460"/>
                    <a:pt x="328" y="460"/>
                    <a:pt x="328" y="460"/>
                  </a:cubicBezTo>
                  <a:cubicBezTo>
                    <a:pt x="328" y="460"/>
                    <a:pt x="328" y="461"/>
                    <a:pt x="328" y="461"/>
                  </a:cubicBezTo>
                  <a:cubicBezTo>
                    <a:pt x="328" y="461"/>
                    <a:pt x="328" y="462"/>
                    <a:pt x="328" y="462"/>
                  </a:cubicBezTo>
                  <a:cubicBezTo>
                    <a:pt x="328" y="462"/>
                    <a:pt x="328" y="462"/>
                    <a:pt x="328" y="462"/>
                  </a:cubicBezTo>
                  <a:cubicBezTo>
                    <a:pt x="328" y="463"/>
                    <a:pt x="328" y="463"/>
                    <a:pt x="328" y="463"/>
                  </a:cubicBezTo>
                  <a:cubicBezTo>
                    <a:pt x="328" y="463"/>
                    <a:pt x="328" y="464"/>
                    <a:pt x="328" y="464"/>
                  </a:cubicBezTo>
                  <a:cubicBezTo>
                    <a:pt x="328" y="464"/>
                    <a:pt x="328" y="464"/>
                    <a:pt x="328" y="465"/>
                  </a:cubicBezTo>
                  <a:cubicBezTo>
                    <a:pt x="328" y="465"/>
                    <a:pt x="328" y="465"/>
                    <a:pt x="328" y="465"/>
                  </a:cubicBezTo>
                  <a:cubicBezTo>
                    <a:pt x="328" y="466"/>
                    <a:pt x="328" y="466"/>
                    <a:pt x="328" y="466"/>
                  </a:cubicBezTo>
                  <a:cubicBezTo>
                    <a:pt x="328" y="466"/>
                    <a:pt x="327" y="466"/>
                    <a:pt x="327" y="467"/>
                  </a:cubicBezTo>
                  <a:cubicBezTo>
                    <a:pt x="327" y="467"/>
                    <a:pt x="327" y="468"/>
                    <a:pt x="327" y="468"/>
                  </a:cubicBezTo>
                  <a:cubicBezTo>
                    <a:pt x="328" y="469"/>
                    <a:pt x="328" y="469"/>
                    <a:pt x="328" y="469"/>
                  </a:cubicBezTo>
                  <a:cubicBezTo>
                    <a:pt x="328" y="470"/>
                    <a:pt x="328" y="470"/>
                    <a:pt x="328" y="470"/>
                  </a:cubicBezTo>
                  <a:cubicBezTo>
                    <a:pt x="328" y="471"/>
                    <a:pt x="328" y="471"/>
                    <a:pt x="328" y="471"/>
                  </a:cubicBezTo>
                  <a:cubicBezTo>
                    <a:pt x="328" y="471"/>
                    <a:pt x="328" y="471"/>
                    <a:pt x="328" y="471"/>
                  </a:cubicBezTo>
                  <a:cubicBezTo>
                    <a:pt x="328" y="472"/>
                    <a:pt x="328" y="472"/>
                    <a:pt x="328" y="472"/>
                  </a:cubicBezTo>
                  <a:cubicBezTo>
                    <a:pt x="328" y="472"/>
                    <a:pt x="327" y="473"/>
                    <a:pt x="327" y="473"/>
                  </a:cubicBezTo>
                  <a:cubicBezTo>
                    <a:pt x="327" y="473"/>
                    <a:pt x="327" y="473"/>
                    <a:pt x="327" y="474"/>
                  </a:cubicBezTo>
                  <a:cubicBezTo>
                    <a:pt x="327" y="474"/>
                    <a:pt x="327" y="474"/>
                    <a:pt x="327" y="474"/>
                  </a:cubicBezTo>
                  <a:cubicBezTo>
                    <a:pt x="326" y="475"/>
                    <a:pt x="326" y="476"/>
                    <a:pt x="326" y="476"/>
                  </a:cubicBezTo>
                  <a:cubicBezTo>
                    <a:pt x="326" y="477"/>
                    <a:pt x="326" y="477"/>
                    <a:pt x="325" y="477"/>
                  </a:cubicBezTo>
                  <a:cubicBezTo>
                    <a:pt x="325" y="478"/>
                    <a:pt x="325" y="478"/>
                    <a:pt x="325" y="478"/>
                  </a:cubicBezTo>
                  <a:cubicBezTo>
                    <a:pt x="325" y="479"/>
                    <a:pt x="325" y="479"/>
                    <a:pt x="325" y="479"/>
                  </a:cubicBezTo>
                  <a:cubicBezTo>
                    <a:pt x="325" y="480"/>
                    <a:pt x="325" y="480"/>
                    <a:pt x="325" y="481"/>
                  </a:cubicBezTo>
                  <a:cubicBezTo>
                    <a:pt x="325" y="481"/>
                    <a:pt x="326" y="481"/>
                    <a:pt x="326" y="481"/>
                  </a:cubicBezTo>
                  <a:cubicBezTo>
                    <a:pt x="326" y="482"/>
                    <a:pt x="325" y="482"/>
                    <a:pt x="325" y="482"/>
                  </a:cubicBezTo>
                  <a:cubicBezTo>
                    <a:pt x="325" y="483"/>
                    <a:pt x="326" y="483"/>
                    <a:pt x="326" y="483"/>
                  </a:cubicBezTo>
                  <a:cubicBezTo>
                    <a:pt x="326" y="483"/>
                    <a:pt x="326" y="484"/>
                    <a:pt x="325" y="484"/>
                  </a:cubicBezTo>
                  <a:cubicBezTo>
                    <a:pt x="325" y="484"/>
                    <a:pt x="325" y="484"/>
                    <a:pt x="325" y="485"/>
                  </a:cubicBezTo>
                  <a:cubicBezTo>
                    <a:pt x="325" y="485"/>
                    <a:pt x="325" y="485"/>
                    <a:pt x="325" y="485"/>
                  </a:cubicBezTo>
                  <a:cubicBezTo>
                    <a:pt x="325" y="486"/>
                    <a:pt x="324" y="486"/>
                    <a:pt x="324" y="486"/>
                  </a:cubicBezTo>
                  <a:cubicBezTo>
                    <a:pt x="324" y="486"/>
                    <a:pt x="324" y="487"/>
                    <a:pt x="324" y="487"/>
                  </a:cubicBezTo>
                  <a:cubicBezTo>
                    <a:pt x="323" y="488"/>
                    <a:pt x="322" y="488"/>
                    <a:pt x="322" y="489"/>
                  </a:cubicBezTo>
                  <a:cubicBezTo>
                    <a:pt x="322" y="489"/>
                    <a:pt x="322" y="489"/>
                    <a:pt x="322" y="489"/>
                  </a:cubicBezTo>
                  <a:cubicBezTo>
                    <a:pt x="322" y="490"/>
                    <a:pt x="323" y="490"/>
                    <a:pt x="323" y="490"/>
                  </a:cubicBezTo>
                  <a:cubicBezTo>
                    <a:pt x="323" y="490"/>
                    <a:pt x="323" y="491"/>
                    <a:pt x="323" y="491"/>
                  </a:cubicBezTo>
                  <a:cubicBezTo>
                    <a:pt x="323" y="491"/>
                    <a:pt x="323" y="491"/>
                    <a:pt x="323" y="492"/>
                  </a:cubicBezTo>
                  <a:cubicBezTo>
                    <a:pt x="323" y="492"/>
                    <a:pt x="323" y="492"/>
                    <a:pt x="324" y="492"/>
                  </a:cubicBezTo>
                  <a:cubicBezTo>
                    <a:pt x="324" y="493"/>
                    <a:pt x="324" y="494"/>
                    <a:pt x="324" y="495"/>
                  </a:cubicBezTo>
                  <a:cubicBezTo>
                    <a:pt x="324" y="496"/>
                    <a:pt x="324" y="497"/>
                    <a:pt x="324" y="498"/>
                  </a:cubicBezTo>
                  <a:cubicBezTo>
                    <a:pt x="324" y="498"/>
                    <a:pt x="324" y="498"/>
                    <a:pt x="324" y="499"/>
                  </a:cubicBezTo>
                  <a:cubicBezTo>
                    <a:pt x="324" y="499"/>
                    <a:pt x="324" y="500"/>
                    <a:pt x="324" y="501"/>
                  </a:cubicBezTo>
                  <a:cubicBezTo>
                    <a:pt x="324" y="501"/>
                    <a:pt x="323" y="502"/>
                    <a:pt x="323" y="502"/>
                  </a:cubicBezTo>
                  <a:cubicBezTo>
                    <a:pt x="323" y="503"/>
                    <a:pt x="323" y="503"/>
                    <a:pt x="323" y="503"/>
                  </a:cubicBezTo>
                  <a:cubicBezTo>
                    <a:pt x="323" y="503"/>
                    <a:pt x="322" y="503"/>
                    <a:pt x="322" y="504"/>
                  </a:cubicBezTo>
                  <a:cubicBezTo>
                    <a:pt x="322" y="504"/>
                    <a:pt x="322" y="504"/>
                    <a:pt x="322" y="505"/>
                  </a:cubicBezTo>
                  <a:cubicBezTo>
                    <a:pt x="322" y="505"/>
                    <a:pt x="322" y="505"/>
                    <a:pt x="322" y="505"/>
                  </a:cubicBezTo>
                  <a:cubicBezTo>
                    <a:pt x="322" y="506"/>
                    <a:pt x="322" y="506"/>
                    <a:pt x="321" y="506"/>
                  </a:cubicBezTo>
                  <a:cubicBezTo>
                    <a:pt x="321" y="506"/>
                    <a:pt x="321" y="506"/>
                    <a:pt x="321" y="507"/>
                  </a:cubicBezTo>
                  <a:cubicBezTo>
                    <a:pt x="321" y="507"/>
                    <a:pt x="320" y="507"/>
                    <a:pt x="320" y="507"/>
                  </a:cubicBezTo>
                  <a:cubicBezTo>
                    <a:pt x="320" y="509"/>
                    <a:pt x="320" y="509"/>
                    <a:pt x="320" y="509"/>
                  </a:cubicBezTo>
                  <a:cubicBezTo>
                    <a:pt x="320" y="509"/>
                    <a:pt x="320" y="509"/>
                    <a:pt x="320" y="510"/>
                  </a:cubicBezTo>
                  <a:cubicBezTo>
                    <a:pt x="320" y="510"/>
                    <a:pt x="320" y="510"/>
                    <a:pt x="320" y="511"/>
                  </a:cubicBezTo>
                  <a:cubicBezTo>
                    <a:pt x="320" y="511"/>
                    <a:pt x="320" y="511"/>
                    <a:pt x="320" y="511"/>
                  </a:cubicBezTo>
                  <a:cubicBezTo>
                    <a:pt x="320" y="511"/>
                    <a:pt x="320" y="512"/>
                    <a:pt x="320" y="512"/>
                  </a:cubicBezTo>
                  <a:cubicBezTo>
                    <a:pt x="320" y="512"/>
                    <a:pt x="320" y="512"/>
                    <a:pt x="320" y="513"/>
                  </a:cubicBezTo>
                  <a:cubicBezTo>
                    <a:pt x="320" y="513"/>
                    <a:pt x="320" y="513"/>
                    <a:pt x="319" y="513"/>
                  </a:cubicBezTo>
                  <a:cubicBezTo>
                    <a:pt x="319" y="514"/>
                    <a:pt x="319" y="514"/>
                    <a:pt x="319" y="514"/>
                  </a:cubicBezTo>
                  <a:cubicBezTo>
                    <a:pt x="319" y="514"/>
                    <a:pt x="319" y="514"/>
                    <a:pt x="319" y="515"/>
                  </a:cubicBezTo>
                  <a:cubicBezTo>
                    <a:pt x="318" y="515"/>
                    <a:pt x="318" y="515"/>
                    <a:pt x="318" y="516"/>
                  </a:cubicBezTo>
                  <a:cubicBezTo>
                    <a:pt x="317" y="516"/>
                    <a:pt x="317" y="516"/>
                    <a:pt x="317" y="516"/>
                  </a:cubicBezTo>
                  <a:cubicBezTo>
                    <a:pt x="317" y="517"/>
                    <a:pt x="317" y="517"/>
                    <a:pt x="316" y="517"/>
                  </a:cubicBezTo>
                  <a:cubicBezTo>
                    <a:pt x="316" y="517"/>
                    <a:pt x="316" y="517"/>
                    <a:pt x="316" y="518"/>
                  </a:cubicBezTo>
                  <a:cubicBezTo>
                    <a:pt x="316" y="518"/>
                    <a:pt x="317" y="518"/>
                    <a:pt x="317" y="518"/>
                  </a:cubicBezTo>
                  <a:cubicBezTo>
                    <a:pt x="317" y="519"/>
                    <a:pt x="317" y="519"/>
                    <a:pt x="317" y="519"/>
                  </a:cubicBezTo>
                  <a:cubicBezTo>
                    <a:pt x="317" y="520"/>
                    <a:pt x="317" y="520"/>
                    <a:pt x="318" y="520"/>
                  </a:cubicBezTo>
                  <a:cubicBezTo>
                    <a:pt x="318" y="521"/>
                    <a:pt x="318" y="521"/>
                    <a:pt x="318" y="521"/>
                  </a:cubicBezTo>
                  <a:cubicBezTo>
                    <a:pt x="318" y="521"/>
                    <a:pt x="318" y="522"/>
                    <a:pt x="318" y="522"/>
                  </a:cubicBezTo>
                  <a:cubicBezTo>
                    <a:pt x="318" y="522"/>
                    <a:pt x="318" y="523"/>
                    <a:pt x="318" y="523"/>
                  </a:cubicBezTo>
                  <a:cubicBezTo>
                    <a:pt x="318" y="525"/>
                    <a:pt x="318" y="525"/>
                    <a:pt x="317" y="526"/>
                  </a:cubicBezTo>
                  <a:cubicBezTo>
                    <a:pt x="317" y="527"/>
                    <a:pt x="317" y="527"/>
                    <a:pt x="317" y="527"/>
                  </a:cubicBezTo>
                  <a:cubicBezTo>
                    <a:pt x="316" y="527"/>
                    <a:pt x="316" y="527"/>
                    <a:pt x="316" y="528"/>
                  </a:cubicBezTo>
                  <a:cubicBezTo>
                    <a:pt x="316" y="528"/>
                    <a:pt x="316" y="528"/>
                    <a:pt x="316" y="529"/>
                  </a:cubicBezTo>
                  <a:cubicBezTo>
                    <a:pt x="316" y="529"/>
                    <a:pt x="316" y="529"/>
                    <a:pt x="316" y="530"/>
                  </a:cubicBezTo>
                  <a:cubicBezTo>
                    <a:pt x="316" y="530"/>
                    <a:pt x="316" y="530"/>
                    <a:pt x="316" y="530"/>
                  </a:cubicBezTo>
                  <a:cubicBezTo>
                    <a:pt x="317" y="531"/>
                    <a:pt x="317" y="531"/>
                    <a:pt x="317" y="531"/>
                  </a:cubicBezTo>
                  <a:cubicBezTo>
                    <a:pt x="317" y="532"/>
                    <a:pt x="317" y="532"/>
                    <a:pt x="317" y="533"/>
                  </a:cubicBezTo>
                  <a:cubicBezTo>
                    <a:pt x="317" y="533"/>
                    <a:pt x="317" y="533"/>
                    <a:pt x="317" y="533"/>
                  </a:cubicBezTo>
                  <a:cubicBezTo>
                    <a:pt x="317" y="533"/>
                    <a:pt x="316" y="533"/>
                    <a:pt x="316" y="533"/>
                  </a:cubicBezTo>
                  <a:cubicBezTo>
                    <a:pt x="315" y="534"/>
                    <a:pt x="315" y="534"/>
                    <a:pt x="315" y="534"/>
                  </a:cubicBezTo>
                  <a:cubicBezTo>
                    <a:pt x="315" y="534"/>
                    <a:pt x="315" y="534"/>
                    <a:pt x="315" y="535"/>
                  </a:cubicBezTo>
                  <a:cubicBezTo>
                    <a:pt x="315" y="535"/>
                    <a:pt x="315" y="535"/>
                    <a:pt x="315" y="535"/>
                  </a:cubicBezTo>
                  <a:cubicBezTo>
                    <a:pt x="315" y="536"/>
                    <a:pt x="314" y="536"/>
                    <a:pt x="314" y="536"/>
                  </a:cubicBezTo>
                  <a:cubicBezTo>
                    <a:pt x="314" y="536"/>
                    <a:pt x="314" y="536"/>
                    <a:pt x="314" y="537"/>
                  </a:cubicBezTo>
                  <a:cubicBezTo>
                    <a:pt x="314" y="537"/>
                    <a:pt x="314" y="537"/>
                    <a:pt x="314" y="538"/>
                  </a:cubicBezTo>
                  <a:cubicBezTo>
                    <a:pt x="314" y="538"/>
                    <a:pt x="314" y="539"/>
                    <a:pt x="314" y="539"/>
                  </a:cubicBezTo>
                  <a:cubicBezTo>
                    <a:pt x="314" y="539"/>
                    <a:pt x="315" y="539"/>
                    <a:pt x="315" y="539"/>
                  </a:cubicBezTo>
                  <a:cubicBezTo>
                    <a:pt x="315" y="539"/>
                    <a:pt x="315" y="540"/>
                    <a:pt x="316" y="540"/>
                  </a:cubicBezTo>
                  <a:cubicBezTo>
                    <a:pt x="318" y="540"/>
                    <a:pt x="318" y="540"/>
                    <a:pt x="318" y="540"/>
                  </a:cubicBezTo>
                  <a:cubicBezTo>
                    <a:pt x="318" y="533"/>
                    <a:pt x="318" y="533"/>
                    <a:pt x="318" y="533"/>
                  </a:cubicBezTo>
                  <a:cubicBezTo>
                    <a:pt x="321" y="533"/>
                    <a:pt x="321" y="533"/>
                    <a:pt x="321" y="533"/>
                  </a:cubicBezTo>
                  <a:cubicBezTo>
                    <a:pt x="321" y="535"/>
                    <a:pt x="321" y="535"/>
                    <a:pt x="321" y="535"/>
                  </a:cubicBezTo>
                  <a:cubicBezTo>
                    <a:pt x="321" y="536"/>
                    <a:pt x="321" y="536"/>
                    <a:pt x="321" y="536"/>
                  </a:cubicBezTo>
                  <a:cubicBezTo>
                    <a:pt x="320" y="536"/>
                    <a:pt x="320" y="536"/>
                    <a:pt x="320" y="537"/>
                  </a:cubicBezTo>
                  <a:cubicBezTo>
                    <a:pt x="320" y="537"/>
                    <a:pt x="320" y="537"/>
                    <a:pt x="319" y="537"/>
                  </a:cubicBezTo>
                  <a:cubicBezTo>
                    <a:pt x="319" y="541"/>
                    <a:pt x="319" y="541"/>
                    <a:pt x="319" y="541"/>
                  </a:cubicBezTo>
                  <a:cubicBezTo>
                    <a:pt x="319" y="541"/>
                    <a:pt x="319" y="541"/>
                    <a:pt x="319" y="542"/>
                  </a:cubicBezTo>
                  <a:cubicBezTo>
                    <a:pt x="319" y="542"/>
                    <a:pt x="318" y="542"/>
                    <a:pt x="318" y="542"/>
                  </a:cubicBezTo>
                  <a:cubicBezTo>
                    <a:pt x="318" y="542"/>
                    <a:pt x="318" y="543"/>
                    <a:pt x="318" y="543"/>
                  </a:cubicBezTo>
                  <a:cubicBezTo>
                    <a:pt x="318" y="543"/>
                    <a:pt x="318" y="543"/>
                    <a:pt x="318" y="544"/>
                  </a:cubicBezTo>
                  <a:cubicBezTo>
                    <a:pt x="318" y="544"/>
                    <a:pt x="318" y="545"/>
                    <a:pt x="318" y="546"/>
                  </a:cubicBezTo>
                  <a:cubicBezTo>
                    <a:pt x="318" y="547"/>
                    <a:pt x="318" y="547"/>
                    <a:pt x="318" y="548"/>
                  </a:cubicBezTo>
                  <a:cubicBezTo>
                    <a:pt x="318" y="548"/>
                    <a:pt x="318" y="548"/>
                    <a:pt x="318" y="549"/>
                  </a:cubicBezTo>
                  <a:cubicBezTo>
                    <a:pt x="317" y="548"/>
                    <a:pt x="317" y="548"/>
                    <a:pt x="317" y="548"/>
                  </a:cubicBezTo>
                  <a:cubicBezTo>
                    <a:pt x="317" y="548"/>
                    <a:pt x="317" y="548"/>
                    <a:pt x="316" y="547"/>
                  </a:cubicBezTo>
                  <a:cubicBezTo>
                    <a:pt x="316" y="547"/>
                    <a:pt x="316" y="548"/>
                    <a:pt x="316" y="547"/>
                  </a:cubicBezTo>
                  <a:cubicBezTo>
                    <a:pt x="316" y="547"/>
                    <a:pt x="316" y="547"/>
                    <a:pt x="316" y="547"/>
                  </a:cubicBezTo>
                  <a:cubicBezTo>
                    <a:pt x="316" y="546"/>
                    <a:pt x="316" y="546"/>
                    <a:pt x="316" y="546"/>
                  </a:cubicBezTo>
                  <a:cubicBezTo>
                    <a:pt x="316" y="545"/>
                    <a:pt x="316" y="545"/>
                    <a:pt x="316" y="544"/>
                  </a:cubicBezTo>
                  <a:cubicBezTo>
                    <a:pt x="315" y="545"/>
                    <a:pt x="316" y="545"/>
                    <a:pt x="316" y="545"/>
                  </a:cubicBezTo>
                  <a:cubicBezTo>
                    <a:pt x="315" y="545"/>
                    <a:pt x="315" y="545"/>
                    <a:pt x="315" y="545"/>
                  </a:cubicBezTo>
                  <a:cubicBezTo>
                    <a:pt x="315" y="547"/>
                    <a:pt x="315" y="547"/>
                    <a:pt x="315" y="547"/>
                  </a:cubicBezTo>
                  <a:cubicBezTo>
                    <a:pt x="315" y="547"/>
                    <a:pt x="315" y="547"/>
                    <a:pt x="315" y="547"/>
                  </a:cubicBezTo>
                  <a:cubicBezTo>
                    <a:pt x="315" y="547"/>
                    <a:pt x="315" y="548"/>
                    <a:pt x="316" y="548"/>
                  </a:cubicBezTo>
                  <a:cubicBezTo>
                    <a:pt x="316" y="548"/>
                    <a:pt x="316" y="548"/>
                    <a:pt x="316" y="548"/>
                  </a:cubicBezTo>
                  <a:cubicBezTo>
                    <a:pt x="316" y="549"/>
                    <a:pt x="317" y="549"/>
                    <a:pt x="317" y="549"/>
                  </a:cubicBezTo>
                  <a:cubicBezTo>
                    <a:pt x="317" y="549"/>
                    <a:pt x="317" y="550"/>
                    <a:pt x="317" y="550"/>
                  </a:cubicBezTo>
                  <a:cubicBezTo>
                    <a:pt x="317" y="550"/>
                    <a:pt x="317" y="550"/>
                    <a:pt x="317" y="550"/>
                  </a:cubicBezTo>
                  <a:cubicBezTo>
                    <a:pt x="317" y="551"/>
                    <a:pt x="317" y="551"/>
                    <a:pt x="317" y="552"/>
                  </a:cubicBezTo>
                  <a:lnTo>
                    <a:pt x="316" y="552"/>
                  </a:lnTo>
                  <a:close/>
                  <a:moveTo>
                    <a:pt x="325" y="324"/>
                  </a:moveTo>
                  <a:cubicBezTo>
                    <a:pt x="326" y="324"/>
                    <a:pt x="326" y="323"/>
                    <a:pt x="327" y="322"/>
                  </a:cubicBezTo>
                  <a:cubicBezTo>
                    <a:pt x="327" y="322"/>
                    <a:pt x="327" y="322"/>
                    <a:pt x="328" y="322"/>
                  </a:cubicBezTo>
                  <a:cubicBezTo>
                    <a:pt x="328" y="322"/>
                    <a:pt x="329" y="322"/>
                    <a:pt x="329" y="322"/>
                  </a:cubicBezTo>
                  <a:cubicBezTo>
                    <a:pt x="330" y="322"/>
                    <a:pt x="330" y="322"/>
                    <a:pt x="331" y="322"/>
                  </a:cubicBezTo>
                  <a:cubicBezTo>
                    <a:pt x="331" y="322"/>
                    <a:pt x="332" y="322"/>
                    <a:pt x="332" y="322"/>
                  </a:cubicBezTo>
                  <a:cubicBezTo>
                    <a:pt x="333" y="322"/>
                    <a:pt x="334" y="322"/>
                    <a:pt x="335" y="322"/>
                  </a:cubicBezTo>
                  <a:cubicBezTo>
                    <a:pt x="336" y="322"/>
                    <a:pt x="337" y="322"/>
                    <a:pt x="338" y="322"/>
                  </a:cubicBezTo>
                  <a:cubicBezTo>
                    <a:pt x="338" y="322"/>
                    <a:pt x="339" y="321"/>
                    <a:pt x="339" y="321"/>
                  </a:cubicBezTo>
                  <a:cubicBezTo>
                    <a:pt x="340" y="321"/>
                    <a:pt x="340" y="322"/>
                    <a:pt x="341" y="322"/>
                  </a:cubicBezTo>
                  <a:cubicBezTo>
                    <a:pt x="342" y="322"/>
                    <a:pt x="342" y="322"/>
                    <a:pt x="343" y="322"/>
                  </a:cubicBezTo>
                  <a:cubicBezTo>
                    <a:pt x="345" y="322"/>
                    <a:pt x="345" y="322"/>
                    <a:pt x="345" y="322"/>
                  </a:cubicBezTo>
                  <a:cubicBezTo>
                    <a:pt x="345" y="322"/>
                    <a:pt x="346" y="322"/>
                    <a:pt x="346" y="321"/>
                  </a:cubicBezTo>
                  <a:cubicBezTo>
                    <a:pt x="346" y="321"/>
                    <a:pt x="345" y="321"/>
                    <a:pt x="345" y="321"/>
                  </a:cubicBezTo>
                  <a:cubicBezTo>
                    <a:pt x="345" y="320"/>
                    <a:pt x="345" y="319"/>
                    <a:pt x="345" y="319"/>
                  </a:cubicBezTo>
                  <a:cubicBezTo>
                    <a:pt x="343" y="319"/>
                    <a:pt x="342" y="319"/>
                    <a:pt x="341" y="319"/>
                  </a:cubicBezTo>
                  <a:cubicBezTo>
                    <a:pt x="339" y="319"/>
                    <a:pt x="339" y="319"/>
                    <a:pt x="339" y="319"/>
                  </a:cubicBezTo>
                  <a:cubicBezTo>
                    <a:pt x="338" y="319"/>
                    <a:pt x="338" y="319"/>
                    <a:pt x="337" y="319"/>
                  </a:cubicBezTo>
                  <a:cubicBezTo>
                    <a:pt x="336" y="319"/>
                    <a:pt x="336" y="319"/>
                    <a:pt x="336" y="319"/>
                  </a:cubicBezTo>
                  <a:cubicBezTo>
                    <a:pt x="336" y="319"/>
                    <a:pt x="336" y="320"/>
                    <a:pt x="335" y="320"/>
                  </a:cubicBezTo>
                  <a:cubicBezTo>
                    <a:pt x="335" y="320"/>
                    <a:pt x="334" y="320"/>
                    <a:pt x="334" y="320"/>
                  </a:cubicBezTo>
                  <a:cubicBezTo>
                    <a:pt x="333" y="320"/>
                    <a:pt x="333" y="320"/>
                    <a:pt x="332" y="320"/>
                  </a:cubicBezTo>
                  <a:cubicBezTo>
                    <a:pt x="332" y="319"/>
                    <a:pt x="331" y="319"/>
                    <a:pt x="331" y="319"/>
                  </a:cubicBezTo>
                  <a:cubicBezTo>
                    <a:pt x="330" y="318"/>
                    <a:pt x="330" y="318"/>
                    <a:pt x="329" y="318"/>
                  </a:cubicBezTo>
                  <a:cubicBezTo>
                    <a:pt x="329" y="318"/>
                    <a:pt x="329" y="317"/>
                    <a:pt x="328" y="317"/>
                  </a:cubicBezTo>
                  <a:cubicBezTo>
                    <a:pt x="327" y="317"/>
                    <a:pt x="326" y="317"/>
                    <a:pt x="325" y="317"/>
                  </a:cubicBezTo>
                  <a:cubicBezTo>
                    <a:pt x="324" y="317"/>
                    <a:pt x="323" y="317"/>
                    <a:pt x="322" y="317"/>
                  </a:cubicBezTo>
                  <a:cubicBezTo>
                    <a:pt x="321" y="317"/>
                    <a:pt x="321" y="317"/>
                    <a:pt x="319" y="317"/>
                  </a:cubicBezTo>
                  <a:cubicBezTo>
                    <a:pt x="319" y="321"/>
                    <a:pt x="319" y="321"/>
                    <a:pt x="319" y="321"/>
                  </a:cubicBezTo>
                  <a:cubicBezTo>
                    <a:pt x="320" y="322"/>
                    <a:pt x="320" y="322"/>
                    <a:pt x="321" y="323"/>
                  </a:cubicBezTo>
                  <a:cubicBezTo>
                    <a:pt x="321" y="323"/>
                    <a:pt x="322" y="324"/>
                    <a:pt x="322" y="324"/>
                  </a:cubicBezTo>
                  <a:cubicBezTo>
                    <a:pt x="324" y="324"/>
                    <a:pt x="324" y="324"/>
                    <a:pt x="324" y="324"/>
                  </a:cubicBezTo>
                  <a:cubicBezTo>
                    <a:pt x="324" y="324"/>
                    <a:pt x="325" y="324"/>
                    <a:pt x="325" y="324"/>
                  </a:cubicBezTo>
                  <a:close/>
                  <a:moveTo>
                    <a:pt x="309" y="323"/>
                  </a:moveTo>
                  <a:cubicBezTo>
                    <a:pt x="308" y="322"/>
                    <a:pt x="309" y="322"/>
                    <a:pt x="308" y="321"/>
                  </a:cubicBezTo>
                  <a:cubicBezTo>
                    <a:pt x="308" y="321"/>
                    <a:pt x="307" y="321"/>
                    <a:pt x="307" y="321"/>
                  </a:cubicBezTo>
                  <a:cubicBezTo>
                    <a:pt x="306" y="321"/>
                    <a:pt x="306" y="320"/>
                    <a:pt x="305" y="320"/>
                  </a:cubicBezTo>
                  <a:cubicBezTo>
                    <a:pt x="301" y="320"/>
                    <a:pt x="301" y="320"/>
                    <a:pt x="301" y="320"/>
                  </a:cubicBezTo>
                  <a:cubicBezTo>
                    <a:pt x="302" y="321"/>
                    <a:pt x="302" y="322"/>
                    <a:pt x="303" y="322"/>
                  </a:cubicBezTo>
                  <a:cubicBezTo>
                    <a:pt x="303" y="322"/>
                    <a:pt x="303" y="322"/>
                    <a:pt x="304" y="322"/>
                  </a:cubicBezTo>
                  <a:cubicBezTo>
                    <a:pt x="304" y="322"/>
                    <a:pt x="305" y="323"/>
                    <a:pt x="305" y="323"/>
                  </a:cubicBezTo>
                  <a:cubicBezTo>
                    <a:pt x="306" y="323"/>
                    <a:pt x="305" y="324"/>
                    <a:pt x="306" y="324"/>
                  </a:cubicBezTo>
                  <a:cubicBezTo>
                    <a:pt x="306" y="324"/>
                    <a:pt x="307" y="324"/>
                    <a:pt x="307" y="324"/>
                  </a:cubicBezTo>
                  <a:cubicBezTo>
                    <a:pt x="308" y="324"/>
                    <a:pt x="308" y="323"/>
                    <a:pt x="309" y="323"/>
                  </a:cubicBezTo>
                  <a:close/>
                  <a:moveTo>
                    <a:pt x="315" y="315"/>
                  </a:moveTo>
                  <a:cubicBezTo>
                    <a:pt x="314" y="314"/>
                    <a:pt x="313" y="313"/>
                    <a:pt x="312" y="312"/>
                  </a:cubicBezTo>
                  <a:cubicBezTo>
                    <a:pt x="311" y="311"/>
                    <a:pt x="311" y="311"/>
                    <a:pt x="309" y="310"/>
                  </a:cubicBezTo>
                  <a:cubicBezTo>
                    <a:pt x="308" y="310"/>
                    <a:pt x="308" y="310"/>
                    <a:pt x="308" y="310"/>
                  </a:cubicBezTo>
                  <a:cubicBezTo>
                    <a:pt x="307" y="310"/>
                    <a:pt x="306" y="311"/>
                    <a:pt x="305" y="310"/>
                  </a:cubicBezTo>
                  <a:cubicBezTo>
                    <a:pt x="304" y="310"/>
                    <a:pt x="304" y="311"/>
                    <a:pt x="303" y="310"/>
                  </a:cubicBezTo>
                  <a:cubicBezTo>
                    <a:pt x="303" y="310"/>
                    <a:pt x="302" y="310"/>
                    <a:pt x="302" y="310"/>
                  </a:cubicBezTo>
                  <a:cubicBezTo>
                    <a:pt x="301" y="309"/>
                    <a:pt x="301" y="309"/>
                    <a:pt x="301" y="308"/>
                  </a:cubicBezTo>
                  <a:cubicBezTo>
                    <a:pt x="300" y="308"/>
                    <a:pt x="300" y="308"/>
                    <a:pt x="299" y="308"/>
                  </a:cubicBezTo>
                  <a:cubicBezTo>
                    <a:pt x="298" y="307"/>
                    <a:pt x="298" y="307"/>
                    <a:pt x="297" y="306"/>
                  </a:cubicBezTo>
                  <a:cubicBezTo>
                    <a:pt x="295" y="306"/>
                    <a:pt x="295" y="306"/>
                    <a:pt x="295" y="306"/>
                  </a:cubicBezTo>
                  <a:cubicBezTo>
                    <a:pt x="295" y="305"/>
                    <a:pt x="295" y="304"/>
                    <a:pt x="294" y="304"/>
                  </a:cubicBezTo>
                  <a:cubicBezTo>
                    <a:pt x="293" y="304"/>
                    <a:pt x="293" y="304"/>
                    <a:pt x="292" y="304"/>
                  </a:cubicBezTo>
                  <a:cubicBezTo>
                    <a:pt x="291" y="304"/>
                    <a:pt x="290" y="304"/>
                    <a:pt x="289" y="304"/>
                  </a:cubicBezTo>
                  <a:cubicBezTo>
                    <a:pt x="289" y="304"/>
                    <a:pt x="289" y="305"/>
                    <a:pt x="288" y="305"/>
                  </a:cubicBezTo>
                  <a:cubicBezTo>
                    <a:pt x="288" y="305"/>
                    <a:pt x="287" y="304"/>
                    <a:pt x="287" y="304"/>
                  </a:cubicBezTo>
                  <a:cubicBezTo>
                    <a:pt x="284" y="304"/>
                    <a:pt x="284" y="304"/>
                    <a:pt x="284" y="304"/>
                  </a:cubicBezTo>
                  <a:cubicBezTo>
                    <a:pt x="283" y="304"/>
                    <a:pt x="283" y="304"/>
                    <a:pt x="282" y="304"/>
                  </a:cubicBezTo>
                  <a:cubicBezTo>
                    <a:pt x="282" y="304"/>
                    <a:pt x="281" y="304"/>
                    <a:pt x="281" y="304"/>
                  </a:cubicBezTo>
                  <a:cubicBezTo>
                    <a:pt x="280" y="305"/>
                    <a:pt x="280" y="306"/>
                    <a:pt x="280" y="307"/>
                  </a:cubicBezTo>
                  <a:cubicBezTo>
                    <a:pt x="280" y="308"/>
                    <a:pt x="280" y="308"/>
                    <a:pt x="281" y="309"/>
                  </a:cubicBezTo>
                  <a:cubicBezTo>
                    <a:pt x="282" y="309"/>
                    <a:pt x="283" y="309"/>
                    <a:pt x="284" y="309"/>
                  </a:cubicBezTo>
                  <a:cubicBezTo>
                    <a:pt x="285" y="309"/>
                    <a:pt x="285" y="309"/>
                    <a:pt x="286" y="309"/>
                  </a:cubicBezTo>
                  <a:cubicBezTo>
                    <a:pt x="287" y="309"/>
                    <a:pt x="287" y="308"/>
                    <a:pt x="288" y="308"/>
                  </a:cubicBezTo>
                  <a:cubicBezTo>
                    <a:pt x="289" y="308"/>
                    <a:pt x="289" y="308"/>
                    <a:pt x="290" y="308"/>
                  </a:cubicBezTo>
                  <a:cubicBezTo>
                    <a:pt x="292" y="308"/>
                    <a:pt x="293" y="308"/>
                    <a:pt x="294" y="309"/>
                  </a:cubicBezTo>
                  <a:cubicBezTo>
                    <a:pt x="295" y="310"/>
                    <a:pt x="294" y="311"/>
                    <a:pt x="295" y="311"/>
                  </a:cubicBezTo>
                  <a:cubicBezTo>
                    <a:pt x="295" y="311"/>
                    <a:pt x="296" y="311"/>
                    <a:pt x="296" y="311"/>
                  </a:cubicBezTo>
                  <a:cubicBezTo>
                    <a:pt x="297" y="311"/>
                    <a:pt x="297" y="312"/>
                    <a:pt x="298" y="312"/>
                  </a:cubicBezTo>
                  <a:cubicBezTo>
                    <a:pt x="298" y="312"/>
                    <a:pt x="299" y="312"/>
                    <a:pt x="299" y="312"/>
                  </a:cubicBezTo>
                  <a:cubicBezTo>
                    <a:pt x="300" y="312"/>
                    <a:pt x="300" y="313"/>
                    <a:pt x="301" y="313"/>
                  </a:cubicBezTo>
                  <a:cubicBezTo>
                    <a:pt x="302" y="314"/>
                    <a:pt x="303" y="315"/>
                    <a:pt x="304" y="315"/>
                  </a:cubicBezTo>
                  <a:lnTo>
                    <a:pt x="315" y="315"/>
                  </a:lnTo>
                  <a:close/>
                  <a:moveTo>
                    <a:pt x="485" y="124"/>
                  </a:moveTo>
                  <a:cubicBezTo>
                    <a:pt x="486" y="123"/>
                    <a:pt x="486" y="123"/>
                    <a:pt x="487" y="123"/>
                  </a:cubicBezTo>
                  <a:cubicBezTo>
                    <a:pt x="487" y="123"/>
                    <a:pt x="488" y="123"/>
                    <a:pt x="488" y="123"/>
                  </a:cubicBezTo>
                  <a:cubicBezTo>
                    <a:pt x="488" y="123"/>
                    <a:pt x="489" y="124"/>
                    <a:pt x="489" y="124"/>
                  </a:cubicBezTo>
                  <a:cubicBezTo>
                    <a:pt x="490" y="124"/>
                    <a:pt x="490" y="124"/>
                    <a:pt x="491" y="125"/>
                  </a:cubicBezTo>
                  <a:cubicBezTo>
                    <a:pt x="491" y="125"/>
                    <a:pt x="490" y="126"/>
                    <a:pt x="491" y="126"/>
                  </a:cubicBezTo>
                  <a:cubicBezTo>
                    <a:pt x="490" y="126"/>
                    <a:pt x="490" y="126"/>
                    <a:pt x="489" y="126"/>
                  </a:cubicBezTo>
                  <a:cubicBezTo>
                    <a:pt x="487" y="126"/>
                    <a:pt x="487" y="126"/>
                    <a:pt x="485" y="126"/>
                  </a:cubicBezTo>
                  <a:cubicBezTo>
                    <a:pt x="484" y="126"/>
                    <a:pt x="484" y="126"/>
                    <a:pt x="483" y="126"/>
                  </a:cubicBezTo>
                  <a:cubicBezTo>
                    <a:pt x="484" y="128"/>
                    <a:pt x="484" y="128"/>
                    <a:pt x="484" y="128"/>
                  </a:cubicBezTo>
                  <a:cubicBezTo>
                    <a:pt x="484" y="128"/>
                    <a:pt x="485" y="128"/>
                    <a:pt x="485" y="128"/>
                  </a:cubicBezTo>
                  <a:cubicBezTo>
                    <a:pt x="488" y="128"/>
                    <a:pt x="488" y="128"/>
                    <a:pt x="488" y="128"/>
                  </a:cubicBezTo>
                  <a:cubicBezTo>
                    <a:pt x="488" y="128"/>
                    <a:pt x="488" y="128"/>
                    <a:pt x="488" y="128"/>
                  </a:cubicBezTo>
                  <a:cubicBezTo>
                    <a:pt x="488" y="131"/>
                    <a:pt x="488" y="131"/>
                    <a:pt x="488" y="131"/>
                  </a:cubicBezTo>
                  <a:cubicBezTo>
                    <a:pt x="489" y="133"/>
                    <a:pt x="489" y="133"/>
                    <a:pt x="489" y="133"/>
                  </a:cubicBezTo>
                  <a:cubicBezTo>
                    <a:pt x="491" y="133"/>
                    <a:pt x="491" y="133"/>
                    <a:pt x="491" y="133"/>
                  </a:cubicBezTo>
                  <a:cubicBezTo>
                    <a:pt x="491" y="133"/>
                    <a:pt x="491" y="132"/>
                    <a:pt x="492" y="132"/>
                  </a:cubicBezTo>
                  <a:cubicBezTo>
                    <a:pt x="493" y="132"/>
                    <a:pt x="494" y="132"/>
                    <a:pt x="495" y="132"/>
                  </a:cubicBezTo>
                  <a:cubicBezTo>
                    <a:pt x="496" y="132"/>
                    <a:pt x="496" y="132"/>
                    <a:pt x="496" y="132"/>
                  </a:cubicBezTo>
                  <a:cubicBezTo>
                    <a:pt x="497" y="132"/>
                    <a:pt x="497" y="132"/>
                    <a:pt x="498" y="132"/>
                  </a:cubicBezTo>
                  <a:cubicBezTo>
                    <a:pt x="498" y="133"/>
                    <a:pt x="498" y="133"/>
                    <a:pt x="499" y="134"/>
                  </a:cubicBezTo>
                  <a:cubicBezTo>
                    <a:pt x="499" y="134"/>
                    <a:pt x="500" y="134"/>
                    <a:pt x="500" y="134"/>
                  </a:cubicBezTo>
                  <a:cubicBezTo>
                    <a:pt x="501" y="135"/>
                    <a:pt x="501" y="134"/>
                    <a:pt x="502" y="134"/>
                  </a:cubicBezTo>
                  <a:cubicBezTo>
                    <a:pt x="503" y="134"/>
                    <a:pt x="504" y="135"/>
                    <a:pt x="504" y="134"/>
                  </a:cubicBezTo>
                  <a:cubicBezTo>
                    <a:pt x="505" y="134"/>
                    <a:pt x="505" y="134"/>
                    <a:pt x="506" y="133"/>
                  </a:cubicBezTo>
                  <a:cubicBezTo>
                    <a:pt x="506" y="133"/>
                    <a:pt x="506" y="132"/>
                    <a:pt x="507" y="132"/>
                  </a:cubicBezTo>
                  <a:cubicBezTo>
                    <a:pt x="507" y="131"/>
                    <a:pt x="508" y="131"/>
                    <a:pt x="508" y="131"/>
                  </a:cubicBezTo>
                  <a:cubicBezTo>
                    <a:pt x="509" y="130"/>
                    <a:pt x="509" y="131"/>
                    <a:pt x="510" y="131"/>
                  </a:cubicBezTo>
                  <a:cubicBezTo>
                    <a:pt x="510" y="130"/>
                    <a:pt x="510" y="129"/>
                    <a:pt x="511" y="129"/>
                  </a:cubicBezTo>
                  <a:cubicBezTo>
                    <a:pt x="512" y="129"/>
                    <a:pt x="513" y="128"/>
                    <a:pt x="514" y="128"/>
                  </a:cubicBezTo>
                  <a:cubicBezTo>
                    <a:pt x="516" y="128"/>
                    <a:pt x="517" y="128"/>
                    <a:pt x="519" y="128"/>
                  </a:cubicBezTo>
                  <a:cubicBezTo>
                    <a:pt x="519" y="125"/>
                    <a:pt x="519" y="125"/>
                    <a:pt x="519" y="125"/>
                  </a:cubicBezTo>
                  <a:cubicBezTo>
                    <a:pt x="519" y="125"/>
                    <a:pt x="519" y="124"/>
                    <a:pt x="518" y="124"/>
                  </a:cubicBezTo>
                  <a:cubicBezTo>
                    <a:pt x="517" y="123"/>
                    <a:pt x="517" y="123"/>
                    <a:pt x="517" y="123"/>
                  </a:cubicBezTo>
                  <a:cubicBezTo>
                    <a:pt x="517" y="123"/>
                    <a:pt x="516" y="123"/>
                    <a:pt x="516" y="123"/>
                  </a:cubicBezTo>
                  <a:cubicBezTo>
                    <a:pt x="516" y="123"/>
                    <a:pt x="516" y="122"/>
                    <a:pt x="516" y="122"/>
                  </a:cubicBezTo>
                  <a:cubicBezTo>
                    <a:pt x="516" y="121"/>
                    <a:pt x="516" y="121"/>
                    <a:pt x="516" y="120"/>
                  </a:cubicBezTo>
                  <a:cubicBezTo>
                    <a:pt x="516" y="120"/>
                    <a:pt x="516" y="119"/>
                    <a:pt x="516" y="119"/>
                  </a:cubicBezTo>
                  <a:cubicBezTo>
                    <a:pt x="512" y="119"/>
                    <a:pt x="512" y="119"/>
                    <a:pt x="512" y="119"/>
                  </a:cubicBezTo>
                  <a:cubicBezTo>
                    <a:pt x="512" y="119"/>
                    <a:pt x="512" y="119"/>
                    <a:pt x="511" y="119"/>
                  </a:cubicBezTo>
                  <a:cubicBezTo>
                    <a:pt x="510" y="119"/>
                    <a:pt x="510" y="120"/>
                    <a:pt x="510" y="120"/>
                  </a:cubicBezTo>
                  <a:cubicBezTo>
                    <a:pt x="509" y="120"/>
                    <a:pt x="509" y="121"/>
                    <a:pt x="508" y="121"/>
                  </a:cubicBezTo>
                  <a:cubicBezTo>
                    <a:pt x="507" y="121"/>
                    <a:pt x="507" y="121"/>
                    <a:pt x="507" y="121"/>
                  </a:cubicBezTo>
                  <a:cubicBezTo>
                    <a:pt x="507" y="121"/>
                    <a:pt x="506" y="121"/>
                    <a:pt x="506" y="121"/>
                  </a:cubicBezTo>
                  <a:cubicBezTo>
                    <a:pt x="505" y="121"/>
                    <a:pt x="504" y="121"/>
                    <a:pt x="503" y="121"/>
                  </a:cubicBezTo>
                  <a:cubicBezTo>
                    <a:pt x="502" y="121"/>
                    <a:pt x="501" y="121"/>
                    <a:pt x="500" y="121"/>
                  </a:cubicBezTo>
                  <a:cubicBezTo>
                    <a:pt x="499" y="121"/>
                    <a:pt x="498" y="122"/>
                    <a:pt x="497" y="122"/>
                  </a:cubicBezTo>
                  <a:cubicBezTo>
                    <a:pt x="494" y="122"/>
                    <a:pt x="494" y="122"/>
                    <a:pt x="494" y="122"/>
                  </a:cubicBezTo>
                  <a:cubicBezTo>
                    <a:pt x="494" y="121"/>
                    <a:pt x="494" y="121"/>
                    <a:pt x="494" y="121"/>
                  </a:cubicBezTo>
                  <a:cubicBezTo>
                    <a:pt x="494" y="120"/>
                    <a:pt x="494" y="120"/>
                    <a:pt x="494" y="120"/>
                  </a:cubicBezTo>
                  <a:cubicBezTo>
                    <a:pt x="494" y="119"/>
                    <a:pt x="493" y="119"/>
                    <a:pt x="493" y="118"/>
                  </a:cubicBezTo>
                  <a:cubicBezTo>
                    <a:pt x="492" y="119"/>
                    <a:pt x="492" y="119"/>
                    <a:pt x="492" y="119"/>
                  </a:cubicBezTo>
                  <a:cubicBezTo>
                    <a:pt x="492" y="120"/>
                    <a:pt x="492" y="120"/>
                    <a:pt x="492" y="120"/>
                  </a:cubicBezTo>
                  <a:cubicBezTo>
                    <a:pt x="491" y="120"/>
                    <a:pt x="490" y="119"/>
                    <a:pt x="489" y="119"/>
                  </a:cubicBezTo>
                  <a:cubicBezTo>
                    <a:pt x="489" y="119"/>
                    <a:pt x="488" y="120"/>
                    <a:pt x="487" y="120"/>
                  </a:cubicBezTo>
                  <a:cubicBezTo>
                    <a:pt x="487" y="120"/>
                    <a:pt x="486" y="120"/>
                    <a:pt x="486" y="120"/>
                  </a:cubicBezTo>
                  <a:cubicBezTo>
                    <a:pt x="485" y="120"/>
                    <a:pt x="485" y="120"/>
                    <a:pt x="485" y="120"/>
                  </a:cubicBezTo>
                  <a:cubicBezTo>
                    <a:pt x="484" y="121"/>
                    <a:pt x="483" y="121"/>
                    <a:pt x="483" y="122"/>
                  </a:cubicBezTo>
                  <a:cubicBezTo>
                    <a:pt x="483" y="122"/>
                    <a:pt x="484" y="123"/>
                    <a:pt x="484" y="124"/>
                  </a:cubicBezTo>
                  <a:cubicBezTo>
                    <a:pt x="484" y="123"/>
                    <a:pt x="485" y="124"/>
                    <a:pt x="485" y="124"/>
                  </a:cubicBezTo>
                  <a:close/>
                  <a:moveTo>
                    <a:pt x="377" y="194"/>
                  </a:moveTo>
                  <a:cubicBezTo>
                    <a:pt x="376" y="194"/>
                    <a:pt x="375" y="194"/>
                    <a:pt x="375" y="195"/>
                  </a:cubicBezTo>
                  <a:cubicBezTo>
                    <a:pt x="375" y="195"/>
                    <a:pt x="375" y="196"/>
                    <a:pt x="375" y="196"/>
                  </a:cubicBezTo>
                  <a:cubicBezTo>
                    <a:pt x="375" y="197"/>
                    <a:pt x="375" y="197"/>
                    <a:pt x="375" y="198"/>
                  </a:cubicBezTo>
                  <a:cubicBezTo>
                    <a:pt x="375" y="199"/>
                    <a:pt x="374" y="199"/>
                    <a:pt x="374" y="199"/>
                  </a:cubicBezTo>
                  <a:cubicBezTo>
                    <a:pt x="373" y="200"/>
                    <a:pt x="373" y="200"/>
                    <a:pt x="373" y="201"/>
                  </a:cubicBezTo>
                  <a:cubicBezTo>
                    <a:pt x="372" y="202"/>
                    <a:pt x="371" y="203"/>
                    <a:pt x="370" y="204"/>
                  </a:cubicBezTo>
                  <a:cubicBezTo>
                    <a:pt x="369" y="205"/>
                    <a:pt x="367" y="206"/>
                    <a:pt x="367" y="208"/>
                  </a:cubicBezTo>
                  <a:cubicBezTo>
                    <a:pt x="367" y="209"/>
                    <a:pt x="368" y="209"/>
                    <a:pt x="368" y="210"/>
                  </a:cubicBezTo>
                  <a:cubicBezTo>
                    <a:pt x="378" y="210"/>
                    <a:pt x="378" y="210"/>
                    <a:pt x="378" y="210"/>
                  </a:cubicBezTo>
                  <a:cubicBezTo>
                    <a:pt x="379" y="210"/>
                    <a:pt x="380" y="211"/>
                    <a:pt x="381" y="212"/>
                  </a:cubicBezTo>
                  <a:cubicBezTo>
                    <a:pt x="382" y="213"/>
                    <a:pt x="382" y="214"/>
                    <a:pt x="384" y="214"/>
                  </a:cubicBezTo>
                  <a:cubicBezTo>
                    <a:pt x="384" y="214"/>
                    <a:pt x="385" y="214"/>
                    <a:pt x="385" y="213"/>
                  </a:cubicBezTo>
                  <a:cubicBezTo>
                    <a:pt x="385" y="212"/>
                    <a:pt x="385" y="211"/>
                    <a:pt x="385" y="210"/>
                  </a:cubicBezTo>
                  <a:cubicBezTo>
                    <a:pt x="385" y="210"/>
                    <a:pt x="385" y="209"/>
                    <a:pt x="385" y="209"/>
                  </a:cubicBezTo>
                  <a:cubicBezTo>
                    <a:pt x="385" y="208"/>
                    <a:pt x="386" y="207"/>
                    <a:pt x="386" y="206"/>
                  </a:cubicBezTo>
                  <a:cubicBezTo>
                    <a:pt x="386" y="205"/>
                    <a:pt x="386" y="205"/>
                    <a:pt x="386" y="205"/>
                  </a:cubicBezTo>
                  <a:cubicBezTo>
                    <a:pt x="385" y="205"/>
                    <a:pt x="385" y="205"/>
                    <a:pt x="384" y="205"/>
                  </a:cubicBezTo>
                  <a:cubicBezTo>
                    <a:pt x="383" y="204"/>
                    <a:pt x="383" y="204"/>
                    <a:pt x="382" y="203"/>
                  </a:cubicBezTo>
                  <a:cubicBezTo>
                    <a:pt x="381" y="202"/>
                    <a:pt x="381" y="202"/>
                    <a:pt x="380" y="201"/>
                  </a:cubicBezTo>
                  <a:cubicBezTo>
                    <a:pt x="380" y="201"/>
                    <a:pt x="379" y="201"/>
                    <a:pt x="379" y="201"/>
                  </a:cubicBezTo>
                  <a:cubicBezTo>
                    <a:pt x="378" y="201"/>
                    <a:pt x="378" y="201"/>
                    <a:pt x="377" y="201"/>
                  </a:cubicBezTo>
                  <a:cubicBezTo>
                    <a:pt x="377" y="201"/>
                    <a:pt x="376" y="201"/>
                    <a:pt x="376" y="200"/>
                  </a:cubicBezTo>
                  <a:cubicBezTo>
                    <a:pt x="376" y="199"/>
                    <a:pt x="376" y="198"/>
                    <a:pt x="377" y="198"/>
                  </a:cubicBezTo>
                  <a:cubicBezTo>
                    <a:pt x="377" y="197"/>
                    <a:pt x="378" y="197"/>
                    <a:pt x="378" y="197"/>
                  </a:cubicBezTo>
                  <a:cubicBezTo>
                    <a:pt x="379" y="196"/>
                    <a:pt x="379" y="196"/>
                    <a:pt x="379" y="195"/>
                  </a:cubicBezTo>
                  <a:cubicBezTo>
                    <a:pt x="379" y="195"/>
                    <a:pt x="378" y="195"/>
                    <a:pt x="378" y="194"/>
                  </a:cubicBezTo>
                  <a:cubicBezTo>
                    <a:pt x="377" y="194"/>
                    <a:pt x="377" y="194"/>
                    <a:pt x="377" y="194"/>
                  </a:cubicBezTo>
                  <a:close/>
                  <a:moveTo>
                    <a:pt x="358" y="202"/>
                  </a:moveTo>
                  <a:cubicBezTo>
                    <a:pt x="357" y="202"/>
                    <a:pt x="357" y="201"/>
                    <a:pt x="356" y="201"/>
                  </a:cubicBezTo>
                  <a:cubicBezTo>
                    <a:pt x="356" y="201"/>
                    <a:pt x="355" y="201"/>
                    <a:pt x="355" y="201"/>
                  </a:cubicBezTo>
                  <a:cubicBezTo>
                    <a:pt x="354" y="201"/>
                    <a:pt x="354" y="201"/>
                    <a:pt x="353" y="200"/>
                  </a:cubicBezTo>
                  <a:cubicBezTo>
                    <a:pt x="353" y="200"/>
                    <a:pt x="353" y="199"/>
                    <a:pt x="352" y="199"/>
                  </a:cubicBezTo>
                  <a:cubicBezTo>
                    <a:pt x="351" y="199"/>
                    <a:pt x="351" y="199"/>
                    <a:pt x="350" y="199"/>
                  </a:cubicBezTo>
                  <a:cubicBezTo>
                    <a:pt x="349" y="200"/>
                    <a:pt x="349" y="200"/>
                    <a:pt x="349" y="200"/>
                  </a:cubicBezTo>
                  <a:cubicBezTo>
                    <a:pt x="350" y="200"/>
                    <a:pt x="350" y="200"/>
                    <a:pt x="350" y="200"/>
                  </a:cubicBezTo>
                  <a:cubicBezTo>
                    <a:pt x="351" y="201"/>
                    <a:pt x="351" y="201"/>
                    <a:pt x="352" y="202"/>
                  </a:cubicBezTo>
                  <a:cubicBezTo>
                    <a:pt x="352" y="202"/>
                    <a:pt x="353" y="203"/>
                    <a:pt x="353" y="203"/>
                  </a:cubicBezTo>
                  <a:cubicBezTo>
                    <a:pt x="354" y="203"/>
                    <a:pt x="354" y="204"/>
                    <a:pt x="355" y="204"/>
                  </a:cubicBezTo>
                  <a:cubicBezTo>
                    <a:pt x="356" y="204"/>
                    <a:pt x="356" y="203"/>
                    <a:pt x="357" y="203"/>
                  </a:cubicBezTo>
                  <a:cubicBezTo>
                    <a:pt x="357" y="203"/>
                    <a:pt x="357" y="202"/>
                    <a:pt x="358" y="202"/>
                  </a:cubicBezTo>
                  <a:close/>
                  <a:moveTo>
                    <a:pt x="457" y="107"/>
                  </a:moveTo>
                  <a:cubicBezTo>
                    <a:pt x="457" y="107"/>
                    <a:pt x="457" y="107"/>
                    <a:pt x="457" y="107"/>
                  </a:cubicBezTo>
                  <a:cubicBezTo>
                    <a:pt x="458" y="107"/>
                    <a:pt x="458" y="107"/>
                    <a:pt x="458" y="107"/>
                  </a:cubicBezTo>
                  <a:cubicBezTo>
                    <a:pt x="458" y="107"/>
                    <a:pt x="458" y="107"/>
                    <a:pt x="458" y="107"/>
                  </a:cubicBezTo>
                  <a:cubicBezTo>
                    <a:pt x="458" y="107"/>
                    <a:pt x="458" y="107"/>
                    <a:pt x="458" y="107"/>
                  </a:cubicBezTo>
                  <a:cubicBezTo>
                    <a:pt x="458" y="107"/>
                    <a:pt x="458" y="107"/>
                    <a:pt x="458" y="107"/>
                  </a:cubicBezTo>
                  <a:cubicBezTo>
                    <a:pt x="459" y="107"/>
                    <a:pt x="459" y="107"/>
                    <a:pt x="459" y="108"/>
                  </a:cubicBezTo>
                  <a:cubicBezTo>
                    <a:pt x="459" y="108"/>
                    <a:pt x="459" y="108"/>
                    <a:pt x="459" y="108"/>
                  </a:cubicBezTo>
                  <a:cubicBezTo>
                    <a:pt x="459" y="108"/>
                    <a:pt x="459" y="108"/>
                    <a:pt x="459" y="108"/>
                  </a:cubicBezTo>
                  <a:cubicBezTo>
                    <a:pt x="459" y="108"/>
                    <a:pt x="460" y="108"/>
                    <a:pt x="460" y="108"/>
                  </a:cubicBezTo>
                  <a:cubicBezTo>
                    <a:pt x="460" y="108"/>
                    <a:pt x="460" y="108"/>
                    <a:pt x="460" y="108"/>
                  </a:cubicBezTo>
                  <a:cubicBezTo>
                    <a:pt x="461" y="108"/>
                    <a:pt x="461" y="108"/>
                    <a:pt x="462" y="108"/>
                  </a:cubicBezTo>
                  <a:cubicBezTo>
                    <a:pt x="462" y="108"/>
                    <a:pt x="463" y="109"/>
                    <a:pt x="463" y="109"/>
                  </a:cubicBezTo>
                  <a:cubicBezTo>
                    <a:pt x="464" y="110"/>
                    <a:pt x="464" y="109"/>
                    <a:pt x="465" y="109"/>
                  </a:cubicBezTo>
                  <a:cubicBezTo>
                    <a:pt x="465" y="109"/>
                    <a:pt x="466" y="109"/>
                    <a:pt x="466" y="109"/>
                  </a:cubicBezTo>
                  <a:cubicBezTo>
                    <a:pt x="466" y="109"/>
                    <a:pt x="467" y="109"/>
                    <a:pt x="467" y="109"/>
                  </a:cubicBezTo>
                  <a:cubicBezTo>
                    <a:pt x="468" y="109"/>
                    <a:pt x="468" y="109"/>
                    <a:pt x="468" y="108"/>
                  </a:cubicBezTo>
                  <a:cubicBezTo>
                    <a:pt x="469" y="108"/>
                    <a:pt x="469" y="108"/>
                    <a:pt x="469" y="107"/>
                  </a:cubicBezTo>
                  <a:cubicBezTo>
                    <a:pt x="470" y="107"/>
                    <a:pt x="470" y="107"/>
                    <a:pt x="470" y="107"/>
                  </a:cubicBezTo>
                  <a:cubicBezTo>
                    <a:pt x="470" y="106"/>
                    <a:pt x="471" y="106"/>
                    <a:pt x="471" y="106"/>
                  </a:cubicBezTo>
                  <a:cubicBezTo>
                    <a:pt x="472" y="106"/>
                    <a:pt x="472" y="106"/>
                    <a:pt x="473" y="106"/>
                  </a:cubicBezTo>
                  <a:cubicBezTo>
                    <a:pt x="473" y="106"/>
                    <a:pt x="473" y="106"/>
                    <a:pt x="473" y="106"/>
                  </a:cubicBezTo>
                  <a:cubicBezTo>
                    <a:pt x="474" y="106"/>
                    <a:pt x="474" y="105"/>
                    <a:pt x="474" y="105"/>
                  </a:cubicBezTo>
                  <a:cubicBezTo>
                    <a:pt x="475" y="105"/>
                    <a:pt x="475" y="105"/>
                    <a:pt x="475" y="105"/>
                  </a:cubicBezTo>
                  <a:cubicBezTo>
                    <a:pt x="475" y="105"/>
                    <a:pt x="476" y="105"/>
                    <a:pt x="476" y="105"/>
                  </a:cubicBezTo>
                  <a:cubicBezTo>
                    <a:pt x="476" y="105"/>
                    <a:pt x="476" y="105"/>
                    <a:pt x="477" y="105"/>
                  </a:cubicBezTo>
                  <a:cubicBezTo>
                    <a:pt x="477" y="105"/>
                    <a:pt x="477" y="105"/>
                    <a:pt x="477" y="105"/>
                  </a:cubicBezTo>
                  <a:cubicBezTo>
                    <a:pt x="478" y="105"/>
                    <a:pt x="478" y="104"/>
                    <a:pt x="478" y="104"/>
                  </a:cubicBezTo>
                  <a:cubicBezTo>
                    <a:pt x="478" y="104"/>
                    <a:pt x="478" y="104"/>
                    <a:pt x="479" y="104"/>
                  </a:cubicBezTo>
                  <a:cubicBezTo>
                    <a:pt x="479" y="104"/>
                    <a:pt x="479" y="103"/>
                    <a:pt x="479" y="103"/>
                  </a:cubicBezTo>
                  <a:cubicBezTo>
                    <a:pt x="480" y="103"/>
                    <a:pt x="480" y="103"/>
                    <a:pt x="480" y="102"/>
                  </a:cubicBezTo>
                  <a:cubicBezTo>
                    <a:pt x="480" y="102"/>
                    <a:pt x="480" y="101"/>
                    <a:pt x="481" y="101"/>
                  </a:cubicBezTo>
                  <a:cubicBezTo>
                    <a:pt x="481" y="101"/>
                    <a:pt x="481" y="100"/>
                    <a:pt x="482" y="100"/>
                  </a:cubicBezTo>
                  <a:cubicBezTo>
                    <a:pt x="486" y="100"/>
                    <a:pt x="486" y="100"/>
                    <a:pt x="486" y="100"/>
                  </a:cubicBezTo>
                  <a:cubicBezTo>
                    <a:pt x="486" y="100"/>
                    <a:pt x="487" y="100"/>
                    <a:pt x="487" y="100"/>
                  </a:cubicBezTo>
                  <a:cubicBezTo>
                    <a:pt x="487" y="99"/>
                    <a:pt x="488" y="99"/>
                    <a:pt x="488" y="99"/>
                  </a:cubicBezTo>
                  <a:cubicBezTo>
                    <a:pt x="488" y="99"/>
                    <a:pt x="489" y="98"/>
                    <a:pt x="489" y="98"/>
                  </a:cubicBezTo>
                  <a:cubicBezTo>
                    <a:pt x="489" y="98"/>
                    <a:pt x="489" y="98"/>
                    <a:pt x="489" y="97"/>
                  </a:cubicBezTo>
                  <a:cubicBezTo>
                    <a:pt x="488" y="97"/>
                    <a:pt x="488" y="97"/>
                    <a:pt x="488" y="97"/>
                  </a:cubicBezTo>
                  <a:cubicBezTo>
                    <a:pt x="488" y="97"/>
                    <a:pt x="487" y="98"/>
                    <a:pt x="487" y="98"/>
                  </a:cubicBezTo>
                  <a:cubicBezTo>
                    <a:pt x="486" y="98"/>
                    <a:pt x="487" y="99"/>
                    <a:pt x="486" y="99"/>
                  </a:cubicBezTo>
                  <a:cubicBezTo>
                    <a:pt x="486" y="99"/>
                    <a:pt x="486" y="99"/>
                    <a:pt x="485" y="99"/>
                  </a:cubicBezTo>
                  <a:cubicBezTo>
                    <a:pt x="485" y="99"/>
                    <a:pt x="485" y="99"/>
                    <a:pt x="485" y="99"/>
                  </a:cubicBezTo>
                  <a:cubicBezTo>
                    <a:pt x="484" y="99"/>
                    <a:pt x="484" y="99"/>
                    <a:pt x="483" y="98"/>
                  </a:cubicBezTo>
                  <a:cubicBezTo>
                    <a:pt x="483" y="98"/>
                    <a:pt x="483" y="97"/>
                    <a:pt x="482" y="97"/>
                  </a:cubicBezTo>
                  <a:cubicBezTo>
                    <a:pt x="482" y="97"/>
                    <a:pt x="482" y="97"/>
                    <a:pt x="482" y="97"/>
                  </a:cubicBezTo>
                  <a:cubicBezTo>
                    <a:pt x="481" y="97"/>
                    <a:pt x="481" y="97"/>
                    <a:pt x="481" y="97"/>
                  </a:cubicBezTo>
                  <a:cubicBezTo>
                    <a:pt x="480" y="97"/>
                    <a:pt x="479" y="97"/>
                    <a:pt x="478" y="97"/>
                  </a:cubicBezTo>
                  <a:cubicBezTo>
                    <a:pt x="478" y="97"/>
                    <a:pt x="478" y="97"/>
                    <a:pt x="477" y="97"/>
                  </a:cubicBezTo>
                  <a:cubicBezTo>
                    <a:pt x="477" y="96"/>
                    <a:pt x="477" y="96"/>
                    <a:pt x="477" y="96"/>
                  </a:cubicBezTo>
                  <a:cubicBezTo>
                    <a:pt x="476" y="96"/>
                    <a:pt x="476" y="96"/>
                    <a:pt x="476" y="95"/>
                  </a:cubicBezTo>
                  <a:cubicBezTo>
                    <a:pt x="476" y="95"/>
                    <a:pt x="476" y="95"/>
                    <a:pt x="476" y="95"/>
                  </a:cubicBezTo>
                  <a:cubicBezTo>
                    <a:pt x="476" y="93"/>
                    <a:pt x="476" y="93"/>
                    <a:pt x="476" y="93"/>
                  </a:cubicBezTo>
                  <a:cubicBezTo>
                    <a:pt x="476" y="93"/>
                    <a:pt x="476" y="93"/>
                    <a:pt x="477" y="93"/>
                  </a:cubicBezTo>
                  <a:cubicBezTo>
                    <a:pt x="478" y="93"/>
                    <a:pt x="478" y="93"/>
                    <a:pt x="479" y="93"/>
                  </a:cubicBezTo>
                  <a:cubicBezTo>
                    <a:pt x="479" y="93"/>
                    <a:pt x="480" y="93"/>
                    <a:pt x="480" y="93"/>
                  </a:cubicBezTo>
                  <a:cubicBezTo>
                    <a:pt x="480" y="93"/>
                    <a:pt x="481" y="93"/>
                    <a:pt x="481" y="92"/>
                  </a:cubicBezTo>
                  <a:cubicBezTo>
                    <a:pt x="482" y="92"/>
                    <a:pt x="482" y="92"/>
                    <a:pt x="483" y="91"/>
                  </a:cubicBezTo>
                  <a:cubicBezTo>
                    <a:pt x="483" y="91"/>
                    <a:pt x="483" y="91"/>
                    <a:pt x="483" y="91"/>
                  </a:cubicBezTo>
                  <a:cubicBezTo>
                    <a:pt x="484" y="91"/>
                    <a:pt x="484" y="92"/>
                    <a:pt x="484" y="92"/>
                  </a:cubicBezTo>
                  <a:cubicBezTo>
                    <a:pt x="484" y="93"/>
                    <a:pt x="484" y="93"/>
                    <a:pt x="484" y="94"/>
                  </a:cubicBezTo>
                  <a:cubicBezTo>
                    <a:pt x="484" y="94"/>
                    <a:pt x="484" y="94"/>
                    <a:pt x="484" y="94"/>
                  </a:cubicBezTo>
                  <a:cubicBezTo>
                    <a:pt x="484" y="95"/>
                    <a:pt x="484" y="95"/>
                    <a:pt x="485" y="95"/>
                  </a:cubicBezTo>
                  <a:cubicBezTo>
                    <a:pt x="485" y="96"/>
                    <a:pt x="485" y="96"/>
                    <a:pt x="486" y="96"/>
                  </a:cubicBezTo>
                  <a:cubicBezTo>
                    <a:pt x="487" y="96"/>
                    <a:pt x="487" y="96"/>
                    <a:pt x="487" y="95"/>
                  </a:cubicBezTo>
                  <a:cubicBezTo>
                    <a:pt x="487" y="95"/>
                    <a:pt x="487" y="95"/>
                    <a:pt x="487" y="95"/>
                  </a:cubicBezTo>
                  <a:cubicBezTo>
                    <a:pt x="488" y="94"/>
                    <a:pt x="488" y="94"/>
                    <a:pt x="489" y="94"/>
                  </a:cubicBezTo>
                  <a:cubicBezTo>
                    <a:pt x="489" y="94"/>
                    <a:pt x="489" y="94"/>
                    <a:pt x="490" y="94"/>
                  </a:cubicBezTo>
                  <a:cubicBezTo>
                    <a:pt x="491" y="94"/>
                    <a:pt x="491" y="94"/>
                    <a:pt x="492" y="94"/>
                  </a:cubicBezTo>
                  <a:cubicBezTo>
                    <a:pt x="492" y="94"/>
                    <a:pt x="492" y="93"/>
                    <a:pt x="492" y="93"/>
                  </a:cubicBezTo>
                  <a:cubicBezTo>
                    <a:pt x="492" y="93"/>
                    <a:pt x="492" y="92"/>
                    <a:pt x="492" y="92"/>
                  </a:cubicBezTo>
                  <a:cubicBezTo>
                    <a:pt x="492" y="91"/>
                    <a:pt x="492" y="91"/>
                    <a:pt x="491" y="90"/>
                  </a:cubicBezTo>
                  <a:cubicBezTo>
                    <a:pt x="491" y="90"/>
                    <a:pt x="491" y="90"/>
                    <a:pt x="491" y="89"/>
                  </a:cubicBezTo>
                  <a:cubicBezTo>
                    <a:pt x="490" y="89"/>
                    <a:pt x="490" y="89"/>
                    <a:pt x="489" y="89"/>
                  </a:cubicBezTo>
                  <a:cubicBezTo>
                    <a:pt x="489" y="88"/>
                    <a:pt x="488" y="88"/>
                    <a:pt x="488" y="88"/>
                  </a:cubicBezTo>
                  <a:cubicBezTo>
                    <a:pt x="488" y="87"/>
                    <a:pt x="488" y="87"/>
                    <a:pt x="488" y="86"/>
                  </a:cubicBezTo>
                  <a:cubicBezTo>
                    <a:pt x="488" y="86"/>
                    <a:pt x="488" y="86"/>
                    <a:pt x="488" y="86"/>
                  </a:cubicBezTo>
                  <a:cubicBezTo>
                    <a:pt x="487" y="86"/>
                    <a:pt x="487" y="85"/>
                    <a:pt x="487" y="85"/>
                  </a:cubicBezTo>
                  <a:cubicBezTo>
                    <a:pt x="487" y="85"/>
                    <a:pt x="487" y="85"/>
                    <a:pt x="487" y="84"/>
                  </a:cubicBezTo>
                  <a:cubicBezTo>
                    <a:pt x="487" y="84"/>
                    <a:pt x="487" y="84"/>
                    <a:pt x="487" y="84"/>
                  </a:cubicBezTo>
                  <a:cubicBezTo>
                    <a:pt x="486" y="84"/>
                    <a:pt x="486" y="84"/>
                    <a:pt x="485" y="83"/>
                  </a:cubicBezTo>
                  <a:cubicBezTo>
                    <a:pt x="485" y="83"/>
                    <a:pt x="485" y="83"/>
                    <a:pt x="485" y="83"/>
                  </a:cubicBezTo>
                  <a:cubicBezTo>
                    <a:pt x="485" y="83"/>
                    <a:pt x="485" y="82"/>
                    <a:pt x="485" y="82"/>
                  </a:cubicBezTo>
                  <a:cubicBezTo>
                    <a:pt x="485" y="82"/>
                    <a:pt x="486" y="82"/>
                    <a:pt x="486" y="82"/>
                  </a:cubicBezTo>
                  <a:cubicBezTo>
                    <a:pt x="486" y="82"/>
                    <a:pt x="487" y="83"/>
                    <a:pt x="487" y="83"/>
                  </a:cubicBezTo>
                  <a:cubicBezTo>
                    <a:pt x="487" y="83"/>
                    <a:pt x="487" y="84"/>
                    <a:pt x="487" y="84"/>
                  </a:cubicBezTo>
                  <a:cubicBezTo>
                    <a:pt x="488" y="84"/>
                    <a:pt x="488" y="84"/>
                    <a:pt x="488" y="84"/>
                  </a:cubicBezTo>
                  <a:cubicBezTo>
                    <a:pt x="489" y="84"/>
                    <a:pt x="489" y="84"/>
                    <a:pt x="489" y="84"/>
                  </a:cubicBezTo>
                  <a:cubicBezTo>
                    <a:pt x="489" y="84"/>
                    <a:pt x="489" y="84"/>
                    <a:pt x="490" y="84"/>
                  </a:cubicBezTo>
                  <a:cubicBezTo>
                    <a:pt x="490" y="84"/>
                    <a:pt x="490" y="84"/>
                    <a:pt x="490" y="84"/>
                  </a:cubicBezTo>
                  <a:cubicBezTo>
                    <a:pt x="490" y="83"/>
                    <a:pt x="490" y="82"/>
                    <a:pt x="491" y="81"/>
                  </a:cubicBezTo>
                  <a:cubicBezTo>
                    <a:pt x="491" y="80"/>
                    <a:pt x="491" y="80"/>
                    <a:pt x="491" y="80"/>
                  </a:cubicBezTo>
                  <a:cubicBezTo>
                    <a:pt x="491" y="80"/>
                    <a:pt x="491" y="80"/>
                    <a:pt x="491" y="80"/>
                  </a:cubicBezTo>
                  <a:cubicBezTo>
                    <a:pt x="491" y="80"/>
                    <a:pt x="491" y="79"/>
                    <a:pt x="491" y="79"/>
                  </a:cubicBezTo>
                  <a:cubicBezTo>
                    <a:pt x="491" y="79"/>
                    <a:pt x="491" y="79"/>
                    <a:pt x="491" y="78"/>
                  </a:cubicBezTo>
                  <a:cubicBezTo>
                    <a:pt x="491" y="78"/>
                    <a:pt x="490" y="78"/>
                    <a:pt x="490" y="78"/>
                  </a:cubicBezTo>
                  <a:cubicBezTo>
                    <a:pt x="490" y="78"/>
                    <a:pt x="489" y="78"/>
                    <a:pt x="489" y="78"/>
                  </a:cubicBezTo>
                  <a:cubicBezTo>
                    <a:pt x="488" y="78"/>
                    <a:pt x="488" y="78"/>
                    <a:pt x="487" y="78"/>
                  </a:cubicBezTo>
                  <a:cubicBezTo>
                    <a:pt x="487" y="78"/>
                    <a:pt x="487" y="78"/>
                    <a:pt x="487" y="79"/>
                  </a:cubicBezTo>
                  <a:cubicBezTo>
                    <a:pt x="487" y="79"/>
                    <a:pt x="486" y="79"/>
                    <a:pt x="486" y="79"/>
                  </a:cubicBezTo>
                  <a:cubicBezTo>
                    <a:pt x="484" y="79"/>
                    <a:pt x="484" y="79"/>
                    <a:pt x="484" y="79"/>
                  </a:cubicBezTo>
                  <a:cubicBezTo>
                    <a:pt x="484" y="78"/>
                    <a:pt x="484" y="78"/>
                    <a:pt x="484" y="78"/>
                  </a:cubicBezTo>
                  <a:cubicBezTo>
                    <a:pt x="485" y="78"/>
                    <a:pt x="485" y="78"/>
                    <a:pt x="485" y="77"/>
                  </a:cubicBezTo>
                  <a:cubicBezTo>
                    <a:pt x="485" y="77"/>
                    <a:pt x="486" y="77"/>
                    <a:pt x="486" y="77"/>
                  </a:cubicBezTo>
                  <a:cubicBezTo>
                    <a:pt x="486" y="77"/>
                    <a:pt x="486" y="77"/>
                    <a:pt x="486" y="76"/>
                  </a:cubicBezTo>
                  <a:cubicBezTo>
                    <a:pt x="485" y="76"/>
                    <a:pt x="485" y="76"/>
                    <a:pt x="484" y="76"/>
                  </a:cubicBezTo>
                  <a:cubicBezTo>
                    <a:pt x="484" y="76"/>
                    <a:pt x="484" y="76"/>
                    <a:pt x="484" y="76"/>
                  </a:cubicBezTo>
                  <a:cubicBezTo>
                    <a:pt x="484" y="75"/>
                    <a:pt x="484" y="75"/>
                    <a:pt x="484" y="75"/>
                  </a:cubicBezTo>
                  <a:cubicBezTo>
                    <a:pt x="487" y="75"/>
                    <a:pt x="487" y="75"/>
                    <a:pt x="487" y="75"/>
                  </a:cubicBezTo>
                  <a:cubicBezTo>
                    <a:pt x="487" y="77"/>
                    <a:pt x="487" y="77"/>
                    <a:pt x="487" y="77"/>
                  </a:cubicBezTo>
                  <a:cubicBezTo>
                    <a:pt x="490" y="77"/>
                    <a:pt x="490" y="77"/>
                    <a:pt x="490" y="77"/>
                  </a:cubicBezTo>
                  <a:cubicBezTo>
                    <a:pt x="490" y="77"/>
                    <a:pt x="490" y="77"/>
                    <a:pt x="491" y="77"/>
                  </a:cubicBezTo>
                  <a:cubicBezTo>
                    <a:pt x="491" y="77"/>
                    <a:pt x="491" y="76"/>
                    <a:pt x="491" y="76"/>
                  </a:cubicBezTo>
                  <a:cubicBezTo>
                    <a:pt x="492" y="76"/>
                    <a:pt x="492" y="76"/>
                    <a:pt x="493" y="76"/>
                  </a:cubicBezTo>
                  <a:cubicBezTo>
                    <a:pt x="493" y="76"/>
                    <a:pt x="493" y="76"/>
                    <a:pt x="493" y="76"/>
                  </a:cubicBezTo>
                  <a:cubicBezTo>
                    <a:pt x="494" y="76"/>
                    <a:pt x="494" y="77"/>
                    <a:pt x="495" y="77"/>
                  </a:cubicBezTo>
                  <a:cubicBezTo>
                    <a:pt x="496" y="77"/>
                    <a:pt x="496" y="76"/>
                    <a:pt x="496" y="76"/>
                  </a:cubicBezTo>
                  <a:cubicBezTo>
                    <a:pt x="497" y="76"/>
                    <a:pt x="497" y="76"/>
                    <a:pt x="497" y="76"/>
                  </a:cubicBezTo>
                  <a:cubicBezTo>
                    <a:pt x="497" y="75"/>
                    <a:pt x="498" y="75"/>
                    <a:pt x="498" y="75"/>
                  </a:cubicBezTo>
                  <a:cubicBezTo>
                    <a:pt x="498" y="74"/>
                    <a:pt x="497" y="74"/>
                    <a:pt x="497" y="74"/>
                  </a:cubicBezTo>
                  <a:cubicBezTo>
                    <a:pt x="497" y="73"/>
                    <a:pt x="497" y="73"/>
                    <a:pt x="496" y="73"/>
                  </a:cubicBezTo>
                  <a:cubicBezTo>
                    <a:pt x="496" y="73"/>
                    <a:pt x="496" y="72"/>
                    <a:pt x="495" y="72"/>
                  </a:cubicBezTo>
                  <a:cubicBezTo>
                    <a:pt x="495" y="72"/>
                    <a:pt x="495" y="72"/>
                    <a:pt x="494" y="72"/>
                  </a:cubicBezTo>
                  <a:cubicBezTo>
                    <a:pt x="494" y="72"/>
                    <a:pt x="494" y="73"/>
                    <a:pt x="494" y="73"/>
                  </a:cubicBezTo>
                  <a:cubicBezTo>
                    <a:pt x="493" y="73"/>
                    <a:pt x="493" y="73"/>
                    <a:pt x="493" y="73"/>
                  </a:cubicBezTo>
                  <a:cubicBezTo>
                    <a:pt x="493" y="73"/>
                    <a:pt x="492" y="73"/>
                    <a:pt x="492" y="73"/>
                  </a:cubicBezTo>
                  <a:cubicBezTo>
                    <a:pt x="492" y="73"/>
                    <a:pt x="492" y="72"/>
                    <a:pt x="491" y="72"/>
                  </a:cubicBezTo>
                  <a:cubicBezTo>
                    <a:pt x="491" y="72"/>
                    <a:pt x="491" y="72"/>
                    <a:pt x="491" y="71"/>
                  </a:cubicBezTo>
                  <a:cubicBezTo>
                    <a:pt x="491" y="71"/>
                    <a:pt x="491" y="71"/>
                    <a:pt x="492" y="71"/>
                  </a:cubicBezTo>
                  <a:cubicBezTo>
                    <a:pt x="492" y="71"/>
                    <a:pt x="492" y="71"/>
                    <a:pt x="493" y="71"/>
                  </a:cubicBezTo>
                  <a:cubicBezTo>
                    <a:pt x="493" y="71"/>
                    <a:pt x="493" y="71"/>
                    <a:pt x="493" y="71"/>
                  </a:cubicBezTo>
                  <a:cubicBezTo>
                    <a:pt x="494" y="71"/>
                    <a:pt x="494" y="71"/>
                    <a:pt x="495" y="71"/>
                  </a:cubicBezTo>
                  <a:cubicBezTo>
                    <a:pt x="495" y="71"/>
                    <a:pt x="496" y="71"/>
                    <a:pt x="496" y="71"/>
                  </a:cubicBezTo>
                  <a:cubicBezTo>
                    <a:pt x="497" y="71"/>
                    <a:pt x="497" y="71"/>
                    <a:pt x="497" y="71"/>
                  </a:cubicBezTo>
                  <a:cubicBezTo>
                    <a:pt x="498" y="70"/>
                    <a:pt x="498" y="70"/>
                    <a:pt x="498" y="70"/>
                  </a:cubicBezTo>
                  <a:cubicBezTo>
                    <a:pt x="498" y="70"/>
                    <a:pt x="498" y="70"/>
                    <a:pt x="498" y="70"/>
                  </a:cubicBezTo>
                  <a:cubicBezTo>
                    <a:pt x="499" y="70"/>
                    <a:pt x="499" y="70"/>
                    <a:pt x="499" y="70"/>
                  </a:cubicBezTo>
                  <a:cubicBezTo>
                    <a:pt x="500" y="70"/>
                    <a:pt x="500" y="70"/>
                    <a:pt x="500" y="70"/>
                  </a:cubicBezTo>
                  <a:cubicBezTo>
                    <a:pt x="501" y="70"/>
                    <a:pt x="501" y="70"/>
                    <a:pt x="501" y="70"/>
                  </a:cubicBezTo>
                  <a:cubicBezTo>
                    <a:pt x="502" y="70"/>
                    <a:pt x="502" y="70"/>
                    <a:pt x="502" y="70"/>
                  </a:cubicBezTo>
                  <a:cubicBezTo>
                    <a:pt x="502" y="70"/>
                    <a:pt x="502" y="69"/>
                    <a:pt x="502" y="69"/>
                  </a:cubicBezTo>
                  <a:cubicBezTo>
                    <a:pt x="502" y="69"/>
                    <a:pt x="501" y="68"/>
                    <a:pt x="501" y="68"/>
                  </a:cubicBezTo>
                  <a:cubicBezTo>
                    <a:pt x="501" y="68"/>
                    <a:pt x="500" y="68"/>
                    <a:pt x="500" y="68"/>
                  </a:cubicBezTo>
                  <a:cubicBezTo>
                    <a:pt x="500" y="68"/>
                    <a:pt x="499" y="68"/>
                    <a:pt x="499" y="68"/>
                  </a:cubicBezTo>
                  <a:cubicBezTo>
                    <a:pt x="499" y="67"/>
                    <a:pt x="498" y="67"/>
                    <a:pt x="498" y="67"/>
                  </a:cubicBezTo>
                  <a:cubicBezTo>
                    <a:pt x="498" y="66"/>
                    <a:pt x="498" y="66"/>
                    <a:pt x="498" y="66"/>
                  </a:cubicBezTo>
                  <a:cubicBezTo>
                    <a:pt x="498" y="66"/>
                    <a:pt x="498" y="65"/>
                    <a:pt x="498" y="65"/>
                  </a:cubicBezTo>
                  <a:cubicBezTo>
                    <a:pt x="498" y="65"/>
                    <a:pt x="498" y="64"/>
                    <a:pt x="498" y="64"/>
                  </a:cubicBezTo>
                  <a:cubicBezTo>
                    <a:pt x="498" y="64"/>
                    <a:pt x="498" y="63"/>
                    <a:pt x="498" y="63"/>
                  </a:cubicBezTo>
                  <a:cubicBezTo>
                    <a:pt x="498" y="63"/>
                    <a:pt x="498" y="63"/>
                    <a:pt x="498" y="63"/>
                  </a:cubicBezTo>
                  <a:cubicBezTo>
                    <a:pt x="499" y="63"/>
                    <a:pt x="500" y="63"/>
                    <a:pt x="501" y="63"/>
                  </a:cubicBezTo>
                  <a:cubicBezTo>
                    <a:pt x="501" y="61"/>
                    <a:pt x="501" y="61"/>
                    <a:pt x="501" y="61"/>
                  </a:cubicBezTo>
                  <a:cubicBezTo>
                    <a:pt x="501" y="60"/>
                    <a:pt x="500" y="60"/>
                    <a:pt x="500" y="59"/>
                  </a:cubicBezTo>
                  <a:cubicBezTo>
                    <a:pt x="500" y="59"/>
                    <a:pt x="500" y="58"/>
                    <a:pt x="500" y="58"/>
                  </a:cubicBezTo>
                  <a:cubicBezTo>
                    <a:pt x="500" y="58"/>
                    <a:pt x="500" y="57"/>
                    <a:pt x="500" y="57"/>
                  </a:cubicBezTo>
                  <a:cubicBezTo>
                    <a:pt x="499" y="57"/>
                    <a:pt x="498" y="57"/>
                    <a:pt x="497" y="57"/>
                  </a:cubicBezTo>
                  <a:cubicBezTo>
                    <a:pt x="497" y="57"/>
                    <a:pt x="497" y="57"/>
                    <a:pt x="497" y="57"/>
                  </a:cubicBezTo>
                  <a:cubicBezTo>
                    <a:pt x="496" y="57"/>
                    <a:pt x="496" y="57"/>
                    <a:pt x="496" y="57"/>
                  </a:cubicBezTo>
                  <a:cubicBezTo>
                    <a:pt x="496" y="57"/>
                    <a:pt x="495" y="56"/>
                    <a:pt x="495" y="56"/>
                  </a:cubicBezTo>
                  <a:cubicBezTo>
                    <a:pt x="495" y="56"/>
                    <a:pt x="495" y="56"/>
                    <a:pt x="494" y="56"/>
                  </a:cubicBezTo>
                  <a:cubicBezTo>
                    <a:pt x="494" y="56"/>
                    <a:pt x="494" y="56"/>
                    <a:pt x="494" y="55"/>
                  </a:cubicBezTo>
                  <a:cubicBezTo>
                    <a:pt x="494" y="55"/>
                    <a:pt x="494" y="55"/>
                    <a:pt x="494" y="54"/>
                  </a:cubicBezTo>
                  <a:cubicBezTo>
                    <a:pt x="494" y="54"/>
                    <a:pt x="494" y="54"/>
                    <a:pt x="494" y="54"/>
                  </a:cubicBezTo>
                  <a:cubicBezTo>
                    <a:pt x="494" y="54"/>
                    <a:pt x="494" y="54"/>
                    <a:pt x="494" y="53"/>
                  </a:cubicBezTo>
                  <a:cubicBezTo>
                    <a:pt x="495" y="53"/>
                    <a:pt x="495" y="53"/>
                    <a:pt x="495" y="53"/>
                  </a:cubicBezTo>
                  <a:cubicBezTo>
                    <a:pt x="495" y="53"/>
                    <a:pt x="495" y="53"/>
                    <a:pt x="496" y="53"/>
                  </a:cubicBezTo>
                  <a:cubicBezTo>
                    <a:pt x="496" y="53"/>
                    <a:pt x="497" y="53"/>
                    <a:pt x="497" y="53"/>
                  </a:cubicBezTo>
                  <a:cubicBezTo>
                    <a:pt x="497" y="53"/>
                    <a:pt x="498" y="52"/>
                    <a:pt x="498" y="52"/>
                  </a:cubicBezTo>
                  <a:cubicBezTo>
                    <a:pt x="499" y="52"/>
                    <a:pt x="499" y="52"/>
                    <a:pt x="499" y="52"/>
                  </a:cubicBezTo>
                  <a:cubicBezTo>
                    <a:pt x="500" y="52"/>
                    <a:pt x="500" y="52"/>
                    <a:pt x="501" y="52"/>
                  </a:cubicBezTo>
                  <a:cubicBezTo>
                    <a:pt x="501" y="52"/>
                    <a:pt x="501" y="53"/>
                    <a:pt x="501" y="53"/>
                  </a:cubicBezTo>
                  <a:cubicBezTo>
                    <a:pt x="502" y="53"/>
                    <a:pt x="502" y="53"/>
                    <a:pt x="502" y="54"/>
                  </a:cubicBezTo>
                  <a:cubicBezTo>
                    <a:pt x="502" y="54"/>
                    <a:pt x="502" y="54"/>
                    <a:pt x="502" y="54"/>
                  </a:cubicBezTo>
                  <a:cubicBezTo>
                    <a:pt x="502" y="55"/>
                    <a:pt x="502" y="55"/>
                    <a:pt x="502" y="55"/>
                  </a:cubicBezTo>
                  <a:cubicBezTo>
                    <a:pt x="502" y="55"/>
                    <a:pt x="501" y="56"/>
                    <a:pt x="501" y="56"/>
                  </a:cubicBezTo>
                  <a:cubicBezTo>
                    <a:pt x="501" y="57"/>
                    <a:pt x="502" y="58"/>
                    <a:pt x="502" y="59"/>
                  </a:cubicBezTo>
                  <a:cubicBezTo>
                    <a:pt x="503" y="58"/>
                    <a:pt x="503" y="58"/>
                    <a:pt x="503" y="58"/>
                  </a:cubicBezTo>
                  <a:cubicBezTo>
                    <a:pt x="503" y="53"/>
                    <a:pt x="503" y="53"/>
                    <a:pt x="503" y="53"/>
                  </a:cubicBezTo>
                  <a:cubicBezTo>
                    <a:pt x="503" y="52"/>
                    <a:pt x="503" y="52"/>
                    <a:pt x="504" y="52"/>
                  </a:cubicBezTo>
                  <a:cubicBezTo>
                    <a:pt x="504" y="52"/>
                    <a:pt x="504" y="52"/>
                    <a:pt x="504" y="51"/>
                  </a:cubicBezTo>
                  <a:cubicBezTo>
                    <a:pt x="504" y="51"/>
                    <a:pt x="504" y="51"/>
                    <a:pt x="504" y="51"/>
                  </a:cubicBezTo>
                  <a:cubicBezTo>
                    <a:pt x="504" y="50"/>
                    <a:pt x="504" y="50"/>
                    <a:pt x="504" y="50"/>
                  </a:cubicBezTo>
                  <a:cubicBezTo>
                    <a:pt x="503" y="50"/>
                    <a:pt x="503" y="49"/>
                    <a:pt x="503" y="49"/>
                  </a:cubicBezTo>
                  <a:cubicBezTo>
                    <a:pt x="502" y="49"/>
                    <a:pt x="502" y="49"/>
                    <a:pt x="502" y="49"/>
                  </a:cubicBezTo>
                  <a:cubicBezTo>
                    <a:pt x="502" y="49"/>
                    <a:pt x="501" y="50"/>
                    <a:pt x="501" y="50"/>
                  </a:cubicBezTo>
                  <a:cubicBezTo>
                    <a:pt x="501" y="50"/>
                    <a:pt x="500" y="50"/>
                    <a:pt x="500" y="50"/>
                  </a:cubicBezTo>
                  <a:cubicBezTo>
                    <a:pt x="499" y="50"/>
                    <a:pt x="499" y="50"/>
                    <a:pt x="499" y="50"/>
                  </a:cubicBezTo>
                  <a:cubicBezTo>
                    <a:pt x="498" y="50"/>
                    <a:pt x="498" y="49"/>
                    <a:pt x="498" y="49"/>
                  </a:cubicBezTo>
                  <a:cubicBezTo>
                    <a:pt x="498" y="49"/>
                    <a:pt x="498" y="50"/>
                    <a:pt x="497" y="50"/>
                  </a:cubicBezTo>
                  <a:cubicBezTo>
                    <a:pt x="497" y="47"/>
                    <a:pt x="497" y="47"/>
                    <a:pt x="497" y="47"/>
                  </a:cubicBezTo>
                  <a:cubicBezTo>
                    <a:pt x="498" y="47"/>
                    <a:pt x="498" y="47"/>
                    <a:pt x="498" y="47"/>
                  </a:cubicBezTo>
                  <a:cubicBezTo>
                    <a:pt x="498" y="47"/>
                    <a:pt x="499" y="47"/>
                    <a:pt x="499" y="47"/>
                  </a:cubicBezTo>
                  <a:cubicBezTo>
                    <a:pt x="499" y="47"/>
                    <a:pt x="499" y="47"/>
                    <a:pt x="499" y="47"/>
                  </a:cubicBezTo>
                  <a:cubicBezTo>
                    <a:pt x="500" y="47"/>
                    <a:pt x="500" y="47"/>
                    <a:pt x="501" y="47"/>
                  </a:cubicBezTo>
                  <a:cubicBezTo>
                    <a:pt x="501" y="47"/>
                    <a:pt x="501" y="47"/>
                    <a:pt x="502" y="47"/>
                  </a:cubicBezTo>
                  <a:cubicBezTo>
                    <a:pt x="501" y="47"/>
                    <a:pt x="501" y="46"/>
                    <a:pt x="501" y="46"/>
                  </a:cubicBezTo>
                  <a:cubicBezTo>
                    <a:pt x="501" y="46"/>
                    <a:pt x="501" y="45"/>
                    <a:pt x="500" y="45"/>
                  </a:cubicBezTo>
                  <a:cubicBezTo>
                    <a:pt x="500" y="45"/>
                    <a:pt x="499" y="46"/>
                    <a:pt x="499" y="46"/>
                  </a:cubicBezTo>
                  <a:cubicBezTo>
                    <a:pt x="499" y="45"/>
                    <a:pt x="499" y="45"/>
                    <a:pt x="498" y="45"/>
                  </a:cubicBezTo>
                  <a:cubicBezTo>
                    <a:pt x="498" y="45"/>
                    <a:pt x="498" y="45"/>
                    <a:pt x="498" y="45"/>
                  </a:cubicBezTo>
                  <a:cubicBezTo>
                    <a:pt x="497" y="45"/>
                    <a:pt x="497" y="45"/>
                    <a:pt x="497" y="45"/>
                  </a:cubicBezTo>
                  <a:cubicBezTo>
                    <a:pt x="496" y="45"/>
                    <a:pt x="496" y="44"/>
                    <a:pt x="496" y="44"/>
                  </a:cubicBezTo>
                  <a:cubicBezTo>
                    <a:pt x="495" y="44"/>
                    <a:pt x="495" y="45"/>
                    <a:pt x="494" y="45"/>
                  </a:cubicBezTo>
                  <a:cubicBezTo>
                    <a:pt x="494" y="45"/>
                    <a:pt x="494" y="45"/>
                    <a:pt x="494" y="46"/>
                  </a:cubicBezTo>
                  <a:cubicBezTo>
                    <a:pt x="494" y="46"/>
                    <a:pt x="494" y="46"/>
                    <a:pt x="494" y="47"/>
                  </a:cubicBezTo>
                  <a:cubicBezTo>
                    <a:pt x="493" y="47"/>
                    <a:pt x="493" y="47"/>
                    <a:pt x="493" y="47"/>
                  </a:cubicBezTo>
                  <a:cubicBezTo>
                    <a:pt x="493" y="46"/>
                    <a:pt x="492" y="46"/>
                    <a:pt x="492" y="46"/>
                  </a:cubicBezTo>
                  <a:cubicBezTo>
                    <a:pt x="492" y="46"/>
                    <a:pt x="492" y="46"/>
                    <a:pt x="492" y="45"/>
                  </a:cubicBezTo>
                  <a:cubicBezTo>
                    <a:pt x="492" y="45"/>
                    <a:pt x="492" y="44"/>
                    <a:pt x="492" y="44"/>
                  </a:cubicBezTo>
                  <a:cubicBezTo>
                    <a:pt x="493" y="44"/>
                    <a:pt x="493" y="43"/>
                    <a:pt x="493" y="43"/>
                  </a:cubicBezTo>
                  <a:cubicBezTo>
                    <a:pt x="493" y="43"/>
                    <a:pt x="493" y="43"/>
                    <a:pt x="494" y="43"/>
                  </a:cubicBezTo>
                  <a:cubicBezTo>
                    <a:pt x="494" y="43"/>
                    <a:pt x="494" y="43"/>
                    <a:pt x="494" y="42"/>
                  </a:cubicBezTo>
                  <a:cubicBezTo>
                    <a:pt x="494" y="42"/>
                    <a:pt x="494" y="42"/>
                    <a:pt x="494" y="42"/>
                  </a:cubicBezTo>
                  <a:cubicBezTo>
                    <a:pt x="494" y="41"/>
                    <a:pt x="494" y="41"/>
                    <a:pt x="494" y="40"/>
                  </a:cubicBezTo>
                  <a:cubicBezTo>
                    <a:pt x="494" y="40"/>
                    <a:pt x="494" y="39"/>
                    <a:pt x="494" y="38"/>
                  </a:cubicBezTo>
                  <a:cubicBezTo>
                    <a:pt x="497" y="38"/>
                    <a:pt x="497" y="38"/>
                    <a:pt x="497" y="38"/>
                  </a:cubicBezTo>
                  <a:cubicBezTo>
                    <a:pt x="497" y="38"/>
                    <a:pt x="496" y="37"/>
                    <a:pt x="497" y="37"/>
                  </a:cubicBezTo>
                  <a:cubicBezTo>
                    <a:pt x="497" y="36"/>
                    <a:pt x="497" y="36"/>
                    <a:pt x="497" y="36"/>
                  </a:cubicBezTo>
                  <a:cubicBezTo>
                    <a:pt x="498" y="36"/>
                    <a:pt x="498" y="36"/>
                    <a:pt x="499" y="36"/>
                  </a:cubicBezTo>
                  <a:cubicBezTo>
                    <a:pt x="500" y="36"/>
                    <a:pt x="500" y="36"/>
                    <a:pt x="500" y="36"/>
                  </a:cubicBezTo>
                  <a:cubicBezTo>
                    <a:pt x="500" y="36"/>
                    <a:pt x="500" y="35"/>
                    <a:pt x="500" y="35"/>
                  </a:cubicBezTo>
                  <a:cubicBezTo>
                    <a:pt x="500" y="35"/>
                    <a:pt x="500" y="35"/>
                    <a:pt x="500" y="34"/>
                  </a:cubicBezTo>
                  <a:cubicBezTo>
                    <a:pt x="500" y="34"/>
                    <a:pt x="500" y="34"/>
                    <a:pt x="500" y="33"/>
                  </a:cubicBezTo>
                  <a:cubicBezTo>
                    <a:pt x="500" y="33"/>
                    <a:pt x="500" y="33"/>
                    <a:pt x="500" y="32"/>
                  </a:cubicBezTo>
                  <a:cubicBezTo>
                    <a:pt x="501" y="32"/>
                    <a:pt x="501" y="32"/>
                    <a:pt x="501" y="32"/>
                  </a:cubicBezTo>
                  <a:cubicBezTo>
                    <a:pt x="501" y="31"/>
                    <a:pt x="501" y="31"/>
                    <a:pt x="501" y="31"/>
                  </a:cubicBezTo>
                  <a:cubicBezTo>
                    <a:pt x="501" y="31"/>
                    <a:pt x="502" y="31"/>
                    <a:pt x="502" y="30"/>
                  </a:cubicBezTo>
                  <a:cubicBezTo>
                    <a:pt x="502" y="30"/>
                    <a:pt x="503" y="30"/>
                    <a:pt x="503" y="30"/>
                  </a:cubicBezTo>
                  <a:cubicBezTo>
                    <a:pt x="504" y="30"/>
                    <a:pt x="505" y="30"/>
                    <a:pt x="506" y="30"/>
                  </a:cubicBezTo>
                  <a:cubicBezTo>
                    <a:pt x="506" y="30"/>
                    <a:pt x="506" y="30"/>
                    <a:pt x="506" y="30"/>
                  </a:cubicBezTo>
                  <a:cubicBezTo>
                    <a:pt x="506" y="30"/>
                    <a:pt x="506" y="29"/>
                    <a:pt x="507" y="29"/>
                  </a:cubicBezTo>
                  <a:cubicBezTo>
                    <a:pt x="507" y="29"/>
                    <a:pt x="507" y="28"/>
                    <a:pt x="507" y="28"/>
                  </a:cubicBezTo>
                  <a:cubicBezTo>
                    <a:pt x="507" y="28"/>
                    <a:pt x="507" y="28"/>
                    <a:pt x="507" y="28"/>
                  </a:cubicBezTo>
                  <a:cubicBezTo>
                    <a:pt x="507" y="27"/>
                    <a:pt x="508" y="27"/>
                    <a:pt x="508" y="27"/>
                  </a:cubicBezTo>
                  <a:cubicBezTo>
                    <a:pt x="508" y="27"/>
                    <a:pt x="508" y="27"/>
                    <a:pt x="509" y="27"/>
                  </a:cubicBezTo>
                  <a:cubicBezTo>
                    <a:pt x="509" y="27"/>
                    <a:pt x="509" y="27"/>
                    <a:pt x="509" y="27"/>
                  </a:cubicBezTo>
                  <a:cubicBezTo>
                    <a:pt x="509" y="27"/>
                    <a:pt x="510" y="27"/>
                    <a:pt x="510" y="27"/>
                  </a:cubicBezTo>
                  <a:cubicBezTo>
                    <a:pt x="510" y="27"/>
                    <a:pt x="510" y="27"/>
                    <a:pt x="511" y="27"/>
                  </a:cubicBezTo>
                  <a:cubicBezTo>
                    <a:pt x="511" y="27"/>
                    <a:pt x="511" y="26"/>
                    <a:pt x="511" y="26"/>
                  </a:cubicBezTo>
                  <a:cubicBezTo>
                    <a:pt x="511" y="25"/>
                    <a:pt x="511" y="25"/>
                    <a:pt x="511" y="25"/>
                  </a:cubicBezTo>
                  <a:cubicBezTo>
                    <a:pt x="504" y="25"/>
                    <a:pt x="504" y="25"/>
                    <a:pt x="504" y="25"/>
                  </a:cubicBezTo>
                  <a:cubicBezTo>
                    <a:pt x="503" y="25"/>
                    <a:pt x="503" y="25"/>
                    <a:pt x="503" y="25"/>
                  </a:cubicBezTo>
                  <a:cubicBezTo>
                    <a:pt x="503" y="25"/>
                    <a:pt x="504" y="25"/>
                    <a:pt x="504" y="24"/>
                  </a:cubicBezTo>
                  <a:cubicBezTo>
                    <a:pt x="505" y="24"/>
                    <a:pt x="505" y="23"/>
                    <a:pt x="506" y="23"/>
                  </a:cubicBezTo>
                  <a:cubicBezTo>
                    <a:pt x="507" y="23"/>
                    <a:pt x="507" y="23"/>
                    <a:pt x="507" y="24"/>
                  </a:cubicBezTo>
                  <a:cubicBezTo>
                    <a:pt x="508" y="24"/>
                    <a:pt x="508" y="24"/>
                    <a:pt x="508" y="24"/>
                  </a:cubicBezTo>
                  <a:cubicBezTo>
                    <a:pt x="508" y="24"/>
                    <a:pt x="509" y="24"/>
                    <a:pt x="509" y="24"/>
                  </a:cubicBezTo>
                  <a:cubicBezTo>
                    <a:pt x="510" y="24"/>
                    <a:pt x="510" y="24"/>
                    <a:pt x="510" y="24"/>
                  </a:cubicBezTo>
                  <a:cubicBezTo>
                    <a:pt x="510" y="24"/>
                    <a:pt x="510" y="24"/>
                    <a:pt x="510" y="24"/>
                  </a:cubicBezTo>
                  <a:cubicBezTo>
                    <a:pt x="511" y="24"/>
                    <a:pt x="511" y="24"/>
                    <a:pt x="511" y="24"/>
                  </a:cubicBezTo>
                  <a:cubicBezTo>
                    <a:pt x="511" y="24"/>
                    <a:pt x="512" y="24"/>
                    <a:pt x="512" y="24"/>
                  </a:cubicBezTo>
                  <a:cubicBezTo>
                    <a:pt x="512" y="24"/>
                    <a:pt x="512" y="23"/>
                    <a:pt x="513" y="23"/>
                  </a:cubicBezTo>
                  <a:cubicBezTo>
                    <a:pt x="513" y="23"/>
                    <a:pt x="513" y="23"/>
                    <a:pt x="513" y="22"/>
                  </a:cubicBezTo>
                  <a:cubicBezTo>
                    <a:pt x="513" y="22"/>
                    <a:pt x="514" y="22"/>
                    <a:pt x="514" y="21"/>
                  </a:cubicBezTo>
                  <a:cubicBezTo>
                    <a:pt x="514" y="21"/>
                    <a:pt x="514" y="21"/>
                    <a:pt x="515" y="21"/>
                  </a:cubicBezTo>
                  <a:cubicBezTo>
                    <a:pt x="515" y="21"/>
                    <a:pt x="515" y="21"/>
                    <a:pt x="516" y="21"/>
                  </a:cubicBezTo>
                  <a:cubicBezTo>
                    <a:pt x="517" y="21"/>
                    <a:pt x="517" y="21"/>
                    <a:pt x="517" y="21"/>
                  </a:cubicBezTo>
                  <a:cubicBezTo>
                    <a:pt x="518" y="21"/>
                    <a:pt x="518" y="20"/>
                    <a:pt x="519" y="20"/>
                  </a:cubicBezTo>
                  <a:cubicBezTo>
                    <a:pt x="520" y="20"/>
                    <a:pt x="520" y="20"/>
                    <a:pt x="520" y="20"/>
                  </a:cubicBezTo>
                  <a:cubicBezTo>
                    <a:pt x="520" y="20"/>
                    <a:pt x="521" y="20"/>
                    <a:pt x="521" y="20"/>
                  </a:cubicBezTo>
                  <a:cubicBezTo>
                    <a:pt x="521" y="20"/>
                    <a:pt x="521" y="20"/>
                    <a:pt x="522" y="19"/>
                  </a:cubicBezTo>
                  <a:cubicBezTo>
                    <a:pt x="522" y="19"/>
                    <a:pt x="522" y="19"/>
                    <a:pt x="522" y="19"/>
                  </a:cubicBezTo>
                  <a:cubicBezTo>
                    <a:pt x="522" y="18"/>
                    <a:pt x="522" y="18"/>
                    <a:pt x="522" y="17"/>
                  </a:cubicBezTo>
                  <a:cubicBezTo>
                    <a:pt x="522" y="17"/>
                    <a:pt x="522" y="16"/>
                    <a:pt x="522" y="16"/>
                  </a:cubicBezTo>
                  <a:cubicBezTo>
                    <a:pt x="522" y="16"/>
                    <a:pt x="521" y="15"/>
                    <a:pt x="521" y="15"/>
                  </a:cubicBezTo>
                  <a:cubicBezTo>
                    <a:pt x="521" y="15"/>
                    <a:pt x="520" y="15"/>
                    <a:pt x="520" y="15"/>
                  </a:cubicBezTo>
                  <a:cubicBezTo>
                    <a:pt x="519" y="15"/>
                    <a:pt x="519" y="15"/>
                    <a:pt x="518" y="15"/>
                  </a:cubicBezTo>
                  <a:cubicBezTo>
                    <a:pt x="518" y="15"/>
                    <a:pt x="518" y="16"/>
                    <a:pt x="517" y="16"/>
                  </a:cubicBezTo>
                  <a:cubicBezTo>
                    <a:pt x="517" y="16"/>
                    <a:pt x="516" y="16"/>
                    <a:pt x="516" y="16"/>
                  </a:cubicBezTo>
                  <a:cubicBezTo>
                    <a:pt x="515" y="16"/>
                    <a:pt x="515" y="16"/>
                    <a:pt x="514" y="16"/>
                  </a:cubicBezTo>
                  <a:cubicBezTo>
                    <a:pt x="514" y="16"/>
                    <a:pt x="514" y="15"/>
                    <a:pt x="513" y="15"/>
                  </a:cubicBezTo>
                  <a:cubicBezTo>
                    <a:pt x="512" y="15"/>
                    <a:pt x="512" y="15"/>
                    <a:pt x="512" y="15"/>
                  </a:cubicBezTo>
                  <a:cubicBezTo>
                    <a:pt x="512" y="15"/>
                    <a:pt x="512" y="15"/>
                    <a:pt x="511" y="15"/>
                  </a:cubicBezTo>
                  <a:cubicBezTo>
                    <a:pt x="511" y="15"/>
                    <a:pt x="510" y="15"/>
                    <a:pt x="510" y="15"/>
                  </a:cubicBezTo>
                  <a:cubicBezTo>
                    <a:pt x="509" y="15"/>
                    <a:pt x="509" y="15"/>
                    <a:pt x="509" y="15"/>
                  </a:cubicBezTo>
                  <a:cubicBezTo>
                    <a:pt x="508" y="15"/>
                    <a:pt x="508" y="15"/>
                    <a:pt x="507" y="15"/>
                  </a:cubicBezTo>
                  <a:cubicBezTo>
                    <a:pt x="507" y="15"/>
                    <a:pt x="507" y="16"/>
                    <a:pt x="507" y="16"/>
                  </a:cubicBezTo>
                  <a:cubicBezTo>
                    <a:pt x="506" y="16"/>
                    <a:pt x="506" y="16"/>
                    <a:pt x="506" y="16"/>
                  </a:cubicBezTo>
                  <a:cubicBezTo>
                    <a:pt x="506" y="17"/>
                    <a:pt x="506" y="17"/>
                    <a:pt x="505" y="18"/>
                  </a:cubicBezTo>
                  <a:cubicBezTo>
                    <a:pt x="505" y="18"/>
                    <a:pt x="505" y="18"/>
                    <a:pt x="505" y="19"/>
                  </a:cubicBezTo>
                  <a:cubicBezTo>
                    <a:pt x="505" y="19"/>
                    <a:pt x="505" y="19"/>
                    <a:pt x="504" y="19"/>
                  </a:cubicBezTo>
                  <a:cubicBezTo>
                    <a:pt x="504" y="19"/>
                    <a:pt x="503" y="19"/>
                    <a:pt x="503" y="19"/>
                  </a:cubicBezTo>
                  <a:cubicBezTo>
                    <a:pt x="502" y="19"/>
                    <a:pt x="502" y="19"/>
                    <a:pt x="501" y="19"/>
                  </a:cubicBezTo>
                  <a:cubicBezTo>
                    <a:pt x="501" y="19"/>
                    <a:pt x="500" y="19"/>
                    <a:pt x="500" y="19"/>
                  </a:cubicBezTo>
                  <a:cubicBezTo>
                    <a:pt x="499" y="19"/>
                    <a:pt x="499" y="18"/>
                    <a:pt x="499" y="18"/>
                  </a:cubicBezTo>
                  <a:cubicBezTo>
                    <a:pt x="499" y="18"/>
                    <a:pt x="498" y="18"/>
                    <a:pt x="497" y="18"/>
                  </a:cubicBezTo>
                  <a:cubicBezTo>
                    <a:pt x="497" y="18"/>
                    <a:pt x="497" y="18"/>
                    <a:pt x="496" y="18"/>
                  </a:cubicBezTo>
                  <a:cubicBezTo>
                    <a:pt x="496" y="18"/>
                    <a:pt x="495" y="19"/>
                    <a:pt x="495" y="19"/>
                  </a:cubicBezTo>
                  <a:cubicBezTo>
                    <a:pt x="495" y="19"/>
                    <a:pt x="495" y="20"/>
                    <a:pt x="495" y="20"/>
                  </a:cubicBezTo>
                  <a:cubicBezTo>
                    <a:pt x="494" y="20"/>
                    <a:pt x="494" y="20"/>
                    <a:pt x="494" y="20"/>
                  </a:cubicBezTo>
                  <a:cubicBezTo>
                    <a:pt x="494" y="20"/>
                    <a:pt x="493" y="20"/>
                    <a:pt x="493" y="20"/>
                  </a:cubicBezTo>
                  <a:cubicBezTo>
                    <a:pt x="493" y="20"/>
                    <a:pt x="492" y="20"/>
                    <a:pt x="492" y="20"/>
                  </a:cubicBezTo>
                  <a:cubicBezTo>
                    <a:pt x="491" y="20"/>
                    <a:pt x="491" y="20"/>
                    <a:pt x="490" y="21"/>
                  </a:cubicBezTo>
                  <a:cubicBezTo>
                    <a:pt x="490" y="21"/>
                    <a:pt x="490" y="21"/>
                    <a:pt x="489" y="21"/>
                  </a:cubicBezTo>
                  <a:cubicBezTo>
                    <a:pt x="489" y="21"/>
                    <a:pt x="488" y="21"/>
                    <a:pt x="488" y="21"/>
                  </a:cubicBezTo>
                  <a:cubicBezTo>
                    <a:pt x="488" y="21"/>
                    <a:pt x="487" y="22"/>
                    <a:pt x="487" y="22"/>
                  </a:cubicBezTo>
                  <a:cubicBezTo>
                    <a:pt x="487" y="22"/>
                    <a:pt x="487" y="22"/>
                    <a:pt x="486" y="23"/>
                  </a:cubicBezTo>
                  <a:cubicBezTo>
                    <a:pt x="486" y="23"/>
                    <a:pt x="486" y="24"/>
                    <a:pt x="485" y="24"/>
                  </a:cubicBezTo>
                  <a:cubicBezTo>
                    <a:pt x="485" y="25"/>
                    <a:pt x="485" y="25"/>
                    <a:pt x="485" y="25"/>
                  </a:cubicBezTo>
                  <a:cubicBezTo>
                    <a:pt x="484" y="25"/>
                    <a:pt x="484" y="24"/>
                    <a:pt x="484" y="24"/>
                  </a:cubicBezTo>
                  <a:cubicBezTo>
                    <a:pt x="484" y="24"/>
                    <a:pt x="484" y="24"/>
                    <a:pt x="484" y="24"/>
                  </a:cubicBezTo>
                  <a:cubicBezTo>
                    <a:pt x="484" y="23"/>
                    <a:pt x="485" y="24"/>
                    <a:pt x="485" y="23"/>
                  </a:cubicBezTo>
                  <a:cubicBezTo>
                    <a:pt x="485" y="23"/>
                    <a:pt x="485" y="23"/>
                    <a:pt x="485" y="23"/>
                  </a:cubicBezTo>
                  <a:cubicBezTo>
                    <a:pt x="485" y="22"/>
                    <a:pt x="486" y="22"/>
                    <a:pt x="486" y="22"/>
                  </a:cubicBezTo>
                  <a:cubicBezTo>
                    <a:pt x="486" y="21"/>
                    <a:pt x="486" y="21"/>
                    <a:pt x="487" y="21"/>
                  </a:cubicBezTo>
                  <a:cubicBezTo>
                    <a:pt x="487" y="20"/>
                    <a:pt x="487" y="21"/>
                    <a:pt x="487" y="21"/>
                  </a:cubicBezTo>
                  <a:cubicBezTo>
                    <a:pt x="488" y="20"/>
                    <a:pt x="488" y="20"/>
                    <a:pt x="488" y="20"/>
                  </a:cubicBezTo>
                  <a:cubicBezTo>
                    <a:pt x="488" y="20"/>
                    <a:pt x="488" y="20"/>
                    <a:pt x="488" y="19"/>
                  </a:cubicBezTo>
                  <a:cubicBezTo>
                    <a:pt x="488" y="18"/>
                    <a:pt x="488" y="18"/>
                    <a:pt x="488" y="18"/>
                  </a:cubicBezTo>
                  <a:cubicBezTo>
                    <a:pt x="489" y="18"/>
                    <a:pt x="489" y="17"/>
                    <a:pt x="489" y="17"/>
                  </a:cubicBezTo>
                  <a:cubicBezTo>
                    <a:pt x="490" y="17"/>
                    <a:pt x="490" y="17"/>
                    <a:pt x="490" y="17"/>
                  </a:cubicBezTo>
                  <a:cubicBezTo>
                    <a:pt x="490" y="17"/>
                    <a:pt x="491" y="17"/>
                    <a:pt x="491" y="16"/>
                  </a:cubicBezTo>
                  <a:cubicBezTo>
                    <a:pt x="491" y="16"/>
                    <a:pt x="491" y="16"/>
                    <a:pt x="491" y="16"/>
                  </a:cubicBezTo>
                  <a:cubicBezTo>
                    <a:pt x="491" y="15"/>
                    <a:pt x="491" y="15"/>
                    <a:pt x="491" y="15"/>
                  </a:cubicBezTo>
                  <a:cubicBezTo>
                    <a:pt x="491" y="15"/>
                    <a:pt x="490" y="14"/>
                    <a:pt x="490" y="14"/>
                  </a:cubicBezTo>
                  <a:cubicBezTo>
                    <a:pt x="490" y="14"/>
                    <a:pt x="490" y="14"/>
                    <a:pt x="490" y="13"/>
                  </a:cubicBezTo>
                  <a:cubicBezTo>
                    <a:pt x="490" y="13"/>
                    <a:pt x="489" y="13"/>
                    <a:pt x="489" y="13"/>
                  </a:cubicBezTo>
                  <a:cubicBezTo>
                    <a:pt x="488" y="13"/>
                    <a:pt x="488" y="13"/>
                    <a:pt x="488" y="13"/>
                  </a:cubicBezTo>
                  <a:cubicBezTo>
                    <a:pt x="488" y="13"/>
                    <a:pt x="488" y="14"/>
                    <a:pt x="488" y="14"/>
                  </a:cubicBezTo>
                  <a:cubicBezTo>
                    <a:pt x="487" y="14"/>
                    <a:pt x="487" y="14"/>
                    <a:pt x="486" y="14"/>
                  </a:cubicBezTo>
                  <a:cubicBezTo>
                    <a:pt x="486" y="14"/>
                    <a:pt x="486" y="14"/>
                    <a:pt x="485" y="14"/>
                  </a:cubicBezTo>
                  <a:cubicBezTo>
                    <a:pt x="484" y="14"/>
                    <a:pt x="484" y="14"/>
                    <a:pt x="483" y="14"/>
                  </a:cubicBezTo>
                  <a:cubicBezTo>
                    <a:pt x="483" y="14"/>
                    <a:pt x="482" y="14"/>
                    <a:pt x="482" y="14"/>
                  </a:cubicBezTo>
                  <a:cubicBezTo>
                    <a:pt x="482" y="14"/>
                    <a:pt x="482" y="15"/>
                    <a:pt x="482" y="16"/>
                  </a:cubicBezTo>
                  <a:cubicBezTo>
                    <a:pt x="482" y="16"/>
                    <a:pt x="482" y="16"/>
                    <a:pt x="482" y="16"/>
                  </a:cubicBezTo>
                  <a:cubicBezTo>
                    <a:pt x="482" y="17"/>
                    <a:pt x="482" y="17"/>
                    <a:pt x="482" y="17"/>
                  </a:cubicBezTo>
                  <a:cubicBezTo>
                    <a:pt x="482" y="17"/>
                    <a:pt x="482" y="17"/>
                    <a:pt x="481" y="17"/>
                  </a:cubicBezTo>
                  <a:cubicBezTo>
                    <a:pt x="481" y="17"/>
                    <a:pt x="481" y="17"/>
                    <a:pt x="480" y="17"/>
                  </a:cubicBezTo>
                  <a:cubicBezTo>
                    <a:pt x="480" y="17"/>
                    <a:pt x="480" y="17"/>
                    <a:pt x="479" y="17"/>
                  </a:cubicBezTo>
                  <a:cubicBezTo>
                    <a:pt x="479" y="17"/>
                    <a:pt x="478" y="17"/>
                    <a:pt x="478" y="17"/>
                  </a:cubicBezTo>
                  <a:cubicBezTo>
                    <a:pt x="477" y="17"/>
                    <a:pt x="477" y="17"/>
                    <a:pt x="476" y="18"/>
                  </a:cubicBezTo>
                  <a:cubicBezTo>
                    <a:pt x="476" y="18"/>
                    <a:pt x="476" y="18"/>
                    <a:pt x="476" y="18"/>
                  </a:cubicBezTo>
                  <a:cubicBezTo>
                    <a:pt x="475" y="18"/>
                    <a:pt x="475" y="18"/>
                    <a:pt x="475" y="18"/>
                  </a:cubicBezTo>
                  <a:cubicBezTo>
                    <a:pt x="475" y="18"/>
                    <a:pt x="475" y="18"/>
                    <a:pt x="474" y="18"/>
                  </a:cubicBezTo>
                  <a:cubicBezTo>
                    <a:pt x="474" y="18"/>
                    <a:pt x="474" y="18"/>
                    <a:pt x="474" y="18"/>
                  </a:cubicBezTo>
                  <a:cubicBezTo>
                    <a:pt x="475" y="17"/>
                    <a:pt x="475" y="17"/>
                    <a:pt x="475" y="17"/>
                  </a:cubicBezTo>
                  <a:cubicBezTo>
                    <a:pt x="475" y="17"/>
                    <a:pt x="475" y="16"/>
                    <a:pt x="475" y="16"/>
                  </a:cubicBezTo>
                  <a:cubicBezTo>
                    <a:pt x="475" y="16"/>
                    <a:pt x="476" y="16"/>
                    <a:pt x="476" y="16"/>
                  </a:cubicBezTo>
                  <a:cubicBezTo>
                    <a:pt x="477" y="16"/>
                    <a:pt x="477" y="16"/>
                    <a:pt x="477" y="16"/>
                  </a:cubicBezTo>
                  <a:cubicBezTo>
                    <a:pt x="477" y="16"/>
                    <a:pt x="478" y="16"/>
                    <a:pt x="478" y="16"/>
                  </a:cubicBezTo>
                  <a:cubicBezTo>
                    <a:pt x="479" y="16"/>
                    <a:pt x="479" y="16"/>
                    <a:pt x="480" y="15"/>
                  </a:cubicBezTo>
                  <a:cubicBezTo>
                    <a:pt x="480" y="15"/>
                    <a:pt x="480" y="15"/>
                    <a:pt x="480" y="15"/>
                  </a:cubicBezTo>
                  <a:cubicBezTo>
                    <a:pt x="480" y="14"/>
                    <a:pt x="480" y="14"/>
                    <a:pt x="480" y="14"/>
                  </a:cubicBezTo>
                  <a:cubicBezTo>
                    <a:pt x="480" y="14"/>
                    <a:pt x="480" y="14"/>
                    <a:pt x="479" y="14"/>
                  </a:cubicBezTo>
                  <a:cubicBezTo>
                    <a:pt x="479" y="14"/>
                    <a:pt x="479" y="14"/>
                    <a:pt x="479" y="14"/>
                  </a:cubicBezTo>
                  <a:cubicBezTo>
                    <a:pt x="478" y="14"/>
                    <a:pt x="478" y="14"/>
                    <a:pt x="477" y="14"/>
                  </a:cubicBezTo>
                  <a:cubicBezTo>
                    <a:pt x="476" y="14"/>
                    <a:pt x="476" y="14"/>
                    <a:pt x="475" y="14"/>
                  </a:cubicBezTo>
                  <a:cubicBezTo>
                    <a:pt x="474" y="14"/>
                    <a:pt x="474" y="14"/>
                    <a:pt x="473" y="14"/>
                  </a:cubicBezTo>
                  <a:cubicBezTo>
                    <a:pt x="473" y="14"/>
                    <a:pt x="473" y="14"/>
                    <a:pt x="472" y="14"/>
                  </a:cubicBezTo>
                  <a:cubicBezTo>
                    <a:pt x="468" y="14"/>
                    <a:pt x="468" y="14"/>
                    <a:pt x="468" y="14"/>
                  </a:cubicBezTo>
                  <a:cubicBezTo>
                    <a:pt x="467" y="14"/>
                    <a:pt x="466" y="14"/>
                    <a:pt x="466" y="14"/>
                  </a:cubicBezTo>
                  <a:cubicBezTo>
                    <a:pt x="465" y="14"/>
                    <a:pt x="465" y="14"/>
                    <a:pt x="464" y="14"/>
                  </a:cubicBezTo>
                  <a:cubicBezTo>
                    <a:pt x="464" y="14"/>
                    <a:pt x="463" y="14"/>
                    <a:pt x="463" y="15"/>
                  </a:cubicBezTo>
                  <a:cubicBezTo>
                    <a:pt x="463" y="15"/>
                    <a:pt x="463" y="15"/>
                    <a:pt x="462" y="15"/>
                  </a:cubicBezTo>
                  <a:cubicBezTo>
                    <a:pt x="462" y="15"/>
                    <a:pt x="462" y="15"/>
                    <a:pt x="462" y="15"/>
                  </a:cubicBezTo>
                  <a:cubicBezTo>
                    <a:pt x="461" y="15"/>
                    <a:pt x="461" y="15"/>
                    <a:pt x="461" y="16"/>
                  </a:cubicBezTo>
                  <a:cubicBezTo>
                    <a:pt x="460" y="16"/>
                    <a:pt x="460" y="16"/>
                    <a:pt x="460" y="16"/>
                  </a:cubicBezTo>
                  <a:cubicBezTo>
                    <a:pt x="459" y="16"/>
                    <a:pt x="459" y="16"/>
                    <a:pt x="459" y="16"/>
                  </a:cubicBezTo>
                  <a:cubicBezTo>
                    <a:pt x="458" y="16"/>
                    <a:pt x="458" y="16"/>
                    <a:pt x="458" y="16"/>
                  </a:cubicBezTo>
                  <a:cubicBezTo>
                    <a:pt x="457" y="16"/>
                    <a:pt x="457" y="16"/>
                    <a:pt x="457" y="16"/>
                  </a:cubicBezTo>
                  <a:cubicBezTo>
                    <a:pt x="457" y="16"/>
                    <a:pt x="456" y="16"/>
                    <a:pt x="456" y="16"/>
                  </a:cubicBezTo>
                  <a:cubicBezTo>
                    <a:pt x="456" y="17"/>
                    <a:pt x="456" y="17"/>
                    <a:pt x="455" y="17"/>
                  </a:cubicBezTo>
                  <a:cubicBezTo>
                    <a:pt x="455" y="17"/>
                    <a:pt x="455" y="16"/>
                    <a:pt x="455" y="16"/>
                  </a:cubicBezTo>
                  <a:cubicBezTo>
                    <a:pt x="455" y="16"/>
                    <a:pt x="455" y="16"/>
                    <a:pt x="455" y="16"/>
                  </a:cubicBezTo>
                  <a:cubicBezTo>
                    <a:pt x="455" y="15"/>
                    <a:pt x="455" y="15"/>
                    <a:pt x="456" y="14"/>
                  </a:cubicBezTo>
                  <a:cubicBezTo>
                    <a:pt x="456" y="14"/>
                    <a:pt x="456" y="14"/>
                    <a:pt x="456" y="14"/>
                  </a:cubicBezTo>
                  <a:cubicBezTo>
                    <a:pt x="457" y="13"/>
                    <a:pt x="457" y="13"/>
                    <a:pt x="458" y="13"/>
                  </a:cubicBezTo>
                  <a:cubicBezTo>
                    <a:pt x="458" y="13"/>
                    <a:pt x="458" y="13"/>
                    <a:pt x="459" y="13"/>
                  </a:cubicBezTo>
                  <a:cubicBezTo>
                    <a:pt x="471" y="13"/>
                    <a:pt x="471" y="13"/>
                    <a:pt x="471" y="13"/>
                  </a:cubicBezTo>
                  <a:cubicBezTo>
                    <a:pt x="471" y="13"/>
                    <a:pt x="471" y="13"/>
                    <a:pt x="471" y="13"/>
                  </a:cubicBezTo>
                  <a:cubicBezTo>
                    <a:pt x="472" y="12"/>
                    <a:pt x="472" y="12"/>
                    <a:pt x="472" y="12"/>
                  </a:cubicBezTo>
                  <a:cubicBezTo>
                    <a:pt x="472" y="12"/>
                    <a:pt x="472" y="12"/>
                    <a:pt x="473" y="12"/>
                  </a:cubicBezTo>
                  <a:cubicBezTo>
                    <a:pt x="483" y="12"/>
                    <a:pt x="483" y="12"/>
                    <a:pt x="483" y="12"/>
                  </a:cubicBezTo>
                  <a:cubicBezTo>
                    <a:pt x="483" y="12"/>
                    <a:pt x="483" y="12"/>
                    <a:pt x="483" y="12"/>
                  </a:cubicBezTo>
                  <a:cubicBezTo>
                    <a:pt x="484" y="12"/>
                    <a:pt x="484" y="12"/>
                    <a:pt x="485" y="12"/>
                  </a:cubicBezTo>
                  <a:cubicBezTo>
                    <a:pt x="485" y="11"/>
                    <a:pt x="485" y="11"/>
                    <a:pt x="486" y="11"/>
                  </a:cubicBezTo>
                  <a:cubicBezTo>
                    <a:pt x="486" y="11"/>
                    <a:pt x="486" y="11"/>
                    <a:pt x="486" y="10"/>
                  </a:cubicBezTo>
                  <a:cubicBezTo>
                    <a:pt x="486" y="10"/>
                    <a:pt x="486" y="10"/>
                    <a:pt x="487" y="10"/>
                  </a:cubicBezTo>
                  <a:cubicBezTo>
                    <a:pt x="487" y="10"/>
                    <a:pt x="487" y="10"/>
                    <a:pt x="487" y="10"/>
                  </a:cubicBezTo>
                  <a:cubicBezTo>
                    <a:pt x="488" y="10"/>
                    <a:pt x="488" y="10"/>
                    <a:pt x="488" y="10"/>
                  </a:cubicBezTo>
                  <a:cubicBezTo>
                    <a:pt x="488" y="10"/>
                    <a:pt x="489" y="10"/>
                    <a:pt x="489" y="10"/>
                  </a:cubicBezTo>
                  <a:cubicBezTo>
                    <a:pt x="489" y="10"/>
                    <a:pt x="489" y="10"/>
                    <a:pt x="489" y="10"/>
                  </a:cubicBezTo>
                  <a:cubicBezTo>
                    <a:pt x="490" y="9"/>
                    <a:pt x="491" y="10"/>
                    <a:pt x="492" y="10"/>
                  </a:cubicBezTo>
                  <a:cubicBezTo>
                    <a:pt x="492" y="10"/>
                    <a:pt x="492" y="9"/>
                    <a:pt x="493" y="9"/>
                  </a:cubicBezTo>
                  <a:cubicBezTo>
                    <a:pt x="493" y="8"/>
                    <a:pt x="493" y="8"/>
                    <a:pt x="493" y="8"/>
                  </a:cubicBezTo>
                  <a:cubicBezTo>
                    <a:pt x="491" y="8"/>
                    <a:pt x="491" y="8"/>
                    <a:pt x="491" y="8"/>
                  </a:cubicBezTo>
                  <a:cubicBezTo>
                    <a:pt x="490" y="8"/>
                    <a:pt x="490" y="8"/>
                    <a:pt x="489" y="8"/>
                  </a:cubicBezTo>
                  <a:cubicBezTo>
                    <a:pt x="489" y="8"/>
                    <a:pt x="489" y="8"/>
                    <a:pt x="489" y="8"/>
                  </a:cubicBezTo>
                  <a:cubicBezTo>
                    <a:pt x="489" y="8"/>
                    <a:pt x="489" y="8"/>
                    <a:pt x="488" y="8"/>
                  </a:cubicBezTo>
                  <a:cubicBezTo>
                    <a:pt x="488" y="7"/>
                    <a:pt x="487" y="7"/>
                    <a:pt x="486" y="7"/>
                  </a:cubicBezTo>
                  <a:cubicBezTo>
                    <a:pt x="486" y="7"/>
                    <a:pt x="485" y="7"/>
                    <a:pt x="485" y="7"/>
                  </a:cubicBezTo>
                  <a:cubicBezTo>
                    <a:pt x="484" y="7"/>
                    <a:pt x="484" y="7"/>
                    <a:pt x="483" y="7"/>
                  </a:cubicBezTo>
                  <a:cubicBezTo>
                    <a:pt x="483" y="7"/>
                    <a:pt x="483" y="7"/>
                    <a:pt x="482" y="7"/>
                  </a:cubicBezTo>
                  <a:cubicBezTo>
                    <a:pt x="482" y="7"/>
                    <a:pt x="483" y="7"/>
                    <a:pt x="483" y="6"/>
                  </a:cubicBezTo>
                  <a:cubicBezTo>
                    <a:pt x="483" y="6"/>
                    <a:pt x="483" y="6"/>
                    <a:pt x="483" y="6"/>
                  </a:cubicBezTo>
                  <a:cubicBezTo>
                    <a:pt x="482" y="6"/>
                    <a:pt x="482" y="6"/>
                    <a:pt x="482" y="6"/>
                  </a:cubicBezTo>
                  <a:cubicBezTo>
                    <a:pt x="481" y="6"/>
                    <a:pt x="481" y="5"/>
                    <a:pt x="481" y="5"/>
                  </a:cubicBezTo>
                  <a:cubicBezTo>
                    <a:pt x="480" y="5"/>
                    <a:pt x="480" y="5"/>
                    <a:pt x="480" y="5"/>
                  </a:cubicBezTo>
                  <a:cubicBezTo>
                    <a:pt x="480" y="5"/>
                    <a:pt x="480" y="6"/>
                    <a:pt x="479" y="6"/>
                  </a:cubicBezTo>
                  <a:cubicBezTo>
                    <a:pt x="476" y="6"/>
                    <a:pt x="476" y="6"/>
                    <a:pt x="476" y="6"/>
                  </a:cubicBezTo>
                  <a:cubicBezTo>
                    <a:pt x="475" y="6"/>
                    <a:pt x="475" y="5"/>
                    <a:pt x="474" y="5"/>
                  </a:cubicBezTo>
                  <a:cubicBezTo>
                    <a:pt x="474" y="5"/>
                    <a:pt x="474" y="5"/>
                    <a:pt x="474" y="5"/>
                  </a:cubicBezTo>
                  <a:cubicBezTo>
                    <a:pt x="473" y="5"/>
                    <a:pt x="473" y="5"/>
                    <a:pt x="472" y="5"/>
                  </a:cubicBezTo>
                  <a:cubicBezTo>
                    <a:pt x="468" y="5"/>
                    <a:pt x="468" y="5"/>
                    <a:pt x="468" y="5"/>
                  </a:cubicBezTo>
                  <a:cubicBezTo>
                    <a:pt x="467" y="5"/>
                    <a:pt x="467" y="5"/>
                    <a:pt x="467" y="5"/>
                  </a:cubicBezTo>
                  <a:cubicBezTo>
                    <a:pt x="464" y="5"/>
                    <a:pt x="464" y="5"/>
                    <a:pt x="464" y="5"/>
                  </a:cubicBezTo>
                  <a:cubicBezTo>
                    <a:pt x="463" y="5"/>
                    <a:pt x="463" y="5"/>
                    <a:pt x="463" y="5"/>
                  </a:cubicBezTo>
                  <a:cubicBezTo>
                    <a:pt x="462" y="5"/>
                    <a:pt x="462" y="5"/>
                    <a:pt x="461" y="5"/>
                  </a:cubicBezTo>
                  <a:cubicBezTo>
                    <a:pt x="461" y="5"/>
                    <a:pt x="461" y="5"/>
                    <a:pt x="461" y="6"/>
                  </a:cubicBezTo>
                  <a:cubicBezTo>
                    <a:pt x="455" y="6"/>
                    <a:pt x="455" y="6"/>
                    <a:pt x="455" y="6"/>
                  </a:cubicBezTo>
                  <a:cubicBezTo>
                    <a:pt x="455" y="5"/>
                    <a:pt x="455" y="5"/>
                    <a:pt x="455" y="5"/>
                  </a:cubicBezTo>
                  <a:cubicBezTo>
                    <a:pt x="456" y="5"/>
                    <a:pt x="456" y="5"/>
                    <a:pt x="456" y="5"/>
                  </a:cubicBezTo>
                  <a:cubicBezTo>
                    <a:pt x="457" y="5"/>
                    <a:pt x="457" y="5"/>
                    <a:pt x="458" y="5"/>
                  </a:cubicBezTo>
                  <a:cubicBezTo>
                    <a:pt x="458" y="5"/>
                    <a:pt x="458" y="5"/>
                    <a:pt x="458" y="4"/>
                  </a:cubicBezTo>
                  <a:cubicBezTo>
                    <a:pt x="458" y="4"/>
                    <a:pt x="458" y="4"/>
                    <a:pt x="458" y="3"/>
                  </a:cubicBezTo>
                  <a:cubicBezTo>
                    <a:pt x="480" y="3"/>
                    <a:pt x="480" y="3"/>
                    <a:pt x="480" y="3"/>
                  </a:cubicBezTo>
                  <a:cubicBezTo>
                    <a:pt x="480" y="3"/>
                    <a:pt x="480" y="3"/>
                    <a:pt x="480" y="3"/>
                  </a:cubicBezTo>
                  <a:cubicBezTo>
                    <a:pt x="479" y="2"/>
                    <a:pt x="479" y="2"/>
                    <a:pt x="479" y="2"/>
                  </a:cubicBezTo>
                  <a:cubicBezTo>
                    <a:pt x="479" y="2"/>
                    <a:pt x="478" y="2"/>
                    <a:pt x="478" y="2"/>
                  </a:cubicBezTo>
                  <a:cubicBezTo>
                    <a:pt x="478" y="1"/>
                    <a:pt x="477" y="1"/>
                    <a:pt x="477" y="1"/>
                  </a:cubicBezTo>
                  <a:cubicBezTo>
                    <a:pt x="476" y="1"/>
                    <a:pt x="476" y="1"/>
                    <a:pt x="476" y="1"/>
                  </a:cubicBezTo>
                  <a:cubicBezTo>
                    <a:pt x="475" y="1"/>
                    <a:pt x="475" y="1"/>
                    <a:pt x="474" y="1"/>
                  </a:cubicBezTo>
                  <a:cubicBezTo>
                    <a:pt x="474" y="1"/>
                    <a:pt x="473" y="1"/>
                    <a:pt x="473" y="1"/>
                  </a:cubicBezTo>
                  <a:cubicBezTo>
                    <a:pt x="472" y="1"/>
                    <a:pt x="472" y="1"/>
                    <a:pt x="472" y="1"/>
                  </a:cubicBezTo>
                  <a:cubicBezTo>
                    <a:pt x="472" y="1"/>
                    <a:pt x="472" y="0"/>
                    <a:pt x="471" y="0"/>
                  </a:cubicBezTo>
                  <a:cubicBezTo>
                    <a:pt x="471" y="0"/>
                    <a:pt x="470" y="0"/>
                    <a:pt x="470" y="0"/>
                  </a:cubicBezTo>
                  <a:cubicBezTo>
                    <a:pt x="469" y="0"/>
                    <a:pt x="469" y="0"/>
                    <a:pt x="468" y="0"/>
                  </a:cubicBezTo>
                  <a:cubicBezTo>
                    <a:pt x="468" y="0"/>
                    <a:pt x="468" y="1"/>
                    <a:pt x="467" y="1"/>
                  </a:cubicBezTo>
                  <a:cubicBezTo>
                    <a:pt x="467" y="1"/>
                    <a:pt x="466" y="1"/>
                    <a:pt x="466" y="1"/>
                  </a:cubicBezTo>
                  <a:cubicBezTo>
                    <a:pt x="465" y="1"/>
                    <a:pt x="465" y="1"/>
                    <a:pt x="465" y="1"/>
                  </a:cubicBezTo>
                  <a:cubicBezTo>
                    <a:pt x="464" y="1"/>
                    <a:pt x="464" y="0"/>
                    <a:pt x="463" y="0"/>
                  </a:cubicBezTo>
                  <a:cubicBezTo>
                    <a:pt x="458" y="0"/>
                    <a:pt x="454" y="0"/>
                    <a:pt x="448" y="0"/>
                  </a:cubicBezTo>
                  <a:cubicBezTo>
                    <a:pt x="448" y="0"/>
                    <a:pt x="447" y="0"/>
                    <a:pt x="447" y="0"/>
                  </a:cubicBezTo>
                  <a:cubicBezTo>
                    <a:pt x="447" y="0"/>
                    <a:pt x="446" y="0"/>
                    <a:pt x="446" y="0"/>
                  </a:cubicBezTo>
                  <a:cubicBezTo>
                    <a:pt x="446" y="0"/>
                    <a:pt x="446" y="1"/>
                    <a:pt x="445" y="1"/>
                  </a:cubicBezTo>
                  <a:cubicBezTo>
                    <a:pt x="445" y="1"/>
                    <a:pt x="445" y="2"/>
                    <a:pt x="445" y="2"/>
                  </a:cubicBezTo>
                  <a:cubicBezTo>
                    <a:pt x="444" y="2"/>
                    <a:pt x="444" y="2"/>
                    <a:pt x="444" y="2"/>
                  </a:cubicBezTo>
                  <a:cubicBezTo>
                    <a:pt x="443" y="2"/>
                    <a:pt x="443" y="2"/>
                    <a:pt x="443" y="2"/>
                  </a:cubicBezTo>
                  <a:cubicBezTo>
                    <a:pt x="443" y="2"/>
                    <a:pt x="443" y="1"/>
                    <a:pt x="442" y="1"/>
                  </a:cubicBezTo>
                  <a:cubicBezTo>
                    <a:pt x="441" y="1"/>
                    <a:pt x="441" y="1"/>
                    <a:pt x="441" y="1"/>
                  </a:cubicBezTo>
                  <a:cubicBezTo>
                    <a:pt x="441" y="1"/>
                    <a:pt x="441" y="1"/>
                    <a:pt x="441" y="1"/>
                  </a:cubicBezTo>
                  <a:cubicBezTo>
                    <a:pt x="440" y="1"/>
                    <a:pt x="440" y="1"/>
                    <a:pt x="439" y="1"/>
                  </a:cubicBezTo>
                  <a:cubicBezTo>
                    <a:pt x="439" y="1"/>
                    <a:pt x="439" y="1"/>
                    <a:pt x="438" y="1"/>
                  </a:cubicBezTo>
                  <a:cubicBezTo>
                    <a:pt x="437" y="1"/>
                    <a:pt x="437" y="2"/>
                    <a:pt x="436" y="3"/>
                  </a:cubicBezTo>
                  <a:cubicBezTo>
                    <a:pt x="436" y="3"/>
                    <a:pt x="436" y="3"/>
                    <a:pt x="437" y="4"/>
                  </a:cubicBezTo>
                  <a:cubicBezTo>
                    <a:pt x="437" y="4"/>
                    <a:pt x="437" y="4"/>
                    <a:pt x="437" y="5"/>
                  </a:cubicBezTo>
                  <a:cubicBezTo>
                    <a:pt x="437" y="5"/>
                    <a:pt x="436" y="5"/>
                    <a:pt x="436" y="6"/>
                  </a:cubicBezTo>
                  <a:cubicBezTo>
                    <a:pt x="435" y="6"/>
                    <a:pt x="435" y="6"/>
                    <a:pt x="434" y="6"/>
                  </a:cubicBezTo>
                  <a:cubicBezTo>
                    <a:pt x="434" y="6"/>
                    <a:pt x="433" y="6"/>
                    <a:pt x="433" y="5"/>
                  </a:cubicBezTo>
                  <a:cubicBezTo>
                    <a:pt x="432" y="5"/>
                    <a:pt x="432" y="5"/>
                    <a:pt x="432" y="5"/>
                  </a:cubicBezTo>
                  <a:cubicBezTo>
                    <a:pt x="428" y="5"/>
                    <a:pt x="428" y="5"/>
                    <a:pt x="428" y="5"/>
                  </a:cubicBezTo>
                  <a:cubicBezTo>
                    <a:pt x="427" y="5"/>
                    <a:pt x="427" y="4"/>
                    <a:pt x="426" y="4"/>
                  </a:cubicBezTo>
                  <a:cubicBezTo>
                    <a:pt x="426" y="3"/>
                    <a:pt x="426" y="3"/>
                    <a:pt x="425" y="3"/>
                  </a:cubicBezTo>
                  <a:cubicBezTo>
                    <a:pt x="425" y="3"/>
                    <a:pt x="424" y="3"/>
                    <a:pt x="423" y="3"/>
                  </a:cubicBezTo>
                  <a:cubicBezTo>
                    <a:pt x="423" y="3"/>
                    <a:pt x="423" y="3"/>
                    <a:pt x="422" y="3"/>
                  </a:cubicBezTo>
                  <a:cubicBezTo>
                    <a:pt x="422" y="3"/>
                    <a:pt x="422" y="3"/>
                    <a:pt x="422" y="3"/>
                  </a:cubicBezTo>
                  <a:cubicBezTo>
                    <a:pt x="421" y="3"/>
                    <a:pt x="421" y="4"/>
                    <a:pt x="421" y="4"/>
                  </a:cubicBezTo>
                  <a:cubicBezTo>
                    <a:pt x="421" y="4"/>
                    <a:pt x="421" y="4"/>
                    <a:pt x="420" y="4"/>
                  </a:cubicBezTo>
                  <a:cubicBezTo>
                    <a:pt x="420" y="5"/>
                    <a:pt x="419" y="4"/>
                    <a:pt x="419" y="4"/>
                  </a:cubicBezTo>
                  <a:cubicBezTo>
                    <a:pt x="418" y="4"/>
                    <a:pt x="418" y="4"/>
                    <a:pt x="418" y="4"/>
                  </a:cubicBezTo>
                  <a:cubicBezTo>
                    <a:pt x="418" y="4"/>
                    <a:pt x="418" y="5"/>
                    <a:pt x="417" y="4"/>
                  </a:cubicBezTo>
                  <a:cubicBezTo>
                    <a:pt x="417" y="4"/>
                    <a:pt x="417" y="4"/>
                    <a:pt x="416" y="4"/>
                  </a:cubicBezTo>
                  <a:cubicBezTo>
                    <a:pt x="415" y="4"/>
                    <a:pt x="415" y="4"/>
                    <a:pt x="414" y="4"/>
                  </a:cubicBezTo>
                  <a:cubicBezTo>
                    <a:pt x="413" y="4"/>
                    <a:pt x="413" y="4"/>
                    <a:pt x="412" y="4"/>
                  </a:cubicBezTo>
                  <a:cubicBezTo>
                    <a:pt x="411" y="4"/>
                    <a:pt x="411" y="4"/>
                    <a:pt x="411" y="4"/>
                  </a:cubicBezTo>
                  <a:cubicBezTo>
                    <a:pt x="411" y="4"/>
                    <a:pt x="411" y="4"/>
                    <a:pt x="411" y="4"/>
                  </a:cubicBezTo>
                  <a:cubicBezTo>
                    <a:pt x="411" y="4"/>
                    <a:pt x="411" y="4"/>
                    <a:pt x="410" y="4"/>
                  </a:cubicBezTo>
                  <a:cubicBezTo>
                    <a:pt x="410" y="5"/>
                    <a:pt x="410" y="5"/>
                    <a:pt x="410" y="5"/>
                  </a:cubicBezTo>
                  <a:cubicBezTo>
                    <a:pt x="410" y="5"/>
                    <a:pt x="409" y="5"/>
                    <a:pt x="409" y="5"/>
                  </a:cubicBezTo>
                  <a:cubicBezTo>
                    <a:pt x="409" y="5"/>
                    <a:pt x="409" y="5"/>
                    <a:pt x="408" y="5"/>
                  </a:cubicBezTo>
                  <a:cubicBezTo>
                    <a:pt x="408" y="6"/>
                    <a:pt x="408" y="6"/>
                    <a:pt x="409" y="6"/>
                  </a:cubicBezTo>
                  <a:cubicBezTo>
                    <a:pt x="409" y="6"/>
                    <a:pt x="409" y="6"/>
                    <a:pt x="409" y="6"/>
                  </a:cubicBezTo>
                  <a:cubicBezTo>
                    <a:pt x="409" y="6"/>
                    <a:pt x="409" y="7"/>
                    <a:pt x="409" y="7"/>
                  </a:cubicBezTo>
                  <a:cubicBezTo>
                    <a:pt x="410" y="7"/>
                    <a:pt x="410" y="7"/>
                    <a:pt x="410" y="7"/>
                  </a:cubicBezTo>
                  <a:cubicBezTo>
                    <a:pt x="410" y="7"/>
                    <a:pt x="411" y="7"/>
                    <a:pt x="411" y="7"/>
                  </a:cubicBezTo>
                  <a:cubicBezTo>
                    <a:pt x="411" y="7"/>
                    <a:pt x="411" y="7"/>
                    <a:pt x="411" y="7"/>
                  </a:cubicBezTo>
                  <a:cubicBezTo>
                    <a:pt x="411" y="7"/>
                    <a:pt x="412" y="8"/>
                    <a:pt x="412" y="8"/>
                  </a:cubicBezTo>
                  <a:cubicBezTo>
                    <a:pt x="412" y="8"/>
                    <a:pt x="412" y="8"/>
                    <a:pt x="412" y="8"/>
                  </a:cubicBezTo>
                  <a:cubicBezTo>
                    <a:pt x="412" y="8"/>
                    <a:pt x="412" y="9"/>
                    <a:pt x="412" y="9"/>
                  </a:cubicBezTo>
                  <a:cubicBezTo>
                    <a:pt x="412" y="9"/>
                    <a:pt x="412" y="9"/>
                    <a:pt x="412" y="10"/>
                  </a:cubicBezTo>
                  <a:cubicBezTo>
                    <a:pt x="412" y="9"/>
                    <a:pt x="412" y="9"/>
                    <a:pt x="412" y="9"/>
                  </a:cubicBezTo>
                  <a:cubicBezTo>
                    <a:pt x="412" y="9"/>
                    <a:pt x="412" y="9"/>
                    <a:pt x="411" y="9"/>
                  </a:cubicBezTo>
                  <a:cubicBezTo>
                    <a:pt x="411" y="9"/>
                    <a:pt x="411" y="9"/>
                    <a:pt x="411" y="9"/>
                  </a:cubicBezTo>
                  <a:cubicBezTo>
                    <a:pt x="411" y="9"/>
                    <a:pt x="411" y="9"/>
                    <a:pt x="411" y="9"/>
                  </a:cubicBezTo>
                  <a:cubicBezTo>
                    <a:pt x="411" y="9"/>
                    <a:pt x="411" y="9"/>
                    <a:pt x="410" y="9"/>
                  </a:cubicBezTo>
                  <a:cubicBezTo>
                    <a:pt x="410" y="9"/>
                    <a:pt x="410" y="9"/>
                    <a:pt x="410" y="9"/>
                  </a:cubicBezTo>
                  <a:cubicBezTo>
                    <a:pt x="410" y="9"/>
                    <a:pt x="410" y="8"/>
                    <a:pt x="409" y="8"/>
                  </a:cubicBezTo>
                  <a:cubicBezTo>
                    <a:pt x="409" y="8"/>
                    <a:pt x="409" y="8"/>
                    <a:pt x="409" y="8"/>
                  </a:cubicBezTo>
                  <a:cubicBezTo>
                    <a:pt x="409" y="8"/>
                    <a:pt x="409" y="8"/>
                    <a:pt x="409" y="8"/>
                  </a:cubicBezTo>
                  <a:cubicBezTo>
                    <a:pt x="409" y="8"/>
                    <a:pt x="409" y="8"/>
                    <a:pt x="408" y="8"/>
                  </a:cubicBezTo>
                  <a:cubicBezTo>
                    <a:pt x="408" y="8"/>
                    <a:pt x="408" y="8"/>
                    <a:pt x="408" y="8"/>
                  </a:cubicBezTo>
                  <a:cubicBezTo>
                    <a:pt x="408" y="8"/>
                    <a:pt x="408" y="8"/>
                    <a:pt x="407" y="8"/>
                  </a:cubicBezTo>
                  <a:cubicBezTo>
                    <a:pt x="407" y="8"/>
                    <a:pt x="407" y="8"/>
                    <a:pt x="407" y="8"/>
                  </a:cubicBezTo>
                  <a:cubicBezTo>
                    <a:pt x="406" y="8"/>
                    <a:pt x="406" y="8"/>
                    <a:pt x="406" y="8"/>
                  </a:cubicBezTo>
                  <a:cubicBezTo>
                    <a:pt x="406" y="8"/>
                    <a:pt x="406" y="8"/>
                    <a:pt x="406" y="8"/>
                  </a:cubicBezTo>
                  <a:cubicBezTo>
                    <a:pt x="406" y="8"/>
                    <a:pt x="406" y="8"/>
                    <a:pt x="406" y="9"/>
                  </a:cubicBezTo>
                  <a:cubicBezTo>
                    <a:pt x="406" y="9"/>
                    <a:pt x="406" y="9"/>
                    <a:pt x="406" y="9"/>
                  </a:cubicBezTo>
                  <a:cubicBezTo>
                    <a:pt x="406" y="9"/>
                    <a:pt x="406" y="9"/>
                    <a:pt x="406" y="10"/>
                  </a:cubicBezTo>
                  <a:cubicBezTo>
                    <a:pt x="406" y="10"/>
                    <a:pt x="406" y="10"/>
                    <a:pt x="406" y="10"/>
                  </a:cubicBezTo>
                  <a:cubicBezTo>
                    <a:pt x="406" y="10"/>
                    <a:pt x="407" y="10"/>
                    <a:pt x="407" y="10"/>
                  </a:cubicBezTo>
                  <a:cubicBezTo>
                    <a:pt x="407" y="10"/>
                    <a:pt x="407" y="10"/>
                    <a:pt x="408" y="11"/>
                  </a:cubicBezTo>
                  <a:cubicBezTo>
                    <a:pt x="408" y="11"/>
                    <a:pt x="408" y="11"/>
                    <a:pt x="408" y="11"/>
                  </a:cubicBezTo>
                  <a:cubicBezTo>
                    <a:pt x="408" y="11"/>
                    <a:pt x="409" y="11"/>
                    <a:pt x="409" y="11"/>
                  </a:cubicBezTo>
                  <a:cubicBezTo>
                    <a:pt x="409" y="11"/>
                    <a:pt x="409" y="11"/>
                    <a:pt x="409" y="11"/>
                  </a:cubicBezTo>
                  <a:cubicBezTo>
                    <a:pt x="409" y="11"/>
                    <a:pt x="409" y="11"/>
                    <a:pt x="409" y="11"/>
                  </a:cubicBezTo>
                  <a:cubicBezTo>
                    <a:pt x="410" y="11"/>
                    <a:pt x="410" y="11"/>
                    <a:pt x="410" y="11"/>
                  </a:cubicBezTo>
                  <a:cubicBezTo>
                    <a:pt x="411" y="11"/>
                    <a:pt x="411" y="11"/>
                    <a:pt x="411" y="11"/>
                  </a:cubicBezTo>
                  <a:cubicBezTo>
                    <a:pt x="411" y="11"/>
                    <a:pt x="411" y="11"/>
                    <a:pt x="412" y="11"/>
                  </a:cubicBezTo>
                  <a:cubicBezTo>
                    <a:pt x="412" y="11"/>
                    <a:pt x="412" y="12"/>
                    <a:pt x="412" y="12"/>
                  </a:cubicBezTo>
                  <a:cubicBezTo>
                    <a:pt x="412" y="12"/>
                    <a:pt x="412" y="12"/>
                    <a:pt x="412" y="12"/>
                  </a:cubicBezTo>
                  <a:cubicBezTo>
                    <a:pt x="413" y="12"/>
                    <a:pt x="413" y="12"/>
                    <a:pt x="413" y="12"/>
                  </a:cubicBezTo>
                  <a:cubicBezTo>
                    <a:pt x="413" y="13"/>
                    <a:pt x="413" y="13"/>
                    <a:pt x="413" y="13"/>
                  </a:cubicBezTo>
                  <a:cubicBezTo>
                    <a:pt x="414" y="13"/>
                    <a:pt x="414" y="13"/>
                    <a:pt x="414" y="14"/>
                  </a:cubicBezTo>
                  <a:cubicBezTo>
                    <a:pt x="414" y="14"/>
                    <a:pt x="414" y="14"/>
                    <a:pt x="414" y="14"/>
                  </a:cubicBezTo>
                  <a:cubicBezTo>
                    <a:pt x="414" y="14"/>
                    <a:pt x="414" y="14"/>
                    <a:pt x="414" y="14"/>
                  </a:cubicBezTo>
                  <a:cubicBezTo>
                    <a:pt x="414" y="14"/>
                    <a:pt x="414" y="15"/>
                    <a:pt x="414" y="15"/>
                  </a:cubicBezTo>
                  <a:cubicBezTo>
                    <a:pt x="414" y="15"/>
                    <a:pt x="414" y="15"/>
                    <a:pt x="414" y="15"/>
                  </a:cubicBezTo>
                  <a:cubicBezTo>
                    <a:pt x="414" y="15"/>
                    <a:pt x="414" y="16"/>
                    <a:pt x="414" y="16"/>
                  </a:cubicBezTo>
                  <a:cubicBezTo>
                    <a:pt x="414" y="16"/>
                    <a:pt x="414" y="16"/>
                    <a:pt x="414" y="16"/>
                  </a:cubicBezTo>
                  <a:cubicBezTo>
                    <a:pt x="414" y="16"/>
                    <a:pt x="413" y="16"/>
                    <a:pt x="413" y="16"/>
                  </a:cubicBezTo>
                  <a:cubicBezTo>
                    <a:pt x="413" y="16"/>
                    <a:pt x="413" y="15"/>
                    <a:pt x="413" y="15"/>
                  </a:cubicBezTo>
                  <a:cubicBezTo>
                    <a:pt x="412" y="15"/>
                    <a:pt x="412" y="15"/>
                    <a:pt x="412" y="15"/>
                  </a:cubicBezTo>
                  <a:cubicBezTo>
                    <a:pt x="412" y="15"/>
                    <a:pt x="412" y="15"/>
                    <a:pt x="412" y="15"/>
                  </a:cubicBezTo>
                  <a:cubicBezTo>
                    <a:pt x="411" y="15"/>
                    <a:pt x="411" y="15"/>
                    <a:pt x="411" y="15"/>
                  </a:cubicBezTo>
                  <a:cubicBezTo>
                    <a:pt x="411" y="15"/>
                    <a:pt x="411" y="15"/>
                    <a:pt x="411" y="15"/>
                  </a:cubicBezTo>
                  <a:cubicBezTo>
                    <a:pt x="410" y="15"/>
                    <a:pt x="410" y="15"/>
                    <a:pt x="410" y="15"/>
                  </a:cubicBezTo>
                  <a:cubicBezTo>
                    <a:pt x="410" y="15"/>
                    <a:pt x="410" y="14"/>
                    <a:pt x="410" y="14"/>
                  </a:cubicBezTo>
                  <a:cubicBezTo>
                    <a:pt x="409" y="14"/>
                    <a:pt x="409" y="14"/>
                    <a:pt x="409" y="14"/>
                  </a:cubicBezTo>
                  <a:cubicBezTo>
                    <a:pt x="409" y="14"/>
                    <a:pt x="409" y="14"/>
                    <a:pt x="409" y="14"/>
                  </a:cubicBezTo>
                  <a:cubicBezTo>
                    <a:pt x="408" y="14"/>
                    <a:pt x="408" y="14"/>
                    <a:pt x="408" y="14"/>
                  </a:cubicBezTo>
                  <a:cubicBezTo>
                    <a:pt x="407" y="14"/>
                    <a:pt x="407" y="14"/>
                    <a:pt x="407" y="14"/>
                  </a:cubicBezTo>
                  <a:cubicBezTo>
                    <a:pt x="407" y="13"/>
                    <a:pt x="406" y="13"/>
                    <a:pt x="406" y="13"/>
                  </a:cubicBezTo>
                  <a:cubicBezTo>
                    <a:pt x="406" y="13"/>
                    <a:pt x="406" y="13"/>
                    <a:pt x="406" y="13"/>
                  </a:cubicBezTo>
                  <a:cubicBezTo>
                    <a:pt x="405" y="13"/>
                    <a:pt x="405" y="13"/>
                    <a:pt x="405" y="13"/>
                  </a:cubicBezTo>
                  <a:cubicBezTo>
                    <a:pt x="405" y="13"/>
                    <a:pt x="405" y="13"/>
                    <a:pt x="405" y="12"/>
                  </a:cubicBezTo>
                  <a:cubicBezTo>
                    <a:pt x="405" y="12"/>
                    <a:pt x="405" y="12"/>
                    <a:pt x="404" y="12"/>
                  </a:cubicBezTo>
                  <a:cubicBezTo>
                    <a:pt x="404" y="12"/>
                    <a:pt x="404" y="12"/>
                    <a:pt x="404" y="12"/>
                  </a:cubicBezTo>
                  <a:cubicBezTo>
                    <a:pt x="404" y="12"/>
                    <a:pt x="404" y="12"/>
                    <a:pt x="403" y="12"/>
                  </a:cubicBezTo>
                  <a:cubicBezTo>
                    <a:pt x="403" y="11"/>
                    <a:pt x="403" y="11"/>
                    <a:pt x="403" y="11"/>
                  </a:cubicBezTo>
                  <a:cubicBezTo>
                    <a:pt x="403" y="11"/>
                    <a:pt x="403" y="11"/>
                    <a:pt x="403" y="11"/>
                  </a:cubicBezTo>
                  <a:cubicBezTo>
                    <a:pt x="402" y="11"/>
                    <a:pt x="402" y="11"/>
                    <a:pt x="402" y="11"/>
                  </a:cubicBezTo>
                  <a:cubicBezTo>
                    <a:pt x="402" y="11"/>
                    <a:pt x="402" y="11"/>
                    <a:pt x="402" y="11"/>
                  </a:cubicBezTo>
                  <a:cubicBezTo>
                    <a:pt x="402" y="11"/>
                    <a:pt x="402" y="11"/>
                    <a:pt x="401" y="11"/>
                  </a:cubicBezTo>
                  <a:cubicBezTo>
                    <a:pt x="400" y="11"/>
                    <a:pt x="400" y="11"/>
                    <a:pt x="400" y="11"/>
                  </a:cubicBezTo>
                  <a:cubicBezTo>
                    <a:pt x="400" y="11"/>
                    <a:pt x="400" y="11"/>
                    <a:pt x="399" y="11"/>
                  </a:cubicBezTo>
                  <a:cubicBezTo>
                    <a:pt x="399" y="11"/>
                    <a:pt x="399" y="11"/>
                    <a:pt x="399" y="10"/>
                  </a:cubicBezTo>
                  <a:cubicBezTo>
                    <a:pt x="398" y="10"/>
                    <a:pt x="398" y="10"/>
                    <a:pt x="398" y="10"/>
                  </a:cubicBezTo>
                  <a:cubicBezTo>
                    <a:pt x="398" y="10"/>
                    <a:pt x="397" y="10"/>
                    <a:pt x="397" y="10"/>
                  </a:cubicBezTo>
                  <a:cubicBezTo>
                    <a:pt x="395" y="10"/>
                    <a:pt x="395" y="10"/>
                    <a:pt x="393" y="10"/>
                  </a:cubicBezTo>
                  <a:cubicBezTo>
                    <a:pt x="393" y="10"/>
                    <a:pt x="393" y="10"/>
                    <a:pt x="393" y="10"/>
                  </a:cubicBezTo>
                  <a:cubicBezTo>
                    <a:pt x="393" y="11"/>
                    <a:pt x="393" y="11"/>
                    <a:pt x="394" y="11"/>
                  </a:cubicBezTo>
                  <a:cubicBezTo>
                    <a:pt x="394" y="11"/>
                    <a:pt x="394" y="11"/>
                    <a:pt x="394" y="12"/>
                  </a:cubicBezTo>
                  <a:cubicBezTo>
                    <a:pt x="395" y="12"/>
                    <a:pt x="395" y="12"/>
                    <a:pt x="395" y="12"/>
                  </a:cubicBezTo>
                  <a:cubicBezTo>
                    <a:pt x="395" y="12"/>
                    <a:pt x="395" y="12"/>
                    <a:pt x="395" y="12"/>
                  </a:cubicBezTo>
                  <a:cubicBezTo>
                    <a:pt x="396" y="12"/>
                    <a:pt x="396" y="12"/>
                    <a:pt x="396" y="12"/>
                  </a:cubicBezTo>
                  <a:cubicBezTo>
                    <a:pt x="396" y="12"/>
                    <a:pt x="396" y="12"/>
                    <a:pt x="396" y="13"/>
                  </a:cubicBezTo>
                  <a:cubicBezTo>
                    <a:pt x="396" y="13"/>
                    <a:pt x="397" y="13"/>
                    <a:pt x="397" y="13"/>
                  </a:cubicBezTo>
                  <a:cubicBezTo>
                    <a:pt x="397" y="13"/>
                    <a:pt x="397" y="13"/>
                    <a:pt x="397" y="13"/>
                  </a:cubicBezTo>
                  <a:cubicBezTo>
                    <a:pt x="397" y="14"/>
                    <a:pt x="397" y="14"/>
                    <a:pt x="397" y="14"/>
                  </a:cubicBezTo>
                  <a:cubicBezTo>
                    <a:pt x="398" y="14"/>
                    <a:pt x="398" y="14"/>
                    <a:pt x="398" y="14"/>
                  </a:cubicBezTo>
                  <a:cubicBezTo>
                    <a:pt x="398" y="14"/>
                    <a:pt x="398" y="15"/>
                    <a:pt x="398" y="15"/>
                  </a:cubicBezTo>
                  <a:cubicBezTo>
                    <a:pt x="398" y="15"/>
                    <a:pt x="398" y="15"/>
                    <a:pt x="398" y="15"/>
                  </a:cubicBezTo>
                  <a:cubicBezTo>
                    <a:pt x="398" y="15"/>
                    <a:pt x="398" y="16"/>
                    <a:pt x="399" y="16"/>
                  </a:cubicBezTo>
                  <a:cubicBezTo>
                    <a:pt x="399" y="16"/>
                    <a:pt x="399" y="16"/>
                    <a:pt x="399" y="16"/>
                  </a:cubicBezTo>
                  <a:cubicBezTo>
                    <a:pt x="399" y="17"/>
                    <a:pt x="399" y="17"/>
                    <a:pt x="399" y="17"/>
                  </a:cubicBezTo>
                  <a:cubicBezTo>
                    <a:pt x="398" y="17"/>
                    <a:pt x="398" y="17"/>
                    <a:pt x="398" y="17"/>
                  </a:cubicBezTo>
                  <a:cubicBezTo>
                    <a:pt x="398" y="17"/>
                    <a:pt x="398" y="17"/>
                    <a:pt x="397" y="17"/>
                  </a:cubicBezTo>
                  <a:cubicBezTo>
                    <a:pt x="397" y="17"/>
                    <a:pt x="397" y="17"/>
                    <a:pt x="397" y="17"/>
                  </a:cubicBezTo>
                  <a:cubicBezTo>
                    <a:pt x="397" y="17"/>
                    <a:pt x="397" y="17"/>
                    <a:pt x="397" y="16"/>
                  </a:cubicBezTo>
                  <a:cubicBezTo>
                    <a:pt x="397" y="16"/>
                    <a:pt x="396" y="16"/>
                    <a:pt x="396" y="16"/>
                  </a:cubicBezTo>
                  <a:cubicBezTo>
                    <a:pt x="396" y="16"/>
                    <a:pt x="396" y="16"/>
                    <a:pt x="396" y="16"/>
                  </a:cubicBezTo>
                  <a:cubicBezTo>
                    <a:pt x="396" y="16"/>
                    <a:pt x="396" y="16"/>
                    <a:pt x="396" y="16"/>
                  </a:cubicBezTo>
                  <a:cubicBezTo>
                    <a:pt x="395" y="16"/>
                    <a:pt x="395" y="15"/>
                    <a:pt x="395" y="15"/>
                  </a:cubicBezTo>
                  <a:cubicBezTo>
                    <a:pt x="395" y="15"/>
                    <a:pt x="395" y="15"/>
                    <a:pt x="395" y="15"/>
                  </a:cubicBezTo>
                  <a:cubicBezTo>
                    <a:pt x="395" y="15"/>
                    <a:pt x="394" y="15"/>
                    <a:pt x="394" y="15"/>
                  </a:cubicBezTo>
                  <a:cubicBezTo>
                    <a:pt x="394" y="14"/>
                    <a:pt x="394" y="14"/>
                    <a:pt x="393" y="14"/>
                  </a:cubicBezTo>
                  <a:cubicBezTo>
                    <a:pt x="393" y="14"/>
                    <a:pt x="393" y="14"/>
                    <a:pt x="393" y="14"/>
                  </a:cubicBezTo>
                  <a:cubicBezTo>
                    <a:pt x="393" y="14"/>
                    <a:pt x="393" y="14"/>
                    <a:pt x="393" y="14"/>
                  </a:cubicBezTo>
                  <a:cubicBezTo>
                    <a:pt x="393" y="13"/>
                    <a:pt x="392" y="13"/>
                    <a:pt x="392" y="13"/>
                  </a:cubicBezTo>
                  <a:cubicBezTo>
                    <a:pt x="392" y="13"/>
                    <a:pt x="392" y="13"/>
                    <a:pt x="392" y="13"/>
                  </a:cubicBezTo>
                  <a:cubicBezTo>
                    <a:pt x="391" y="13"/>
                    <a:pt x="391" y="13"/>
                    <a:pt x="391" y="13"/>
                  </a:cubicBezTo>
                  <a:cubicBezTo>
                    <a:pt x="391" y="13"/>
                    <a:pt x="391" y="13"/>
                    <a:pt x="391" y="13"/>
                  </a:cubicBezTo>
                  <a:cubicBezTo>
                    <a:pt x="391" y="13"/>
                    <a:pt x="390" y="13"/>
                    <a:pt x="390" y="12"/>
                  </a:cubicBezTo>
                  <a:cubicBezTo>
                    <a:pt x="390" y="12"/>
                    <a:pt x="390" y="12"/>
                    <a:pt x="390" y="12"/>
                  </a:cubicBezTo>
                  <a:cubicBezTo>
                    <a:pt x="390" y="12"/>
                    <a:pt x="390" y="12"/>
                    <a:pt x="389" y="12"/>
                  </a:cubicBezTo>
                  <a:cubicBezTo>
                    <a:pt x="389" y="12"/>
                    <a:pt x="389" y="11"/>
                    <a:pt x="389" y="11"/>
                  </a:cubicBezTo>
                  <a:cubicBezTo>
                    <a:pt x="389" y="11"/>
                    <a:pt x="389" y="11"/>
                    <a:pt x="389" y="11"/>
                  </a:cubicBezTo>
                  <a:cubicBezTo>
                    <a:pt x="389" y="11"/>
                    <a:pt x="388" y="11"/>
                    <a:pt x="388" y="11"/>
                  </a:cubicBezTo>
                  <a:cubicBezTo>
                    <a:pt x="388" y="11"/>
                    <a:pt x="388" y="11"/>
                    <a:pt x="388" y="11"/>
                  </a:cubicBezTo>
                  <a:cubicBezTo>
                    <a:pt x="388" y="11"/>
                    <a:pt x="387" y="11"/>
                    <a:pt x="387" y="11"/>
                  </a:cubicBezTo>
                  <a:cubicBezTo>
                    <a:pt x="386" y="11"/>
                    <a:pt x="386" y="11"/>
                    <a:pt x="386" y="11"/>
                  </a:cubicBezTo>
                  <a:cubicBezTo>
                    <a:pt x="386" y="11"/>
                    <a:pt x="386" y="11"/>
                    <a:pt x="386" y="11"/>
                  </a:cubicBezTo>
                  <a:cubicBezTo>
                    <a:pt x="386" y="12"/>
                    <a:pt x="386" y="12"/>
                    <a:pt x="386" y="12"/>
                  </a:cubicBezTo>
                  <a:cubicBezTo>
                    <a:pt x="386" y="13"/>
                    <a:pt x="387" y="13"/>
                    <a:pt x="387" y="13"/>
                  </a:cubicBezTo>
                  <a:cubicBezTo>
                    <a:pt x="387" y="13"/>
                    <a:pt x="387" y="14"/>
                    <a:pt x="387" y="14"/>
                  </a:cubicBezTo>
                  <a:cubicBezTo>
                    <a:pt x="387" y="14"/>
                    <a:pt x="387" y="14"/>
                    <a:pt x="387" y="14"/>
                  </a:cubicBezTo>
                  <a:cubicBezTo>
                    <a:pt x="387" y="15"/>
                    <a:pt x="387" y="15"/>
                    <a:pt x="387" y="15"/>
                  </a:cubicBezTo>
                  <a:cubicBezTo>
                    <a:pt x="387" y="15"/>
                    <a:pt x="387" y="15"/>
                    <a:pt x="387" y="15"/>
                  </a:cubicBezTo>
                  <a:cubicBezTo>
                    <a:pt x="387" y="15"/>
                    <a:pt x="387" y="15"/>
                    <a:pt x="387" y="15"/>
                  </a:cubicBezTo>
                  <a:cubicBezTo>
                    <a:pt x="387" y="16"/>
                    <a:pt x="387" y="16"/>
                    <a:pt x="387" y="16"/>
                  </a:cubicBezTo>
                  <a:cubicBezTo>
                    <a:pt x="386" y="16"/>
                    <a:pt x="386" y="17"/>
                    <a:pt x="386" y="17"/>
                  </a:cubicBezTo>
                  <a:cubicBezTo>
                    <a:pt x="386" y="17"/>
                    <a:pt x="386" y="18"/>
                    <a:pt x="386" y="18"/>
                  </a:cubicBezTo>
                  <a:cubicBezTo>
                    <a:pt x="386" y="18"/>
                    <a:pt x="386" y="18"/>
                    <a:pt x="386" y="18"/>
                  </a:cubicBezTo>
                  <a:cubicBezTo>
                    <a:pt x="386" y="18"/>
                    <a:pt x="385" y="18"/>
                    <a:pt x="385" y="18"/>
                  </a:cubicBezTo>
                  <a:cubicBezTo>
                    <a:pt x="385" y="18"/>
                    <a:pt x="385" y="18"/>
                    <a:pt x="385" y="18"/>
                  </a:cubicBezTo>
                  <a:cubicBezTo>
                    <a:pt x="384" y="18"/>
                    <a:pt x="384" y="18"/>
                    <a:pt x="384" y="18"/>
                  </a:cubicBezTo>
                  <a:cubicBezTo>
                    <a:pt x="384" y="18"/>
                    <a:pt x="384" y="17"/>
                    <a:pt x="383" y="17"/>
                  </a:cubicBezTo>
                  <a:cubicBezTo>
                    <a:pt x="383" y="17"/>
                    <a:pt x="383" y="17"/>
                    <a:pt x="383" y="17"/>
                  </a:cubicBezTo>
                  <a:cubicBezTo>
                    <a:pt x="383" y="16"/>
                    <a:pt x="383" y="16"/>
                    <a:pt x="383" y="16"/>
                  </a:cubicBezTo>
                  <a:cubicBezTo>
                    <a:pt x="384" y="16"/>
                    <a:pt x="384" y="16"/>
                    <a:pt x="384" y="16"/>
                  </a:cubicBezTo>
                  <a:cubicBezTo>
                    <a:pt x="384" y="15"/>
                    <a:pt x="384" y="15"/>
                    <a:pt x="384" y="15"/>
                  </a:cubicBezTo>
                  <a:cubicBezTo>
                    <a:pt x="384" y="15"/>
                    <a:pt x="385" y="15"/>
                    <a:pt x="385" y="15"/>
                  </a:cubicBezTo>
                  <a:cubicBezTo>
                    <a:pt x="385" y="14"/>
                    <a:pt x="385" y="14"/>
                    <a:pt x="385" y="14"/>
                  </a:cubicBezTo>
                  <a:cubicBezTo>
                    <a:pt x="385" y="14"/>
                    <a:pt x="385" y="14"/>
                    <a:pt x="385" y="14"/>
                  </a:cubicBezTo>
                  <a:cubicBezTo>
                    <a:pt x="385" y="14"/>
                    <a:pt x="385" y="14"/>
                    <a:pt x="384" y="13"/>
                  </a:cubicBezTo>
                  <a:cubicBezTo>
                    <a:pt x="384" y="13"/>
                    <a:pt x="384" y="13"/>
                    <a:pt x="384" y="13"/>
                  </a:cubicBezTo>
                  <a:cubicBezTo>
                    <a:pt x="384" y="13"/>
                    <a:pt x="384" y="13"/>
                    <a:pt x="384" y="13"/>
                  </a:cubicBezTo>
                  <a:cubicBezTo>
                    <a:pt x="384" y="12"/>
                    <a:pt x="384" y="12"/>
                    <a:pt x="384" y="12"/>
                  </a:cubicBezTo>
                  <a:cubicBezTo>
                    <a:pt x="384" y="12"/>
                    <a:pt x="384" y="12"/>
                    <a:pt x="384" y="12"/>
                  </a:cubicBezTo>
                  <a:cubicBezTo>
                    <a:pt x="384" y="12"/>
                    <a:pt x="384" y="11"/>
                    <a:pt x="383" y="11"/>
                  </a:cubicBezTo>
                  <a:cubicBezTo>
                    <a:pt x="383" y="11"/>
                    <a:pt x="383" y="11"/>
                    <a:pt x="383" y="11"/>
                  </a:cubicBezTo>
                  <a:cubicBezTo>
                    <a:pt x="383" y="11"/>
                    <a:pt x="383" y="11"/>
                    <a:pt x="383" y="11"/>
                  </a:cubicBezTo>
                  <a:cubicBezTo>
                    <a:pt x="382" y="10"/>
                    <a:pt x="382" y="10"/>
                    <a:pt x="382" y="10"/>
                  </a:cubicBezTo>
                  <a:cubicBezTo>
                    <a:pt x="382" y="10"/>
                    <a:pt x="382" y="10"/>
                    <a:pt x="382" y="10"/>
                  </a:cubicBezTo>
                  <a:cubicBezTo>
                    <a:pt x="382" y="10"/>
                    <a:pt x="382" y="10"/>
                    <a:pt x="381" y="10"/>
                  </a:cubicBezTo>
                  <a:cubicBezTo>
                    <a:pt x="381" y="10"/>
                    <a:pt x="381" y="10"/>
                    <a:pt x="381" y="10"/>
                  </a:cubicBezTo>
                  <a:cubicBezTo>
                    <a:pt x="381" y="10"/>
                    <a:pt x="380" y="10"/>
                    <a:pt x="380" y="10"/>
                  </a:cubicBezTo>
                  <a:cubicBezTo>
                    <a:pt x="380" y="10"/>
                    <a:pt x="380" y="10"/>
                    <a:pt x="380" y="10"/>
                  </a:cubicBezTo>
                  <a:cubicBezTo>
                    <a:pt x="379" y="10"/>
                    <a:pt x="379" y="10"/>
                    <a:pt x="379" y="10"/>
                  </a:cubicBezTo>
                  <a:cubicBezTo>
                    <a:pt x="379" y="11"/>
                    <a:pt x="379" y="11"/>
                    <a:pt x="378" y="11"/>
                  </a:cubicBezTo>
                  <a:cubicBezTo>
                    <a:pt x="378" y="11"/>
                    <a:pt x="378" y="11"/>
                    <a:pt x="378" y="11"/>
                  </a:cubicBezTo>
                  <a:cubicBezTo>
                    <a:pt x="378" y="11"/>
                    <a:pt x="378" y="11"/>
                    <a:pt x="378" y="11"/>
                  </a:cubicBezTo>
                  <a:cubicBezTo>
                    <a:pt x="377" y="11"/>
                    <a:pt x="377" y="12"/>
                    <a:pt x="377" y="12"/>
                  </a:cubicBezTo>
                  <a:cubicBezTo>
                    <a:pt x="377" y="12"/>
                    <a:pt x="377" y="12"/>
                    <a:pt x="377" y="12"/>
                  </a:cubicBezTo>
                  <a:cubicBezTo>
                    <a:pt x="377" y="12"/>
                    <a:pt x="377" y="12"/>
                    <a:pt x="376" y="12"/>
                  </a:cubicBezTo>
                  <a:cubicBezTo>
                    <a:pt x="376" y="12"/>
                    <a:pt x="376" y="12"/>
                    <a:pt x="376" y="12"/>
                  </a:cubicBezTo>
                  <a:cubicBezTo>
                    <a:pt x="376" y="12"/>
                    <a:pt x="376" y="12"/>
                    <a:pt x="376" y="12"/>
                  </a:cubicBezTo>
                  <a:cubicBezTo>
                    <a:pt x="375" y="12"/>
                    <a:pt x="375" y="12"/>
                    <a:pt x="375" y="12"/>
                  </a:cubicBezTo>
                  <a:cubicBezTo>
                    <a:pt x="375" y="12"/>
                    <a:pt x="375" y="12"/>
                    <a:pt x="374" y="12"/>
                  </a:cubicBezTo>
                  <a:cubicBezTo>
                    <a:pt x="372" y="12"/>
                    <a:pt x="372" y="12"/>
                    <a:pt x="372" y="12"/>
                  </a:cubicBezTo>
                  <a:cubicBezTo>
                    <a:pt x="372" y="12"/>
                    <a:pt x="372" y="12"/>
                    <a:pt x="372" y="12"/>
                  </a:cubicBezTo>
                  <a:cubicBezTo>
                    <a:pt x="372" y="12"/>
                    <a:pt x="372" y="12"/>
                    <a:pt x="371" y="12"/>
                  </a:cubicBezTo>
                  <a:cubicBezTo>
                    <a:pt x="371" y="13"/>
                    <a:pt x="371" y="13"/>
                    <a:pt x="371" y="13"/>
                  </a:cubicBezTo>
                  <a:cubicBezTo>
                    <a:pt x="371" y="13"/>
                    <a:pt x="371" y="13"/>
                    <a:pt x="370" y="13"/>
                  </a:cubicBezTo>
                  <a:cubicBezTo>
                    <a:pt x="370" y="13"/>
                    <a:pt x="370" y="13"/>
                    <a:pt x="370" y="13"/>
                  </a:cubicBezTo>
                  <a:cubicBezTo>
                    <a:pt x="370" y="13"/>
                    <a:pt x="370" y="13"/>
                    <a:pt x="369" y="13"/>
                  </a:cubicBezTo>
                  <a:cubicBezTo>
                    <a:pt x="369" y="13"/>
                    <a:pt x="368" y="13"/>
                    <a:pt x="367" y="13"/>
                  </a:cubicBezTo>
                  <a:cubicBezTo>
                    <a:pt x="367" y="13"/>
                    <a:pt x="367" y="13"/>
                    <a:pt x="367" y="13"/>
                  </a:cubicBezTo>
                  <a:cubicBezTo>
                    <a:pt x="367" y="13"/>
                    <a:pt x="367" y="13"/>
                    <a:pt x="367" y="13"/>
                  </a:cubicBezTo>
                  <a:cubicBezTo>
                    <a:pt x="366" y="13"/>
                    <a:pt x="366" y="13"/>
                    <a:pt x="366" y="13"/>
                  </a:cubicBezTo>
                  <a:cubicBezTo>
                    <a:pt x="366" y="13"/>
                    <a:pt x="366" y="14"/>
                    <a:pt x="366" y="14"/>
                  </a:cubicBezTo>
                  <a:cubicBezTo>
                    <a:pt x="366" y="14"/>
                    <a:pt x="366" y="14"/>
                    <a:pt x="366" y="14"/>
                  </a:cubicBezTo>
                  <a:cubicBezTo>
                    <a:pt x="367" y="14"/>
                    <a:pt x="367" y="14"/>
                    <a:pt x="367" y="14"/>
                  </a:cubicBezTo>
                  <a:cubicBezTo>
                    <a:pt x="367" y="14"/>
                    <a:pt x="367" y="14"/>
                    <a:pt x="367" y="14"/>
                  </a:cubicBezTo>
                  <a:cubicBezTo>
                    <a:pt x="367" y="14"/>
                    <a:pt x="368" y="14"/>
                    <a:pt x="368" y="14"/>
                  </a:cubicBezTo>
                  <a:cubicBezTo>
                    <a:pt x="368" y="14"/>
                    <a:pt x="368" y="14"/>
                    <a:pt x="368" y="14"/>
                  </a:cubicBezTo>
                  <a:cubicBezTo>
                    <a:pt x="369" y="14"/>
                    <a:pt x="369" y="15"/>
                    <a:pt x="369" y="15"/>
                  </a:cubicBezTo>
                  <a:cubicBezTo>
                    <a:pt x="369" y="15"/>
                    <a:pt x="369" y="15"/>
                    <a:pt x="369" y="15"/>
                  </a:cubicBezTo>
                  <a:cubicBezTo>
                    <a:pt x="369" y="15"/>
                    <a:pt x="369" y="15"/>
                    <a:pt x="369" y="15"/>
                  </a:cubicBezTo>
                  <a:cubicBezTo>
                    <a:pt x="370" y="16"/>
                    <a:pt x="370" y="16"/>
                    <a:pt x="370" y="16"/>
                  </a:cubicBezTo>
                  <a:cubicBezTo>
                    <a:pt x="370" y="16"/>
                    <a:pt x="370" y="16"/>
                    <a:pt x="370" y="16"/>
                  </a:cubicBezTo>
                  <a:cubicBezTo>
                    <a:pt x="370" y="16"/>
                    <a:pt x="370" y="16"/>
                    <a:pt x="370" y="16"/>
                  </a:cubicBezTo>
                  <a:cubicBezTo>
                    <a:pt x="371" y="16"/>
                    <a:pt x="371" y="17"/>
                    <a:pt x="371" y="17"/>
                  </a:cubicBezTo>
                  <a:cubicBezTo>
                    <a:pt x="371" y="17"/>
                    <a:pt x="371" y="17"/>
                    <a:pt x="371" y="17"/>
                  </a:cubicBezTo>
                  <a:cubicBezTo>
                    <a:pt x="372" y="17"/>
                    <a:pt x="372" y="17"/>
                    <a:pt x="372" y="17"/>
                  </a:cubicBezTo>
                  <a:cubicBezTo>
                    <a:pt x="372" y="17"/>
                    <a:pt x="372" y="17"/>
                    <a:pt x="373" y="17"/>
                  </a:cubicBezTo>
                  <a:cubicBezTo>
                    <a:pt x="373" y="17"/>
                    <a:pt x="373" y="17"/>
                    <a:pt x="373" y="17"/>
                  </a:cubicBezTo>
                  <a:cubicBezTo>
                    <a:pt x="373" y="17"/>
                    <a:pt x="373" y="17"/>
                    <a:pt x="374" y="18"/>
                  </a:cubicBezTo>
                  <a:cubicBezTo>
                    <a:pt x="374" y="18"/>
                    <a:pt x="374" y="18"/>
                    <a:pt x="374" y="18"/>
                  </a:cubicBezTo>
                  <a:cubicBezTo>
                    <a:pt x="374" y="18"/>
                    <a:pt x="374" y="18"/>
                    <a:pt x="374" y="18"/>
                  </a:cubicBezTo>
                  <a:cubicBezTo>
                    <a:pt x="375" y="18"/>
                    <a:pt x="375" y="18"/>
                    <a:pt x="375" y="18"/>
                  </a:cubicBezTo>
                  <a:cubicBezTo>
                    <a:pt x="375" y="19"/>
                    <a:pt x="375" y="19"/>
                    <a:pt x="375" y="19"/>
                  </a:cubicBezTo>
                  <a:cubicBezTo>
                    <a:pt x="373" y="19"/>
                    <a:pt x="373" y="19"/>
                    <a:pt x="373" y="19"/>
                  </a:cubicBezTo>
                  <a:cubicBezTo>
                    <a:pt x="373" y="19"/>
                    <a:pt x="373" y="19"/>
                    <a:pt x="373" y="19"/>
                  </a:cubicBezTo>
                  <a:cubicBezTo>
                    <a:pt x="373" y="19"/>
                    <a:pt x="373" y="19"/>
                    <a:pt x="372" y="18"/>
                  </a:cubicBezTo>
                  <a:cubicBezTo>
                    <a:pt x="372" y="18"/>
                    <a:pt x="372" y="18"/>
                    <a:pt x="372" y="18"/>
                  </a:cubicBezTo>
                  <a:cubicBezTo>
                    <a:pt x="372" y="18"/>
                    <a:pt x="372" y="18"/>
                    <a:pt x="371" y="18"/>
                  </a:cubicBezTo>
                  <a:cubicBezTo>
                    <a:pt x="371" y="18"/>
                    <a:pt x="371" y="18"/>
                    <a:pt x="371" y="18"/>
                  </a:cubicBezTo>
                  <a:cubicBezTo>
                    <a:pt x="371" y="18"/>
                    <a:pt x="370" y="18"/>
                    <a:pt x="370" y="17"/>
                  </a:cubicBezTo>
                  <a:cubicBezTo>
                    <a:pt x="370" y="17"/>
                    <a:pt x="370" y="17"/>
                    <a:pt x="370" y="17"/>
                  </a:cubicBezTo>
                  <a:cubicBezTo>
                    <a:pt x="370" y="17"/>
                    <a:pt x="370" y="17"/>
                    <a:pt x="370" y="17"/>
                  </a:cubicBezTo>
                  <a:cubicBezTo>
                    <a:pt x="369" y="17"/>
                    <a:pt x="369" y="17"/>
                    <a:pt x="368" y="17"/>
                  </a:cubicBezTo>
                  <a:cubicBezTo>
                    <a:pt x="368" y="17"/>
                    <a:pt x="368" y="17"/>
                    <a:pt x="368" y="17"/>
                  </a:cubicBezTo>
                  <a:cubicBezTo>
                    <a:pt x="368" y="17"/>
                    <a:pt x="368" y="17"/>
                    <a:pt x="368" y="17"/>
                  </a:cubicBezTo>
                  <a:cubicBezTo>
                    <a:pt x="368" y="17"/>
                    <a:pt x="367" y="17"/>
                    <a:pt x="367" y="17"/>
                  </a:cubicBezTo>
                  <a:cubicBezTo>
                    <a:pt x="367" y="17"/>
                    <a:pt x="367" y="16"/>
                    <a:pt x="367" y="16"/>
                  </a:cubicBezTo>
                  <a:cubicBezTo>
                    <a:pt x="367" y="16"/>
                    <a:pt x="366" y="16"/>
                    <a:pt x="366" y="16"/>
                  </a:cubicBezTo>
                  <a:cubicBezTo>
                    <a:pt x="366" y="16"/>
                    <a:pt x="366" y="16"/>
                    <a:pt x="366" y="16"/>
                  </a:cubicBezTo>
                  <a:cubicBezTo>
                    <a:pt x="365" y="16"/>
                    <a:pt x="365" y="16"/>
                    <a:pt x="365" y="15"/>
                  </a:cubicBezTo>
                  <a:cubicBezTo>
                    <a:pt x="365" y="15"/>
                    <a:pt x="364" y="15"/>
                    <a:pt x="364" y="15"/>
                  </a:cubicBezTo>
                  <a:cubicBezTo>
                    <a:pt x="364" y="15"/>
                    <a:pt x="364" y="15"/>
                    <a:pt x="364" y="15"/>
                  </a:cubicBezTo>
                  <a:cubicBezTo>
                    <a:pt x="364" y="15"/>
                    <a:pt x="364" y="14"/>
                    <a:pt x="364" y="14"/>
                  </a:cubicBezTo>
                  <a:cubicBezTo>
                    <a:pt x="364" y="14"/>
                    <a:pt x="364" y="14"/>
                    <a:pt x="363" y="14"/>
                  </a:cubicBezTo>
                  <a:cubicBezTo>
                    <a:pt x="363" y="14"/>
                    <a:pt x="363" y="14"/>
                    <a:pt x="363" y="14"/>
                  </a:cubicBezTo>
                  <a:cubicBezTo>
                    <a:pt x="363" y="14"/>
                    <a:pt x="362" y="14"/>
                    <a:pt x="362" y="14"/>
                  </a:cubicBezTo>
                  <a:cubicBezTo>
                    <a:pt x="361" y="14"/>
                    <a:pt x="361" y="14"/>
                    <a:pt x="361" y="15"/>
                  </a:cubicBezTo>
                  <a:cubicBezTo>
                    <a:pt x="361" y="15"/>
                    <a:pt x="361" y="15"/>
                    <a:pt x="361" y="15"/>
                  </a:cubicBezTo>
                  <a:cubicBezTo>
                    <a:pt x="361" y="15"/>
                    <a:pt x="361" y="15"/>
                    <a:pt x="360" y="15"/>
                  </a:cubicBezTo>
                  <a:cubicBezTo>
                    <a:pt x="360" y="15"/>
                    <a:pt x="360" y="15"/>
                    <a:pt x="360" y="15"/>
                  </a:cubicBezTo>
                  <a:cubicBezTo>
                    <a:pt x="360" y="15"/>
                    <a:pt x="360" y="15"/>
                    <a:pt x="360" y="15"/>
                  </a:cubicBezTo>
                  <a:cubicBezTo>
                    <a:pt x="359" y="15"/>
                    <a:pt x="359" y="16"/>
                    <a:pt x="359" y="16"/>
                  </a:cubicBezTo>
                  <a:cubicBezTo>
                    <a:pt x="359" y="16"/>
                    <a:pt x="359" y="16"/>
                    <a:pt x="358" y="16"/>
                  </a:cubicBezTo>
                  <a:cubicBezTo>
                    <a:pt x="358" y="16"/>
                    <a:pt x="358" y="16"/>
                    <a:pt x="358" y="16"/>
                  </a:cubicBezTo>
                  <a:cubicBezTo>
                    <a:pt x="358" y="17"/>
                    <a:pt x="358" y="17"/>
                    <a:pt x="358" y="17"/>
                  </a:cubicBezTo>
                  <a:cubicBezTo>
                    <a:pt x="359" y="17"/>
                    <a:pt x="359" y="17"/>
                    <a:pt x="359" y="18"/>
                  </a:cubicBezTo>
                  <a:cubicBezTo>
                    <a:pt x="359" y="18"/>
                    <a:pt x="359" y="18"/>
                    <a:pt x="359" y="18"/>
                  </a:cubicBezTo>
                  <a:cubicBezTo>
                    <a:pt x="359" y="18"/>
                    <a:pt x="359" y="18"/>
                    <a:pt x="359" y="18"/>
                  </a:cubicBezTo>
                  <a:cubicBezTo>
                    <a:pt x="359" y="21"/>
                    <a:pt x="359" y="21"/>
                    <a:pt x="359" y="21"/>
                  </a:cubicBezTo>
                  <a:cubicBezTo>
                    <a:pt x="357" y="21"/>
                    <a:pt x="357" y="21"/>
                    <a:pt x="357" y="21"/>
                  </a:cubicBezTo>
                  <a:cubicBezTo>
                    <a:pt x="357" y="21"/>
                    <a:pt x="356" y="21"/>
                    <a:pt x="356" y="21"/>
                  </a:cubicBezTo>
                  <a:cubicBezTo>
                    <a:pt x="356" y="21"/>
                    <a:pt x="356" y="21"/>
                    <a:pt x="356" y="21"/>
                  </a:cubicBezTo>
                  <a:cubicBezTo>
                    <a:pt x="356" y="20"/>
                    <a:pt x="355" y="20"/>
                    <a:pt x="355" y="20"/>
                  </a:cubicBezTo>
                  <a:cubicBezTo>
                    <a:pt x="355" y="20"/>
                    <a:pt x="355" y="20"/>
                    <a:pt x="355" y="20"/>
                  </a:cubicBezTo>
                  <a:cubicBezTo>
                    <a:pt x="353" y="20"/>
                    <a:pt x="353" y="20"/>
                    <a:pt x="351" y="20"/>
                  </a:cubicBezTo>
                  <a:cubicBezTo>
                    <a:pt x="351" y="20"/>
                    <a:pt x="351" y="20"/>
                    <a:pt x="351" y="20"/>
                  </a:cubicBezTo>
                  <a:cubicBezTo>
                    <a:pt x="351" y="21"/>
                    <a:pt x="350" y="21"/>
                    <a:pt x="350" y="21"/>
                  </a:cubicBezTo>
                  <a:cubicBezTo>
                    <a:pt x="350" y="21"/>
                    <a:pt x="350" y="21"/>
                    <a:pt x="350" y="21"/>
                  </a:cubicBezTo>
                  <a:cubicBezTo>
                    <a:pt x="350" y="21"/>
                    <a:pt x="350" y="21"/>
                    <a:pt x="349" y="22"/>
                  </a:cubicBezTo>
                  <a:cubicBezTo>
                    <a:pt x="349" y="22"/>
                    <a:pt x="349" y="22"/>
                    <a:pt x="348" y="22"/>
                  </a:cubicBezTo>
                  <a:cubicBezTo>
                    <a:pt x="348" y="22"/>
                    <a:pt x="348" y="22"/>
                    <a:pt x="347" y="22"/>
                  </a:cubicBezTo>
                  <a:cubicBezTo>
                    <a:pt x="347" y="22"/>
                    <a:pt x="347" y="22"/>
                    <a:pt x="347" y="23"/>
                  </a:cubicBezTo>
                  <a:cubicBezTo>
                    <a:pt x="346" y="23"/>
                    <a:pt x="346" y="23"/>
                    <a:pt x="346" y="23"/>
                  </a:cubicBezTo>
                  <a:cubicBezTo>
                    <a:pt x="346" y="23"/>
                    <a:pt x="346" y="24"/>
                    <a:pt x="346" y="24"/>
                  </a:cubicBezTo>
                  <a:cubicBezTo>
                    <a:pt x="346" y="24"/>
                    <a:pt x="345" y="24"/>
                    <a:pt x="345" y="24"/>
                  </a:cubicBezTo>
                  <a:cubicBezTo>
                    <a:pt x="345" y="24"/>
                    <a:pt x="345" y="24"/>
                    <a:pt x="345" y="24"/>
                  </a:cubicBezTo>
                  <a:cubicBezTo>
                    <a:pt x="345" y="24"/>
                    <a:pt x="345" y="24"/>
                    <a:pt x="344" y="24"/>
                  </a:cubicBezTo>
                  <a:cubicBezTo>
                    <a:pt x="344" y="24"/>
                    <a:pt x="344" y="24"/>
                    <a:pt x="344" y="24"/>
                  </a:cubicBezTo>
                  <a:cubicBezTo>
                    <a:pt x="343" y="24"/>
                    <a:pt x="343" y="24"/>
                    <a:pt x="343" y="24"/>
                  </a:cubicBezTo>
                  <a:cubicBezTo>
                    <a:pt x="343" y="24"/>
                    <a:pt x="343" y="24"/>
                    <a:pt x="343" y="24"/>
                  </a:cubicBezTo>
                  <a:cubicBezTo>
                    <a:pt x="343" y="24"/>
                    <a:pt x="342" y="24"/>
                    <a:pt x="342" y="24"/>
                  </a:cubicBezTo>
                  <a:cubicBezTo>
                    <a:pt x="342" y="25"/>
                    <a:pt x="342" y="25"/>
                    <a:pt x="342" y="25"/>
                  </a:cubicBezTo>
                  <a:cubicBezTo>
                    <a:pt x="342" y="25"/>
                    <a:pt x="342" y="25"/>
                    <a:pt x="342" y="25"/>
                  </a:cubicBezTo>
                  <a:cubicBezTo>
                    <a:pt x="341" y="25"/>
                    <a:pt x="341" y="25"/>
                    <a:pt x="341" y="25"/>
                  </a:cubicBezTo>
                  <a:cubicBezTo>
                    <a:pt x="341" y="25"/>
                    <a:pt x="341" y="25"/>
                    <a:pt x="341" y="26"/>
                  </a:cubicBezTo>
                  <a:cubicBezTo>
                    <a:pt x="341" y="26"/>
                    <a:pt x="341" y="26"/>
                    <a:pt x="341" y="26"/>
                  </a:cubicBezTo>
                  <a:cubicBezTo>
                    <a:pt x="341" y="26"/>
                    <a:pt x="340" y="26"/>
                    <a:pt x="340" y="26"/>
                  </a:cubicBezTo>
                  <a:cubicBezTo>
                    <a:pt x="340" y="26"/>
                    <a:pt x="340" y="26"/>
                    <a:pt x="340" y="26"/>
                  </a:cubicBezTo>
                  <a:cubicBezTo>
                    <a:pt x="340" y="26"/>
                    <a:pt x="340" y="26"/>
                    <a:pt x="340" y="26"/>
                  </a:cubicBezTo>
                  <a:cubicBezTo>
                    <a:pt x="340" y="27"/>
                    <a:pt x="339" y="27"/>
                    <a:pt x="339" y="27"/>
                  </a:cubicBezTo>
                  <a:cubicBezTo>
                    <a:pt x="339" y="27"/>
                    <a:pt x="339" y="27"/>
                    <a:pt x="339" y="27"/>
                  </a:cubicBezTo>
                  <a:cubicBezTo>
                    <a:pt x="339" y="28"/>
                    <a:pt x="339" y="27"/>
                    <a:pt x="339" y="28"/>
                  </a:cubicBezTo>
                  <a:cubicBezTo>
                    <a:pt x="339" y="28"/>
                    <a:pt x="338" y="28"/>
                    <a:pt x="338" y="28"/>
                  </a:cubicBezTo>
                  <a:cubicBezTo>
                    <a:pt x="338" y="28"/>
                    <a:pt x="338" y="28"/>
                    <a:pt x="338" y="29"/>
                  </a:cubicBezTo>
                  <a:cubicBezTo>
                    <a:pt x="339" y="29"/>
                    <a:pt x="339" y="29"/>
                    <a:pt x="339" y="29"/>
                  </a:cubicBezTo>
                  <a:cubicBezTo>
                    <a:pt x="339" y="29"/>
                    <a:pt x="340" y="29"/>
                    <a:pt x="340" y="29"/>
                  </a:cubicBezTo>
                  <a:cubicBezTo>
                    <a:pt x="340" y="29"/>
                    <a:pt x="340" y="29"/>
                    <a:pt x="341" y="29"/>
                  </a:cubicBezTo>
                  <a:cubicBezTo>
                    <a:pt x="341" y="29"/>
                    <a:pt x="341" y="29"/>
                    <a:pt x="341" y="29"/>
                  </a:cubicBezTo>
                  <a:cubicBezTo>
                    <a:pt x="341" y="29"/>
                    <a:pt x="341" y="30"/>
                    <a:pt x="341" y="30"/>
                  </a:cubicBezTo>
                  <a:cubicBezTo>
                    <a:pt x="341" y="30"/>
                    <a:pt x="342" y="30"/>
                    <a:pt x="342" y="30"/>
                  </a:cubicBezTo>
                  <a:cubicBezTo>
                    <a:pt x="342" y="30"/>
                    <a:pt x="342" y="30"/>
                    <a:pt x="343" y="30"/>
                  </a:cubicBezTo>
                  <a:cubicBezTo>
                    <a:pt x="343" y="30"/>
                    <a:pt x="343" y="30"/>
                    <a:pt x="344" y="30"/>
                  </a:cubicBezTo>
                  <a:cubicBezTo>
                    <a:pt x="344" y="30"/>
                    <a:pt x="344" y="29"/>
                    <a:pt x="345" y="29"/>
                  </a:cubicBezTo>
                  <a:cubicBezTo>
                    <a:pt x="345" y="29"/>
                    <a:pt x="345" y="29"/>
                    <a:pt x="345" y="29"/>
                  </a:cubicBezTo>
                  <a:cubicBezTo>
                    <a:pt x="345" y="29"/>
                    <a:pt x="345" y="29"/>
                    <a:pt x="345" y="29"/>
                  </a:cubicBezTo>
                  <a:cubicBezTo>
                    <a:pt x="345" y="29"/>
                    <a:pt x="346" y="29"/>
                    <a:pt x="346" y="29"/>
                  </a:cubicBezTo>
                  <a:cubicBezTo>
                    <a:pt x="346" y="29"/>
                    <a:pt x="346" y="29"/>
                    <a:pt x="346" y="29"/>
                  </a:cubicBezTo>
                  <a:cubicBezTo>
                    <a:pt x="346" y="30"/>
                    <a:pt x="346" y="30"/>
                    <a:pt x="346" y="30"/>
                  </a:cubicBezTo>
                  <a:cubicBezTo>
                    <a:pt x="346" y="30"/>
                    <a:pt x="346" y="30"/>
                    <a:pt x="346" y="31"/>
                  </a:cubicBezTo>
                  <a:cubicBezTo>
                    <a:pt x="346" y="31"/>
                    <a:pt x="347" y="31"/>
                    <a:pt x="347" y="31"/>
                  </a:cubicBezTo>
                  <a:cubicBezTo>
                    <a:pt x="347" y="31"/>
                    <a:pt x="347" y="31"/>
                    <a:pt x="347" y="31"/>
                  </a:cubicBezTo>
                  <a:cubicBezTo>
                    <a:pt x="347" y="32"/>
                    <a:pt x="347" y="32"/>
                    <a:pt x="347" y="32"/>
                  </a:cubicBezTo>
                  <a:cubicBezTo>
                    <a:pt x="347" y="33"/>
                    <a:pt x="347" y="33"/>
                    <a:pt x="347" y="33"/>
                  </a:cubicBezTo>
                  <a:cubicBezTo>
                    <a:pt x="347" y="34"/>
                    <a:pt x="346" y="35"/>
                    <a:pt x="346" y="35"/>
                  </a:cubicBezTo>
                  <a:cubicBezTo>
                    <a:pt x="346" y="35"/>
                    <a:pt x="346" y="35"/>
                    <a:pt x="346" y="35"/>
                  </a:cubicBezTo>
                  <a:cubicBezTo>
                    <a:pt x="345" y="36"/>
                    <a:pt x="345" y="36"/>
                    <a:pt x="345" y="36"/>
                  </a:cubicBezTo>
                  <a:cubicBezTo>
                    <a:pt x="345" y="36"/>
                    <a:pt x="344" y="36"/>
                    <a:pt x="344" y="36"/>
                  </a:cubicBezTo>
                  <a:cubicBezTo>
                    <a:pt x="344" y="36"/>
                    <a:pt x="344" y="36"/>
                    <a:pt x="344" y="36"/>
                  </a:cubicBezTo>
                  <a:cubicBezTo>
                    <a:pt x="343" y="36"/>
                    <a:pt x="343" y="36"/>
                    <a:pt x="343" y="36"/>
                  </a:cubicBezTo>
                  <a:cubicBezTo>
                    <a:pt x="343" y="36"/>
                    <a:pt x="343" y="36"/>
                    <a:pt x="342" y="36"/>
                  </a:cubicBezTo>
                  <a:cubicBezTo>
                    <a:pt x="342" y="36"/>
                    <a:pt x="342" y="36"/>
                    <a:pt x="342" y="36"/>
                  </a:cubicBezTo>
                  <a:cubicBezTo>
                    <a:pt x="341" y="36"/>
                    <a:pt x="341" y="36"/>
                    <a:pt x="341" y="36"/>
                  </a:cubicBezTo>
                  <a:cubicBezTo>
                    <a:pt x="341" y="36"/>
                    <a:pt x="341" y="36"/>
                    <a:pt x="341" y="36"/>
                  </a:cubicBezTo>
                  <a:cubicBezTo>
                    <a:pt x="341" y="36"/>
                    <a:pt x="340" y="37"/>
                    <a:pt x="340" y="37"/>
                  </a:cubicBezTo>
                  <a:cubicBezTo>
                    <a:pt x="339" y="37"/>
                    <a:pt x="339" y="37"/>
                    <a:pt x="339" y="37"/>
                  </a:cubicBezTo>
                  <a:cubicBezTo>
                    <a:pt x="338" y="37"/>
                    <a:pt x="338" y="36"/>
                    <a:pt x="337" y="36"/>
                  </a:cubicBezTo>
                  <a:cubicBezTo>
                    <a:pt x="337" y="36"/>
                    <a:pt x="337" y="36"/>
                    <a:pt x="337" y="36"/>
                  </a:cubicBezTo>
                  <a:cubicBezTo>
                    <a:pt x="337" y="36"/>
                    <a:pt x="337" y="36"/>
                    <a:pt x="336" y="36"/>
                  </a:cubicBezTo>
                  <a:cubicBezTo>
                    <a:pt x="336" y="36"/>
                    <a:pt x="336" y="36"/>
                    <a:pt x="336" y="36"/>
                  </a:cubicBezTo>
                  <a:cubicBezTo>
                    <a:pt x="335" y="36"/>
                    <a:pt x="335" y="36"/>
                    <a:pt x="335" y="36"/>
                  </a:cubicBezTo>
                  <a:cubicBezTo>
                    <a:pt x="334" y="36"/>
                    <a:pt x="334" y="36"/>
                    <a:pt x="334" y="37"/>
                  </a:cubicBezTo>
                  <a:cubicBezTo>
                    <a:pt x="334" y="37"/>
                    <a:pt x="334" y="37"/>
                    <a:pt x="334" y="37"/>
                  </a:cubicBezTo>
                  <a:cubicBezTo>
                    <a:pt x="334" y="37"/>
                    <a:pt x="334" y="37"/>
                    <a:pt x="334" y="38"/>
                  </a:cubicBezTo>
                  <a:cubicBezTo>
                    <a:pt x="334" y="38"/>
                    <a:pt x="333" y="38"/>
                    <a:pt x="333" y="38"/>
                  </a:cubicBezTo>
                  <a:cubicBezTo>
                    <a:pt x="333" y="38"/>
                    <a:pt x="333" y="38"/>
                    <a:pt x="333" y="38"/>
                  </a:cubicBezTo>
                  <a:cubicBezTo>
                    <a:pt x="331" y="38"/>
                    <a:pt x="331" y="38"/>
                    <a:pt x="331" y="38"/>
                  </a:cubicBezTo>
                  <a:cubicBezTo>
                    <a:pt x="330" y="38"/>
                    <a:pt x="330" y="39"/>
                    <a:pt x="330" y="39"/>
                  </a:cubicBezTo>
                  <a:cubicBezTo>
                    <a:pt x="330" y="39"/>
                    <a:pt x="329" y="39"/>
                    <a:pt x="329" y="39"/>
                  </a:cubicBezTo>
                  <a:cubicBezTo>
                    <a:pt x="329" y="39"/>
                    <a:pt x="329" y="39"/>
                    <a:pt x="328" y="39"/>
                  </a:cubicBezTo>
                  <a:cubicBezTo>
                    <a:pt x="328" y="39"/>
                    <a:pt x="328" y="39"/>
                    <a:pt x="328" y="39"/>
                  </a:cubicBezTo>
                  <a:cubicBezTo>
                    <a:pt x="328" y="39"/>
                    <a:pt x="327" y="39"/>
                    <a:pt x="327" y="39"/>
                  </a:cubicBezTo>
                  <a:cubicBezTo>
                    <a:pt x="327" y="39"/>
                    <a:pt x="327" y="39"/>
                    <a:pt x="326" y="39"/>
                  </a:cubicBezTo>
                  <a:cubicBezTo>
                    <a:pt x="326" y="39"/>
                    <a:pt x="326" y="39"/>
                    <a:pt x="326" y="39"/>
                  </a:cubicBezTo>
                  <a:cubicBezTo>
                    <a:pt x="325" y="39"/>
                    <a:pt x="325" y="39"/>
                    <a:pt x="325" y="39"/>
                  </a:cubicBezTo>
                  <a:cubicBezTo>
                    <a:pt x="325" y="39"/>
                    <a:pt x="325" y="39"/>
                    <a:pt x="325" y="39"/>
                  </a:cubicBezTo>
                  <a:cubicBezTo>
                    <a:pt x="324" y="39"/>
                    <a:pt x="324" y="39"/>
                    <a:pt x="324" y="39"/>
                  </a:cubicBezTo>
                  <a:cubicBezTo>
                    <a:pt x="324" y="40"/>
                    <a:pt x="324" y="40"/>
                    <a:pt x="324" y="40"/>
                  </a:cubicBezTo>
                  <a:cubicBezTo>
                    <a:pt x="324" y="40"/>
                    <a:pt x="324" y="40"/>
                    <a:pt x="324" y="40"/>
                  </a:cubicBezTo>
                  <a:cubicBezTo>
                    <a:pt x="323" y="40"/>
                    <a:pt x="324" y="40"/>
                    <a:pt x="324" y="40"/>
                  </a:cubicBezTo>
                  <a:cubicBezTo>
                    <a:pt x="323" y="40"/>
                    <a:pt x="323" y="41"/>
                    <a:pt x="323" y="41"/>
                  </a:cubicBezTo>
                  <a:cubicBezTo>
                    <a:pt x="323" y="41"/>
                    <a:pt x="323" y="41"/>
                    <a:pt x="323" y="41"/>
                  </a:cubicBezTo>
                  <a:cubicBezTo>
                    <a:pt x="323" y="41"/>
                    <a:pt x="323" y="41"/>
                    <a:pt x="323" y="41"/>
                  </a:cubicBezTo>
                  <a:cubicBezTo>
                    <a:pt x="321" y="41"/>
                    <a:pt x="321" y="41"/>
                    <a:pt x="321" y="41"/>
                  </a:cubicBezTo>
                  <a:cubicBezTo>
                    <a:pt x="321" y="41"/>
                    <a:pt x="321" y="41"/>
                    <a:pt x="321" y="41"/>
                  </a:cubicBezTo>
                  <a:cubicBezTo>
                    <a:pt x="320" y="42"/>
                    <a:pt x="320" y="42"/>
                    <a:pt x="320" y="42"/>
                  </a:cubicBezTo>
                  <a:cubicBezTo>
                    <a:pt x="320" y="42"/>
                    <a:pt x="320" y="43"/>
                    <a:pt x="320" y="43"/>
                  </a:cubicBezTo>
                  <a:cubicBezTo>
                    <a:pt x="321" y="43"/>
                    <a:pt x="321" y="43"/>
                    <a:pt x="321" y="44"/>
                  </a:cubicBezTo>
                  <a:cubicBezTo>
                    <a:pt x="321" y="44"/>
                    <a:pt x="321" y="44"/>
                    <a:pt x="322" y="44"/>
                  </a:cubicBezTo>
                  <a:cubicBezTo>
                    <a:pt x="322" y="44"/>
                    <a:pt x="322" y="45"/>
                    <a:pt x="322" y="45"/>
                  </a:cubicBezTo>
                  <a:cubicBezTo>
                    <a:pt x="322" y="45"/>
                    <a:pt x="322" y="45"/>
                    <a:pt x="323" y="45"/>
                  </a:cubicBezTo>
                  <a:cubicBezTo>
                    <a:pt x="323" y="45"/>
                    <a:pt x="323" y="45"/>
                    <a:pt x="323" y="45"/>
                  </a:cubicBezTo>
                  <a:cubicBezTo>
                    <a:pt x="324" y="45"/>
                    <a:pt x="324" y="45"/>
                    <a:pt x="324" y="45"/>
                  </a:cubicBezTo>
                  <a:cubicBezTo>
                    <a:pt x="325" y="45"/>
                    <a:pt x="325" y="45"/>
                    <a:pt x="325" y="46"/>
                  </a:cubicBezTo>
                  <a:cubicBezTo>
                    <a:pt x="326" y="46"/>
                    <a:pt x="326" y="46"/>
                    <a:pt x="326" y="46"/>
                  </a:cubicBezTo>
                  <a:cubicBezTo>
                    <a:pt x="329" y="46"/>
                    <a:pt x="329" y="46"/>
                    <a:pt x="329" y="46"/>
                  </a:cubicBezTo>
                  <a:cubicBezTo>
                    <a:pt x="331" y="47"/>
                    <a:pt x="331" y="47"/>
                    <a:pt x="331" y="47"/>
                  </a:cubicBezTo>
                  <a:cubicBezTo>
                    <a:pt x="331" y="47"/>
                    <a:pt x="331" y="47"/>
                    <a:pt x="331" y="47"/>
                  </a:cubicBezTo>
                  <a:cubicBezTo>
                    <a:pt x="331" y="47"/>
                    <a:pt x="331" y="47"/>
                    <a:pt x="332" y="47"/>
                  </a:cubicBezTo>
                  <a:cubicBezTo>
                    <a:pt x="332" y="47"/>
                    <a:pt x="332" y="48"/>
                    <a:pt x="332" y="48"/>
                  </a:cubicBezTo>
                  <a:cubicBezTo>
                    <a:pt x="333" y="48"/>
                    <a:pt x="333" y="48"/>
                    <a:pt x="333" y="48"/>
                  </a:cubicBezTo>
                  <a:cubicBezTo>
                    <a:pt x="333" y="48"/>
                    <a:pt x="333" y="48"/>
                    <a:pt x="334" y="48"/>
                  </a:cubicBezTo>
                  <a:cubicBezTo>
                    <a:pt x="334" y="48"/>
                    <a:pt x="334" y="48"/>
                    <a:pt x="334" y="48"/>
                  </a:cubicBezTo>
                  <a:cubicBezTo>
                    <a:pt x="335" y="48"/>
                    <a:pt x="335" y="48"/>
                    <a:pt x="335" y="48"/>
                  </a:cubicBezTo>
                  <a:cubicBezTo>
                    <a:pt x="335" y="48"/>
                    <a:pt x="335" y="48"/>
                    <a:pt x="335" y="48"/>
                  </a:cubicBezTo>
                  <a:cubicBezTo>
                    <a:pt x="336" y="48"/>
                    <a:pt x="336" y="48"/>
                    <a:pt x="336" y="47"/>
                  </a:cubicBezTo>
                  <a:cubicBezTo>
                    <a:pt x="336" y="47"/>
                    <a:pt x="336" y="47"/>
                    <a:pt x="337" y="47"/>
                  </a:cubicBezTo>
                  <a:cubicBezTo>
                    <a:pt x="338" y="47"/>
                    <a:pt x="338" y="47"/>
                    <a:pt x="338" y="47"/>
                  </a:cubicBezTo>
                  <a:cubicBezTo>
                    <a:pt x="339" y="47"/>
                    <a:pt x="339" y="47"/>
                    <a:pt x="339" y="47"/>
                  </a:cubicBezTo>
                  <a:cubicBezTo>
                    <a:pt x="340" y="47"/>
                    <a:pt x="340" y="47"/>
                    <a:pt x="340" y="47"/>
                  </a:cubicBezTo>
                  <a:cubicBezTo>
                    <a:pt x="340" y="47"/>
                    <a:pt x="340" y="47"/>
                    <a:pt x="340" y="47"/>
                  </a:cubicBezTo>
                  <a:cubicBezTo>
                    <a:pt x="341" y="47"/>
                    <a:pt x="341" y="47"/>
                    <a:pt x="341" y="47"/>
                  </a:cubicBezTo>
                  <a:cubicBezTo>
                    <a:pt x="341" y="47"/>
                    <a:pt x="341" y="47"/>
                    <a:pt x="341" y="47"/>
                  </a:cubicBezTo>
                  <a:cubicBezTo>
                    <a:pt x="341" y="48"/>
                    <a:pt x="341" y="48"/>
                    <a:pt x="341" y="48"/>
                  </a:cubicBezTo>
                  <a:cubicBezTo>
                    <a:pt x="341" y="49"/>
                    <a:pt x="341" y="49"/>
                    <a:pt x="341" y="49"/>
                  </a:cubicBezTo>
                  <a:cubicBezTo>
                    <a:pt x="341" y="49"/>
                    <a:pt x="341" y="49"/>
                    <a:pt x="341" y="49"/>
                  </a:cubicBezTo>
                  <a:cubicBezTo>
                    <a:pt x="341" y="49"/>
                    <a:pt x="340" y="49"/>
                    <a:pt x="340" y="49"/>
                  </a:cubicBezTo>
                  <a:cubicBezTo>
                    <a:pt x="340" y="50"/>
                    <a:pt x="340" y="50"/>
                    <a:pt x="340" y="50"/>
                  </a:cubicBezTo>
                  <a:cubicBezTo>
                    <a:pt x="339" y="50"/>
                    <a:pt x="339" y="50"/>
                    <a:pt x="339" y="50"/>
                  </a:cubicBezTo>
                  <a:cubicBezTo>
                    <a:pt x="339" y="50"/>
                    <a:pt x="339" y="50"/>
                    <a:pt x="339" y="50"/>
                  </a:cubicBezTo>
                  <a:cubicBezTo>
                    <a:pt x="339" y="50"/>
                    <a:pt x="339" y="50"/>
                    <a:pt x="339" y="50"/>
                  </a:cubicBezTo>
                  <a:cubicBezTo>
                    <a:pt x="338" y="50"/>
                    <a:pt x="338" y="50"/>
                    <a:pt x="338" y="50"/>
                  </a:cubicBezTo>
                  <a:cubicBezTo>
                    <a:pt x="338" y="50"/>
                    <a:pt x="338" y="50"/>
                    <a:pt x="338" y="50"/>
                  </a:cubicBezTo>
                  <a:cubicBezTo>
                    <a:pt x="337" y="50"/>
                    <a:pt x="337" y="50"/>
                    <a:pt x="337" y="50"/>
                  </a:cubicBezTo>
                  <a:cubicBezTo>
                    <a:pt x="337" y="50"/>
                    <a:pt x="337" y="50"/>
                    <a:pt x="337" y="50"/>
                  </a:cubicBezTo>
                  <a:cubicBezTo>
                    <a:pt x="336" y="50"/>
                    <a:pt x="336" y="50"/>
                    <a:pt x="336" y="50"/>
                  </a:cubicBezTo>
                  <a:cubicBezTo>
                    <a:pt x="336" y="50"/>
                    <a:pt x="335" y="50"/>
                    <a:pt x="335" y="50"/>
                  </a:cubicBezTo>
                  <a:cubicBezTo>
                    <a:pt x="335" y="50"/>
                    <a:pt x="335" y="50"/>
                    <a:pt x="335" y="50"/>
                  </a:cubicBezTo>
                  <a:cubicBezTo>
                    <a:pt x="334" y="50"/>
                    <a:pt x="334" y="50"/>
                    <a:pt x="334" y="50"/>
                  </a:cubicBezTo>
                  <a:cubicBezTo>
                    <a:pt x="333" y="50"/>
                    <a:pt x="333" y="50"/>
                    <a:pt x="333" y="50"/>
                  </a:cubicBezTo>
                  <a:cubicBezTo>
                    <a:pt x="333" y="50"/>
                    <a:pt x="333" y="50"/>
                    <a:pt x="333" y="50"/>
                  </a:cubicBezTo>
                  <a:cubicBezTo>
                    <a:pt x="332" y="50"/>
                    <a:pt x="332" y="50"/>
                    <a:pt x="332" y="50"/>
                  </a:cubicBezTo>
                  <a:cubicBezTo>
                    <a:pt x="332" y="50"/>
                    <a:pt x="332" y="50"/>
                    <a:pt x="331" y="50"/>
                  </a:cubicBezTo>
                  <a:cubicBezTo>
                    <a:pt x="331" y="50"/>
                    <a:pt x="331" y="50"/>
                    <a:pt x="331" y="50"/>
                  </a:cubicBezTo>
                  <a:cubicBezTo>
                    <a:pt x="330" y="50"/>
                    <a:pt x="330" y="50"/>
                    <a:pt x="330" y="50"/>
                  </a:cubicBezTo>
                  <a:cubicBezTo>
                    <a:pt x="330" y="50"/>
                    <a:pt x="330" y="50"/>
                    <a:pt x="330" y="50"/>
                  </a:cubicBezTo>
                  <a:cubicBezTo>
                    <a:pt x="330" y="50"/>
                    <a:pt x="330" y="50"/>
                    <a:pt x="330" y="51"/>
                  </a:cubicBezTo>
                  <a:cubicBezTo>
                    <a:pt x="328" y="51"/>
                    <a:pt x="328" y="51"/>
                    <a:pt x="328" y="51"/>
                  </a:cubicBezTo>
                  <a:cubicBezTo>
                    <a:pt x="327" y="51"/>
                    <a:pt x="327" y="51"/>
                    <a:pt x="327" y="51"/>
                  </a:cubicBezTo>
                  <a:cubicBezTo>
                    <a:pt x="327" y="51"/>
                    <a:pt x="327" y="51"/>
                    <a:pt x="327" y="51"/>
                  </a:cubicBezTo>
                  <a:cubicBezTo>
                    <a:pt x="327" y="52"/>
                    <a:pt x="327" y="52"/>
                    <a:pt x="328" y="52"/>
                  </a:cubicBezTo>
                  <a:cubicBezTo>
                    <a:pt x="328" y="53"/>
                    <a:pt x="328" y="53"/>
                    <a:pt x="328" y="53"/>
                  </a:cubicBezTo>
                  <a:cubicBezTo>
                    <a:pt x="328" y="53"/>
                    <a:pt x="328" y="53"/>
                    <a:pt x="329" y="53"/>
                  </a:cubicBezTo>
                  <a:cubicBezTo>
                    <a:pt x="329" y="53"/>
                    <a:pt x="329" y="53"/>
                    <a:pt x="330" y="53"/>
                  </a:cubicBezTo>
                  <a:cubicBezTo>
                    <a:pt x="330" y="53"/>
                    <a:pt x="330" y="53"/>
                    <a:pt x="331" y="53"/>
                  </a:cubicBezTo>
                  <a:cubicBezTo>
                    <a:pt x="331" y="54"/>
                    <a:pt x="331" y="54"/>
                    <a:pt x="332" y="54"/>
                  </a:cubicBezTo>
                  <a:cubicBezTo>
                    <a:pt x="332" y="54"/>
                    <a:pt x="332" y="54"/>
                    <a:pt x="332" y="54"/>
                  </a:cubicBezTo>
                  <a:cubicBezTo>
                    <a:pt x="333" y="54"/>
                    <a:pt x="333" y="54"/>
                    <a:pt x="333" y="55"/>
                  </a:cubicBezTo>
                  <a:cubicBezTo>
                    <a:pt x="334" y="55"/>
                    <a:pt x="334" y="55"/>
                    <a:pt x="334" y="55"/>
                  </a:cubicBezTo>
                  <a:cubicBezTo>
                    <a:pt x="333" y="55"/>
                    <a:pt x="333" y="55"/>
                    <a:pt x="333" y="55"/>
                  </a:cubicBezTo>
                  <a:cubicBezTo>
                    <a:pt x="333" y="55"/>
                    <a:pt x="333" y="55"/>
                    <a:pt x="333" y="55"/>
                  </a:cubicBezTo>
                  <a:cubicBezTo>
                    <a:pt x="332" y="55"/>
                    <a:pt x="332" y="55"/>
                    <a:pt x="332" y="56"/>
                  </a:cubicBezTo>
                  <a:cubicBezTo>
                    <a:pt x="333" y="56"/>
                    <a:pt x="333" y="56"/>
                    <a:pt x="333" y="56"/>
                  </a:cubicBezTo>
                  <a:cubicBezTo>
                    <a:pt x="333" y="56"/>
                    <a:pt x="333" y="56"/>
                    <a:pt x="333" y="56"/>
                  </a:cubicBezTo>
                  <a:cubicBezTo>
                    <a:pt x="333" y="56"/>
                    <a:pt x="334" y="56"/>
                    <a:pt x="334" y="56"/>
                  </a:cubicBezTo>
                  <a:cubicBezTo>
                    <a:pt x="334" y="56"/>
                    <a:pt x="334" y="56"/>
                    <a:pt x="334" y="57"/>
                  </a:cubicBezTo>
                  <a:cubicBezTo>
                    <a:pt x="334" y="57"/>
                    <a:pt x="334" y="57"/>
                    <a:pt x="334" y="57"/>
                  </a:cubicBezTo>
                  <a:cubicBezTo>
                    <a:pt x="334" y="57"/>
                    <a:pt x="334" y="57"/>
                    <a:pt x="334" y="57"/>
                  </a:cubicBezTo>
                  <a:cubicBezTo>
                    <a:pt x="335" y="57"/>
                    <a:pt x="335" y="57"/>
                    <a:pt x="335" y="57"/>
                  </a:cubicBezTo>
                  <a:cubicBezTo>
                    <a:pt x="335" y="58"/>
                    <a:pt x="335" y="58"/>
                    <a:pt x="335" y="58"/>
                  </a:cubicBezTo>
                  <a:cubicBezTo>
                    <a:pt x="335" y="58"/>
                    <a:pt x="335" y="58"/>
                    <a:pt x="336" y="58"/>
                  </a:cubicBezTo>
                  <a:cubicBezTo>
                    <a:pt x="336" y="58"/>
                    <a:pt x="336" y="58"/>
                    <a:pt x="336" y="58"/>
                  </a:cubicBezTo>
                  <a:cubicBezTo>
                    <a:pt x="336" y="58"/>
                    <a:pt x="337" y="58"/>
                    <a:pt x="337" y="58"/>
                  </a:cubicBezTo>
                  <a:cubicBezTo>
                    <a:pt x="337" y="58"/>
                    <a:pt x="337" y="58"/>
                    <a:pt x="337" y="59"/>
                  </a:cubicBezTo>
                  <a:cubicBezTo>
                    <a:pt x="337" y="59"/>
                    <a:pt x="338" y="59"/>
                    <a:pt x="338" y="59"/>
                  </a:cubicBezTo>
                  <a:cubicBezTo>
                    <a:pt x="338" y="59"/>
                    <a:pt x="338" y="59"/>
                    <a:pt x="338" y="59"/>
                  </a:cubicBezTo>
                  <a:cubicBezTo>
                    <a:pt x="339" y="59"/>
                    <a:pt x="339" y="59"/>
                    <a:pt x="339" y="59"/>
                  </a:cubicBezTo>
                  <a:cubicBezTo>
                    <a:pt x="339" y="59"/>
                    <a:pt x="339" y="59"/>
                    <a:pt x="339" y="59"/>
                  </a:cubicBezTo>
                  <a:cubicBezTo>
                    <a:pt x="340" y="59"/>
                    <a:pt x="340" y="59"/>
                    <a:pt x="340" y="59"/>
                  </a:cubicBezTo>
                  <a:cubicBezTo>
                    <a:pt x="340" y="59"/>
                    <a:pt x="340" y="59"/>
                    <a:pt x="340" y="59"/>
                  </a:cubicBezTo>
                  <a:cubicBezTo>
                    <a:pt x="340" y="59"/>
                    <a:pt x="340" y="59"/>
                    <a:pt x="340" y="59"/>
                  </a:cubicBezTo>
                  <a:cubicBezTo>
                    <a:pt x="340" y="58"/>
                    <a:pt x="340" y="58"/>
                    <a:pt x="340" y="58"/>
                  </a:cubicBezTo>
                  <a:cubicBezTo>
                    <a:pt x="340" y="58"/>
                    <a:pt x="339" y="58"/>
                    <a:pt x="339" y="58"/>
                  </a:cubicBezTo>
                  <a:cubicBezTo>
                    <a:pt x="339" y="58"/>
                    <a:pt x="339" y="57"/>
                    <a:pt x="340" y="57"/>
                  </a:cubicBezTo>
                  <a:cubicBezTo>
                    <a:pt x="340" y="57"/>
                    <a:pt x="340" y="57"/>
                    <a:pt x="340" y="57"/>
                  </a:cubicBezTo>
                  <a:cubicBezTo>
                    <a:pt x="340" y="57"/>
                    <a:pt x="340" y="57"/>
                    <a:pt x="341" y="57"/>
                  </a:cubicBezTo>
                  <a:cubicBezTo>
                    <a:pt x="341" y="57"/>
                    <a:pt x="342" y="57"/>
                    <a:pt x="342" y="57"/>
                  </a:cubicBezTo>
                  <a:cubicBezTo>
                    <a:pt x="342" y="57"/>
                    <a:pt x="343" y="57"/>
                    <a:pt x="343" y="58"/>
                  </a:cubicBezTo>
                  <a:cubicBezTo>
                    <a:pt x="343" y="58"/>
                    <a:pt x="343" y="58"/>
                    <a:pt x="343" y="58"/>
                  </a:cubicBezTo>
                  <a:cubicBezTo>
                    <a:pt x="343" y="58"/>
                    <a:pt x="344" y="58"/>
                    <a:pt x="344" y="58"/>
                  </a:cubicBezTo>
                  <a:cubicBezTo>
                    <a:pt x="344" y="58"/>
                    <a:pt x="344" y="58"/>
                    <a:pt x="344" y="58"/>
                  </a:cubicBezTo>
                  <a:cubicBezTo>
                    <a:pt x="344" y="58"/>
                    <a:pt x="344" y="58"/>
                    <a:pt x="344" y="58"/>
                  </a:cubicBezTo>
                  <a:cubicBezTo>
                    <a:pt x="344" y="57"/>
                    <a:pt x="344" y="57"/>
                    <a:pt x="344" y="57"/>
                  </a:cubicBezTo>
                  <a:cubicBezTo>
                    <a:pt x="346" y="57"/>
                    <a:pt x="346" y="57"/>
                    <a:pt x="346" y="57"/>
                  </a:cubicBezTo>
                  <a:cubicBezTo>
                    <a:pt x="346" y="57"/>
                    <a:pt x="346" y="57"/>
                    <a:pt x="346" y="57"/>
                  </a:cubicBezTo>
                  <a:cubicBezTo>
                    <a:pt x="346" y="58"/>
                    <a:pt x="346" y="58"/>
                    <a:pt x="347" y="58"/>
                  </a:cubicBezTo>
                  <a:cubicBezTo>
                    <a:pt x="347" y="58"/>
                    <a:pt x="347" y="58"/>
                    <a:pt x="348" y="58"/>
                  </a:cubicBezTo>
                  <a:cubicBezTo>
                    <a:pt x="348" y="58"/>
                    <a:pt x="348" y="58"/>
                    <a:pt x="348" y="58"/>
                  </a:cubicBezTo>
                  <a:cubicBezTo>
                    <a:pt x="349" y="58"/>
                    <a:pt x="349" y="57"/>
                    <a:pt x="349" y="57"/>
                  </a:cubicBezTo>
                  <a:cubicBezTo>
                    <a:pt x="349" y="57"/>
                    <a:pt x="349" y="57"/>
                    <a:pt x="349" y="57"/>
                  </a:cubicBezTo>
                  <a:cubicBezTo>
                    <a:pt x="349" y="57"/>
                    <a:pt x="349" y="57"/>
                    <a:pt x="349" y="57"/>
                  </a:cubicBezTo>
                  <a:cubicBezTo>
                    <a:pt x="350" y="57"/>
                    <a:pt x="350" y="57"/>
                    <a:pt x="350" y="57"/>
                  </a:cubicBezTo>
                  <a:cubicBezTo>
                    <a:pt x="350" y="57"/>
                    <a:pt x="350" y="57"/>
                    <a:pt x="350" y="57"/>
                  </a:cubicBezTo>
                  <a:cubicBezTo>
                    <a:pt x="351" y="57"/>
                    <a:pt x="351" y="57"/>
                    <a:pt x="351" y="56"/>
                  </a:cubicBezTo>
                  <a:cubicBezTo>
                    <a:pt x="351" y="56"/>
                    <a:pt x="351" y="56"/>
                    <a:pt x="351" y="56"/>
                  </a:cubicBezTo>
                  <a:cubicBezTo>
                    <a:pt x="351" y="56"/>
                    <a:pt x="351" y="56"/>
                    <a:pt x="352" y="56"/>
                  </a:cubicBezTo>
                  <a:cubicBezTo>
                    <a:pt x="352" y="56"/>
                    <a:pt x="352" y="56"/>
                    <a:pt x="353" y="56"/>
                  </a:cubicBezTo>
                  <a:cubicBezTo>
                    <a:pt x="353" y="56"/>
                    <a:pt x="353" y="57"/>
                    <a:pt x="353" y="57"/>
                  </a:cubicBezTo>
                  <a:cubicBezTo>
                    <a:pt x="353" y="57"/>
                    <a:pt x="353" y="57"/>
                    <a:pt x="354" y="57"/>
                  </a:cubicBezTo>
                  <a:cubicBezTo>
                    <a:pt x="355" y="57"/>
                    <a:pt x="355" y="57"/>
                    <a:pt x="355" y="57"/>
                  </a:cubicBezTo>
                  <a:cubicBezTo>
                    <a:pt x="355" y="57"/>
                    <a:pt x="355" y="57"/>
                    <a:pt x="356" y="57"/>
                  </a:cubicBezTo>
                  <a:cubicBezTo>
                    <a:pt x="356" y="57"/>
                    <a:pt x="356" y="57"/>
                    <a:pt x="356" y="57"/>
                  </a:cubicBezTo>
                  <a:cubicBezTo>
                    <a:pt x="356" y="57"/>
                    <a:pt x="356" y="57"/>
                    <a:pt x="356" y="57"/>
                  </a:cubicBezTo>
                  <a:cubicBezTo>
                    <a:pt x="357" y="57"/>
                    <a:pt x="357" y="57"/>
                    <a:pt x="358" y="58"/>
                  </a:cubicBezTo>
                  <a:cubicBezTo>
                    <a:pt x="358" y="58"/>
                    <a:pt x="358" y="58"/>
                    <a:pt x="358" y="58"/>
                  </a:cubicBezTo>
                  <a:cubicBezTo>
                    <a:pt x="358" y="58"/>
                    <a:pt x="358" y="58"/>
                    <a:pt x="358" y="58"/>
                  </a:cubicBezTo>
                  <a:cubicBezTo>
                    <a:pt x="359" y="58"/>
                    <a:pt x="359" y="58"/>
                    <a:pt x="359" y="58"/>
                  </a:cubicBezTo>
                  <a:cubicBezTo>
                    <a:pt x="361" y="58"/>
                    <a:pt x="361" y="58"/>
                    <a:pt x="361" y="58"/>
                  </a:cubicBezTo>
                  <a:cubicBezTo>
                    <a:pt x="361" y="58"/>
                    <a:pt x="361" y="58"/>
                    <a:pt x="362" y="58"/>
                  </a:cubicBezTo>
                  <a:cubicBezTo>
                    <a:pt x="362" y="58"/>
                    <a:pt x="362" y="58"/>
                    <a:pt x="362" y="59"/>
                  </a:cubicBezTo>
                  <a:cubicBezTo>
                    <a:pt x="362" y="59"/>
                    <a:pt x="363" y="59"/>
                    <a:pt x="363" y="59"/>
                  </a:cubicBezTo>
                  <a:cubicBezTo>
                    <a:pt x="363" y="59"/>
                    <a:pt x="363" y="59"/>
                    <a:pt x="363" y="59"/>
                  </a:cubicBezTo>
                  <a:cubicBezTo>
                    <a:pt x="364" y="60"/>
                    <a:pt x="364" y="59"/>
                    <a:pt x="364" y="59"/>
                  </a:cubicBezTo>
                  <a:cubicBezTo>
                    <a:pt x="365" y="59"/>
                    <a:pt x="365" y="59"/>
                    <a:pt x="365" y="59"/>
                  </a:cubicBezTo>
                  <a:cubicBezTo>
                    <a:pt x="365" y="59"/>
                    <a:pt x="365" y="59"/>
                    <a:pt x="365" y="59"/>
                  </a:cubicBezTo>
                  <a:cubicBezTo>
                    <a:pt x="365" y="60"/>
                    <a:pt x="365" y="60"/>
                    <a:pt x="365" y="60"/>
                  </a:cubicBezTo>
                  <a:cubicBezTo>
                    <a:pt x="366" y="60"/>
                    <a:pt x="366" y="60"/>
                    <a:pt x="366" y="61"/>
                  </a:cubicBezTo>
                  <a:cubicBezTo>
                    <a:pt x="366" y="61"/>
                    <a:pt x="366" y="61"/>
                    <a:pt x="366" y="61"/>
                  </a:cubicBezTo>
                  <a:cubicBezTo>
                    <a:pt x="367" y="61"/>
                    <a:pt x="367" y="61"/>
                    <a:pt x="367" y="61"/>
                  </a:cubicBezTo>
                  <a:cubicBezTo>
                    <a:pt x="368" y="61"/>
                    <a:pt x="368" y="61"/>
                    <a:pt x="368" y="61"/>
                  </a:cubicBezTo>
                  <a:cubicBezTo>
                    <a:pt x="368" y="61"/>
                    <a:pt x="368" y="61"/>
                    <a:pt x="368" y="61"/>
                  </a:cubicBezTo>
                  <a:cubicBezTo>
                    <a:pt x="368" y="61"/>
                    <a:pt x="368" y="61"/>
                    <a:pt x="369" y="61"/>
                  </a:cubicBezTo>
                  <a:cubicBezTo>
                    <a:pt x="369" y="62"/>
                    <a:pt x="369" y="62"/>
                    <a:pt x="369" y="62"/>
                  </a:cubicBezTo>
                  <a:cubicBezTo>
                    <a:pt x="369" y="64"/>
                    <a:pt x="369" y="64"/>
                    <a:pt x="369" y="64"/>
                  </a:cubicBezTo>
                  <a:cubicBezTo>
                    <a:pt x="369" y="65"/>
                    <a:pt x="369" y="65"/>
                    <a:pt x="370" y="65"/>
                  </a:cubicBezTo>
                  <a:cubicBezTo>
                    <a:pt x="370" y="65"/>
                    <a:pt x="370" y="65"/>
                    <a:pt x="370" y="65"/>
                  </a:cubicBezTo>
                  <a:cubicBezTo>
                    <a:pt x="370" y="66"/>
                    <a:pt x="370" y="66"/>
                    <a:pt x="370" y="66"/>
                  </a:cubicBezTo>
                  <a:cubicBezTo>
                    <a:pt x="370" y="66"/>
                    <a:pt x="370" y="66"/>
                    <a:pt x="371" y="66"/>
                  </a:cubicBezTo>
                  <a:cubicBezTo>
                    <a:pt x="371" y="66"/>
                    <a:pt x="371" y="66"/>
                    <a:pt x="371" y="66"/>
                  </a:cubicBezTo>
                  <a:cubicBezTo>
                    <a:pt x="371" y="66"/>
                    <a:pt x="371" y="66"/>
                    <a:pt x="371" y="66"/>
                  </a:cubicBezTo>
                  <a:cubicBezTo>
                    <a:pt x="372" y="66"/>
                    <a:pt x="372" y="66"/>
                    <a:pt x="372" y="66"/>
                  </a:cubicBezTo>
                  <a:cubicBezTo>
                    <a:pt x="372" y="66"/>
                    <a:pt x="372" y="66"/>
                    <a:pt x="372" y="67"/>
                  </a:cubicBezTo>
                  <a:cubicBezTo>
                    <a:pt x="372" y="67"/>
                    <a:pt x="372" y="67"/>
                    <a:pt x="373" y="67"/>
                  </a:cubicBezTo>
                  <a:cubicBezTo>
                    <a:pt x="373" y="67"/>
                    <a:pt x="373" y="67"/>
                    <a:pt x="373" y="68"/>
                  </a:cubicBezTo>
                  <a:cubicBezTo>
                    <a:pt x="373" y="68"/>
                    <a:pt x="373" y="68"/>
                    <a:pt x="373" y="68"/>
                  </a:cubicBezTo>
                  <a:cubicBezTo>
                    <a:pt x="373" y="68"/>
                    <a:pt x="373" y="68"/>
                    <a:pt x="373" y="68"/>
                  </a:cubicBezTo>
                  <a:cubicBezTo>
                    <a:pt x="374" y="68"/>
                    <a:pt x="374" y="69"/>
                    <a:pt x="374" y="69"/>
                  </a:cubicBezTo>
                  <a:cubicBezTo>
                    <a:pt x="374" y="69"/>
                    <a:pt x="374" y="69"/>
                    <a:pt x="374" y="69"/>
                  </a:cubicBezTo>
                  <a:cubicBezTo>
                    <a:pt x="374" y="70"/>
                    <a:pt x="374" y="70"/>
                    <a:pt x="375" y="70"/>
                  </a:cubicBezTo>
                  <a:cubicBezTo>
                    <a:pt x="375" y="70"/>
                    <a:pt x="375" y="70"/>
                    <a:pt x="375" y="70"/>
                  </a:cubicBezTo>
                  <a:cubicBezTo>
                    <a:pt x="375" y="70"/>
                    <a:pt x="375" y="70"/>
                    <a:pt x="375" y="71"/>
                  </a:cubicBezTo>
                  <a:cubicBezTo>
                    <a:pt x="375" y="71"/>
                    <a:pt x="375" y="71"/>
                    <a:pt x="375" y="71"/>
                  </a:cubicBezTo>
                  <a:cubicBezTo>
                    <a:pt x="376" y="71"/>
                    <a:pt x="376" y="72"/>
                    <a:pt x="376" y="72"/>
                  </a:cubicBezTo>
                  <a:cubicBezTo>
                    <a:pt x="376" y="72"/>
                    <a:pt x="376" y="72"/>
                    <a:pt x="376" y="72"/>
                  </a:cubicBezTo>
                  <a:cubicBezTo>
                    <a:pt x="376" y="73"/>
                    <a:pt x="376" y="73"/>
                    <a:pt x="377" y="73"/>
                  </a:cubicBezTo>
                  <a:cubicBezTo>
                    <a:pt x="377" y="74"/>
                    <a:pt x="377" y="74"/>
                    <a:pt x="377" y="74"/>
                  </a:cubicBezTo>
                  <a:cubicBezTo>
                    <a:pt x="377" y="74"/>
                    <a:pt x="378" y="74"/>
                    <a:pt x="378" y="74"/>
                  </a:cubicBezTo>
                  <a:cubicBezTo>
                    <a:pt x="378" y="74"/>
                    <a:pt x="378" y="74"/>
                    <a:pt x="378" y="75"/>
                  </a:cubicBezTo>
                  <a:cubicBezTo>
                    <a:pt x="378" y="75"/>
                    <a:pt x="378" y="75"/>
                    <a:pt x="378" y="75"/>
                  </a:cubicBezTo>
                  <a:cubicBezTo>
                    <a:pt x="378" y="75"/>
                    <a:pt x="378" y="75"/>
                    <a:pt x="378" y="75"/>
                  </a:cubicBezTo>
                  <a:cubicBezTo>
                    <a:pt x="378" y="76"/>
                    <a:pt x="378" y="76"/>
                    <a:pt x="378" y="76"/>
                  </a:cubicBezTo>
                  <a:cubicBezTo>
                    <a:pt x="378" y="76"/>
                    <a:pt x="378" y="76"/>
                    <a:pt x="378" y="77"/>
                  </a:cubicBezTo>
                  <a:cubicBezTo>
                    <a:pt x="378" y="77"/>
                    <a:pt x="379" y="77"/>
                    <a:pt x="379" y="78"/>
                  </a:cubicBezTo>
                  <a:cubicBezTo>
                    <a:pt x="379" y="79"/>
                    <a:pt x="379" y="79"/>
                    <a:pt x="379" y="79"/>
                  </a:cubicBezTo>
                  <a:cubicBezTo>
                    <a:pt x="379" y="80"/>
                    <a:pt x="378" y="80"/>
                    <a:pt x="378" y="80"/>
                  </a:cubicBezTo>
                  <a:cubicBezTo>
                    <a:pt x="378" y="80"/>
                    <a:pt x="378" y="80"/>
                    <a:pt x="378" y="81"/>
                  </a:cubicBezTo>
                  <a:cubicBezTo>
                    <a:pt x="378" y="81"/>
                    <a:pt x="378" y="81"/>
                    <a:pt x="378" y="81"/>
                  </a:cubicBezTo>
                  <a:cubicBezTo>
                    <a:pt x="380" y="81"/>
                    <a:pt x="380" y="81"/>
                    <a:pt x="380" y="81"/>
                  </a:cubicBezTo>
                  <a:cubicBezTo>
                    <a:pt x="380" y="83"/>
                    <a:pt x="380" y="83"/>
                    <a:pt x="380" y="83"/>
                  </a:cubicBezTo>
                  <a:cubicBezTo>
                    <a:pt x="379" y="83"/>
                    <a:pt x="379" y="83"/>
                    <a:pt x="379" y="83"/>
                  </a:cubicBezTo>
                  <a:cubicBezTo>
                    <a:pt x="378" y="83"/>
                    <a:pt x="378" y="83"/>
                    <a:pt x="378" y="83"/>
                  </a:cubicBezTo>
                  <a:cubicBezTo>
                    <a:pt x="378" y="83"/>
                    <a:pt x="378" y="83"/>
                    <a:pt x="378" y="83"/>
                  </a:cubicBezTo>
                  <a:cubicBezTo>
                    <a:pt x="378" y="84"/>
                    <a:pt x="378" y="84"/>
                    <a:pt x="378" y="85"/>
                  </a:cubicBezTo>
                  <a:cubicBezTo>
                    <a:pt x="378" y="85"/>
                    <a:pt x="378" y="85"/>
                    <a:pt x="378" y="86"/>
                  </a:cubicBezTo>
                  <a:cubicBezTo>
                    <a:pt x="377" y="86"/>
                    <a:pt x="377" y="86"/>
                    <a:pt x="377" y="86"/>
                  </a:cubicBezTo>
                  <a:cubicBezTo>
                    <a:pt x="377" y="87"/>
                    <a:pt x="377" y="87"/>
                    <a:pt x="377" y="87"/>
                  </a:cubicBezTo>
                  <a:cubicBezTo>
                    <a:pt x="377" y="87"/>
                    <a:pt x="377" y="88"/>
                    <a:pt x="377" y="88"/>
                  </a:cubicBezTo>
                  <a:cubicBezTo>
                    <a:pt x="378" y="88"/>
                    <a:pt x="378" y="88"/>
                    <a:pt x="379" y="88"/>
                  </a:cubicBezTo>
                  <a:cubicBezTo>
                    <a:pt x="379" y="88"/>
                    <a:pt x="379" y="88"/>
                    <a:pt x="379" y="88"/>
                  </a:cubicBezTo>
                  <a:cubicBezTo>
                    <a:pt x="380" y="88"/>
                    <a:pt x="380" y="89"/>
                    <a:pt x="380" y="89"/>
                  </a:cubicBezTo>
                  <a:cubicBezTo>
                    <a:pt x="380" y="89"/>
                    <a:pt x="381" y="89"/>
                    <a:pt x="381" y="89"/>
                  </a:cubicBezTo>
                  <a:cubicBezTo>
                    <a:pt x="384" y="89"/>
                    <a:pt x="384" y="89"/>
                    <a:pt x="384" y="89"/>
                  </a:cubicBezTo>
                  <a:cubicBezTo>
                    <a:pt x="384" y="88"/>
                    <a:pt x="384" y="88"/>
                    <a:pt x="384" y="88"/>
                  </a:cubicBezTo>
                  <a:cubicBezTo>
                    <a:pt x="384" y="88"/>
                    <a:pt x="385" y="87"/>
                    <a:pt x="385" y="87"/>
                  </a:cubicBezTo>
                  <a:cubicBezTo>
                    <a:pt x="385" y="87"/>
                    <a:pt x="386" y="87"/>
                    <a:pt x="386" y="87"/>
                  </a:cubicBezTo>
                  <a:cubicBezTo>
                    <a:pt x="386" y="87"/>
                    <a:pt x="387" y="87"/>
                    <a:pt x="387" y="87"/>
                  </a:cubicBezTo>
                  <a:cubicBezTo>
                    <a:pt x="387" y="87"/>
                    <a:pt x="387" y="87"/>
                    <a:pt x="388" y="87"/>
                  </a:cubicBezTo>
                  <a:cubicBezTo>
                    <a:pt x="388" y="88"/>
                    <a:pt x="388" y="88"/>
                    <a:pt x="388" y="88"/>
                  </a:cubicBezTo>
                  <a:cubicBezTo>
                    <a:pt x="388" y="88"/>
                    <a:pt x="388" y="89"/>
                    <a:pt x="388" y="89"/>
                  </a:cubicBezTo>
                  <a:cubicBezTo>
                    <a:pt x="388" y="89"/>
                    <a:pt x="388" y="89"/>
                    <a:pt x="388" y="90"/>
                  </a:cubicBezTo>
                  <a:cubicBezTo>
                    <a:pt x="388" y="90"/>
                    <a:pt x="389" y="90"/>
                    <a:pt x="389" y="90"/>
                  </a:cubicBezTo>
                  <a:cubicBezTo>
                    <a:pt x="389" y="90"/>
                    <a:pt x="389" y="91"/>
                    <a:pt x="390" y="91"/>
                  </a:cubicBezTo>
                  <a:cubicBezTo>
                    <a:pt x="390" y="91"/>
                    <a:pt x="390" y="91"/>
                    <a:pt x="390" y="91"/>
                  </a:cubicBezTo>
                  <a:cubicBezTo>
                    <a:pt x="391" y="91"/>
                    <a:pt x="391" y="91"/>
                    <a:pt x="391" y="91"/>
                  </a:cubicBezTo>
                  <a:cubicBezTo>
                    <a:pt x="391" y="91"/>
                    <a:pt x="392" y="91"/>
                    <a:pt x="392" y="91"/>
                  </a:cubicBezTo>
                  <a:cubicBezTo>
                    <a:pt x="392" y="91"/>
                    <a:pt x="392" y="91"/>
                    <a:pt x="392" y="92"/>
                  </a:cubicBezTo>
                  <a:cubicBezTo>
                    <a:pt x="393" y="92"/>
                    <a:pt x="393" y="92"/>
                    <a:pt x="393" y="92"/>
                  </a:cubicBezTo>
                  <a:cubicBezTo>
                    <a:pt x="393" y="93"/>
                    <a:pt x="393" y="93"/>
                    <a:pt x="394" y="93"/>
                  </a:cubicBezTo>
                  <a:cubicBezTo>
                    <a:pt x="394" y="93"/>
                    <a:pt x="394" y="93"/>
                    <a:pt x="394" y="94"/>
                  </a:cubicBezTo>
                  <a:cubicBezTo>
                    <a:pt x="394" y="94"/>
                    <a:pt x="394" y="94"/>
                    <a:pt x="394" y="94"/>
                  </a:cubicBezTo>
                  <a:cubicBezTo>
                    <a:pt x="392" y="94"/>
                    <a:pt x="392" y="94"/>
                    <a:pt x="392" y="94"/>
                  </a:cubicBezTo>
                  <a:cubicBezTo>
                    <a:pt x="392" y="94"/>
                    <a:pt x="392" y="94"/>
                    <a:pt x="391" y="94"/>
                  </a:cubicBezTo>
                  <a:cubicBezTo>
                    <a:pt x="390" y="94"/>
                    <a:pt x="390" y="94"/>
                    <a:pt x="390" y="94"/>
                  </a:cubicBezTo>
                  <a:cubicBezTo>
                    <a:pt x="389" y="94"/>
                    <a:pt x="389" y="94"/>
                    <a:pt x="388" y="94"/>
                  </a:cubicBezTo>
                  <a:cubicBezTo>
                    <a:pt x="388" y="94"/>
                    <a:pt x="387" y="94"/>
                    <a:pt x="387" y="94"/>
                  </a:cubicBezTo>
                  <a:cubicBezTo>
                    <a:pt x="387" y="93"/>
                    <a:pt x="387" y="93"/>
                    <a:pt x="387" y="93"/>
                  </a:cubicBezTo>
                  <a:cubicBezTo>
                    <a:pt x="387" y="93"/>
                    <a:pt x="387" y="93"/>
                    <a:pt x="386" y="93"/>
                  </a:cubicBezTo>
                  <a:cubicBezTo>
                    <a:pt x="386" y="93"/>
                    <a:pt x="385" y="93"/>
                    <a:pt x="385" y="93"/>
                  </a:cubicBezTo>
                  <a:cubicBezTo>
                    <a:pt x="384" y="93"/>
                    <a:pt x="384" y="92"/>
                    <a:pt x="383" y="92"/>
                  </a:cubicBezTo>
                  <a:cubicBezTo>
                    <a:pt x="382" y="92"/>
                    <a:pt x="382" y="93"/>
                    <a:pt x="381" y="93"/>
                  </a:cubicBezTo>
                  <a:cubicBezTo>
                    <a:pt x="381" y="94"/>
                    <a:pt x="381" y="94"/>
                    <a:pt x="382" y="94"/>
                  </a:cubicBezTo>
                  <a:cubicBezTo>
                    <a:pt x="382" y="95"/>
                    <a:pt x="382" y="95"/>
                    <a:pt x="382" y="95"/>
                  </a:cubicBezTo>
                  <a:cubicBezTo>
                    <a:pt x="383" y="95"/>
                    <a:pt x="383" y="95"/>
                    <a:pt x="383" y="96"/>
                  </a:cubicBezTo>
                  <a:cubicBezTo>
                    <a:pt x="383" y="96"/>
                    <a:pt x="383" y="96"/>
                    <a:pt x="383" y="96"/>
                  </a:cubicBezTo>
                  <a:cubicBezTo>
                    <a:pt x="382" y="96"/>
                    <a:pt x="382" y="96"/>
                    <a:pt x="381" y="97"/>
                  </a:cubicBezTo>
                  <a:cubicBezTo>
                    <a:pt x="381" y="97"/>
                    <a:pt x="381" y="97"/>
                    <a:pt x="381" y="97"/>
                  </a:cubicBezTo>
                  <a:cubicBezTo>
                    <a:pt x="380" y="97"/>
                    <a:pt x="380" y="98"/>
                    <a:pt x="380" y="98"/>
                  </a:cubicBezTo>
                  <a:cubicBezTo>
                    <a:pt x="380" y="99"/>
                    <a:pt x="380" y="99"/>
                    <a:pt x="380" y="99"/>
                  </a:cubicBezTo>
                  <a:cubicBezTo>
                    <a:pt x="381" y="100"/>
                    <a:pt x="382" y="99"/>
                    <a:pt x="382" y="99"/>
                  </a:cubicBezTo>
                  <a:cubicBezTo>
                    <a:pt x="383" y="99"/>
                    <a:pt x="383" y="100"/>
                    <a:pt x="384" y="100"/>
                  </a:cubicBezTo>
                  <a:cubicBezTo>
                    <a:pt x="385" y="101"/>
                    <a:pt x="385" y="102"/>
                    <a:pt x="386" y="102"/>
                  </a:cubicBezTo>
                  <a:cubicBezTo>
                    <a:pt x="386" y="102"/>
                    <a:pt x="386" y="101"/>
                    <a:pt x="386" y="101"/>
                  </a:cubicBezTo>
                  <a:cubicBezTo>
                    <a:pt x="387" y="100"/>
                    <a:pt x="387" y="100"/>
                    <a:pt x="388" y="100"/>
                  </a:cubicBezTo>
                  <a:cubicBezTo>
                    <a:pt x="389" y="100"/>
                    <a:pt x="389" y="100"/>
                    <a:pt x="390" y="100"/>
                  </a:cubicBezTo>
                  <a:cubicBezTo>
                    <a:pt x="390" y="97"/>
                    <a:pt x="390" y="97"/>
                    <a:pt x="390" y="97"/>
                  </a:cubicBezTo>
                  <a:cubicBezTo>
                    <a:pt x="389" y="97"/>
                    <a:pt x="389" y="97"/>
                    <a:pt x="388" y="97"/>
                  </a:cubicBezTo>
                  <a:cubicBezTo>
                    <a:pt x="388" y="97"/>
                    <a:pt x="388" y="97"/>
                    <a:pt x="387" y="97"/>
                  </a:cubicBezTo>
                  <a:cubicBezTo>
                    <a:pt x="387" y="97"/>
                    <a:pt x="387" y="97"/>
                    <a:pt x="387" y="97"/>
                  </a:cubicBezTo>
                  <a:cubicBezTo>
                    <a:pt x="387" y="96"/>
                    <a:pt x="387" y="97"/>
                    <a:pt x="386" y="97"/>
                  </a:cubicBezTo>
                  <a:cubicBezTo>
                    <a:pt x="386" y="96"/>
                    <a:pt x="386" y="96"/>
                    <a:pt x="386" y="96"/>
                  </a:cubicBezTo>
                  <a:cubicBezTo>
                    <a:pt x="386" y="96"/>
                    <a:pt x="386" y="96"/>
                    <a:pt x="386" y="96"/>
                  </a:cubicBezTo>
                  <a:cubicBezTo>
                    <a:pt x="387" y="96"/>
                    <a:pt x="387" y="96"/>
                    <a:pt x="387" y="96"/>
                  </a:cubicBezTo>
                  <a:cubicBezTo>
                    <a:pt x="388" y="96"/>
                    <a:pt x="388" y="96"/>
                    <a:pt x="388" y="96"/>
                  </a:cubicBezTo>
                  <a:cubicBezTo>
                    <a:pt x="388" y="96"/>
                    <a:pt x="388" y="96"/>
                    <a:pt x="389" y="96"/>
                  </a:cubicBezTo>
                  <a:cubicBezTo>
                    <a:pt x="389" y="96"/>
                    <a:pt x="389" y="97"/>
                    <a:pt x="389" y="97"/>
                  </a:cubicBezTo>
                  <a:cubicBezTo>
                    <a:pt x="390" y="97"/>
                    <a:pt x="390" y="97"/>
                    <a:pt x="390" y="97"/>
                  </a:cubicBezTo>
                  <a:cubicBezTo>
                    <a:pt x="390" y="97"/>
                    <a:pt x="391" y="97"/>
                    <a:pt x="391" y="97"/>
                  </a:cubicBezTo>
                  <a:cubicBezTo>
                    <a:pt x="392" y="97"/>
                    <a:pt x="392" y="97"/>
                    <a:pt x="392" y="97"/>
                  </a:cubicBezTo>
                  <a:cubicBezTo>
                    <a:pt x="393" y="97"/>
                    <a:pt x="393" y="97"/>
                    <a:pt x="394" y="97"/>
                  </a:cubicBezTo>
                  <a:cubicBezTo>
                    <a:pt x="394" y="97"/>
                    <a:pt x="395" y="98"/>
                    <a:pt x="395" y="98"/>
                  </a:cubicBezTo>
                  <a:cubicBezTo>
                    <a:pt x="395" y="98"/>
                    <a:pt x="395" y="98"/>
                    <a:pt x="395" y="98"/>
                  </a:cubicBezTo>
                  <a:cubicBezTo>
                    <a:pt x="395" y="99"/>
                    <a:pt x="394" y="99"/>
                    <a:pt x="394" y="99"/>
                  </a:cubicBezTo>
                  <a:cubicBezTo>
                    <a:pt x="394" y="99"/>
                    <a:pt x="394" y="99"/>
                    <a:pt x="394" y="100"/>
                  </a:cubicBezTo>
                  <a:cubicBezTo>
                    <a:pt x="394" y="100"/>
                    <a:pt x="393" y="100"/>
                    <a:pt x="393" y="100"/>
                  </a:cubicBezTo>
                  <a:cubicBezTo>
                    <a:pt x="393" y="101"/>
                    <a:pt x="393" y="101"/>
                    <a:pt x="393" y="101"/>
                  </a:cubicBezTo>
                  <a:cubicBezTo>
                    <a:pt x="393" y="101"/>
                    <a:pt x="394" y="101"/>
                    <a:pt x="394" y="101"/>
                  </a:cubicBezTo>
                  <a:cubicBezTo>
                    <a:pt x="394" y="102"/>
                    <a:pt x="394" y="102"/>
                    <a:pt x="394" y="102"/>
                  </a:cubicBezTo>
                  <a:cubicBezTo>
                    <a:pt x="395" y="102"/>
                    <a:pt x="395" y="103"/>
                    <a:pt x="395" y="103"/>
                  </a:cubicBezTo>
                  <a:cubicBezTo>
                    <a:pt x="395" y="105"/>
                    <a:pt x="395" y="105"/>
                    <a:pt x="395" y="105"/>
                  </a:cubicBezTo>
                  <a:cubicBezTo>
                    <a:pt x="393" y="105"/>
                    <a:pt x="393" y="105"/>
                    <a:pt x="393" y="105"/>
                  </a:cubicBezTo>
                  <a:cubicBezTo>
                    <a:pt x="393" y="105"/>
                    <a:pt x="392" y="105"/>
                    <a:pt x="392" y="105"/>
                  </a:cubicBezTo>
                  <a:cubicBezTo>
                    <a:pt x="392" y="105"/>
                    <a:pt x="392" y="105"/>
                    <a:pt x="391" y="105"/>
                  </a:cubicBezTo>
                  <a:cubicBezTo>
                    <a:pt x="391" y="106"/>
                    <a:pt x="391" y="106"/>
                    <a:pt x="391" y="106"/>
                  </a:cubicBezTo>
                  <a:cubicBezTo>
                    <a:pt x="391" y="106"/>
                    <a:pt x="390" y="106"/>
                    <a:pt x="390" y="106"/>
                  </a:cubicBezTo>
                  <a:cubicBezTo>
                    <a:pt x="389" y="106"/>
                    <a:pt x="389" y="106"/>
                    <a:pt x="389" y="106"/>
                  </a:cubicBezTo>
                  <a:cubicBezTo>
                    <a:pt x="389" y="106"/>
                    <a:pt x="389" y="106"/>
                    <a:pt x="389" y="106"/>
                  </a:cubicBezTo>
                  <a:cubicBezTo>
                    <a:pt x="388" y="106"/>
                    <a:pt x="388" y="106"/>
                    <a:pt x="388" y="106"/>
                  </a:cubicBezTo>
                  <a:cubicBezTo>
                    <a:pt x="388" y="109"/>
                    <a:pt x="388" y="109"/>
                    <a:pt x="388" y="109"/>
                  </a:cubicBezTo>
                  <a:cubicBezTo>
                    <a:pt x="387" y="109"/>
                    <a:pt x="387" y="109"/>
                    <a:pt x="387" y="109"/>
                  </a:cubicBezTo>
                  <a:cubicBezTo>
                    <a:pt x="387" y="109"/>
                    <a:pt x="386" y="109"/>
                    <a:pt x="386" y="109"/>
                  </a:cubicBezTo>
                  <a:cubicBezTo>
                    <a:pt x="386" y="109"/>
                    <a:pt x="386" y="109"/>
                    <a:pt x="385" y="110"/>
                  </a:cubicBezTo>
                  <a:cubicBezTo>
                    <a:pt x="385" y="110"/>
                    <a:pt x="385" y="110"/>
                    <a:pt x="385" y="110"/>
                  </a:cubicBezTo>
                  <a:cubicBezTo>
                    <a:pt x="384" y="110"/>
                    <a:pt x="384" y="110"/>
                    <a:pt x="384" y="110"/>
                  </a:cubicBezTo>
                  <a:cubicBezTo>
                    <a:pt x="384" y="110"/>
                    <a:pt x="383" y="110"/>
                    <a:pt x="383" y="110"/>
                  </a:cubicBezTo>
                  <a:cubicBezTo>
                    <a:pt x="383" y="111"/>
                    <a:pt x="383" y="111"/>
                    <a:pt x="383" y="111"/>
                  </a:cubicBezTo>
                  <a:cubicBezTo>
                    <a:pt x="383" y="112"/>
                    <a:pt x="383" y="112"/>
                    <a:pt x="383" y="112"/>
                  </a:cubicBezTo>
                  <a:cubicBezTo>
                    <a:pt x="383" y="112"/>
                    <a:pt x="383" y="112"/>
                    <a:pt x="383" y="113"/>
                  </a:cubicBezTo>
                  <a:cubicBezTo>
                    <a:pt x="384" y="113"/>
                    <a:pt x="384" y="113"/>
                    <a:pt x="384" y="114"/>
                  </a:cubicBezTo>
                  <a:cubicBezTo>
                    <a:pt x="384" y="114"/>
                    <a:pt x="384" y="114"/>
                    <a:pt x="385" y="114"/>
                  </a:cubicBezTo>
                  <a:cubicBezTo>
                    <a:pt x="385" y="114"/>
                    <a:pt x="385" y="114"/>
                    <a:pt x="385" y="114"/>
                  </a:cubicBezTo>
                  <a:cubicBezTo>
                    <a:pt x="386" y="114"/>
                    <a:pt x="386" y="114"/>
                    <a:pt x="386" y="115"/>
                  </a:cubicBezTo>
                  <a:cubicBezTo>
                    <a:pt x="386" y="115"/>
                    <a:pt x="387" y="115"/>
                    <a:pt x="387" y="115"/>
                  </a:cubicBezTo>
                  <a:cubicBezTo>
                    <a:pt x="387" y="115"/>
                    <a:pt x="387" y="116"/>
                    <a:pt x="387" y="116"/>
                  </a:cubicBezTo>
                  <a:cubicBezTo>
                    <a:pt x="387" y="116"/>
                    <a:pt x="386" y="116"/>
                    <a:pt x="386" y="117"/>
                  </a:cubicBezTo>
                  <a:cubicBezTo>
                    <a:pt x="385" y="117"/>
                    <a:pt x="385" y="117"/>
                    <a:pt x="385" y="118"/>
                  </a:cubicBezTo>
                  <a:cubicBezTo>
                    <a:pt x="385" y="118"/>
                    <a:pt x="386" y="119"/>
                    <a:pt x="386" y="119"/>
                  </a:cubicBezTo>
                  <a:cubicBezTo>
                    <a:pt x="386" y="120"/>
                    <a:pt x="386" y="120"/>
                    <a:pt x="387" y="121"/>
                  </a:cubicBezTo>
                  <a:cubicBezTo>
                    <a:pt x="387" y="121"/>
                    <a:pt x="387" y="121"/>
                    <a:pt x="387" y="122"/>
                  </a:cubicBezTo>
                  <a:cubicBezTo>
                    <a:pt x="387" y="122"/>
                    <a:pt x="388" y="122"/>
                    <a:pt x="388" y="122"/>
                  </a:cubicBezTo>
                  <a:cubicBezTo>
                    <a:pt x="389" y="122"/>
                    <a:pt x="389" y="122"/>
                    <a:pt x="389" y="122"/>
                  </a:cubicBezTo>
                  <a:cubicBezTo>
                    <a:pt x="390" y="121"/>
                    <a:pt x="390" y="121"/>
                    <a:pt x="390" y="121"/>
                  </a:cubicBezTo>
                  <a:cubicBezTo>
                    <a:pt x="390" y="121"/>
                    <a:pt x="390" y="121"/>
                    <a:pt x="391" y="121"/>
                  </a:cubicBezTo>
                  <a:cubicBezTo>
                    <a:pt x="391" y="121"/>
                    <a:pt x="391" y="121"/>
                    <a:pt x="391" y="121"/>
                  </a:cubicBezTo>
                  <a:cubicBezTo>
                    <a:pt x="392" y="121"/>
                    <a:pt x="392" y="121"/>
                    <a:pt x="392" y="121"/>
                  </a:cubicBezTo>
                  <a:cubicBezTo>
                    <a:pt x="392" y="121"/>
                    <a:pt x="392" y="122"/>
                    <a:pt x="392" y="122"/>
                  </a:cubicBezTo>
                  <a:cubicBezTo>
                    <a:pt x="392" y="122"/>
                    <a:pt x="392" y="122"/>
                    <a:pt x="392" y="123"/>
                  </a:cubicBezTo>
                  <a:cubicBezTo>
                    <a:pt x="392" y="123"/>
                    <a:pt x="391" y="123"/>
                    <a:pt x="391" y="123"/>
                  </a:cubicBezTo>
                  <a:cubicBezTo>
                    <a:pt x="391" y="123"/>
                    <a:pt x="391" y="123"/>
                    <a:pt x="390" y="123"/>
                  </a:cubicBezTo>
                  <a:cubicBezTo>
                    <a:pt x="390" y="123"/>
                    <a:pt x="390" y="123"/>
                    <a:pt x="390" y="124"/>
                  </a:cubicBezTo>
                  <a:cubicBezTo>
                    <a:pt x="390" y="124"/>
                    <a:pt x="390" y="124"/>
                    <a:pt x="390" y="124"/>
                  </a:cubicBezTo>
                  <a:cubicBezTo>
                    <a:pt x="390" y="125"/>
                    <a:pt x="389" y="125"/>
                    <a:pt x="389" y="125"/>
                  </a:cubicBezTo>
                  <a:cubicBezTo>
                    <a:pt x="389" y="126"/>
                    <a:pt x="389" y="126"/>
                    <a:pt x="389" y="126"/>
                  </a:cubicBezTo>
                  <a:cubicBezTo>
                    <a:pt x="390" y="127"/>
                    <a:pt x="390" y="127"/>
                    <a:pt x="390" y="128"/>
                  </a:cubicBezTo>
                  <a:cubicBezTo>
                    <a:pt x="390" y="128"/>
                    <a:pt x="390" y="128"/>
                    <a:pt x="391" y="128"/>
                  </a:cubicBezTo>
                  <a:cubicBezTo>
                    <a:pt x="391" y="129"/>
                    <a:pt x="391" y="128"/>
                    <a:pt x="391" y="128"/>
                  </a:cubicBezTo>
                  <a:cubicBezTo>
                    <a:pt x="392" y="128"/>
                    <a:pt x="392" y="129"/>
                    <a:pt x="392" y="128"/>
                  </a:cubicBezTo>
                  <a:cubicBezTo>
                    <a:pt x="392" y="128"/>
                    <a:pt x="392" y="128"/>
                    <a:pt x="393" y="128"/>
                  </a:cubicBezTo>
                  <a:cubicBezTo>
                    <a:pt x="393" y="128"/>
                    <a:pt x="393" y="127"/>
                    <a:pt x="393" y="127"/>
                  </a:cubicBezTo>
                  <a:cubicBezTo>
                    <a:pt x="393" y="127"/>
                    <a:pt x="393" y="127"/>
                    <a:pt x="394" y="127"/>
                  </a:cubicBezTo>
                  <a:cubicBezTo>
                    <a:pt x="394" y="126"/>
                    <a:pt x="394" y="126"/>
                    <a:pt x="394" y="126"/>
                  </a:cubicBezTo>
                  <a:cubicBezTo>
                    <a:pt x="395" y="126"/>
                    <a:pt x="395" y="126"/>
                    <a:pt x="395" y="127"/>
                  </a:cubicBezTo>
                  <a:cubicBezTo>
                    <a:pt x="395" y="129"/>
                    <a:pt x="395" y="129"/>
                    <a:pt x="395" y="129"/>
                  </a:cubicBezTo>
                  <a:cubicBezTo>
                    <a:pt x="395" y="130"/>
                    <a:pt x="395" y="130"/>
                    <a:pt x="395" y="130"/>
                  </a:cubicBezTo>
                  <a:cubicBezTo>
                    <a:pt x="395" y="130"/>
                    <a:pt x="394" y="130"/>
                    <a:pt x="394" y="130"/>
                  </a:cubicBezTo>
                  <a:cubicBezTo>
                    <a:pt x="394" y="130"/>
                    <a:pt x="394" y="131"/>
                    <a:pt x="393" y="131"/>
                  </a:cubicBezTo>
                  <a:cubicBezTo>
                    <a:pt x="393" y="131"/>
                    <a:pt x="393" y="131"/>
                    <a:pt x="393" y="131"/>
                  </a:cubicBezTo>
                  <a:cubicBezTo>
                    <a:pt x="393" y="132"/>
                    <a:pt x="392" y="132"/>
                    <a:pt x="392" y="132"/>
                  </a:cubicBezTo>
                  <a:cubicBezTo>
                    <a:pt x="392" y="133"/>
                    <a:pt x="393" y="133"/>
                    <a:pt x="393" y="133"/>
                  </a:cubicBezTo>
                  <a:cubicBezTo>
                    <a:pt x="393" y="134"/>
                    <a:pt x="393" y="134"/>
                    <a:pt x="394" y="134"/>
                  </a:cubicBezTo>
                  <a:cubicBezTo>
                    <a:pt x="394" y="134"/>
                    <a:pt x="394" y="134"/>
                    <a:pt x="394" y="135"/>
                  </a:cubicBezTo>
                  <a:cubicBezTo>
                    <a:pt x="395" y="135"/>
                    <a:pt x="395" y="136"/>
                    <a:pt x="396" y="137"/>
                  </a:cubicBezTo>
                  <a:cubicBezTo>
                    <a:pt x="396" y="137"/>
                    <a:pt x="396" y="137"/>
                    <a:pt x="397" y="137"/>
                  </a:cubicBezTo>
                  <a:cubicBezTo>
                    <a:pt x="397" y="137"/>
                    <a:pt x="397" y="138"/>
                    <a:pt x="397" y="138"/>
                  </a:cubicBezTo>
                  <a:cubicBezTo>
                    <a:pt x="397" y="138"/>
                    <a:pt x="397" y="138"/>
                    <a:pt x="397" y="139"/>
                  </a:cubicBezTo>
                  <a:cubicBezTo>
                    <a:pt x="397" y="139"/>
                    <a:pt x="398" y="140"/>
                    <a:pt x="398" y="140"/>
                  </a:cubicBezTo>
                  <a:cubicBezTo>
                    <a:pt x="398" y="141"/>
                    <a:pt x="398" y="141"/>
                    <a:pt x="398" y="141"/>
                  </a:cubicBezTo>
                  <a:cubicBezTo>
                    <a:pt x="398" y="142"/>
                    <a:pt x="399" y="142"/>
                    <a:pt x="400" y="143"/>
                  </a:cubicBezTo>
                  <a:cubicBezTo>
                    <a:pt x="400" y="143"/>
                    <a:pt x="400" y="143"/>
                    <a:pt x="400" y="143"/>
                  </a:cubicBezTo>
                  <a:cubicBezTo>
                    <a:pt x="400" y="143"/>
                    <a:pt x="401" y="143"/>
                    <a:pt x="401" y="144"/>
                  </a:cubicBezTo>
                  <a:cubicBezTo>
                    <a:pt x="401" y="144"/>
                    <a:pt x="401" y="145"/>
                    <a:pt x="401" y="145"/>
                  </a:cubicBezTo>
                  <a:cubicBezTo>
                    <a:pt x="401" y="146"/>
                    <a:pt x="401" y="146"/>
                    <a:pt x="401" y="146"/>
                  </a:cubicBezTo>
                  <a:cubicBezTo>
                    <a:pt x="402" y="146"/>
                    <a:pt x="403" y="146"/>
                    <a:pt x="403" y="147"/>
                  </a:cubicBezTo>
                  <a:cubicBezTo>
                    <a:pt x="404" y="147"/>
                    <a:pt x="404" y="147"/>
                    <a:pt x="405" y="148"/>
                  </a:cubicBezTo>
                  <a:cubicBezTo>
                    <a:pt x="405" y="148"/>
                    <a:pt x="405" y="148"/>
                    <a:pt x="405" y="148"/>
                  </a:cubicBezTo>
                  <a:cubicBezTo>
                    <a:pt x="406" y="148"/>
                    <a:pt x="406" y="148"/>
                    <a:pt x="406" y="148"/>
                  </a:cubicBezTo>
                  <a:cubicBezTo>
                    <a:pt x="407" y="148"/>
                    <a:pt x="407" y="148"/>
                    <a:pt x="407" y="148"/>
                  </a:cubicBezTo>
                  <a:cubicBezTo>
                    <a:pt x="407" y="148"/>
                    <a:pt x="407" y="148"/>
                    <a:pt x="407" y="148"/>
                  </a:cubicBezTo>
                  <a:cubicBezTo>
                    <a:pt x="408" y="148"/>
                    <a:pt x="408" y="148"/>
                    <a:pt x="409" y="148"/>
                  </a:cubicBezTo>
                  <a:cubicBezTo>
                    <a:pt x="409" y="148"/>
                    <a:pt x="409" y="148"/>
                    <a:pt x="409" y="148"/>
                  </a:cubicBezTo>
                  <a:cubicBezTo>
                    <a:pt x="409" y="148"/>
                    <a:pt x="409" y="148"/>
                    <a:pt x="410" y="148"/>
                  </a:cubicBezTo>
                  <a:cubicBezTo>
                    <a:pt x="410" y="148"/>
                    <a:pt x="410" y="148"/>
                    <a:pt x="410" y="148"/>
                  </a:cubicBezTo>
                  <a:cubicBezTo>
                    <a:pt x="410" y="148"/>
                    <a:pt x="410" y="149"/>
                    <a:pt x="410" y="149"/>
                  </a:cubicBezTo>
                  <a:cubicBezTo>
                    <a:pt x="411" y="149"/>
                    <a:pt x="411" y="149"/>
                    <a:pt x="411" y="149"/>
                  </a:cubicBezTo>
                  <a:cubicBezTo>
                    <a:pt x="411" y="150"/>
                    <a:pt x="411" y="150"/>
                    <a:pt x="412" y="150"/>
                  </a:cubicBezTo>
                  <a:cubicBezTo>
                    <a:pt x="412" y="150"/>
                    <a:pt x="412" y="150"/>
                    <a:pt x="412" y="150"/>
                  </a:cubicBezTo>
                  <a:cubicBezTo>
                    <a:pt x="413" y="151"/>
                    <a:pt x="413" y="150"/>
                    <a:pt x="414" y="150"/>
                  </a:cubicBezTo>
                  <a:cubicBezTo>
                    <a:pt x="414" y="151"/>
                    <a:pt x="414" y="151"/>
                    <a:pt x="415" y="151"/>
                  </a:cubicBezTo>
                  <a:cubicBezTo>
                    <a:pt x="415" y="151"/>
                    <a:pt x="415" y="152"/>
                    <a:pt x="415" y="152"/>
                  </a:cubicBezTo>
                  <a:cubicBezTo>
                    <a:pt x="415" y="152"/>
                    <a:pt x="415" y="153"/>
                    <a:pt x="415" y="153"/>
                  </a:cubicBezTo>
                  <a:cubicBezTo>
                    <a:pt x="416" y="153"/>
                    <a:pt x="416" y="153"/>
                    <a:pt x="417" y="153"/>
                  </a:cubicBezTo>
                  <a:cubicBezTo>
                    <a:pt x="417" y="153"/>
                    <a:pt x="418" y="153"/>
                    <a:pt x="418" y="153"/>
                  </a:cubicBezTo>
                  <a:cubicBezTo>
                    <a:pt x="419" y="153"/>
                    <a:pt x="419" y="152"/>
                    <a:pt x="419" y="152"/>
                  </a:cubicBezTo>
                  <a:cubicBezTo>
                    <a:pt x="419" y="152"/>
                    <a:pt x="419" y="152"/>
                    <a:pt x="420" y="152"/>
                  </a:cubicBezTo>
                  <a:cubicBezTo>
                    <a:pt x="420" y="151"/>
                    <a:pt x="420" y="151"/>
                    <a:pt x="420" y="151"/>
                  </a:cubicBezTo>
                  <a:cubicBezTo>
                    <a:pt x="420" y="151"/>
                    <a:pt x="420" y="151"/>
                    <a:pt x="420" y="150"/>
                  </a:cubicBezTo>
                  <a:cubicBezTo>
                    <a:pt x="420" y="150"/>
                    <a:pt x="420" y="150"/>
                    <a:pt x="420" y="150"/>
                  </a:cubicBezTo>
                  <a:cubicBezTo>
                    <a:pt x="420" y="149"/>
                    <a:pt x="420" y="148"/>
                    <a:pt x="421" y="147"/>
                  </a:cubicBezTo>
                  <a:cubicBezTo>
                    <a:pt x="421" y="146"/>
                    <a:pt x="422" y="146"/>
                    <a:pt x="422" y="146"/>
                  </a:cubicBezTo>
                  <a:cubicBezTo>
                    <a:pt x="422" y="146"/>
                    <a:pt x="422" y="145"/>
                    <a:pt x="422" y="145"/>
                  </a:cubicBezTo>
                  <a:cubicBezTo>
                    <a:pt x="423" y="145"/>
                    <a:pt x="423" y="144"/>
                    <a:pt x="423" y="144"/>
                  </a:cubicBezTo>
                  <a:cubicBezTo>
                    <a:pt x="423" y="144"/>
                    <a:pt x="423" y="143"/>
                    <a:pt x="423" y="143"/>
                  </a:cubicBezTo>
                  <a:cubicBezTo>
                    <a:pt x="423" y="143"/>
                    <a:pt x="422" y="142"/>
                    <a:pt x="422" y="142"/>
                  </a:cubicBezTo>
                  <a:cubicBezTo>
                    <a:pt x="422" y="142"/>
                    <a:pt x="423" y="142"/>
                    <a:pt x="423" y="141"/>
                  </a:cubicBezTo>
                  <a:cubicBezTo>
                    <a:pt x="423" y="141"/>
                    <a:pt x="423" y="141"/>
                    <a:pt x="422" y="140"/>
                  </a:cubicBezTo>
                  <a:cubicBezTo>
                    <a:pt x="422" y="140"/>
                    <a:pt x="422" y="140"/>
                    <a:pt x="422" y="140"/>
                  </a:cubicBezTo>
                  <a:cubicBezTo>
                    <a:pt x="422" y="139"/>
                    <a:pt x="421" y="139"/>
                    <a:pt x="421" y="139"/>
                  </a:cubicBezTo>
                  <a:cubicBezTo>
                    <a:pt x="421" y="139"/>
                    <a:pt x="421" y="138"/>
                    <a:pt x="421" y="138"/>
                  </a:cubicBezTo>
                  <a:cubicBezTo>
                    <a:pt x="421" y="137"/>
                    <a:pt x="422" y="137"/>
                    <a:pt x="423" y="137"/>
                  </a:cubicBezTo>
                  <a:cubicBezTo>
                    <a:pt x="424" y="137"/>
                    <a:pt x="424" y="137"/>
                    <a:pt x="424" y="137"/>
                  </a:cubicBezTo>
                  <a:cubicBezTo>
                    <a:pt x="424" y="137"/>
                    <a:pt x="424" y="137"/>
                    <a:pt x="424" y="137"/>
                  </a:cubicBezTo>
                  <a:cubicBezTo>
                    <a:pt x="425" y="137"/>
                    <a:pt x="425" y="137"/>
                    <a:pt x="426" y="137"/>
                  </a:cubicBezTo>
                  <a:cubicBezTo>
                    <a:pt x="426" y="137"/>
                    <a:pt x="426" y="136"/>
                    <a:pt x="426" y="136"/>
                  </a:cubicBezTo>
                  <a:cubicBezTo>
                    <a:pt x="426" y="136"/>
                    <a:pt x="426" y="135"/>
                    <a:pt x="426" y="135"/>
                  </a:cubicBezTo>
                  <a:cubicBezTo>
                    <a:pt x="426" y="135"/>
                    <a:pt x="426" y="135"/>
                    <a:pt x="426" y="134"/>
                  </a:cubicBezTo>
                  <a:cubicBezTo>
                    <a:pt x="427" y="134"/>
                    <a:pt x="427" y="134"/>
                    <a:pt x="427" y="134"/>
                  </a:cubicBezTo>
                  <a:cubicBezTo>
                    <a:pt x="427" y="134"/>
                    <a:pt x="428" y="134"/>
                    <a:pt x="428" y="134"/>
                  </a:cubicBezTo>
                  <a:cubicBezTo>
                    <a:pt x="428" y="134"/>
                    <a:pt x="428" y="134"/>
                    <a:pt x="428" y="133"/>
                  </a:cubicBezTo>
                  <a:cubicBezTo>
                    <a:pt x="428" y="130"/>
                    <a:pt x="428" y="130"/>
                    <a:pt x="428" y="130"/>
                  </a:cubicBezTo>
                  <a:cubicBezTo>
                    <a:pt x="429" y="130"/>
                    <a:pt x="429" y="129"/>
                    <a:pt x="429" y="129"/>
                  </a:cubicBezTo>
                  <a:cubicBezTo>
                    <a:pt x="429" y="129"/>
                    <a:pt x="429" y="128"/>
                    <a:pt x="429" y="128"/>
                  </a:cubicBezTo>
                  <a:cubicBezTo>
                    <a:pt x="429" y="128"/>
                    <a:pt x="429" y="127"/>
                    <a:pt x="429" y="127"/>
                  </a:cubicBezTo>
                  <a:cubicBezTo>
                    <a:pt x="429" y="127"/>
                    <a:pt x="429" y="127"/>
                    <a:pt x="428" y="127"/>
                  </a:cubicBezTo>
                  <a:cubicBezTo>
                    <a:pt x="428" y="126"/>
                    <a:pt x="428" y="126"/>
                    <a:pt x="428" y="126"/>
                  </a:cubicBezTo>
                  <a:cubicBezTo>
                    <a:pt x="428" y="126"/>
                    <a:pt x="428" y="125"/>
                    <a:pt x="428" y="125"/>
                  </a:cubicBezTo>
                  <a:cubicBezTo>
                    <a:pt x="428" y="125"/>
                    <a:pt x="429" y="125"/>
                    <a:pt x="429" y="125"/>
                  </a:cubicBezTo>
                  <a:cubicBezTo>
                    <a:pt x="429" y="125"/>
                    <a:pt x="430" y="125"/>
                    <a:pt x="430" y="125"/>
                  </a:cubicBezTo>
                  <a:cubicBezTo>
                    <a:pt x="430" y="125"/>
                    <a:pt x="431" y="125"/>
                    <a:pt x="431" y="125"/>
                  </a:cubicBezTo>
                  <a:cubicBezTo>
                    <a:pt x="431" y="124"/>
                    <a:pt x="431" y="124"/>
                    <a:pt x="432" y="124"/>
                  </a:cubicBezTo>
                  <a:cubicBezTo>
                    <a:pt x="432" y="124"/>
                    <a:pt x="432" y="124"/>
                    <a:pt x="432" y="123"/>
                  </a:cubicBezTo>
                  <a:cubicBezTo>
                    <a:pt x="432" y="123"/>
                    <a:pt x="432" y="123"/>
                    <a:pt x="432" y="123"/>
                  </a:cubicBezTo>
                  <a:cubicBezTo>
                    <a:pt x="432" y="122"/>
                    <a:pt x="432" y="122"/>
                    <a:pt x="432" y="122"/>
                  </a:cubicBezTo>
                  <a:cubicBezTo>
                    <a:pt x="436" y="122"/>
                    <a:pt x="436" y="122"/>
                    <a:pt x="436" y="122"/>
                  </a:cubicBezTo>
                  <a:cubicBezTo>
                    <a:pt x="436" y="121"/>
                    <a:pt x="436" y="121"/>
                    <a:pt x="436" y="120"/>
                  </a:cubicBezTo>
                  <a:cubicBezTo>
                    <a:pt x="436" y="120"/>
                    <a:pt x="436" y="120"/>
                    <a:pt x="436" y="119"/>
                  </a:cubicBezTo>
                  <a:cubicBezTo>
                    <a:pt x="439" y="119"/>
                    <a:pt x="439" y="119"/>
                    <a:pt x="439" y="119"/>
                  </a:cubicBezTo>
                  <a:cubicBezTo>
                    <a:pt x="439" y="120"/>
                    <a:pt x="438" y="121"/>
                    <a:pt x="439" y="121"/>
                  </a:cubicBezTo>
                  <a:cubicBezTo>
                    <a:pt x="439" y="122"/>
                    <a:pt x="439" y="122"/>
                    <a:pt x="439" y="122"/>
                  </a:cubicBezTo>
                  <a:cubicBezTo>
                    <a:pt x="439" y="122"/>
                    <a:pt x="440" y="122"/>
                    <a:pt x="440" y="122"/>
                  </a:cubicBezTo>
                  <a:cubicBezTo>
                    <a:pt x="440" y="122"/>
                    <a:pt x="440" y="122"/>
                    <a:pt x="441" y="122"/>
                  </a:cubicBezTo>
                  <a:cubicBezTo>
                    <a:pt x="442" y="122"/>
                    <a:pt x="442" y="122"/>
                    <a:pt x="443" y="121"/>
                  </a:cubicBezTo>
                  <a:cubicBezTo>
                    <a:pt x="443" y="121"/>
                    <a:pt x="443" y="120"/>
                    <a:pt x="443" y="120"/>
                  </a:cubicBezTo>
                  <a:cubicBezTo>
                    <a:pt x="444" y="120"/>
                    <a:pt x="444" y="120"/>
                    <a:pt x="444" y="119"/>
                  </a:cubicBezTo>
                  <a:cubicBezTo>
                    <a:pt x="444" y="119"/>
                    <a:pt x="445" y="119"/>
                    <a:pt x="445" y="119"/>
                  </a:cubicBezTo>
                  <a:cubicBezTo>
                    <a:pt x="446" y="119"/>
                    <a:pt x="446" y="119"/>
                    <a:pt x="446" y="119"/>
                  </a:cubicBezTo>
                  <a:cubicBezTo>
                    <a:pt x="446" y="119"/>
                    <a:pt x="446" y="119"/>
                    <a:pt x="447" y="119"/>
                  </a:cubicBezTo>
                  <a:cubicBezTo>
                    <a:pt x="447" y="119"/>
                    <a:pt x="447" y="119"/>
                    <a:pt x="448" y="119"/>
                  </a:cubicBezTo>
                  <a:cubicBezTo>
                    <a:pt x="448" y="119"/>
                    <a:pt x="448" y="119"/>
                    <a:pt x="448" y="119"/>
                  </a:cubicBezTo>
                  <a:cubicBezTo>
                    <a:pt x="449" y="118"/>
                    <a:pt x="448" y="118"/>
                    <a:pt x="448" y="118"/>
                  </a:cubicBezTo>
                  <a:cubicBezTo>
                    <a:pt x="449" y="117"/>
                    <a:pt x="449" y="117"/>
                    <a:pt x="449" y="117"/>
                  </a:cubicBezTo>
                  <a:cubicBezTo>
                    <a:pt x="449" y="117"/>
                    <a:pt x="449" y="117"/>
                    <a:pt x="449" y="117"/>
                  </a:cubicBezTo>
                  <a:cubicBezTo>
                    <a:pt x="450" y="116"/>
                    <a:pt x="450" y="116"/>
                    <a:pt x="450" y="116"/>
                  </a:cubicBezTo>
                  <a:cubicBezTo>
                    <a:pt x="450" y="116"/>
                    <a:pt x="451" y="116"/>
                    <a:pt x="451" y="116"/>
                  </a:cubicBezTo>
                  <a:cubicBezTo>
                    <a:pt x="451" y="116"/>
                    <a:pt x="451" y="115"/>
                    <a:pt x="451" y="115"/>
                  </a:cubicBezTo>
                  <a:cubicBezTo>
                    <a:pt x="451" y="115"/>
                    <a:pt x="452" y="115"/>
                    <a:pt x="452" y="114"/>
                  </a:cubicBezTo>
                  <a:cubicBezTo>
                    <a:pt x="452" y="114"/>
                    <a:pt x="452" y="114"/>
                    <a:pt x="452" y="114"/>
                  </a:cubicBezTo>
                  <a:cubicBezTo>
                    <a:pt x="453" y="114"/>
                    <a:pt x="453" y="113"/>
                    <a:pt x="453" y="113"/>
                  </a:cubicBezTo>
                  <a:cubicBezTo>
                    <a:pt x="453" y="113"/>
                    <a:pt x="453" y="112"/>
                    <a:pt x="454" y="112"/>
                  </a:cubicBezTo>
                  <a:cubicBezTo>
                    <a:pt x="454" y="112"/>
                    <a:pt x="454" y="112"/>
                    <a:pt x="454" y="112"/>
                  </a:cubicBezTo>
                  <a:cubicBezTo>
                    <a:pt x="455" y="112"/>
                    <a:pt x="455" y="112"/>
                    <a:pt x="455" y="112"/>
                  </a:cubicBezTo>
                  <a:cubicBezTo>
                    <a:pt x="455" y="111"/>
                    <a:pt x="455" y="111"/>
                    <a:pt x="455" y="111"/>
                  </a:cubicBezTo>
                  <a:cubicBezTo>
                    <a:pt x="455" y="111"/>
                    <a:pt x="455" y="110"/>
                    <a:pt x="456" y="110"/>
                  </a:cubicBezTo>
                  <a:cubicBezTo>
                    <a:pt x="456" y="110"/>
                    <a:pt x="456" y="110"/>
                    <a:pt x="456" y="110"/>
                  </a:cubicBezTo>
                  <a:cubicBezTo>
                    <a:pt x="457" y="110"/>
                    <a:pt x="457" y="110"/>
                    <a:pt x="457" y="109"/>
                  </a:cubicBezTo>
                  <a:cubicBezTo>
                    <a:pt x="457" y="108"/>
                    <a:pt x="457" y="108"/>
                    <a:pt x="457" y="107"/>
                  </a:cubicBezTo>
                  <a:cubicBezTo>
                    <a:pt x="457" y="107"/>
                    <a:pt x="457" y="107"/>
                    <a:pt x="457" y="107"/>
                  </a:cubicBezTo>
                  <a:close/>
                  <a:moveTo>
                    <a:pt x="265" y="52"/>
                  </a:moveTo>
                  <a:cubicBezTo>
                    <a:pt x="267" y="55"/>
                    <a:pt x="267" y="55"/>
                    <a:pt x="267" y="55"/>
                  </a:cubicBezTo>
                  <a:cubicBezTo>
                    <a:pt x="270" y="56"/>
                    <a:pt x="270" y="56"/>
                    <a:pt x="270" y="56"/>
                  </a:cubicBezTo>
                  <a:cubicBezTo>
                    <a:pt x="274" y="55"/>
                    <a:pt x="274" y="55"/>
                    <a:pt x="274" y="55"/>
                  </a:cubicBezTo>
                  <a:cubicBezTo>
                    <a:pt x="274" y="55"/>
                    <a:pt x="273" y="55"/>
                    <a:pt x="275" y="55"/>
                  </a:cubicBezTo>
                  <a:cubicBezTo>
                    <a:pt x="276" y="56"/>
                    <a:pt x="277" y="56"/>
                    <a:pt x="278" y="56"/>
                  </a:cubicBezTo>
                  <a:cubicBezTo>
                    <a:pt x="279" y="56"/>
                    <a:pt x="280" y="56"/>
                    <a:pt x="280" y="56"/>
                  </a:cubicBezTo>
                  <a:cubicBezTo>
                    <a:pt x="281" y="55"/>
                    <a:pt x="283" y="55"/>
                    <a:pt x="283" y="55"/>
                  </a:cubicBezTo>
                  <a:cubicBezTo>
                    <a:pt x="283" y="55"/>
                    <a:pt x="284" y="56"/>
                    <a:pt x="285" y="56"/>
                  </a:cubicBezTo>
                  <a:cubicBezTo>
                    <a:pt x="286" y="56"/>
                    <a:pt x="287" y="56"/>
                    <a:pt x="288" y="56"/>
                  </a:cubicBezTo>
                  <a:cubicBezTo>
                    <a:pt x="288" y="55"/>
                    <a:pt x="288" y="55"/>
                    <a:pt x="289" y="55"/>
                  </a:cubicBezTo>
                  <a:cubicBezTo>
                    <a:pt x="292" y="55"/>
                    <a:pt x="292" y="55"/>
                    <a:pt x="292" y="55"/>
                  </a:cubicBezTo>
                  <a:cubicBezTo>
                    <a:pt x="292" y="56"/>
                    <a:pt x="291" y="57"/>
                    <a:pt x="291" y="57"/>
                  </a:cubicBezTo>
                  <a:cubicBezTo>
                    <a:pt x="294" y="58"/>
                    <a:pt x="295" y="57"/>
                    <a:pt x="295" y="57"/>
                  </a:cubicBezTo>
                  <a:cubicBezTo>
                    <a:pt x="297" y="57"/>
                    <a:pt x="297" y="57"/>
                    <a:pt x="297" y="57"/>
                  </a:cubicBezTo>
                  <a:cubicBezTo>
                    <a:pt x="300" y="56"/>
                    <a:pt x="300" y="56"/>
                    <a:pt x="300" y="56"/>
                  </a:cubicBezTo>
                  <a:cubicBezTo>
                    <a:pt x="300" y="56"/>
                    <a:pt x="300" y="55"/>
                    <a:pt x="301" y="55"/>
                  </a:cubicBezTo>
                  <a:cubicBezTo>
                    <a:pt x="303" y="55"/>
                    <a:pt x="304" y="53"/>
                    <a:pt x="304" y="53"/>
                  </a:cubicBezTo>
                  <a:cubicBezTo>
                    <a:pt x="303" y="51"/>
                    <a:pt x="303" y="51"/>
                    <a:pt x="303" y="51"/>
                  </a:cubicBezTo>
                  <a:cubicBezTo>
                    <a:pt x="300" y="52"/>
                    <a:pt x="300" y="52"/>
                    <a:pt x="300" y="52"/>
                  </a:cubicBezTo>
                  <a:cubicBezTo>
                    <a:pt x="299" y="50"/>
                    <a:pt x="299" y="50"/>
                    <a:pt x="299" y="50"/>
                  </a:cubicBezTo>
                  <a:cubicBezTo>
                    <a:pt x="302" y="49"/>
                    <a:pt x="302" y="49"/>
                    <a:pt x="302" y="49"/>
                  </a:cubicBezTo>
                  <a:cubicBezTo>
                    <a:pt x="303" y="47"/>
                    <a:pt x="303" y="47"/>
                    <a:pt x="303" y="47"/>
                  </a:cubicBezTo>
                  <a:cubicBezTo>
                    <a:pt x="302" y="44"/>
                    <a:pt x="302" y="44"/>
                    <a:pt x="302" y="44"/>
                  </a:cubicBezTo>
                  <a:cubicBezTo>
                    <a:pt x="304" y="44"/>
                    <a:pt x="304" y="44"/>
                    <a:pt x="304" y="44"/>
                  </a:cubicBezTo>
                  <a:cubicBezTo>
                    <a:pt x="308" y="45"/>
                    <a:pt x="308" y="45"/>
                    <a:pt x="308" y="45"/>
                  </a:cubicBezTo>
                  <a:cubicBezTo>
                    <a:pt x="308" y="45"/>
                    <a:pt x="309" y="45"/>
                    <a:pt x="310" y="44"/>
                  </a:cubicBezTo>
                  <a:cubicBezTo>
                    <a:pt x="310" y="44"/>
                    <a:pt x="310" y="42"/>
                    <a:pt x="310" y="42"/>
                  </a:cubicBezTo>
                  <a:cubicBezTo>
                    <a:pt x="310" y="42"/>
                    <a:pt x="306" y="40"/>
                    <a:pt x="308" y="40"/>
                  </a:cubicBezTo>
                  <a:cubicBezTo>
                    <a:pt x="311" y="40"/>
                    <a:pt x="311" y="40"/>
                    <a:pt x="311" y="40"/>
                  </a:cubicBezTo>
                  <a:cubicBezTo>
                    <a:pt x="312" y="40"/>
                    <a:pt x="313" y="40"/>
                    <a:pt x="313" y="40"/>
                  </a:cubicBezTo>
                  <a:cubicBezTo>
                    <a:pt x="313" y="39"/>
                    <a:pt x="312" y="37"/>
                    <a:pt x="312" y="37"/>
                  </a:cubicBezTo>
                  <a:cubicBezTo>
                    <a:pt x="312" y="37"/>
                    <a:pt x="310" y="37"/>
                    <a:pt x="309" y="37"/>
                  </a:cubicBezTo>
                  <a:cubicBezTo>
                    <a:pt x="308" y="36"/>
                    <a:pt x="306" y="36"/>
                    <a:pt x="306" y="36"/>
                  </a:cubicBezTo>
                  <a:cubicBezTo>
                    <a:pt x="304" y="37"/>
                    <a:pt x="304" y="37"/>
                    <a:pt x="304" y="37"/>
                  </a:cubicBezTo>
                  <a:cubicBezTo>
                    <a:pt x="302" y="38"/>
                    <a:pt x="302" y="38"/>
                    <a:pt x="302" y="38"/>
                  </a:cubicBezTo>
                  <a:cubicBezTo>
                    <a:pt x="301" y="37"/>
                    <a:pt x="301" y="37"/>
                    <a:pt x="301" y="37"/>
                  </a:cubicBezTo>
                  <a:cubicBezTo>
                    <a:pt x="304" y="36"/>
                    <a:pt x="304" y="36"/>
                    <a:pt x="304" y="36"/>
                  </a:cubicBezTo>
                  <a:cubicBezTo>
                    <a:pt x="304" y="36"/>
                    <a:pt x="303" y="35"/>
                    <a:pt x="304" y="35"/>
                  </a:cubicBezTo>
                  <a:cubicBezTo>
                    <a:pt x="305" y="34"/>
                    <a:pt x="306" y="34"/>
                    <a:pt x="306" y="34"/>
                  </a:cubicBezTo>
                  <a:cubicBezTo>
                    <a:pt x="309" y="34"/>
                    <a:pt x="309" y="34"/>
                    <a:pt x="309" y="34"/>
                  </a:cubicBezTo>
                  <a:cubicBezTo>
                    <a:pt x="310" y="35"/>
                    <a:pt x="310" y="35"/>
                    <a:pt x="310" y="35"/>
                  </a:cubicBezTo>
                  <a:cubicBezTo>
                    <a:pt x="314" y="35"/>
                    <a:pt x="314" y="35"/>
                    <a:pt x="314" y="35"/>
                  </a:cubicBezTo>
                  <a:cubicBezTo>
                    <a:pt x="314" y="35"/>
                    <a:pt x="315" y="36"/>
                    <a:pt x="316" y="35"/>
                  </a:cubicBezTo>
                  <a:cubicBezTo>
                    <a:pt x="317" y="34"/>
                    <a:pt x="319" y="33"/>
                    <a:pt x="319" y="33"/>
                  </a:cubicBezTo>
                  <a:cubicBezTo>
                    <a:pt x="315" y="31"/>
                    <a:pt x="315" y="31"/>
                    <a:pt x="315" y="31"/>
                  </a:cubicBezTo>
                  <a:cubicBezTo>
                    <a:pt x="319" y="31"/>
                    <a:pt x="319" y="31"/>
                    <a:pt x="319" y="31"/>
                  </a:cubicBezTo>
                  <a:cubicBezTo>
                    <a:pt x="320" y="32"/>
                    <a:pt x="320" y="32"/>
                    <a:pt x="320" y="32"/>
                  </a:cubicBezTo>
                  <a:cubicBezTo>
                    <a:pt x="323" y="32"/>
                    <a:pt x="323" y="32"/>
                    <a:pt x="323" y="32"/>
                  </a:cubicBezTo>
                  <a:cubicBezTo>
                    <a:pt x="327" y="31"/>
                    <a:pt x="327" y="31"/>
                    <a:pt x="327" y="31"/>
                  </a:cubicBezTo>
                  <a:cubicBezTo>
                    <a:pt x="325" y="29"/>
                    <a:pt x="325" y="29"/>
                    <a:pt x="325" y="29"/>
                  </a:cubicBezTo>
                  <a:cubicBezTo>
                    <a:pt x="323" y="28"/>
                    <a:pt x="323" y="28"/>
                    <a:pt x="323" y="28"/>
                  </a:cubicBezTo>
                  <a:cubicBezTo>
                    <a:pt x="327" y="28"/>
                    <a:pt x="327" y="28"/>
                    <a:pt x="327" y="28"/>
                  </a:cubicBezTo>
                  <a:cubicBezTo>
                    <a:pt x="329" y="28"/>
                    <a:pt x="329" y="28"/>
                    <a:pt x="329" y="28"/>
                  </a:cubicBezTo>
                  <a:cubicBezTo>
                    <a:pt x="331" y="26"/>
                    <a:pt x="331" y="26"/>
                    <a:pt x="331" y="26"/>
                  </a:cubicBezTo>
                  <a:cubicBezTo>
                    <a:pt x="334" y="25"/>
                    <a:pt x="334" y="25"/>
                    <a:pt x="334" y="25"/>
                  </a:cubicBezTo>
                  <a:cubicBezTo>
                    <a:pt x="337" y="23"/>
                    <a:pt x="337" y="23"/>
                    <a:pt x="337" y="23"/>
                  </a:cubicBezTo>
                  <a:cubicBezTo>
                    <a:pt x="337" y="23"/>
                    <a:pt x="340" y="22"/>
                    <a:pt x="341" y="22"/>
                  </a:cubicBezTo>
                  <a:cubicBezTo>
                    <a:pt x="342" y="22"/>
                    <a:pt x="344" y="20"/>
                    <a:pt x="344" y="20"/>
                  </a:cubicBezTo>
                  <a:cubicBezTo>
                    <a:pt x="347" y="20"/>
                    <a:pt x="347" y="20"/>
                    <a:pt x="347" y="20"/>
                  </a:cubicBezTo>
                  <a:cubicBezTo>
                    <a:pt x="349" y="19"/>
                    <a:pt x="349" y="19"/>
                    <a:pt x="349" y="19"/>
                  </a:cubicBezTo>
                  <a:cubicBezTo>
                    <a:pt x="347" y="17"/>
                    <a:pt x="347" y="17"/>
                    <a:pt x="347" y="17"/>
                  </a:cubicBezTo>
                  <a:cubicBezTo>
                    <a:pt x="347" y="17"/>
                    <a:pt x="346" y="18"/>
                    <a:pt x="345" y="18"/>
                  </a:cubicBezTo>
                  <a:cubicBezTo>
                    <a:pt x="344" y="18"/>
                    <a:pt x="342" y="19"/>
                    <a:pt x="341" y="19"/>
                  </a:cubicBezTo>
                  <a:cubicBezTo>
                    <a:pt x="341" y="18"/>
                    <a:pt x="341" y="18"/>
                    <a:pt x="340" y="18"/>
                  </a:cubicBezTo>
                  <a:cubicBezTo>
                    <a:pt x="338" y="18"/>
                    <a:pt x="335" y="18"/>
                    <a:pt x="335" y="18"/>
                  </a:cubicBezTo>
                  <a:cubicBezTo>
                    <a:pt x="336" y="16"/>
                    <a:pt x="336" y="16"/>
                    <a:pt x="336" y="16"/>
                  </a:cubicBezTo>
                  <a:cubicBezTo>
                    <a:pt x="339" y="16"/>
                    <a:pt x="339" y="16"/>
                    <a:pt x="339" y="16"/>
                  </a:cubicBezTo>
                  <a:cubicBezTo>
                    <a:pt x="343" y="16"/>
                    <a:pt x="343" y="16"/>
                    <a:pt x="343" y="16"/>
                  </a:cubicBezTo>
                  <a:cubicBezTo>
                    <a:pt x="347" y="16"/>
                    <a:pt x="347" y="16"/>
                    <a:pt x="347" y="16"/>
                  </a:cubicBezTo>
                  <a:cubicBezTo>
                    <a:pt x="347" y="16"/>
                    <a:pt x="349" y="15"/>
                    <a:pt x="351" y="15"/>
                  </a:cubicBezTo>
                  <a:cubicBezTo>
                    <a:pt x="352" y="15"/>
                    <a:pt x="354" y="14"/>
                    <a:pt x="354" y="14"/>
                  </a:cubicBezTo>
                  <a:cubicBezTo>
                    <a:pt x="358" y="14"/>
                    <a:pt x="358" y="14"/>
                    <a:pt x="358" y="14"/>
                  </a:cubicBezTo>
                  <a:cubicBezTo>
                    <a:pt x="358" y="14"/>
                    <a:pt x="359" y="12"/>
                    <a:pt x="359" y="12"/>
                  </a:cubicBezTo>
                  <a:cubicBezTo>
                    <a:pt x="360" y="10"/>
                    <a:pt x="359" y="9"/>
                    <a:pt x="359" y="9"/>
                  </a:cubicBezTo>
                  <a:cubicBezTo>
                    <a:pt x="356" y="10"/>
                    <a:pt x="356" y="10"/>
                    <a:pt x="356" y="10"/>
                  </a:cubicBezTo>
                  <a:cubicBezTo>
                    <a:pt x="353" y="10"/>
                    <a:pt x="353" y="10"/>
                    <a:pt x="353" y="10"/>
                  </a:cubicBezTo>
                  <a:cubicBezTo>
                    <a:pt x="352" y="8"/>
                    <a:pt x="352" y="8"/>
                    <a:pt x="352" y="8"/>
                  </a:cubicBezTo>
                  <a:cubicBezTo>
                    <a:pt x="349" y="6"/>
                    <a:pt x="349" y="6"/>
                    <a:pt x="349" y="6"/>
                  </a:cubicBezTo>
                  <a:cubicBezTo>
                    <a:pt x="346" y="7"/>
                    <a:pt x="346" y="7"/>
                    <a:pt x="346" y="7"/>
                  </a:cubicBezTo>
                  <a:cubicBezTo>
                    <a:pt x="342" y="7"/>
                    <a:pt x="342" y="7"/>
                    <a:pt x="342" y="7"/>
                  </a:cubicBezTo>
                  <a:cubicBezTo>
                    <a:pt x="338" y="8"/>
                    <a:pt x="338" y="8"/>
                    <a:pt x="338" y="8"/>
                  </a:cubicBezTo>
                  <a:cubicBezTo>
                    <a:pt x="339" y="6"/>
                    <a:pt x="339" y="6"/>
                    <a:pt x="339" y="6"/>
                  </a:cubicBezTo>
                  <a:cubicBezTo>
                    <a:pt x="336" y="6"/>
                    <a:pt x="336" y="6"/>
                    <a:pt x="336" y="6"/>
                  </a:cubicBezTo>
                  <a:cubicBezTo>
                    <a:pt x="336" y="6"/>
                    <a:pt x="333" y="7"/>
                    <a:pt x="333" y="6"/>
                  </a:cubicBezTo>
                  <a:cubicBezTo>
                    <a:pt x="333" y="6"/>
                    <a:pt x="332" y="5"/>
                    <a:pt x="332" y="5"/>
                  </a:cubicBezTo>
                  <a:cubicBezTo>
                    <a:pt x="329" y="5"/>
                    <a:pt x="329" y="5"/>
                    <a:pt x="329" y="5"/>
                  </a:cubicBezTo>
                  <a:cubicBezTo>
                    <a:pt x="328" y="4"/>
                    <a:pt x="326" y="4"/>
                    <a:pt x="326" y="4"/>
                  </a:cubicBezTo>
                  <a:cubicBezTo>
                    <a:pt x="326" y="4"/>
                    <a:pt x="326" y="7"/>
                    <a:pt x="325" y="6"/>
                  </a:cubicBezTo>
                  <a:cubicBezTo>
                    <a:pt x="325" y="6"/>
                    <a:pt x="324" y="7"/>
                    <a:pt x="323" y="6"/>
                  </a:cubicBezTo>
                  <a:cubicBezTo>
                    <a:pt x="323" y="5"/>
                    <a:pt x="323" y="5"/>
                    <a:pt x="322" y="5"/>
                  </a:cubicBezTo>
                  <a:cubicBezTo>
                    <a:pt x="321" y="5"/>
                    <a:pt x="320" y="5"/>
                    <a:pt x="319" y="5"/>
                  </a:cubicBezTo>
                  <a:cubicBezTo>
                    <a:pt x="319" y="5"/>
                    <a:pt x="319" y="7"/>
                    <a:pt x="319" y="7"/>
                  </a:cubicBezTo>
                  <a:cubicBezTo>
                    <a:pt x="318" y="8"/>
                    <a:pt x="316" y="7"/>
                    <a:pt x="316" y="7"/>
                  </a:cubicBezTo>
                  <a:cubicBezTo>
                    <a:pt x="314" y="5"/>
                    <a:pt x="312" y="5"/>
                    <a:pt x="312" y="5"/>
                  </a:cubicBezTo>
                  <a:cubicBezTo>
                    <a:pt x="309" y="5"/>
                    <a:pt x="309" y="5"/>
                    <a:pt x="309" y="5"/>
                  </a:cubicBezTo>
                  <a:cubicBezTo>
                    <a:pt x="309" y="5"/>
                    <a:pt x="307" y="4"/>
                    <a:pt x="306" y="5"/>
                  </a:cubicBezTo>
                  <a:cubicBezTo>
                    <a:pt x="306" y="6"/>
                    <a:pt x="307" y="8"/>
                    <a:pt x="307" y="8"/>
                  </a:cubicBezTo>
                  <a:cubicBezTo>
                    <a:pt x="305" y="8"/>
                    <a:pt x="305" y="8"/>
                    <a:pt x="305" y="8"/>
                  </a:cubicBezTo>
                  <a:cubicBezTo>
                    <a:pt x="303" y="7"/>
                    <a:pt x="303" y="7"/>
                    <a:pt x="303" y="7"/>
                  </a:cubicBezTo>
                  <a:cubicBezTo>
                    <a:pt x="303" y="7"/>
                    <a:pt x="302" y="6"/>
                    <a:pt x="301" y="6"/>
                  </a:cubicBezTo>
                  <a:cubicBezTo>
                    <a:pt x="298" y="6"/>
                    <a:pt x="298" y="6"/>
                    <a:pt x="298" y="6"/>
                  </a:cubicBezTo>
                  <a:cubicBezTo>
                    <a:pt x="298" y="7"/>
                    <a:pt x="298" y="7"/>
                    <a:pt x="298" y="7"/>
                  </a:cubicBezTo>
                  <a:cubicBezTo>
                    <a:pt x="295" y="7"/>
                    <a:pt x="295" y="7"/>
                    <a:pt x="295" y="7"/>
                  </a:cubicBezTo>
                  <a:cubicBezTo>
                    <a:pt x="294" y="7"/>
                    <a:pt x="291" y="7"/>
                    <a:pt x="291" y="7"/>
                  </a:cubicBezTo>
                  <a:cubicBezTo>
                    <a:pt x="289" y="8"/>
                    <a:pt x="287" y="9"/>
                    <a:pt x="287" y="9"/>
                  </a:cubicBezTo>
                  <a:cubicBezTo>
                    <a:pt x="286" y="11"/>
                    <a:pt x="286" y="11"/>
                    <a:pt x="286" y="11"/>
                  </a:cubicBezTo>
                  <a:cubicBezTo>
                    <a:pt x="290" y="11"/>
                    <a:pt x="290" y="11"/>
                    <a:pt x="290" y="11"/>
                  </a:cubicBezTo>
                  <a:cubicBezTo>
                    <a:pt x="291" y="12"/>
                    <a:pt x="295" y="13"/>
                    <a:pt x="295" y="13"/>
                  </a:cubicBezTo>
                  <a:cubicBezTo>
                    <a:pt x="295" y="13"/>
                    <a:pt x="296" y="12"/>
                    <a:pt x="296" y="13"/>
                  </a:cubicBezTo>
                  <a:cubicBezTo>
                    <a:pt x="296" y="14"/>
                    <a:pt x="297" y="15"/>
                    <a:pt x="297" y="15"/>
                  </a:cubicBezTo>
                  <a:cubicBezTo>
                    <a:pt x="297" y="15"/>
                    <a:pt x="294" y="15"/>
                    <a:pt x="294" y="15"/>
                  </a:cubicBezTo>
                  <a:cubicBezTo>
                    <a:pt x="293" y="14"/>
                    <a:pt x="292" y="13"/>
                    <a:pt x="291" y="13"/>
                  </a:cubicBezTo>
                  <a:cubicBezTo>
                    <a:pt x="287" y="13"/>
                    <a:pt x="287" y="13"/>
                    <a:pt x="287" y="13"/>
                  </a:cubicBezTo>
                  <a:cubicBezTo>
                    <a:pt x="287" y="13"/>
                    <a:pt x="285" y="13"/>
                    <a:pt x="285" y="12"/>
                  </a:cubicBezTo>
                  <a:cubicBezTo>
                    <a:pt x="284" y="11"/>
                    <a:pt x="284" y="10"/>
                    <a:pt x="283" y="10"/>
                  </a:cubicBezTo>
                  <a:cubicBezTo>
                    <a:pt x="282" y="10"/>
                    <a:pt x="280" y="10"/>
                    <a:pt x="280" y="10"/>
                  </a:cubicBezTo>
                  <a:cubicBezTo>
                    <a:pt x="278" y="9"/>
                    <a:pt x="278" y="9"/>
                    <a:pt x="278" y="9"/>
                  </a:cubicBezTo>
                  <a:cubicBezTo>
                    <a:pt x="278" y="9"/>
                    <a:pt x="277" y="9"/>
                    <a:pt x="276" y="9"/>
                  </a:cubicBezTo>
                  <a:cubicBezTo>
                    <a:pt x="274" y="10"/>
                    <a:pt x="274" y="10"/>
                    <a:pt x="274" y="10"/>
                  </a:cubicBezTo>
                  <a:cubicBezTo>
                    <a:pt x="274" y="11"/>
                    <a:pt x="274" y="11"/>
                    <a:pt x="274" y="11"/>
                  </a:cubicBezTo>
                  <a:cubicBezTo>
                    <a:pt x="274" y="11"/>
                    <a:pt x="275" y="13"/>
                    <a:pt x="274" y="13"/>
                  </a:cubicBezTo>
                  <a:cubicBezTo>
                    <a:pt x="272" y="13"/>
                    <a:pt x="272" y="13"/>
                    <a:pt x="272" y="13"/>
                  </a:cubicBezTo>
                  <a:cubicBezTo>
                    <a:pt x="269" y="12"/>
                    <a:pt x="269" y="12"/>
                    <a:pt x="269" y="12"/>
                  </a:cubicBezTo>
                  <a:cubicBezTo>
                    <a:pt x="267" y="12"/>
                    <a:pt x="267" y="12"/>
                    <a:pt x="267" y="12"/>
                  </a:cubicBezTo>
                  <a:cubicBezTo>
                    <a:pt x="265" y="14"/>
                    <a:pt x="265" y="14"/>
                    <a:pt x="265" y="14"/>
                  </a:cubicBezTo>
                  <a:cubicBezTo>
                    <a:pt x="265" y="14"/>
                    <a:pt x="265" y="14"/>
                    <a:pt x="264" y="14"/>
                  </a:cubicBezTo>
                  <a:cubicBezTo>
                    <a:pt x="262" y="14"/>
                    <a:pt x="262" y="14"/>
                    <a:pt x="262" y="14"/>
                  </a:cubicBezTo>
                  <a:cubicBezTo>
                    <a:pt x="260" y="14"/>
                    <a:pt x="260" y="14"/>
                    <a:pt x="260" y="14"/>
                  </a:cubicBezTo>
                  <a:cubicBezTo>
                    <a:pt x="260" y="16"/>
                    <a:pt x="260" y="16"/>
                    <a:pt x="260" y="16"/>
                  </a:cubicBezTo>
                  <a:cubicBezTo>
                    <a:pt x="256" y="16"/>
                    <a:pt x="256" y="16"/>
                    <a:pt x="256" y="16"/>
                  </a:cubicBezTo>
                  <a:cubicBezTo>
                    <a:pt x="256" y="17"/>
                    <a:pt x="256" y="17"/>
                    <a:pt x="256" y="17"/>
                  </a:cubicBezTo>
                  <a:cubicBezTo>
                    <a:pt x="258" y="18"/>
                    <a:pt x="258" y="18"/>
                    <a:pt x="258" y="18"/>
                  </a:cubicBezTo>
                  <a:cubicBezTo>
                    <a:pt x="260" y="18"/>
                    <a:pt x="260" y="18"/>
                    <a:pt x="260" y="18"/>
                  </a:cubicBezTo>
                  <a:cubicBezTo>
                    <a:pt x="259" y="20"/>
                    <a:pt x="259" y="20"/>
                    <a:pt x="259" y="20"/>
                  </a:cubicBezTo>
                  <a:cubicBezTo>
                    <a:pt x="262" y="21"/>
                    <a:pt x="262" y="21"/>
                    <a:pt x="262" y="21"/>
                  </a:cubicBezTo>
                  <a:cubicBezTo>
                    <a:pt x="262" y="21"/>
                    <a:pt x="263" y="22"/>
                    <a:pt x="264" y="22"/>
                  </a:cubicBezTo>
                  <a:cubicBezTo>
                    <a:pt x="265" y="22"/>
                    <a:pt x="267" y="23"/>
                    <a:pt x="267" y="23"/>
                  </a:cubicBezTo>
                  <a:cubicBezTo>
                    <a:pt x="267" y="23"/>
                    <a:pt x="268" y="23"/>
                    <a:pt x="270" y="24"/>
                  </a:cubicBezTo>
                  <a:cubicBezTo>
                    <a:pt x="271" y="24"/>
                    <a:pt x="273" y="24"/>
                    <a:pt x="273" y="24"/>
                  </a:cubicBezTo>
                  <a:cubicBezTo>
                    <a:pt x="274" y="22"/>
                    <a:pt x="274" y="22"/>
                    <a:pt x="274" y="22"/>
                  </a:cubicBezTo>
                  <a:cubicBezTo>
                    <a:pt x="275" y="21"/>
                    <a:pt x="275" y="21"/>
                    <a:pt x="275" y="21"/>
                  </a:cubicBezTo>
                  <a:cubicBezTo>
                    <a:pt x="279" y="20"/>
                    <a:pt x="279" y="20"/>
                    <a:pt x="279" y="20"/>
                  </a:cubicBezTo>
                  <a:cubicBezTo>
                    <a:pt x="277" y="22"/>
                    <a:pt x="277" y="22"/>
                    <a:pt x="277" y="22"/>
                  </a:cubicBezTo>
                  <a:cubicBezTo>
                    <a:pt x="275" y="24"/>
                    <a:pt x="275" y="24"/>
                    <a:pt x="275" y="24"/>
                  </a:cubicBezTo>
                  <a:cubicBezTo>
                    <a:pt x="275" y="26"/>
                    <a:pt x="275" y="26"/>
                    <a:pt x="275" y="26"/>
                  </a:cubicBezTo>
                  <a:cubicBezTo>
                    <a:pt x="280" y="26"/>
                    <a:pt x="280" y="26"/>
                    <a:pt x="280" y="26"/>
                  </a:cubicBezTo>
                  <a:cubicBezTo>
                    <a:pt x="280" y="26"/>
                    <a:pt x="284" y="27"/>
                    <a:pt x="285" y="26"/>
                  </a:cubicBezTo>
                  <a:cubicBezTo>
                    <a:pt x="285" y="25"/>
                    <a:pt x="286" y="24"/>
                    <a:pt x="286" y="24"/>
                  </a:cubicBezTo>
                  <a:cubicBezTo>
                    <a:pt x="290" y="24"/>
                    <a:pt x="290" y="24"/>
                    <a:pt x="290" y="24"/>
                  </a:cubicBezTo>
                  <a:cubicBezTo>
                    <a:pt x="294" y="24"/>
                    <a:pt x="294" y="24"/>
                    <a:pt x="294" y="24"/>
                  </a:cubicBezTo>
                  <a:cubicBezTo>
                    <a:pt x="297" y="22"/>
                    <a:pt x="297" y="22"/>
                    <a:pt x="297" y="22"/>
                  </a:cubicBezTo>
                  <a:cubicBezTo>
                    <a:pt x="298" y="21"/>
                    <a:pt x="298" y="21"/>
                    <a:pt x="298" y="21"/>
                  </a:cubicBezTo>
                  <a:cubicBezTo>
                    <a:pt x="299" y="19"/>
                    <a:pt x="299" y="19"/>
                    <a:pt x="299" y="19"/>
                  </a:cubicBezTo>
                  <a:cubicBezTo>
                    <a:pt x="299" y="19"/>
                    <a:pt x="300" y="20"/>
                    <a:pt x="301" y="19"/>
                  </a:cubicBezTo>
                  <a:cubicBezTo>
                    <a:pt x="302" y="19"/>
                    <a:pt x="304" y="18"/>
                    <a:pt x="304" y="18"/>
                  </a:cubicBezTo>
                  <a:cubicBezTo>
                    <a:pt x="307" y="19"/>
                    <a:pt x="307" y="19"/>
                    <a:pt x="307" y="19"/>
                  </a:cubicBezTo>
                  <a:cubicBezTo>
                    <a:pt x="305" y="19"/>
                    <a:pt x="305" y="19"/>
                    <a:pt x="305" y="19"/>
                  </a:cubicBezTo>
                  <a:cubicBezTo>
                    <a:pt x="303" y="20"/>
                    <a:pt x="303" y="20"/>
                    <a:pt x="303" y="20"/>
                  </a:cubicBezTo>
                  <a:cubicBezTo>
                    <a:pt x="301" y="21"/>
                    <a:pt x="300" y="22"/>
                    <a:pt x="300" y="22"/>
                  </a:cubicBezTo>
                  <a:cubicBezTo>
                    <a:pt x="303" y="22"/>
                    <a:pt x="303" y="22"/>
                    <a:pt x="303" y="22"/>
                  </a:cubicBezTo>
                  <a:cubicBezTo>
                    <a:pt x="305" y="22"/>
                    <a:pt x="305" y="22"/>
                    <a:pt x="305" y="22"/>
                  </a:cubicBezTo>
                  <a:cubicBezTo>
                    <a:pt x="307" y="22"/>
                    <a:pt x="307" y="22"/>
                    <a:pt x="307" y="22"/>
                  </a:cubicBezTo>
                  <a:cubicBezTo>
                    <a:pt x="306" y="24"/>
                    <a:pt x="306" y="24"/>
                    <a:pt x="306" y="24"/>
                  </a:cubicBezTo>
                  <a:cubicBezTo>
                    <a:pt x="302" y="24"/>
                    <a:pt x="302" y="24"/>
                    <a:pt x="302" y="24"/>
                  </a:cubicBezTo>
                  <a:cubicBezTo>
                    <a:pt x="299" y="24"/>
                    <a:pt x="299" y="24"/>
                    <a:pt x="299" y="24"/>
                  </a:cubicBezTo>
                  <a:cubicBezTo>
                    <a:pt x="297" y="25"/>
                    <a:pt x="297" y="25"/>
                    <a:pt x="297" y="25"/>
                  </a:cubicBezTo>
                  <a:cubicBezTo>
                    <a:pt x="295" y="25"/>
                    <a:pt x="295" y="25"/>
                    <a:pt x="295" y="25"/>
                  </a:cubicBezTo>
                  <a:cubicBezTo>
                    <a:pt x="294" y="26"/>
                    <a:pt x="291" y="26"/>
                    <a:pt x="291" y="26"/>
                  </a:cubicBezTo>
                  <a:cubicBezTo>
                    <a:pt x="289" y="26"/>
                    <a:pt x="289" y="26"/>
                    <a:pt x="289" y="26"/>
                  </a:cubicBezTo>
                  <a:cubicBezTo>
                    <a:pt x="287" y="26"/>
                    <a:pt x="287" y="26"/>
                    <a:pt x="287" y="26"/>
                  </a:cubicBezTo>
                  <a:cubicBezTo>
                    <a:pt x="287" y="28"/>
                    <a:pt x="287" y="28"/>
                    <a:pt x="287" y="28"/>
                  </a:cubicBezTo>
                  <a:cubicBezTo>
                    <a:pt x="289" y="28"/>
                    <a:pt x="289" y="28"/>
                    <a:pt x="289" y="28"/>
                  </a:cubicBezTo>
                  <a:cubicBezTo>
                    <a:pt x="291" y="30"/>
                    <a:pt x="291" y="30"/>
                    <a:pt x="291" y="30"/>
                  </a:cubicBezTo>
                  <a:cubicBezTo>
                    <a:pt x="291" y="31"/>
                    <a:pt x="291" y="31"/>
                    <a:pt x="291" y="31"/>
                  </a:cubicBezTo>
                  <a:cubicBezTo>
                    <a:pt x="296" y="32"/>
                    <a:pt x="296" y="32"/>
                    <a:pt x="296" y="32"/>
                  </a:cubicBezTo>
                  <a:cubicBezTo>
                    <a:pt x="294" y="32"/>
                    <a:pt x="294" y="32"/>
                    <a:pt x="294" y="32"/>
                  </a:cubicBezTo>
                  <a:cubicBezTo>
                    <a:pt x="291" y="32"/>
                    <a:pt x="291" y="32"/>
                    <a:pt x="291" y="32"/>
                  </a:cubicBezTo>
                  <a:cubicBezTo>
                    <a:pt x="291" y="32"/>
                    <a:pt x="289" y="30"/>
                    <a:pt x="288" y="30"/>
                  </a:cubicBezTo>
                  <a:cubicBezTo>
                    <a:pt x="287" y="30"/>
                    <a:pt x="284" y="28"/>
                    <a:pt x="283" y="28"/>
                  </a:cubicBezTo>
                  <a:cubicBezTo>
                    <a:pt x="283" y="28"/>
                    <a:pt x="280" y="27"/>
                    <a:pt x="280" y="27"/>
                  </a:cubicBezTo>
                  <a:cubicBezTo>
                    <a:pt x="274" y="27"/>
                    <a:pt x="274" y="27"/>
                    <a:pt x="274" y="27"/>
                  </a:cubicBezTo>
                  <a:cubicBezTo>
                    <a:pt x="274" y="29"/>
                    <a:pt x="274" y="29"/>
                    <a:pt x="274" y="29"/>
                  </a:cubicBezTo>
                  <a:cubicBezTo>
                    <a:pt x="276" y="30"/>
                    <a:pt x="276" y="30"/>
                    <a:pt x="276" y="30"/>
                  </a:cubicBezTo>
                  <a:cubicBezTo>
                    <a:pt x="279" y="32"/>
                    <a:pt x="279" y="32"/>
                    <a:pt x="279" y="32"/>
                  </a:cubicBezTo>
                  <a:cubicBezTo>
                    <a:pt x="283" y="35"/>
                    <a:pt x="283" y="35"/>
                    <a:pt x="283" y="35"/>
                  </a:cubicBezTo>
                  <a:cubicBezTo>
                    <a:pt x="286" y="37"/>
                    <a:pt x="286" y="37"/>
                    <a:pt x="286" y="37"/>
                  </a:cubicBezTo>
                  <a:cubicBezTo>
                    <a:pt x="291" y="37"/>
                    <a:pt x="291" y="37"/>
                    <a:pt x="291" y="37"/>
                  </a:cubicBezTo>
                  <a:cubicBezTo>
                    <a:pt x="291" y="37"/>
                    <a:pt x="291" y="38"/>
                    <a:pt x="290" y="38"/>
                  </a:cubicBezTo>
                  <a:cubicBezTo>
                    <a:pt x="289" y="38"/>
                    <a:pt x="288" y="38"/>
                    <a:pt x="288" y="39"/>
                  </a:cubicBezTo>
                  <a:cubicBezTo>
                    <a:pt x="288" y="41"/>
                    <a:pt x="288" y="41"/>
                    <a:pt x="288" y="41"/>
                  </a:cubicBezTo>
                  <a:cubicBezTo>
                    <a:pt x="284" y="38"/>
                    <a:pt x="284" y="38"/>
                    <a:pt x="284" y="38"/>
                  </a:cubicBezTo>
                  <a:cubicBezTo>
                    <a:pt x="281" y="37"/>
                    <a:pt x="281" y="37"/>
                    <a:pt x="281" y="37"/>
                  </a:cubicBezTo>
                  <a:cubicBezTo>
                    <a:pt x="277" y="38"/>
                    <a:pt x="277" y="38"/>
                    <a:pt x="277" y="38"/>
                  </a:cubicBezTo>
                  <a:cubicBezTo>
                    <a:pt x="274" y="38"/>
                    <a:pt x="274" y="38"/>
                    <a:pt x="274" y="38"/>
                  </a:cubicBezTo>
                  <a:cubicBezTo>
                    <a:pt x="272" y="40"/>
                    <a:pt x="272" y="40"/>
                    <a:pt x="272" y="40"/>
                  </a:cubicBezTo>
                  <a:cubicBezTo>
                    <a:pt x="272" y="41"/>
                    <a:pt x="272" y="41"/>
                    <a:pt x="272" y="41"/>
                  </a:cubicBezTo>
                  <a:cubicBezTo>
                    <a:pt x="272" y="43"/>
                    <a:pt x="272" y="43"/>
                    <a:pt x="272" y="43"/>
                  </a:cubicBezTo>
                  <a:cubicBezTo>
                    <a:pt x="274" y="43"/>
                    <a:pt x="274" y="43"/>
                    <a:pt x="274" y="43"/>
                  </a:cubicBezTo>
                  <a:cubicBezTo>
                    <a:pt x="278" y="43"/>
                    <a:pt x="278" y="43"/>
                    <a:pt x="278" y="43"/>
                  </a:cubicBezTo>
                  <a:cubicBezTo>
                    <a:pt x="282" y="43"/>
                    <a:pt x="282" y="43"/>
                    <a:pt x="282" y="43"/>
                  </a:cubicBezTo>
                  <a:cubicBezTo>
                    <a:pt x="279" y="45"/>
                    <a:pt x="279" y="45"/>
                    <a:pt x="279" y="45"/>
                  </a:cubicBezTo>
                  <a:cubicBezTo>
                    <a:pt x="279" y="47"/>
                    <a:pt x="279" y="47"/>
                    <a:pt x="279" y="47"/>
                  </a:cubicBezTo>
                  <a:cubicBezTo>
                    <a:pt x="282" y="47"/>
                    <a:pt x="282" y="47"/>
                    <a:pt x="282" y="47"/>
                  </a:cubicBezTo>
                  <a:cubicBezTo>
                    <a:pt x="282" y="47"/>
                    <a:pt x="283" y="47"/>
                    <a:pt x="284" y="46"/>
                  </a:cubicBezTo>
                  <a:cubicBezTo>
                    <a:pt x="285" y="46"/>
                    <a:pt x="288" y="44"/>
                    <a:pt x="288" y="44"/>
                  </a:cubicBezTo>
                  <a:cubicBezTo>
                    <a:pt x="287" y="46"/>
                    <a:pt x="287" y="46"/>
                    <a:pt x="287" y="46"/>
                  </a:cubicBezTo>
                  <a:cubicBezTo>
                    <a:pt x="284" y="48"/>
                    <a:pt x="284" y="48"/>
                    <a:pt x="284" y="48"/>
                  </a:cubicBezTo>
                  <a:cubicBezTo>
                    <a:pt x="281" y="48"/>
                    <a:pt x="281" y="48"/>
                    <a:pt x="281" y="48"/>
                  </a:cubicBezTo>
                  <a:cubicBezTo>
                    <a:pt x="276" y="47"/>
                    <a:pt x="276" y="47"/>
                    <a:pt x="276" y="47"/>
                  </a:cubicBezTo>
                  <a:cubicBezTo>
                    <a:pt x="276" y="47"/>
                    <a:pt x="273" y="45"/>
                    <a:pt x="272" y="45"/>
                  </a:cubicBezTo>
                  <a:cubicBezTo>
                    <a:pt x="271" y="45"/>
                    <a:pt x="268" y="45"/>
                    <a:pt x="268" y="45"/>
                  </a:cubicBezTo>
                  <a:cubicBezTo>
                    <a:pt x="269" y="47"/>
                    <a:pt x="269" y="47"/>
                    <a:pt x="269" y="47"/>
                  </a:cubicBezTo>
                  <a:cubicBezTo>
                    <a:pt x="269" y="47"/>
                    <a:pt x="270" y="50"/>
                    <a:pt x="269" y="50"/>
                  </a:cubicBezTo>
                  <a:cubicBezTo>
                    <a:pt x="269" y="50"/>
                    <a:pt x="266" y="50"/>
                    <a:pt x="266" y="50"/>
                  </a:cubicBezTo>
                  <a:lnTo>
                    <a:pt x="265" y="52"/>
                  </a:lnTo>
                  <a:close/>
                  <a:moveTo>
                    <a:pt x="266" y="41"/>
                  </a:moveTo>
                  <a:cubicBezTo>
                    <a:pt x="268" y="41"/>
                    <a:pt x="268" y="41"/>
                    <a:pt x="268" y="41"/>
                  </a:cubicBezTo>
                  <a:cubicBezTo>
                    <a:pt x="269" y="41"/>
                    <a:pt x="268" y="39"/>
                    <a:pt x="268" y="39"/>
                  </a:cubicBezTo>
                  <a:cubicBezTo>
                    <a:pt x="268" y="37"/>
                    <a:pt x="268" y="37"/>
                    <a:pt x="268" y="37"/>
                  </a:cubicBezTo>
                  <a:cubicBezTo>
                    <a:pt x="271" y="38"/>
                    <a:pt x="271" y="38"/>
                    <a:pt x="271" y="38"/>
                  </a:cubicBezTo>
                  <a:cubicBezTo>
                    <a:pt x="271" y="38"/>
                    <a:pt x="272" y="38"/>
                    <a:pt x="272" y="37"/>
                  </a:cubicBezTo>
                  <a:cubicBezTo>
                    <a:pt x="272" y="36"/>
                    <a:pt x="274" y="37"/>
                    <a:pt x="275" y="37"/>
                  </a:cubicBezTo>
                  <a:cubicBezTo>
                    <a:pt x="276" y="37"/>
                    <a:pt x="277" y="35"/>
                    <a:pt x="277" y="35"/>
                  </a:cubicBezTo>
                  <a:cubicBezTo>
                    <a:pt x="277" y="33"/>
                    <a:pt x="277" y="33"/>
                    <a:pt x="277" y="33"/>
                  </a:cubicBezTo>
                  <a:cubicBezTo>
                    <a:pt x="274" y="32"/>
                    <a:pt x="274" y="32"/>
                    <a:pt x="274" y="32"/>
                  </a:cubicBezTo>
                  <a:cubicBezTo>
                    <a:pt x="274" y="32"/>
                    <a:pt x="273" y="32"/>
                    <a:pt x="272" y="31"/>
                  </a:cubicBezTo>
                  <a:cubicBezTo>
                    <a:pt x="271" y="29"/>
                    <a:pt x="271" y="29"/>
                    <a:pt x="271" y="29"/>
                  </a:cubicBezTo>
                  <a:cubicBezTo>
                    <a:pt x="271" y="28"/>
                    <a:pt x="271" y="28"/>
                    <a:pt x="271" y="28"/>
                  </a:cubicBezTo>
                  <a:cubicBezTo>
                    <a:pt x="268" y="27"/>
                    <a:pt x="268" y="27"/>
                    <a:pt x="268" y="27"/>
                  </a:cubicBezTo>
                  <a:cubicBezTo>
                    <a:pt x="268" y="27"/>
                    <a:pt x="267" y="28"/>
                    <a:pt x="267" y="28"/>
                  </a:cubicBezTo>
                  <a:cubicBezTo>
                    <a:pt x="266" y="28"/>
                    <a:pt x="265" y="27"/>
                    <a:pt x="265" y="26"/>
                  </a:cubicBezTo>
                  <a:cubicBezTo>
                    <a:pt x="265" y="25"/>
                    <a:pt x="264" y="25"/>
                    <a:pt x="264" y="25"/>
                  </a:cubicBezTo>
                  <a:cubicBezTo>
                    <a:pt x="263" y="24"/>
                    <a:pt x="262" y="24"/>
                    <a:pt x="260" y="24"/>
                  </a:cubicBezTo>
                  <a:cubicBezTo>
                    <a:pt x="258" y="23"/>
                    <a:pt x="258" y="22"/>
                    <a:pt x="258" y="22"/>
                  </a:cubicBezTo>
                  <a:cubicBezTo>
                    <a:pt x="256" y="20"/>
                    <a:pt x="256" y="20"/>
                    <a:pt x="256" y="20"/>
                  </a:cubicBezTo>
                  <a:cubicBezTo>
                    <a:pt x="256" y="20"/>
                    <a:pt x="254" y="18"/>
                    <a:pt x="253" y="18"/>
                  </a:cubicBezTo>
                  <a:cubicBezTo>
                    <a:pt x="253" y="18"/>
                    <a:pt x="251" y="18"/>
                    <a:pt x="251" y="18"/>
                  </a:cubicBezTo>
                  <a:cubicBezTo>
                    <a:pt x="251" y="18"/>
                    <a:pt x="248" y="19"/>
                    <a:pt x="248" y="20"/>
                  </a:cubicBezTo>
                  <a:cubicBezTo>
                    <a:pt x="250" y="20"/>
                    <a:pt x="250" y="20"/>
                    <a:pt x="250" y="20"/>
                  </a:cubicBezTo>
                  <a:cubicBezTo>
                    <a:pt x="252" y="20"/>
                    <a:pt x="251" y="20"/>
                    <a:pt x="251" y="21"/>
                  </a:cubicBezTo>
                  <a:cubicBezTo>
                    <a:pt x="252" y="22"/>
                    <a:pt x="249" y="21"/>
                    <a:pt x="249" y="21"/>
                  </a:cubicBezTo>
                  <a:cubicBezTo>
                    <a:pt x="246" y="21"/>
                    <a:pt x="246" y="21"/>
                    <a:pt x="246" y="21"/>
                  </a:cubicBezTo>
                  <a:cubicBezTo>
                    <a:pt x="245" y="22"/>
                    <a:pt x="245" y="22"/>
                    <a:pt x="245" y="22"/>
                  </a:cubicBezTo>
                  <a:cubicBezTo>
                    <a:pt x="245" y="22"/>
                    <a:pt x="246" y="23"/>
                    <a:pt x="247" y="23"/>
                  </a:cubicBezTo>
                  <a:cubicBezTo>
                    <a:pt x="248" y="24"/>
                    <a:pt x="247" y="25"/>
                    <a:pt x="247" y="25"/>
                  </a:cubicBezTo>
                  <a:cubicBezTo>
                    <a:pt x="244" y="25"/>
                    <a:pt x="244" y="25"/>
                    <a:pt x="244" y="25"/>
                  </a:cubicBezTo>
                  <a:cubicBezTo>
                    <a:pt x="242" y="25"/>
                    <a:pt x="242" y="25"/>
                    <a:pt x="242" y="25"/>
                  </a:cubicBezTo>
                  <a:cubicBezTo>
                    <a:pt x="243" y="27"/>
                    <a:pt x="243" y="27"/>
                    <a:pt x="243" y="27"/>
                  </a:cubicBezTo>
                  <a:cubicBezTo>
                    <a:pt x="241" y="28"/>
                    <a:pt x="241" y="28"/>
                    <a:pt x="241" y="28"/>
                  </a:cubicBezTo>
                  <a:cubicBezTo>
                    <a:pt x="241" y="31"/>
                    <a:pt x="241" y="31"/>
                    <a:pt x="241" y="31"/>
                  </a:cubicBezTo>
                  <a:cubicBezTo>
                    <a:pt x="243" y="31"/>
                    <a:pt x="243" y="31"/>
                    <a:pt x="243" y="31"/>
                  </a:cubicBezTo>
                  <a:cubicBezTo>
                    <a:pt x="243" y="33"/>
                    <a:pt x="243" y="33"/>
                    <a:pt x="243" y="33"/>
                  </a:cubicBezTo>
                  <a:cubicBezTo>
                    <a:pt x="246" y="34"/>
                    <a:pt x="246" y="34"/>
                    <a:pt x="246" y="34"/>
                  </a:cubicBezTo>
                  <a:cubicBezTo>
                    <a:pt x="249" y="34"/>
                    <a:pt x="249" y="34"/>
                    <a:pt x="249" y="34"/>
                  </a:cubicBezTo>
                  <a:cubicBezTo>
                    <a:pt x="251" y="33"/>
                    <a:pt x="251" y="33"/>
                    <a:pt x="251" y="33"/>
                  </a:cubicBezTo>
                  <a:cubicBezTo>
                    <a:pt x="254" y="33"/>
                    <a:pt x="254" y="33"/>
                    <a:pt x="254" y="33"/>
                  </a:cubicBezTo>
                  <a:cubicBezTo>
                    <a:pt x="256" y="35"/>
                    <a:pt x="256" y="35"/>
                    <a:pt x="256" y="35"/>
                  </a:cubicBezTo>
                  <a:cubicBezTo>
                    <a:pt x="256" y="35"/>
                    <a:pt x="254" y="36"/>
                    <a:pt x="253" y="36"/>
                  </a:cubicBezTo>
                  <a:cubicBezTo>
                    <a:pt x="250" y="36"/>
                    <a:pt x="250" y="36"/>
                    <a:pt x="250" y="36"/>
                  </a:cubicBezTo>
                  <a:cubicBezTo>
                    <a:pt x="248" y="37"/>
                    <a:pt x="248" y="37"/>
                    <a:pt x="248" y="37"/>
                  </a:cubicBezTo>
                  <a:cubicBezTo>
                    <a:pt x="251" y="38"/>
                    <a:pt x="251" y="38"/>
                    <a:pt x="251" y="38"/>
                  </a:cubicBezTo>
                  <a:cubicBezTo>
                    <a:pt x="252" y="41"/>
                    <a:pt x="252" y="41"/>
                    <a:pt x="252" y="41"/>
                  </a:cubicBezTo>
                  <a:cubicBezTo>
                    <a:pt x="258" y="42"/>
                    <a:pt x="258" y="42"/>
                    <a:pt x="258" y="42"/>
                  </a:cubicBezTo>
                  <a:cubicBezTo>
                    <a:pt x="261" y="41"/>
                    <a:pt x="261" y="41"/>
                    <a:pt x="261" y="41"/>
                  </a:cubicBezTo>
                  <a:cubicBezTo>
                    <a:pt x="265" y="42"/>
                    <a:pt x="265" y="42"/>
                    <a:pt x="265" y="42"/>
                  </a:cubicBezTo>
                  <a:lnTo>
                    <a:pt x="266" y="41"/>
                  </a:lnTo>
                  <a:close/>
                  <a:moveTo>
                    <a:pt x="257" y="47"/>
                  </a:moveTo>
                  <a:cubicBezTo>
                    <a:pt x="255" y="49"/>
                    <a:pt x="255" y="49"/>
                    <a:pt x="255" y="49"/>
                  </a:cubicBezTo>
                  <a:cubicBezTo>
                    <a:pt x="261" y="50"/>
                    <a:pt x="261" y="50"/>
                    <a:pt x="261" y="50"/>
                  </a:cubicBezTo>
                  <a:cubicBezTo>
                    <a:pt x="263" y="49"/>
                    <a:pt x="263" y="49"/>
                    <a:pt x="263" y="49"/>
                  </a:cubicBezTo>
                  <a:cubicBezTo>
                    <a:pt x="263" y="49"/>
                    <a:pt x="262" y="47"/>
                    <a:pt x="261" y="46"/>
                  </a:cubicBezTo>
                  <a:lnTo>
                    <a:pt x="257" y="47"/>
                  </a:lnTo>
                  <a:close/>
                  <a:moveTo>
                    <a:pt x="260" y="68"/>
                  </a:moveTo>
                  <a:cubicBezTo>
                    <a:pt x="265" y="68"/>
                    <a:pt x="265" y="68"/>
                    <a:pt x="265" y="68"/>
                  </a:cubicBezTo>
                  <a:cubicBezTo>
                    <a:pt x="267" y="67"/>
                    <a:pt x="267" y="67"/>
                    <a:pt x="267" y="67"/>
                  </a:cubicBezTo>
                  <a:cubicBezTo>
                    <a:pt x="267" y="67"/>
                    <a:pt x="269" y="68"/>
                    <a:pt x="270" y="69"/>
                  </a:cubicBezTo>
                  <a:cubicBezTo>
                    <a:pt x="271" y="70"/>
                    <a:pt x="275" y="69"/>
                    <a:pt x="275" y="69"/>
                  </a:cubicBezTo>
                  <a:cubicBezTo>
                    <a:pt x="281" y="69"/>
                    <a:pt x="281" y="69"/>
                    <a:pt x="281" y="69"/>
                  </a:cubicBezTo>
                  <a:cubicBezTo>
                    <a:pt x="284" y="68"/>
                    <a:pt x="284" y="68"/>
                    <a:pt x="284" y="68"/>
                  </a:cubicBezTo>
                  <a:cubicBezTo>
                    <a:pt x="285" y="67"/>
                    <a:pt x="285" y="67"/>
                    <a:pt x="285" y="67"/>
                  </a:cubicBezTo>
                  <a:cubicBezTo>
                    <a:pt x="287" y="68"/>
                    <a:pt x="287" y="68"/>
                    <a:pt x="287" y="68"/>
                  </a:cubicBezTo>
                  <a:cubicBezTo>
                    <a:pt x="290" y="68"/>
                    <a:pt x="290" y="68"/>
                    <a:pt x="290" y="68"/>
                  </a:cubicBezTo>
                  <a:cubicBezTo>
                    <a:pt x="290" y="68"/>
                    <a:pt x="294" y="68"/>
                    <a:pt x="295" y="68"/>
                  </a:cubicBezTo>
                  <a:cubicBezTo>
                    <a:pt x="296" y="68"/>
                    <a:pt x="295" y="67"/>
                    <a:pt x="295" y="66"/>
                  </a:cubicBezTo>
                  <a:cubicBezTo>
                    <a:pt x="295" y="65"/>
                    <a:pt x="297" y="65"/>
                    <a:pt x="297" y="65"/>
                  </a:cubicBezTo>
                  <a:cubicBezTo>
                    <a:pt x="297" y="62"/>
                    <a:pt x="297" y="62"/>
                    <a:pt x="297" y="62"/>
                  </a:cubicBezTo>
                  <a:cubicBezTo>
                    <a:pt x="292" y="61"/>
                    <a:pt x="292" y="61"/>
                    <a:pt x="292" y="61"/>
                  </a:cubicBezTo>
                  <a:cubicBezTo>
                    <a:pt x="287" y="59"/>
                    <a:pt x="287" y="59"/>
                    <a:pt x="287" y="59"/>
                  </a:cubicBezTo>
                  <a:cubicBezTo>
                    <a:pt x="283" y="61"/>
                    <a:pt x="283" y="61"/>
                    <a:pt x="283" y="61"/>
                  </a:cubicBezTo>
                  <a:cubicBezTo>
                    <a:pt x="278" y="62"/>
                    <a:pt x="278" y="62"/>
                    <a:pt x="278" y="62"/>
                  </a:cubicBezTo>
                  <a:cubicBezTo>
                    <a:pt x="274" y="62"/>
                    <a:pt x="274" y="62"/>
                    <a:pt x="274" y="62"/>
                  </a:cubicBezTo>
                  <a:cubicBezTo>
                    <a:pt x="269" y="61"/>
                    <a:pt x="269" y="61"/>
                    <a:pt x="269" y="61"/>
                  </a:cubicBezTo>
                  <a:cubicBezTo>
                    <a:pt x="265" y="62"/>
                    <a:pt x="265" y="62"/>
                    <a:pt x="265" y="62"/>
                  </a:cubicBezTo>
                  <a:cubicBezTo>
                    <a:pt x="262" y="59"/>
                    <a:pt x="262" y="59"/>
                    <a:pt x="262" y="59"/>
                  </a:cubicBezTo>
                  <a:cubicBezTo>
                    <a:pt x="262" y="56"/>
                    <a:pt x="262" y="56"/>
                    <a:pt x="262" y="56"/>
                  </a:cubicBezTo>
                  <a:cubicBezTo>
                    <a:pt x="260" y="54"/>
                    <a:pt x="260" y="54"/>
                    <a:pt x="260" y="54"/>
                  </a:cubicBezTo>
                  <a:cubicBezTo>
                    <a:pt x="256" y="54"/>
                    <a:pt x="256" y="54"/>
                    <a:pt x="256" y="54"/>
                  </a:cubicBezTo>
                  <a:cubicBezTo>
                    <a:pt x="253" y="54"/>
                    <a:pt x="253" y="54"/>
                    <a:pt x="253" y="54"/>
                  </a:cubicBezTo>
                  <a:cubicBezTo>
                    <a:pt x="253" y="54"/>
                    <a:pt x="254" y="57"/>
                    <a:pt x="254" y="58"/>
                  </a:cubicBezTo>
                  <a:cubicBezTo>
                    <a:pt x="255" y="59"/>
                    <a:pt x="256" y="61"/>
                    <a:pt x="256" y="61"/>
                  </a:cubicBezTo>
                  <a:cubicBezTo>
                    <a:pt x="255" y="64"/>
                    <a:pt x="255" y="64"/>
                    <a:pt x="255" y="64"/>
                  </a:cubicBezTo>
                  <a:cubicBezTo>
                    <a:pt x="256" y="66"/>
                    <a:pt x="256" y="66"/>
                    <a:pt x="256" y="66"/>
                  </a:cubicBezTo>
                  <a:lnTo>
                    <a:pt x="260" y="68"/>
                  </a:lnTo>
                  <a:close/>
                  <a:moveTo>
                    <a:pt x="235" y="69"/>
                  </a:moveTo>
                  <a:cubicBezTo>
                    <a:pt x="238" y="69"/>
                    <a:pt x="238" y="69"/>
                    <a:pt x="238" y="69"/>
                  </a:cubicBezTo>
                  <a:cubicBezTo>
                    <a:pt x="237" y="67"/>
                    <a:pt x="237" y="67"/>
                    <a:pt x="237" y="67"/>
                  </a:cubicBezTo>
                  <a:lnTo>
                    <a:pt x="235" y="69"/>
                  </a:lnTo>
                  <a:close/>
                  <a:moveTo>
                    <a:pt x="241" y="65"/>
                  </a:moveTo>
                  <a:cubicBezTo>
                    <a:pt x="243" y="67"/>
                    <a:pt x="243" y="67"/>
                    <a:pt x="243" y="67"/>
                  </a:cubicBezTo>
                  <a:cubicBezTo>
                    <a:pt x="246" y="67"/>
                    <a:pt x="246" y="67"/>
                    <a:pt x="246" y="67"/>
                  </a:cubicBezTo>
                  <a:cubicBezTo>
                    <a:pt x="248" y="68"/>
                    <a:pt x="248" y="68"/>
                    <a:pt x="248" y="68"/>
                  </a:cubicBezTo>
                  <a:cubicBezTo>
                    <a:pt x="250" y="67"/>
                    <a:pt x="250" y="67"/>
                    <a:pt x="250" y="67"/>
                  </a:cubicBezTo>
                  <a:cubicBezTo>
                    <a:pt x="251" y="64"/>
                    <a:pt x="251" y="64"/>
                    <a:pt x="251" y="64"/>
                  </a:cubicBezTo>
                  <a:cubicBezTo>
                    <a:pt x="249" y="63"/>
                    <a:pt x="249" y="63"/>
                    <a:pt x="249" y="63"/>
                  </a:cubicBezTo>
                  <a:cubicBezTo>
                    <a:pt x="247" y="61"/>
                    <a:pt x="247" y="61"/>
                    <a:pt x="247" y="61"/>
                  </a:cubicBezTo>
                  <a:cubicBezTo>
                    <a:pt x="245" y="61"/>
                    <a:pt x="245" y="61"/>
                    <a:pt x="245" y="61"/>
                  </a:cubicBezTo>
                  <a:cubicBezTo>
                    <a:pt x="242" y="63"/>
                    <a:pt x="242" y="63"/>
                    <a:pt x="242" y="63"/>
                  </a:cubicBezTo>
                  <a:lnTo>
                    <a:pt x="241" y="65"/>
                  </a:lnTo>
                  <a:close/>
                  <a:moveTo>
                    <a:pt x="249" y="57"/>
                  </a:moveTo>
                  <a:cubicBezTo>
                    <a:pt x="251" y="55"/>
                    <a:pt x="251" y="55"/>
                    <a:pt x="251" y="55"/>
                  </a:cubicBezTo>
                  <a:cubicBezTo>
                    <a:pt x="251" y="53"/>
                    <a:pt x="251" y="53"/>
                    <a:pt x="251" y="53"/>
                  </a:cubicBezTo>
                  <a:cubicBezTo>
                    <a:pt x="249" y="52"/>
                    <a:pt x="249" y="52"/>
                    <a:pt x="249" y="52"/>
                  </a:cubicBezTo>
                  <a:cubicBezTo>
                    <a:pt x="245" y="52"/>
                    <a:pt x="245" y="52"/>
                    <a:pt x="245" y="52"/>
                  </a:cubicBezTo>
                  <a:cubicBezTo>
                    <a:pt x="243" y="51"/>
                    <a:pt x="243" y="51"/>
                    <a:pt x="243" y="51"/>
                  </a:cubicBezTo>
                  <a:cubicBezTo>
                    <a:pt x="240" y="51"/>
                    <a:pt x="240" y="51"/>
                    <a:pt x="240" y="51"/>
                  </a:cubicBezTo>
                  <a:cubicBezTo>
                    <a:pt x="240" y="53"/>
                    <a:pt x="240" y="53"/>
                    <a:pt x="240" y="53"/>
                  </a:cubicBezTo>
                  <a:cubicBezTo>
                    <a:pt x="243" y="55"/>
                    <a:pt x="243" y="55"/>
                    <a:pt x="243" y="55"/>
                  </a:cubicBezTo>
                  <a:cubicBezTo>
                    <a:pt x="246" y="57"/>
                    <a:pt x="246" y="57"/>
                    <a:pt x="246" y="57"/>
                  </a:cubicBezTo>
                  <a:lnTo>
                    <a:pt x="249" y="57"/>
                  </a:lnTo>
                  <a:close/>
                  <a:moveTo>
                    <a:pt x="242" y="49"/>
                  </a:moveTo>
                  <a:cubicBezTo>
                    <a:pt x="246" y="48"/>
                    <a:pt x="246" y="48"/>
                    <a:pt x="246" y="48"/>
                  </a:cubicBezTo>
                  <a:cubicBezTo>
                    <a:pt x="249" y="48"/>
                    <a:pt x="249" y="48"/>
                    <a:pt x="249" y="48"/>
                  </a:cubicBezTo>
                  <a:cubicBezTo>
                    <a:pt x="252" y="47"/>
                    <a:pt x="252" y="47"/>
                    <a:pt x="252" y="47"/>
                  </a:cubicBezTo>
                  <a:cubicBezTo>
                    <a:pt x="252" y="46"/>
                    <a:pt x="252" y="46"/>
                    <a:pt x="252" y="46"/>
                  </a:cubicBezTo>
                  <a:cubicBezTo>
                    <a:pt x="248" y="46"/>
                    <a:pt x="248" y="46"/>
                    <a:pt x="248" y="46"/>
                  </a:cubicBezTo>
                  <a:cubicBezTo>
                    <a:pt x="244" y="46"/>
                    <a:pt x="244" y="46"/>
                    <a:pt x="244" y="46"/>
                  </a:cubicBezTo>
                  <a:cubicBezTo>
                    <a:pt x="242" y="47"/>
                    <a:pt x="242" y="47"/>
                    <a:pt x="242" y="47"/>
                  </a:cubicBezTo>
                  <a:lnTo>
                    <a:pt x="242" y="49"/>
                  </a:lnTo>
                  <a:close/>
                  <a:moveTo>
                    <a:pt x="243" y="44"/>
                  </a:moveTo>
                  <a:cubicBezTo>
                    <a:pt x="246" y="44"/>
                    <a:pt x="246" y="44"/>
                    <a:pt x="246" y="44"/>
                  </a:cubicBezTo>
                  <a:cubicBezTo>
                    <a:pt x="246" y="42"/>
                    <a:pt x="246" y="42"/>
                    <a:pt x="246" y="42"/>
                  </a:cubicBezTo>
                  <a:cubicBezTo>
                    <a:pt x="243" y="40"/>
                    <a:pt x="243" y="40"/>
                    <a:pt x="243" y="40"/>
                  </a:cubicBezTo>
                  <a:cubicBezTo>
                    <a:pt x="239" y="40"/>
                    <a:pt x="239" y="40"/>
                    <a:pt x="239" y="40"/>
                  </a:cubicBezTo>
                  <a:cubicBezTo>
                    <a:pt x="236" y="38"/>
                    <a:pt x="236" y="38"/>
                    <a:pt x="236" y="38"/>
                  </a:cubicBezTo>
                  <a:cubicBezTo>
                    <a:pt x="234" y="39"/>
                    <a:pt x="234" y="39"/>
                    <a:pt x="234" y="39"/>
                  </a:cubicBezTo>
                  <a:cubicBezTo>
                    <a:pt x="236" y="41"/>
                    <a:pt x="236" y="41"/>
                    <a:pt x="236" y="41"/>
                  </a:cubicBezTo>
                  <a:cubicBezTo>
                    <a:pt x="237" y="44"/>
                    <a:pt x="237" y="44"/>
                    <a:pt x="237" y="44"/>
                  </a:cubicBezTo>
                  <a:cubicBezTo>
                    <a:pt x="240" y="44"/>
                    <a:pt x="240" y="44"/>
                    <a:pt x="240" y="44"/>
                  </a:cubicBezTo>
                  <a:lnTo>
                    <a:pt x="243" y="44"/>
                  </a:lnTo>
                  <a:close/>
                  <a:moveTo>
                    <a:pt x="233" y="31"/>
                  </a:moveTo>
                  <a:cubicBezTo>
                    <a:pt x="232" y="28"/>
                    <a:pt x="232" y="28"/>
                    <a:pt x="232" y="28"/>
                  </a:cubicBezTo>
                  <a:cubicBezTo>
                    <a:pt x="230" y="28"/>
                    <a:pt x="230" y="28"/>
                    <a:pt x="230" y="28"/>
                  </a:cubicBezTo>
                  <a:cubicBezTo>
                    <a:pt x="228" y="28"/>
                    <a:pt x="228" y="28"/>
                    <a:pt x="228" y="28"/>
                  </a:cubicBezTo>
                  <a:cubicBezTo>
                    <a:pt x="228" y="30"/>
                    <a:pt x="228" y="30"/>
                    <a:pt x="228" y="30"/>
                  </a:cubicBezTo>
                  <a:cubicBezTo>
                    <a:pt x="230" y="30"/>
                    <a:pt x="230" y="30"/>
                    <a:pt x="230" y="30"/>
                  </a:cubicBezTo>
                  <a:cubicBezTo>
                    <a:pt x="231" y="32"/>
                    <a:pt x="231" y="32"/>
                    <a:pt x="231" y="32"/>
                  </a:cubicBezTo>
                  <a:lnTo>
                    <a:pt x="233" y="31"/>
                  </a:lnTo>
                  <a:close/>
                  <a:moveTo>
                    <a:pt x="231" y="46"/>
                  </a:moveTo>
                  <a:cubicBezTo>
                    <a:pt x="232" y="44"/>
                    <a:pt x="232" y="44"/>
                    <a:pt x="232" y="44"/>
                  </a:cubicBezTo>
                  <a:cubicBezTo>
                    <a:pt x="231" y="42"/>
                    <a:pt x="231" y="42"/>
                    <a:pt x="231" y="42"/>
                  </a:cubicBezTo>
                  <a:cubicBezTo>
                    <a:pt x="229" y="41"/>
                    <a:pt x="229" y="41"/>
                    <a:pt x="229" y="41"/>
                  </a:cubicBezTo>
                  <a:cubicBezTo>
                    <a:pt x="228" y="39"/>
                    <a:pt x="228" y="39"/>
                    <a:pt x="228" y="39"/>
                  </a:cubicBezTo>
                  <a:cubicBezTo>
                    <a:pt x="226" y="38"/>
                    <a:pt x="226" y="38"/>
                    <a:pt x="226" y="38"/>
                  </a:cubicBezTo>
                  <a:cubicBezTo>
                    <a:pt x="224" y="37"/>
                    <a:pt x="224" y="37"/>
                    <a:pt x="224" y="37"/>
                  </a:cubicBezTo>
                  <a:cubicBezTo>
                    <a:pt x="221" y="37"/>
                    <a:pt x="221" y="37"/>
                    <a:pt x="221" y="37"/>
                  </a:cubicBezTo>
                  <a:cubicBezTo>
                    <a:pt x="219" y="35"/>
                    <a:pt x="219" y="35"/>
                    <a:pt x="219" y="35"/>
                  </a:cubicBezTo>
                  <a:cubicBezTo>
                    <a:pt x="217" y="34"/>
                    <a:pt x="217" y="34"/>
                    <a:pt x="217" y="34"/>
                  </a:cubicBezTo>
                  <a:cubicBezTo>
                    <a:pt x="215" y="34"/>
                    <a:pt x="215" y="34"/>
                    <a:pt x="215" y="34"/>
                  </a:cubicBezTo>
                  <a:cubicBezTo>
                    <a:pt x="209" y="35"/>
                    <a:pt x="209" y="35"/>
                    <a:pt x="209" y="35"/>
                  </a:cubicBezTo>
                  <a:cubicBezTo>
                    <a:pt x="211" y="37"/>
                    <a:pt x="211" y="37"/>
                    <a:pt x="211" y="37"/>
                  </a:cubicBezTo>
                  <a:cubicBezTo>
                    <a:pt x="213" y="37"/>
                    <a:pt x="213" y="37"/>
                    <a:pt x="213" y="37"/>
                  </a:cubicBezTo>
                  <a:cubicBezTo>
                    <a:pt x="215" y="38"/>
                    <a:pt x="215" y="38"/>
                    <a:pt x="215" y="38"/>
                  </a:cubicBezTo>
                  <a:cubicBezTo>
                    <a:pt x="215" y="40"/>
                    <a:pt x="215" y="40"/>
                    <a:pt x="215" y="40"/>
                  </a:cubicBezTo>
                  <a:cubicBezTo>
                    <a:pt x="212" y="40"/>
                    <a:pt x="212" y="40"/>
                    <a:pt x="212" y="40"/>
                  </a:cubicBezTo>
                  <a:cubicBezTo>
                    <a:pt x="213" y="42"/>
                    <a:pt x="213" y="42"/>
                    <a:pt x="213" y="42"/>
                  </a:cubicBezTo>
                  <a:cubicBezTo>
                    <a:pt x="215" y="42"/>
                    <a:pt x="215" y="42"/>
                    <a:pt x="215" y="42"/>
                  </a:cubicBezTo>
                  <a:cubicBezTo>
                    <a:pt x="216" y="43"/>
                    <a:pt x="216" y="43"/>
                    <a:pt x="216" y="43"/>
                  </a:cubicBezTo>
                  <a:cubicBezTo>
                    <a:pt x="218" y="42"/>
                    <a:pt x="218" y="42"/>
                    <a:pt x="218" y="42"/>
                  </a:cubicBezTo>
                  <a:cubicBezTo>
                    <a:pt x="220" y="42"/>
                    <a:pt x="220" y="42"/>
                    <a:pt x="220" y="42"/>
                  </a:cubicBezTo>
                  <a:cubicBezTo>
                    <a:pt x="224" y="43"/>
                    <a:pt x="224" y="43"/>
                    <a:pt x="224" y="43"/>
                  </a:cubicBezTo>
                  <a:cubicBezTo>
                    <a:pt x="228" y="45"/>
                    <a:pt x="228" y="45"/>
                    <a:pt x="228" y="45"/>
                  </a:cubicBezTo>
                  <a:lnTo>
                    <a:pt x="231" y="46"/>
                  </a:lnTo>
                  <a:close/>
                  <a:moveTo>
                    <a:pt x="224" y="46"/>
                  </a:moveTo>
                  <a:cubicBezTo>
                    <a:pt x="222" y="45"/>
                    <a:pt x="222" y="45"/>
                    <a:pt x="222" y="45"/>
                  </a:cubicBezTo>
                  <a:cubicBezTo>
                    <a:pt x="218" y="45"/>
                    <a:pt x="218" y="45"/>
                    <a:pt x="218" y="45"/>
                  </a:cubicBezTo>
                  <a:cubicBezTo>
                    <a:pt x="219" y="47"/>
                    <a:pt x="219" y="47"/>
                    <a:pt x="219" y="47"/>
                  </a:cubicBezTo>
                  <a:cubicBezTo>
                    <a:pt x="222" y="47"/>
                    <a:pt x="222" y="47"/>
                    <a:pt x="222" y="47"/>
                  </a:cubicBezTo>
                  <a:lnTo>
                    <a:pt x="224" y="46"/>
                  </a:lnTo>
                  <a:close/>
                  <a:moveTo>
                    <a:pt x="222" y="62"/>
                  </a:moveTo>
                  <a:cubicBezTo>
                    <a:pt x="225" y="61"/>
                    <a:pt x="225" y="61"/>
                    <a:pt x="225" y="61"/>
                  </a:cubicBezTo>
                  <a:cubicBezTo>
                    <a:pt x="226" y="61"/>
                    <a:pt x="226" y="61"/>
                    <a:pt x="226" y="61"/>
                  </a:cubicBezTo>
                  <a:cubicBezTo>
                    <a:pt x="228" y="62"/>
                    <a:pt x="228" y="62"/>
                    <a:pt x="228" y="62"/>
                  </a:cubicBezTo>
                  <a:cubicBezTo>
                    <a:pt x="229" y="65"/>
                    <a:pt x="229" y="65"/>
                    <a:pt x="229" y="65"/>
                  </a:cubicBezTo>
                  <a:cubicBezTo>
                    <a:pt x="231" y="65"/>
                    <a:pt x="231" y="65"/>
                    <a:pt x="231" y="65"/>
                  </a:cubicBezTo>
                  <a:cubicBezTo>
                    <a:pt x="234" y="64"/>
                    <a:pt x="234" y="64"/>
                    <a:pt x="234" y="64"/>
                  </a:cubicBezTo>
                  <a:cubicBezTo>
                    <a:pt x="236" y="64"/>
                    <a:pt x="236" y="64"/>
                    <a:pt x="236" y="64"/>
                  </a:cubicBezTo>
                  <a:cubicBezTo>
                    <a:pt x="236" y="62"/>
                    <a:pt x="236" y="62"/>
                    <a:pt x="236" y="62"/>
                  </a:cubicBezTo>
                  <a:cubicBezTo>
                    <a:pt x="236" y="59"/>
                    <a:pt x="236" y="59"/>
                    <a:pt x="236" y="59"/>
                  </a:cubicBezTo>
                  <a:cubicBezTo>
                    <a:pt x="236" y="59"/>
                    <a:pt x="237" y="58"/>
                    <a:pt x="237" y="58"/>
                  </a:cubicBezTo>
                  <a:cubicBezTo>
                    <a:pt x="238" y="57"/>
                    <a:pt x="237" y="56"/>
                    <a:pt x="237" y="56"/>
                  </a:cubicBezTo>
                  <a:cubicBezTo>
                    <a:pt x="237" y="56"/>
                    <a:pt x="234" y="54"/>
                    <a:pt x="234" y="54"/>
                  </a:cubicBezTo>
                  <a:cubicBezTo>
                    <a:pt x="233" y="54"/>
                    <a:pt x="232" y="56"/>
                    <a:pt x="232" y="56"/>
                  </a:cubicBezTo>
                  <a:cubicBezTo>
                    <a:pt x="228" y="53"/>
                    <a:pt x="228" y="53"/>
                    <a:pt x="228" y="53"/>
                  </a:cubicBezTo>
                  <a:cubicBezTo>
                    <a:pt x="225" y="53"/>
                    <a:pt x="225" y="53"/>
                    <a:pt x="225" y="53"/>
                  </a:cubicBezTo>
                  <a:cubicBezTo>
                    <a:pt x="228" y="55"/>
                    <a:pt x="228" y="55"/>
                    <a:pt x="228" y="55"/>
                  </a:cubicBezTo>
                  <a:cubicBezTo>
                    <a:pt x="228" y="55"/>
                    <a:pt x="230" y="57"/>
                    <a:pt x="230" y="58"/>
                  </a:cubicBezTo>
                  <a:cubicBezTo>
                    <a:pt x="231" y="59"/>
                    <a:pt x="228" y="59"/>
                    <a:pt x="228" y="59"/>
                  </a:cubicBezTo>
                  <a:cubicBezTo>
                    <a:pt x="224" y="55"/>
                    <a:pt x="224" y="55"/>
                    <a:pt x="224" y="55"/>
                  </a:cubicBezTo>
                  <a:cubicBezTo>
                    <a:pt x="222" y="55"/>
                    <a:pt x="222" y="55"/>
                    <a:pt x="222" y="55"/>
                  </a:cubicBezTo>
                  <a:cubicBezTo>
                    <a:pt x="222" y="57"/>
                    <a:pt x="222" y="57"/>
                    <a:pt x="222" y="57"/>
                  </a:cubicBezTo>
                  <a:cubicBezTo>
                    <a:pt x="223" y="60"/>
                    <a:pt x="223" y="60"/>
                    <a:pt x="223" y="60"/>
                  </a:cubicBezTo>
                  <a:cubicBezTo>
                    <a:pt x="219" y="58"/>
                    <a:pt x="219" y="58"/>
                    <a:pt x="219" y="58"/>
                  </a:cubicBezTo>
                  <a:cubicBezTo>
                    <a:pt x="218" y="54"/>
                    <a:pt x="218" y="54"/>
                    <a:pt x="218" y="54"/>
                  </a:cubicBezTo>
                  <a:cubicBezTo>
                    <a:pt x="213" y="53"/>
                    <a:pt x="213" y="53"/>
                    <a:pt x="213" y="53"/>
                  </a:cubicBezTo>
                  <a:cubicBezTo>
                    <a:pt x="213" y="56"/>
                    <a:pt x="213" y="56"/>
                    <a:pt x="213" y="56"/>
                  </a:cubicBezTo>
                  <a:cubicBezTo>
                    <a:pt x="214" y="57"/>
                    <a:pt x="214" y="57"/>
                    <a:pt x="214" y="57"/>
                  </a:cubicBezTo>
                  <a:cubicBezTo>
                    <a:pt x="214" y="57"/>
                    <a:pt x="218" y="60"/>
                    <a:pt x="219" y="61"/>
                  </a:cubicBezTo>
                  <a:lnTo>
                    <a:pt x="222" y="62"/>
                  </a:lnTo>
                  <a:close/>
                  <a:moveTo>
                    <a:pt x="212" y="63"/>
                  </a:moveTo>
                  <a:cubicBezTo>
                    <a:pt x="213" y="65"/>
                    <a:pt x="213" y="65"/>
                    <a:pt x="213" y="65"/>
                  </a:cubicBezTo>
                  <a:cubicBezTo>
                    <a:pt x="215" y="65"/>
                    <a:pt x="215" y="65"/>
                    <a:pt x="215" y="65"/>
                  </a:cubicBezTo>
                  <a:cubicBezTo>
                    <a:pt x="215" y="65"/>
                    <a:pt x="216" y="64"/>
                    <a:pt x="216" y="63"/>
                  </a:cubicBezTo>
                  <a:cubicBezTo>
                    <a:pt x="216" y="63"/>
                    <a:pt x="213" y="62"/>
                    <a:pt x="213" y="62"/>
                  </a:cubicBezTo>
                  <a:cubicBezTo>
                    <a:pt x="214" y="63"/>
                    <a:pt x="212" y="63"/>
                    <a:pt x="212" y="63"/>
                  </a:cubicBezTo>
                  <a:close/>
                  <a:moveTo>
                    <a:pt x="213" y="50"/>
                  </a:moveTo>
                  <a:cubicBezTo>
                    <a:pt x="211" y="47"/>
                    <a:pt x="211" y="47"/>
                    <a:pt x="211" y="47"/>
                  </a:cubicBezTo>
                  <a:cubicBezTo>
                    <a:pt x="208" y="45"/>
                    <a:pt x="208" y="45"/>
                    <a:pt x="208" y="45"/>
                  </a:cubicBezTo>
                  <a:cubicBezTo>
                    <a:pt x="208" y="45"/>
                    <a:pt x="208" y="47"/>
                    <a:pt x="209" y="48"/>
                  </a:cubicBezTo>
                  <a:cubicBezTo>
                    <a:pt x="209" y="49"/>
                    <a:pt x="212" y="51"/>
                    <a:pt x="212" y="51"/>
                  </a:cubicBezTo>
                  <a:lnTo>
                    <a:pt x="213" y="50"/>
                  </a:lnTo>
                  <a:close/>
                  <a:moveTo>
                    <a:pt x="305" y="113"/>
                  </a:moveTo>
                  <a:cubicBezTo>
                    <a:pt x="308" y="114"/>
                    <a:pt x="308" y="114"/>
                    <a:pt x="308" y="114"/>
                  </a:cubicBezTo>
                  <a:cubicBezTo>
                    <a:pt x="312" y="113"/>
                    <a:pt x="312" y="113"/>
                    <a:pt x="312" y="113"/>
                  </a:cubicBezTo>
                  <a:cubicBezTo>
                    <a:pt x="313" y="110"/>
                    <a:pt x="313" y="110"/>
                    <a:pt x="313" y="110"/>
                  </a:cubicBezTo>
                  <a:cubicBezTo>
                    <a:pt x="312" y="108"/>
                    <a:pt x="312" y="108"/>
                    <a:pt x="312" y="108"/>
                  </a:cubicBezTo>
                  <a:cubicBezTo>
                    <a:pt x="312" y="108"/>
                    <a:pt x="307" y="108"/>
                    <a:pt x="307" y="108"/>
                  </a:cubicBezTo>
                  <a:cubicBezTo>
                    <a:pt x="306" y="108"/>
                    <a:pt x="304" y="111"/>
                    <a:pt x="304" y="111"/>
                  </a:cubicBezTo>
                  <a:lnTo>
                    <a:pt x="305" y="113"/>
                  </a:lnTo>
                  <a:close/>
                  <a:moveTo>
                    <a:pt x="248" y="83"/>
                  </a:moveTo>
                  <a:cubicBezTo>
                    <a:pt x="251" y="82"/>
                    <a:pt x="251" y="82"/>
                    <a:pt x="251" y="82"/>
                  </a:cubicBezTo>
                  <a:cubicBezTo>
                    <a:pt x="251" y="79"/>
                    <a:pt x="251" y="79"/>
                    <a:pt x="251" y="79"/>
                  </a:cubicBezTo>
                  <a:cubicBezTo>
                    <a:pt x="255" y="80"/>
                    <a:pt x="255" y="80"/>
                    <a:pt x="255" y="80"/>
                  </a:cubicBezTo>
                  <a:cubicBezTo>
                    <a:pt x="257" y="79"/>
                    <a:pt x="257" y="79"/>
                    <a:pt x="257" y="79"/>
                  </a:cubicBezTo>
                  <a:cubicBezTo>
                    <a:pt x="258" y="76"/>
                    <a:pt x="258" y="76"/>
                    <a:pt x="258" y="76"/>
                  </a:cubicBezTo>
                  <a:cubicBezTo>
                    <a:pt x="261" y="73"/>
                    <a:pt x="261" y="73"/>
                    <a:pt x="261" y="73"/>
                  </a:cubicBezTo>
                  <a:cubicBezTo>
                    <a:pt x="261" y="73"/>
                    <a:pt x="258" y="72"/>
                    <a:pt x="257" y="72"/>
                  </a:cubicBezTo>
                  <a:cubicBezTo>
                    <a:pt x="254" y="72"/>
                    <a:pt x="254" y="72"/>
                    <a:pt x="254" y="72"/>
                  </a:cubicBezTo>
                  <a:cubicBezTo>
                    <a:pt x="251" y="71"/>
                    <a:pt x="251" y="71"/>
                    <a:pt x="251" y="71"/>
                  </a:cubicBezTo>
                  <a:cubicBezTo>
                    <a:pt x="251" y="71"/>
                    <a:pt x="247" y="71"/>
                    <a:pt x="246" y="71"/>
                  </a:cubicBezTo>
                  <a:cubicBezTo>
                    <a:pt x="246" y="71"/>
                    <a:pt x="246" y="72"/>
                    <a:pt x="246" y="73"/>
                  </a:cubicBezTo>
                  <a:cubicBezTo>
                    <a:pt x="246" y="74"/>
                    <a:pt x="244" y="75"/>
                    <a:pt x="244" y="75"/>
                  </a:cubicBezTo>
                  <a:cubicBezTo>
                    <a:pt x="244" y="79"/>
                    <a:pt x="244" y="79"/>
                    <a:pt x="244" y="79"/>
                  </a:cubicBezTo>
                  <a:cubicBezTo>
                    <a:pt x="244" y="79"/>
                    <a:pt x="245" y="83"/>
                    <a:pt x="245" y="84"/>
                  </a:cubicBezTo>
                  <a:lnTo>
                    <a:pt x="248" y="83"/>
                  </a:lnTo>
                  <a:close/>
                  <a:moveTo>
                    <a:pt x="233" y="89"/>
                  </a:moveTo>
                  <a:cubicBezTo>
                    <a:pt x="234" y="89"/>
                    <a:pt x="235" y="87"/>
                    <a:pt x="235" y="87"/>
                  </a:cubicBezTo>
                  <a:cubicBezTo>
                    <a:pt x="239" y="87"/>
                    <a:pt x="239" y="87"/>
                    <a:pt x="239" y="87"/>
                  </a:cubicBezTo>
                  <a:cubicBezTo>
                    <a:pt x="241" y="84"/>
                    <a:pt x="241" y="84"/>
                    <a:pt x="241" y="84"/>
                  </a:cubicBezTo>
                  <a:cubicBezTo>
                    <a:pt x="240" y="82"/>
                    <a:pt x="240" y="82"/>
                    <a:pt x="240" y="82"/>
                  </a:cubicBezTo>
                  <a:cubicBezTo>
                    <a:pt x="237" y="79"/>
                    <a:pt x="237" y="79"/>
                    <a:pt x="237" y="79"/>
                  </a:cubicBezTo>
                  <a:cubicBezTo>
                    <a:pt x="235" y="78"/>
                    <a:pt x="235" y="78"/>
                    <a:pt x="235" y="78"/>
                  </a:cubicBezTo>
                  <a:cubicBezTo>
                    <a:pt x="238" y="77"/>
                    <a:pt x="238" y="77"/>
                    <a:pt x="238" y="77"/>
                  </a:cubicBezTo>
                  <a:cubicBezTo>
                    <a:pt x="238" y="77"/>
                    <a:pt x="239" y="76"/>
                    <a:pt x="238" y="75"/>
                  </a:cubicBezTo>
                  <a:cubicBezTo>
                    <a:pt x="237" y="74"/>
                    <a:pt x="235" y="73"/>
                    <a:pt x="235" y="73"/>
                  </a:cubicBezTo>
                  <a:cubicBezTo>
                    <a:pt x="234" y="71"/>
                    <a:pt x="234" y="71"/>
                    <a:pt x="234" y="71"/>
                  </a:cubicBezTo>
                  <a:cubicBezTo>
                    <a:pt x="231" y="71"/>
                    <a:pt x="231" y="71"/>
                    <a:pt x="231" y="71"/>
                  </a:cubicBezTo>
                  <a:cubicBezTo>
                    <a:pt x="231" y="73"/>
                    <a:pt x="231" y="73"/>
                    <a:pt x="231" y="73"/>
                  </a:cubicBezTo>
                  <a:cubicBezTo>
                    <a:pt x="230" y="73"/>
                    <a:pt x="230" y="73"/>
                    <a:pt x="230" y="73"/>
                  </a:cubicBezTo>
                  <a:cubicBezTo>
                    <a:pt x="227" y="73"/>
                    <a:pt x="227" y="73"/>
                    <a:pt x="227" y="73"/>
                  </a:cubicBezTo>
                  <a:cubicBezTo>
                    <a:pt x="225" y="73"/>
                    <a:pt x="225" y="73"/>
                    <a:pt x="225" y="73"/>
                  </a:cubicBezTo>
                  <a:cubicBezTo>
                    <a:pt x="225" y="75"/>
                    <a:pt x="225" y="75"/>
                    <a:pt x="225" y="75"/>
                  </a:cubicBezTo>
                  <a:cubicBezTo>
                    <a:pt x="227" y="77"/>
                    <a:pt x="227" y="77"/>
                    <a:pt x="227" y="77"/>
                  </a:cubicBezTo>
                  <a:cubicBezTo>
                    <a:pt x="227" y="80"/>
                    <a:pt x="227" y="80"/>
                    <a:pt x="227" y="80"/>
                  </a:cubicBezTo>
                  <a:cubicBezTo>
                    <a:pt x="227" y="80"/>
                    <a:pt x="225" y="81"/>
                    <a:pt x="225" y="80"/>
                  </a:cubicBezTo>
                  <a:cubicBezTo>
                    <a:pt x="224" y="80"/>
                    <a:pt x="222" y="79"/>
                    <a:pt x="222" y="79"/>
                  </a:cubicBezTo>
                  <a:cubicBezTo>
                    <a:pt x="220" y="79"/>
                    <a:pt x="220" y="79"/>
                    <a:pt x="220" y="79"/>
                  </a:cubicBezTo>
                  <a:cubicBezTo>
                    <a:pt x="220" y="81"/>
                    <a:pt x="220" y="81"/>
                    <a:pt x="220" y="81"/>
                  </a:cubicBezTo>
                  <a:cubicBezTo>
                    <a:pt x="222" y="82"/>
                    <a:pt x="222" y="82"/>
                    <a:pt x="222" y="82"/>
                  </a:cubicBezTo>
                  <a:cubicBezTo>
                    <a:pt x="224" y="83"/>
                    <a:pt x="224" y="83"/>
                    <a:pt x="224" y="83"/>
                  </a:cubicBezTo>
                  <a:cubicBezTo>
                    <a:pt x="227" y="84"/>
                    <a:pt x="227" y="84"/>
                    <a:pt x="227" y="84"/>
                  </a:cubicBezTo>
                  <a:cubicBezTo>
                    <a:pt x="227" y="84"/>
                    <a:pt x="229" y="86"/>
                    <a:pt x="229" y="87"/>
                  </a:cubicBezTo>
                  <a:cubicBezTo>
                    <a:pt x="229" y="88"/>
                    <a:pt x="233" y="89"/>
                    <a:pt x="233" y="89"/>
                  </a:cubicBezTo>
                  <a:close/>
                  <a:moveTo>
                    <a:pt x="213" y="78"/>
                  </a:moveTo>
                  <a:cubicBezTo>
                    <a:pt x="214" y="75"/>
                    <a:pt x="214" y="75"/>
                    <a:pt x="214" y="75"/>
                  </a:cubicBezTo>
                  <a:cubicBezTo>
                    <a:pt x="212" y="74"/>
                    <a:pt x="212" y="74"/>
                    <a:pt x="212" y="74"/>
                  </a:cubicBezTo>
                  <a:cubicBezTo>
                    <a:pt x="207" y="73"/>
                    <a:pt x="207" y="73"/>
                    <a:pt x="207" y="73"/>
                  </a:cubicBezTo>
                  <a:cubicBezTo>
                    <a:pt x="206" y="75"/>
                    <a:pt x="206" y="75"/>
                    <a:pt x="206" y="75"/>
                  </a:cubicBezTo>
                  <a:cubicBezTo>
                    <a:pt x="206" y="75"/>
                    <a:pt x="208" y="76"/>
                    <a:pt x="209" y="77"/>
                  </a:cubicBezTo>
                  <a:cubicBezTo>
                    <a:pt x="209" y="77"/>
                    <a:pt x="211" y="79"/>
                    <a:pt x="211" y="79"/>
                  </a:cubicBezTo>
                  <a:lnTo>
                    <a:pt x="213" y="78"/>
                  </a:lnTo>
                  <a:close/>
                  <a:moveTo>
                    <a:pt x="201" y="74"/>
                  </a:moveTo>
                  <a:cubicBezTo>
                    <a:pt x="200" y="75"/>
                    <a:pt x="200" y="75"/>
                    <a:pt x="200" y="75"/>
                  </a:cubicBezTo>
                  <a:cubicBezTo>
                    <a:pt x="203" y="75"/>
                    <a:pt x="203" y="75"/>
                    <a:pt x="203" y="75"/>
                  </a:cubicBezTo>
                  <a:cubicBezTo>
                    <a:pt x="204" y="74"/>
                    <a:pt x="204" y="74"/>
                    <a:pt x="204" y="74"/>
                  </a:cubicBezTo>
                  <a:lnTo>
                    <a:pt x="201" y="74"/>
                  </a:lnTo>
                  <a:close/>
                  <a:moveTo>
                    <a:pt x="184" y="42"/>
                  </a:moveTo>
                  <a:cubicBezTo>
                    <a:pt x="188" y="42"/>
                    <a:pt x="188" y="42"/>
                    <a:pt x="188" y="42"/>
                  </a:cubicBezTo>
                  <a:cubicBezTo>
                    <a:pt x="192" y="42"/>
                    <a:pt x="192" y="42"/>
                    <a:pt x="192" y="42"/>
                  </a:cubicBezTo>
                  <a:cubicBezTo>
                    <a:pt x="197" y="42"/>
                    <a:pt x="197" y="42"/>
                    <a:pt x="197" y="42"/>
                  </a:cubicBezTo>
                  <a:cubicBezTo>
                    <a:pt x="197" y="42"/>
                    <a:pt x="197" y="40"/>
                    <a:pt x="196" y="40"/>
                  </a:cubicBezTo>
                  <a:cubicBezTo>
                    <a:pt x="195" y="40"/>
                    <a:pt x="193" y="39"/>
                    <a:pt x="193" y="39"/>
                  </a:cubicBezTo>
                  <a:cubicBezTo>
                    <a:pt x="190" y="39"/>
                    <a:pt x="190" y="39"/>
                    <a:pt x="190" y="39"/>
                  </a:cubicBezTo>
                  <a:cubicBezTo>
                    <a:pt x="187" y="40"/>
                    <a:pt x="187" y="40"/>
                    <a:pt x="187" y="40"/>
                  </a:cubicBezTo>
                  <a:lnTo>
                    <a:pt x="184" y="42"/>
                  </a:lnTo>
                  <a:close/>
                  <a:moveTo>
                    <a:pt x="188" y="49"/>
                  </a:moveTo>
                  <a:cubicBezTo>
                    <a:pt x="190" y="49"/>
                    <a:pt x="190" y="49"/>
                    <a:pt x="190" y="49"/>
                  </a:cubicBezTo>
                  <a:cubicBezTo>
                    <a:pt x="194" y="49"/>
                    <a:pt x="194" y="49"/>
                    <a:pt x="194" y="49"/>
                  </a:cubicBezTo>
                  <a:cubicBezTo>
                    <a:pt x="195" y="47"/>
                    <a:pt x="195" y="47"/>
                    <a:pt x="195" y="47"/>
                  </a:cubicBezTo>
                  <a:cubicBezTo>
                    <a:pt x="193" y="46"/>
                    <a:pt x="193" y="46"/>
                    <a:pt x="193" y="46"/>
                  </a:cubicBezTo>
                  <a:cubicBezTo>
                    <a:pt x="195" y="45"/>
                    <a:pt x="195" y="45"/>
                    <a:pt x="195" y="45"/>
                  </a:cubicBezTo>
                  <a:cubicBezTo>
                    <a:pt x="196" y="44"/>
                    <a:pt x="196" y="44"/>
                    <a:pt x="196" y="44"/>
                  </a:cubicBezTo>
                  <a:cubicBezTo>
                    <a:pt x="194" y="44"/>
                    <a:pt x="194" y="44"/>
                    <a:pt x="194" y="44"/>
                  </a:cubicBezTo>
                  <a:cubicBezTo>
                    <a:pt x="189" y="44"/>
                    <a:pt x="189" y="44"/>
                    <a:pt x="189" y="44"/>
                  </a:cubicBezTo>
                  <a:cubicBezTo>
                    <a:pt x="187" y="44"/>
                    <a:pt x="187" y="44"/>
                    <a:pt x="187" y="44"/>
                  </a:cubicBezTo>
                  <a:cubicBezTo>
                    <a:pt x="184" y="46"/>
                    <a:pt x="184" y="46"/>
                    <a:pt x="184" y="46"/>
                  </a:cubicBezTo>
                  <a:cubicBezTo>
                    <a:pt x="186" y="49"/>
                    <a:pt x="186" y="49"/>
                    <a:pt x="186" y="49"/>
                  </a:cubicBezTo>
                  <a:lnTo>
                    <a:pt x="188" y="49"/>
                  </a:lnTo>
                  <a:close/>
                  <a:moveTo>
                    <a:pt x="182" y="46"/>
                  </a:moveTo>
                  <a:cubicBezTo>
                    <a:pt x="181" y="44"/>
                    <a:pt x="181" y="44"/>
                    <a:pt x="181" y="44"/>
                  </a:cubicBezTo>
                  <a:cubicBezTo>
                    <a:pt x="179" y="43"/>
                    <a:pt x="179" y="43"/>
                    <a:pt x="179" y="43"/>
                  </a:cubicBezTo>
                  <a:cubicBezTo>
                    <a:pt x="177" y="43"/>
                    <a:pt x="177" y="43"/>
                    <a:pt x="177" y="43"/>
                  </a:cubicBezTo>
                  <a:cubicBezTo>
                    <a:pt x="178" y="45"/>
                    <a:pt x="178" y="45"/>
                    <a:pt x="178" y="45"/>
                  </a:cubicBezTo>
                  <a:cubicBezTo>
                    <a:pt x="179" y="46"/>
                    <a:pt x="179" y="46"/>
                    <a:pt x="179" y="46"/>
                  </a:cubicBezTo>
                  <a:lnTo>
                    <a:pt x="182" y="46"/>
                  </a:lnTo>
                  <a:close/>
                  <a:moveTo>
                    <a:pt x="178" y="55"/>
                  </a:moveTo>
                  <a:cubicBezTo>
                    <a:pt x="175" y="56"/>
                    <a:pt x="175" y="56"/>
                    <a:pt x="175" y="56"/>
                  </a:cubicBezTo>
                  <a:cubicBezTo>
                    <a:pt x="173" y="59"/>
                    <a:pt x="173" y="59"/>
                    <a:pt x="173" y="59"/>
                  </a:cubicBezTo>
                  <a:cubicBezTo>
                    <a:pt x="171" y="60"/>
                    <a:pt x="171" y="60"/>
                    <a:pt x="171" y="60"/>
                  </a:cubicBezTo>
                  <a:cubicBezTo>
                    <a:pt x="169" y="62"/>
                    <a:pt x="169" y="62"/>
                    <a:pt x="169" y="62"/>
                  </a:cubicBezTo>
                  <a:cubicBezTo>
                    <a:pt x="170" y="64"/>
                    <a:pt x="170" y="64"/>
                    <a:pt x="170" y="64"/>
                  </a:cubicBezTo>
                  <a:cubicBezTo>
                    <a:pt x="174" y="65"/>
                    <a:pt x="174" y="65"/>
                    <a:pt x="174" y="65"/>
                  </a:cubicBezTo>
                  <a:cubicBezTo>
                    <a:pt x="177" y="65"/>
                    <a:pt x="177" y="65"/>
                    <a:pt x="177" y="65"/>
                  </a:cubicBezTo>
                  <a:cubicBezTo>
                    <a:pt x="180" y="65"/>
                    <a:pt x="180" y="65"/>
                    <a:pt x="180" y="65"/>
                  </a:cubicBezTo>
                  <a:cubicBezTo>
                    <a:pt x="183" y="64"/>
                    <a:pt x="183" y="64"/>
                    <a:pt x="183" y="64"/>
                  </a:cubicBezTo>
                  <a:cubicBezTo>
                    <a:pt x="187" y="65"/>
                    <a:pt x="187" y="65"/>
                    <a:pt x="187" y="65"/>
                  </a:cubicBezTo>
                  <a:cubicBezTo>
                    <a:pt x="190" y="65"/>
                    <a:pt x="190" y="65"/>
                    <a:pt x="190" y="65"/>
                  </a:cubicBezTo>
                  <a:cubicBezTo>
                    <a:pt x="189" y="66"/>
                    <a:pt x="187" y="66"/>
                    <a:pt x="187" y="66"/>
                  </a:cubicBezTo>
                  <a:cubicBezTo>
                    <a:pt x="183" y="66"/>
                    <a:pt x="183" y="66"/>
                    <a:pt x="183" y="66"/>
                  </a:cubicBezTo>
                  <a:cubicBezTo>
                    <a:pt x="181" y="67"/>
                    <a:pt x="181" y="67"/>
                    <a:pt x="181" y="67"/>
                  </a:cubicBezTo>
                  <a:cubicBezTo>
                    <a:pt x="181" y="68"/>
                    <a:pt x="181" y="68"/>
                    <a:pt x="181" y="68"/>
                  </a:cubicBezTo>
                  <a:cubicBezTo>
                    <a:pt x="183" y="69"/>
                    <a:pt x="183" y="69"/>
                    <a:pt x="183" y="69"/>
                  </a:cubicBezTo>
                  <a:cubicBezTo>
                    <a:pt x="188" y="69"/>
                    <a:pt x="188" y="69"/>
                    <a:pt x="188" y="69"/>
                  </a:cubicBezTo>
                  <a:cubicBezTo>
                    <a:pt x="192" y="68"/>
                    <a:pt x="192" y="68"/>
                    <a:pt x="192" y="68"/>
                  </a:cubicBezTo>
                  <a:cubicBezTo>
                    <a:pt x="195" y="66"/>
                    <a:pt x="195" y="66"/>
                    <a:pt x="195" y="66"/>
                  </a:cubicBezTo>
                  <a:cubicBezTo>
                    <a:pt x="198" y="65"/>
                    <a:pt x="198" y="65"/>
                    <a:pt x="198" y="65"/>
                  </a:cubicBezTo>
                  <a:cubicBezTo>
                    <a:pt x="203" y="65"/>
                    <a:pt x="203" y="65"/>
                    <a:pt x="203" y="65"/>
                  </a:cubicBezTo>
                  <a:cubicBezTo>
                    <a:pt x="207" y="65"/>
                    <a:pt x="207" y="65"/>
                    <a:pt x="207" y="65"/>
                  </a:cubicBezTo>
                  <a:cubicBezTo>
                    <a:pt x="208" y="63"/>
                    <a:pt x="208" y="63"/>
                    <a:pt x="208" y="63"/>
                  </a:cubicBezTo>
                  <a:cubicBezTo>
                    <a:pt x="209" y="60"/>
                    <a:pt x="209" y="60"/>
                    <a:pt x="209" y="60"/>
                  </a:cubicBezTo>
                  <a:cubicBezTo>
                    <a:pt x="208" y="58"/>
                    <a:pt x="208" y="58"/>
                    <a:pt x="208" y="58"/>
                  </a:cubicBezTo>
                  <a:cubicBezTo>
                    <a:pt x="206" y="58"/>
                    <a:pt x="206" y="58"/>
                    <a:pt x="206" y="58"/>
                  </a:cubicBezTo>
                  <a:cubicBezTo>
                    <a:pt x="206" y="60"/>
                    <a:pt x="206" y="60"/>
                    <a:pt x="206" y="60"/>
                  </a:cubicBezTo>
                  <a:cubicBezTo>
                    <a:pt x="203" y="59"/>
                    <a:pt x="203" y="59"/>
                    <a:pt x="203" y="59"/>
                  </a:cubicBezTo>
                  <a:cubicBezTo>
                    <a:pt x="200" y="57"/>
                    <a:pt x="200" y="57"/>
                    <a:pt x="200" y="57"/>
                  </a:cubicBezTo>
                  <a:cubicBezTo>
                    <a:pt x="200" y="55"/>
                    <a:pt x="200" y="55"/>
                    <a:pt x="200" y="55"/>
                  </a:cubicBezTo>
                  <a:cubicBezTo>
                    <a:pt x="199" y="53"/>
                    <a:pt x="199" y="53"/>
                    <a:pt x="199" y="53"/>
                  </a:cubicBezTo>
                  <a:cubicBezTo>
                    <a:pt x="197" y="53"/>
                    <a:pt x="197" y="53"/>
                    <a:pt x="197" y="53"/>
                  </a:cubicBezTo>
                  <a:cubicBezTo>
                    <a:pt x="195" y="54"/>
                    <a:pt x="195" y="54"/>
                    <a:pt x="195" y="54"/>
                  </a:cubicBezTo>
                  <a:cubicBezTo>
                    <a:pt x="194" y="55"/>
                    <a:pt x="194" y="55"/>
                    <a:pt x="194" y="55"/>
                  </a:cubicBezTo>
                  <a:cubicBezTo>
                    <a:pt x="194" y="56"/>
                    <a:pt x="194" y="56"/>
                    <a:pt x="194" y="56"/>
                  </a:cubicBezTo>
                  <a:cubicBezTo>
                    <a:pt x="196" y="57"/>
                    <a:pt x="196" y="57"/>
                    <a:pt x="196" y="57"/>
                  </a:cubicBezTo>
                  <a:cubicBezTo>
                    <a:pt x="196" y="59"/>
                    <a:pt x="195" y="60"/>
                    <a:pt x="195" y="60"/>
                  </a:cubicBezTo>
                  <a:cubicBezTo>
                    <a:pt x="198" y="60"/>
                    <a:pt x="198" y="60"/>
                    <a:pt x="198" y="60"/>
                  </a:cubicBezTo>
                  <a:cubicBezTo>
                    <a:pt x="198" y="60"/>
                    <a:pt x="199" y="62"/>
                    <a:pt x="198" y="62"/>
                  </a:cubicBezTo>
                  <a:cubicBezTo>
                    <a:pt x="197" y="62"/>
                    <a:pt x="196" y="62"/>
                    <a:pt x="196" y="62"/>
                  </a:cubicBezTo>
                  <a:cubicBezTo>
                    <a:pt x="192" y="62"/>
                    <a:pt x="192" y="62"/>
                    <a:pt x="192" y="62"/>
                  </a:cubicBezTo>
                  <a:cubicBezTo>
                    <a:pt x="190" y="61"/>
                    <a:pt x="190" y="61"/>
                    <a:pt x="190" y="61"/>
                  </a:cubicBezTo>
                  <a:cubicBezTo>
                    <a:pt x="188" y="58"/>
                    <a:pt x="188" y="58"/>
                    <a:pt x="188" y="58"/>
                  </a:cubicBezTo>
                  <a:cubicBezTo>
                    <a:pt x="185" y="57"/>
                    <a:pt x="185" y="57"/>
                    <a:pt x="185" y="57"/>
                  </a:cubicBezTo>
                  <a:cubicBezTo>
                    <a:pt x="182" y="57"/>
                    <a:pt x="182" y="57"/>
                    <a:pt x="182" y="57"/>
                  </a:cubicBezTo>
                  <a:cubicBezTo>
                    <a:pt x="180" y="55"/>
                    <a:pt x="180" y="55"/>
                    <a:pt x="180" y="55"/>
                  </a:cubicBezTo>
                  <a:lnTo>
                    <a:pt x="178" y="55"/>
                  </a:lnTo>
                  <a:close/>
                  <a:moveTo>
                    <a:pt x="179" y="52"/>
                  </a:moveTo>
                  <a:cubicBezTo>
                    <a:pt x="180" y="53"/>
                    <a:pt x="180" y="53"/>
                    <a:pt x="180" y="53"/>
                  </a:cubicBezTo>
                  <a:cubicBezTo>
                    <a:pt x="183" y="53"/>
                    <a:pt x="183" y="53"/>
                    <a:pt x="183" y="53"/>
                  </a:cubicBezTo>
                  <a:cubicBezTo>
                    <a:pt x="183" y="52"/>
                    <a:pt x="183" y="52"/>
                    <a:pt x="183" y="52"/>
                  </a:cubicBezTo>
                  <a:cubicBezTo>
                    <a:pt x="183" y="52"/>
                    <a:pt x="179" y="52"/>
                    <a:pt x="179" y="52"/>
                  </a:cubicBezTo>
                  <a:close/>
                  <a:moveTo>
                    <a:pt x="165" y="59"/>
                  </a:moveTo>
                  <a:cubicBezTo>
                    <a:pt x="163" y="61"/>
                    <a:pt x="163" y="61"/>
                    <a:pt x="163" y="61"/>
                  </a:cubicBezTo>
                  <a:cubicBezTo>
                    <a:pt x="167" y="62"/>
                    <a:pt x="167" y="62"/>
                    <a:pt x="167" y="62"/>
                  </a:cubicBezTo>
                  <a:cubicBezTo>
                    <a:pt x="168" y="58"/>
                    <a:pt x="168" y="58"/>
                    <a:pt x="168" y="58"/>
                  </a:cubicBezTo>
                  <a:lnTo>
                    <a:pt x="165" y="59"/>
                  </a:lnTo>
                  <a:close/>
                  <a:moveTo>
                    <a:pt x="171" y="55"/>
                  </a:moveTo>
                  <a:cubicBezTo>
                    <a:pt x="174" y="54"/>
                    <a:pt x="174" y="54"/>
                    <a:pt x="174" y="54"/>
                  </a:cubicBezTo>
                  <a:cubicBezTo>
                    <a:pt x="175" y="50"/>
                    <a:pt x="175" y="50"/>
                    <a:pt x="175" y="50"/>
                  </a:cubicBezTo>
                  <a:cubicBezTo>
                    <a:pt x="176" y="48"/>
                    <a:pt x="176" y="48"/>
                    <a:pt x="176" y="48"/>
                  </a:cubicBezTo>
                  <a:cubicBezTo>
                    <a:pt x="172" y="47"/>
                    <a:pt x="172" y="47"/>
                    <a:pt x="172" y="47"/>
                  </a:cubicBezTo>
                  <a:cubicBezTo>
                    <a:pt x="170" y="49"/>
                    <a:pt x="170" y="49"/>
                    <a:pt x="170" y="49"/>
                  </a:cubicBezTo>
                  <a:cubicBezTo>
                    <a:pt x="166" y="49"/>
                    <a:pt x="166" y="49"/>
                    <a:pt x="166" y="49"/>
                  </a:cubicBezTo>
                  <a:cubicBezTo>
                    <a:pt x="163" y="49"/>
                    <a:pt x="163" y="49"/>
                    <a:pt x="163" y="49"/>
                  </a:cubicBezTo>
                  <a:cubicBezTo>
                    <a:pt x="163" y="49"/>
                    <a:pt x="161" y="52"/>
                    <a:pt x="161" y="53"/>
                  </a:cubicBezTo>
                  <a:cubicBezTo>
                    <a:pt x="160" y="53"/>
                    <a:pt x="158" y="55"/>
                    <a:pt x="158" y="55"/>
                  </a:cubicBezTo>
                  <a:cubicBezTo>
                    <a:pt x="155" y="55"/>
                    <a:pt x="155" y="55"/>
                    <a:pt x="155" y="55"/>
                  </a:cubicBezTo>
                  <a:cubicBezTo>
                    <a:pt x="152" y="56"/>
                    <a:pt x="152" y="56"/>
                    <a:pt x="152" y="56"/>
                  </a:cubicBezTo>
                  <a:cubicBezTo>
                    <a:pt x="153" y="59"/>
                    <a:pt x="153" y="59"/>
                    <a:pt x="153" y="59"/>
                  </a:cubicBezTo>
                  <a:cubicBezTo>
                    <a:pt x="157" y="60"/>
                    <a:pt x="157" y="60"/>
                    <a:pt x="157" y="60"/>
                  </a:cubicBezTo>
                  <a:cubicBezTo>
                    <a:pt x="158" y="58"/>
                    <a:pt x="158" y="58"/>
                    <a:pt x="158" y="58"/>
                  </a:cubicBezTo>
                  <a:cubicBezTo>
                    <a:pt x="160" y="59"/>
                    <a:pt x="160" y="59"/>
                    <a:pt x="160" y="59"/>
                  </a:cubicBezTo>
                  <a:cubicBezTo>
                    <a:pt x="162" y="58"/>
                    <a:pt x="162" y="58"/>
                    <a:pt x="162" y="58"/>
                  </a:cubicBezTo>
                  <a:cubicBezTo>
                    <a:pt x="163" y="57"/>
                    <a:pt x="163" y="57"/>
                    <a:pt x="163" y="57"/>
                  </a:cubicBezTo>
                  <a:cubicBezTo>
                    <a:pt x="165" y="57"/>
                    <a:pt x="165" y="57"/>
                    <a:pt x="165" y="57"/>
                  </a:cubicBezTo>
                  <a:cubicBezTo>
                    <a:pt x="165" y="55"/>
                    <a:pt x="165" y="55"/>
                    <a:pt x="165" y="55"/>
                  </a:cubicBezTo>
                  <a:cubicBezTo>
                    <a:pt x="167" y="53"/>
                    <a:pt x="167" y="53"/>
                    <a:pt x="167" y="53"/>
                  </a:cubicBezTo>
                  <a:cubicBezTo>
                    <a:pt x="169" y="56"/>
                    <a:pt x="169" y="56"/>
                    <a:pt x="169" y="56"/>
                  </a:cubicBezTo>
                  <a:lnTo>
                    <a:pt x="171" y="55"/>
                  </a:lnTo>
                  <a:close/>
                  <a:moveTo>
                    <a:pt x="173" y="101"/>
                  </a:moveTo>
                  <a:cubicBezTo>
                    <a:pt x="178" y="101"/>
                    <a:pt x="178" y="101"/>
                    <a:pt x="178" y="101"/>
                  </a:cubicBezTo>
                  <a:cubicBezTo>
                    <a:pt x="181" y="101"/>
                    <a:pt x="181" y="101"/>
                    <a:pt x="181" y="101"/>
                  </a:cubicBezTo>
                  <a:cubicBezTo>
                    <a:pt x="183" y="104"/>
                    <a:pt x="183" y="104"/>
                    <a:pt x="183" y="104"/>
                  </a:cubicBezTo>
                  <a:cubicBezTo>
                    <a:pt x="186" y="106"/>
                    <a:pt x="186" y="106"/>
                    <a:pt x="186" y="106"/>
                  </a:cubicBezTo>
                  <a:cubicBezTo>
                    <a:pt x="191" y="106"/>
                    <a:pt x="191" y="106"/>
                    <a:pt x="191" y="106"/>
                  </a:cubicBezTo>
                  <a:cubicBezTo>
                    <a:pt x="195" y="106"/>
                    <a:pt x="195" y="106"/>
                    <a:pt x="195" y="106"/>
                  </a:cubicBezTo>
                  <a:cubicBezTo>
                    <a:pt x="198" y="104"/>
                    <a:pt x="198" y="104"/>
                    <a:pt x="198" y="104"/>
                  </a:cubicBezTo>
                  <a:cubicBezTo>
                    <a:pt x="201" y="103"/>
                    <a:pt x="201" y="103"/>
                    <a:pt x="201" y="103"/>
                  </a:cubicBezTo>
                  <a:cubicBezTo>
                    <a:pt x="204" y="101"/>
                    <a:pt x="204" y="101"/>
                    <a:pt x="204" y="101"/>
                  </a:cubicBezTo>
                  <a:cubicBezTo>
                    <a:pt x="206" y="100"/>
                    <a:pt x="206" y="100"/>
                    <a:pt x="206" y="100"/>
                  </a:cubicBezTo>
                  <a:cubicBezTo>
                    <a:pt x="207" y="102"/>
                    <a:pt x="207" y="102"/>
                    <a:pt x="207" y="102"/>
                  </a:cubicBezTo>
                  <a:cubicBezTo>
                    <a:pt x="209" y="101"/>
                    <a:pt x="209" y="101"/>
                    <a:pt x="209" y="101"/>
                  </a:cubicBezTo>
                  <a:cubicBezTo>
                    <a:pt x="214" y="104"/>
                    <a:pt x="214" y="104"/>
                    <a:pt x="214" y="104"/>
                  </a:cubicBezTo>
                  <a:cubicBezTo>
                    <a:pt x="218" y="104"/>
                    <a:pt x="218" y="104"/>
                    <a:pt x="218" y="104"/>
                  </a:cubicBezTo>
                  <a:cubicBezTo>
                    <a:pt x="221" y="104"/>
                    <a:pt x="221" y="104"/>
                    <a:pt x="221" y="104"/>
                  </a:cubicBezTo>
                  <a:cubicBezTo>
                    <a:pt x="222" y="101"/>
                    <a:pt x="222" y="101"/>
                    <a:pt x="222" y="101"/>
                  </a:cubicBezTo>
                  <a:cubicBezTo>
                    <a:pt x="219" y="99"/>
                    <a:pt x="219" y="99"/>
                    <a:pt x="219" y="99"/>
                  </a:cubicBezTo>
                  <a:cubicBezTo>
                    <a:pt x="221" y="99"/>
                    <a:pt x="221" y="99"/>
                    <a:pt x="221" y="99"/>
                  </a:cubicBezTo>
                  <a:cubicBezTo>
                    <a:pt x="224" y="99"/>
                    <a:pt x="224" y="99"/>
                    <a:pt x="224" y="99"/>
                  </a:cubicBezTo>
                  <a:cubicBezTo>
                    <a:pt x="225" y="97"/>
                    <a:pt x="225" y="97"/>
                    <a:pt x="225" y="97"/>
                  </a:cubicBezTo>
                  <a:cubicBezTo>
                    <a:pt x="222" y="95"/>
                    <a:pt x="222" y="95"/>
                    <a:pt x="222" y="95"/>
                  </a:cubicBezTo>
                  <a:cubicBezTo>
                    <a:pt x="216" y="93"/>
                    <a:pt x="216" y="93"/>
                    <a:pt x="216" y="93"/>
                  </a:cubicBezTo>
                  <a:cubicBezTo>
                    <a:pt x="213" y="90"/>
                    <a:pt x="213" y="90"/>
                    <a:pt x="213" y="90"/>
                  </a:cubicBezTo>
                  <a:cubicBezTo>
                    <a:pt x="214" y="87"/>
                    <a:pt x="214" y="87"/>
                    <a:pt x="214" y="87"/>
                  </a:cubicBezTo>
                  <a:cubicBezTo>
                    <a:pt x="211" y="85"/>
                    <a:pt x="211" y="85"/>
                    <a:pt x="211" y="85"/>
                  </a:cubicBezTo>
                  <a:cubicBezTo>
                    <a:pt x="211" y="81"/>
                    <a:pt x="211" y="81"/>
                    <a:pt x="211" y="81"/>
                  </a:cubicBezTo>
                  <a:cubicBezTo>
                    <a:pt x="209" y="79"/>
                    <a:pt x="209" y="79"/>
                    <a:pt x="209" y="79"/>
                  </a:cubicBezTo>
                  <a:cubicBezTo>
                    <a:pt x="205" y="77"/>
                    <a:pt x="205" y="77"/>
                    <a:pt x="205" y="77"/>
                  </a:cubicBezTo>
                  <a:cubicBezTo>
                    <a:pt x="201" y="77"/>
                    <a:pt x="201" y="77"/>
                    <a:pt x="201" y="77"/>
                  </a:cubicBezTo>
                  <a:cubicBezTo>
                    <a:pt x="201" y="80"/>
                    <a:pt x="201" y="80"/>
                    <a:pt x="201" y="80"/>
                  </a:cubicBezTo>
                  <a:cubicBezTo>
                    <a:pt x="202" y="82"/>
                    <a:pt x="202" y="82"/>
                    <a:pt x="202" y="82"/>
                  </a:cubicBezTo>
                  <a:cubicBezTo>
                    <a:pt x="204" y="85"/>
                    <a:pt x="204" y="85"/>
                    <a:pt x="204" y="85"/>
                  </a:cubicBezTo>
                  <a:cubicBezTo>
                    <a:pt x="203" y="86"/>
                    <a:pt x="203" y="86"/>
                    <a:pt x="203" y="86"/>
                  </a:cubicBezTo>
                  <a:cubicBezTo>
                    <a:pt x="201" y="86"/>
                    <a:pt x="201" y="86"/>
                    <a:pt x="201" y="86"/>
                  </a:cubicBezTo>
                  <a:cubicBezTo>
                    <a:pt x="200" y="85"/>
                    <a:pt x="200" y="85"/>
                    <a:pt x="200" y="85"/>
                  </a:cubicBezTo>
                  <a:cubicBezTo>
                    <a:pt x="200" y="83"/>
                    <a:pt x="200" y="83"/>
                    <a:pt x="200" y="83"/>
                  </a:cubicBezTo>
                  <a:cubicBezTo>
                    <a:pt x="199" y="81"/>
                    <a:pt x="199" y="81"/>
                    <a:pt x="199" y="81"/>
                  </a:cubicBezTo>
                  <a:cubicBezTo>
                    <a:pt x="196" y="78"/>
                    <a:pt x="196" y="78"/>
                    <a:pt x="196" y="78"/>
                  </a:cubicBezTo>
                  <a:cubicBezTo>
                    <a:pt x="193" y="78"/>
                    <a:pt x="193" y="78"/>
                    <a:pt x="193" y="78"/>
                  </a:cubicBezTo>
                  <a:cubicBezTo>
                    <a:pt x="194" y="80"/>
                    <a:pt x="194" y="80"/>
                    <a:pt x="194" y="80"/>
                  </a:cubicBezTo>
                  <a:cubicBezTo>
                    <a:pt x="195" y="82"/>
                    <a:pt x="195" y="82"/>
                    <a:pt x="195" y="82"/>
                  </a:cubicBezTo>
                  <a:cubicBezTo>
                    <a:pt x="192" y="82"/>
                    <a:pt x="192" y="82"/>
                    <a:pt x="192" y="82"/>
                  </a:cubicBezTo>
                  <a:cubicBezTo>
                    <a:pt x="192" y="83"/>
                    <a:pt x="192" y="83"/>
                    <a:pt x="192" y="83"/>
                  </a:cubicBezTo>
                  <a:cubicBezTo>
                    <a:pt x="189" y="83"/>
                    <a:pt x="189" y="83"/>
                    <a:pt x="189" y="83"/>
                  </a:cubicBezTo>
                  <a:cubicBezTo>
                    <a:pt x="190" y="82"/>
                    <a:pt x="190" y="82"/>
                    <a:pt x="190" y="82"/>
                  </a:cubicBezTo>
                  <a:cubicBezTo>
                    <a:pt x="191" y="80"/>
                    <a:pt x="191" y="80"/>
                    <a:pt x="191" y="80"/>
                  </a:cubicBezTo>
                  <a:cubicBezTo>
                    <a:pt x="189" y="80"/>
                    <a:pt x="189" y="80"/>
                    <a:pt x="189" y="80"/>
                  </a:cubicBezTo>
                  <a:cubicBezTo>
                    <a:pt x="186" y="79"/>
                    <a:pt x="186" y="79"/>
                    <a:pt x="186" y="79"/>
                  </a:cubicBezTo>
                  <a:cubicBezTo>
                    <a:pt x="183" y="79"/>
                    <a:pt x="183" y="79"/>
                    <a:pt x="183" y="79"/>
                  </a:cubicBezTo>
                  <a:cubicBezTo>
                    <a:pt x="183" y="81"/>
                    <a:pt x="183" y="81"/>
                    <a:pt x="183" y="81"/>
                  </a:cubicBezTo>
                  <a:cubicBezTo>
                    <a:pt x="181" y="80"/>
                    <a:pt x="181" y="80"/>
                    <a:pt x="181" y="80"/>
                  </a:cubicBezTo>
                  <a:cubicBezTo>
                    <a:pt x="181" y="79"/>
                    <a:pt x="181" y="79"/>
                    <a:pt x="181" y="79"/>
                  </a:cubicBezTo>
                  <a:cubicBezTo>
                    <a:pt x="181" y="77"/>
                    <a:pt x="181" y="77"/>
                    <a:pt x="181" y="77"/>
                  </a:cubicBezTo>
                  <a:cubicBezTo>
                    <a:pt x="179" y="76"/>
                    <a:pt x="179" y="76"/>
                    <a:pt x="179" y="76"/>
                  </a:cubicBezTo>
                  <a:cubicBezTo>
                    <a:pt x="176" y="76"/>
                    <a:pt x="176" y="76"/>
                    <a:pt x="176" y="76"/>
                  </a:cubicBezTo>
                  <a:cubicBezTo>
                    <a:pt x="174" y="78"/>
                    <a:pt x="174" y="78"/>
                    <a:pt x="174" y="78"/>
                  </a:cubicBezTo>
                  <a:cubicBezTo>
                    <a:pt x="172" y="79"/>
                    <a:pt x="172" y="79"/>
                    <a:pt x="172" y="79"/>
                  </a:cubicBezTo>
                  <a:cubicBezTo>
                    <a:pt x="169" y="80"/>
                    <a:pt x="169" y="80"/>
                    <a:pt x="169" y="80"/>
                  </a:cubicBezTo>
                  <a:cubicBezTo>
                    <a:pt x="167" y="81"/>
                    <a:pt x="167" y="81"/>
                    <a:pt x="167" y="81"/>
                  </a:cubicBezTo>
                  <a:cubicBezTo>
                    <a:pt x="167" y="84"/>
                    <a:pt x="167" y="84"/>
                    <a:pt x="167" y="84"/>
                  </a:cubicBezTo>
                  <a:cubicBezTo>
                    <a:pt x="164" y="85"/>
                    <a:pt x="164" y="85"/>
                    <a:pt x="164" y="85"/>
                  </a:cubicBezTo>
                  <a:cubicBezTo>
                    <a:pt x="164" y="87"/>
                    <a:pt x="164" y="87"/>
                    <a:pt x="164" y="87"/>
                  </a:cubicBezTo>
                  <a:cubicBezTo>
                    <a:pt x="167" y="87"/>
                    <a:pt x="167" y="87"/>
                    <a:pt x="167" y="87"/>
                  </a:cubicBezTo>
                  <a:cubicBezTo>
                    <a:pt x="168" y="88"/>
                    <a:pt x="168" y="88"/>
                    <a:pt x="168" y="88"/>
                  </a:cubicBezTo>
                  <a:cubicBezTo>
                    <a:pt x="171" y="87"/>
                    <a:pt x="171" y="87"/>
                    <a:pt x="171" y="87"/>
                  </a:cubicBezTo>
                  <a:cubicBezTo>
                    <a:pt x="174" y="87"/>
                    <a:pt x="174" y="87"/>
                    <a:pt x="174" y="87"/>
                  </a:cubicBezTo>
                  <a:cubicBezTo>
                    <a:pt x="176" y="89"/>
                    <a:pt x="176" y="89"/>
                    <a:pt x="176" y="89"/>
                  </a:cubicBezTo>
                  <a:cubicBezTo>
                    <a:pt x="173" y="89"/>
                    <a:pt x="173" y="89"/>
                    <a:pt x="173" y="89"/>
                  </a:cubicBezTo>
                  <a:cubicBezTo>
                    <a:pt x="170" y="90"/>
                    <a:pt x="170" y="90"/>
                    <a:pt x="170" y="90"/>
                  </a:cubicBezTo>
                  <a:cubicBezTo>
                    <a:pt x="168" y="92"/>
                    <a:pt x="168" y="92"/>
                    <a:pt x="168" y="92"/>
                  </a:cubicBezTo>
                  <a:cubicBezTo>
                    <a:pt x="172" y="93"/>
                    <a:pt x="172" y="93"/>
                    <a:pt x="172" y="93"/>
                  </a:cubicBezTo>
                  <a:cubicBezTo>
                    <a:pt x="176" y="93"/>
                    <a:pt x="176" y="93"/>
                    <a:pt x="176" y="93"/>
                  </a:cubicBezTo>
                  <a:cubicBezTo>
                    <a:pt x="180" y="93"/>
                    <a:pt x="180" y="93"/>
                    <a:pt x="180" y="93"/>
                  </a:cubicBezTo>
                  <a:cubicBezTo>
                    <a:pt x="184" y="93"/>
                    <a:pt x="184" y="93"/>
                    <a:pt x="184" y="93"/>
                  </a:cubicBezTo>
                  <a:cubicBezTo>
                    <a:pt x="184" y="93"/>
                    <a:pt x="186" y="94"/>
                    <a:pt x="187" y="94"/>
                  </a:cubicBezTo>
                  <a:cubicBezTo>
                    <a:pt x="188" y="94"/>
                    <a:pt x="187" y="96"/>
                    <a:pt x="187" y="96"/>
                  </a:cubicBezTo>
                  <a:cubicBezTo>
                    <a:pt x="180" y="96"/>
                    <a:pt x="180" y="96"/>
                    <a:pt x="180" y="96"/>
                  </a:cubicBezTo>
                  <a:cubicBezTo>
                    <a:pt x="175" y="96"/>
                    <a:pt x="175" y="96"/>
                    <a:pt x="175" y="96"/>
                  </a:cubicBezTo>
                  <a:cubicBezTo>
                    <a:pt x="171" y="97"/>
                    <a:pt x="171" y="97"/>
                    <a:pt x="171" y="97"/>
                  </a:cubicBezTo>
                  <a:lnTo>
                    <a:pt x="173" y="101"/>
                  </a:lnTo>
                  <a:close/>
                  <a:moveTo>
                    <a:pt x="203" y="108"/>
                  </a:moveTo>
                  <a:cubicBezTo>
                    <a:pt x="206" y="106"/>
                    <a:pt x="206" y="106"/>
                    <a:pt x="206" y="106"/>
                  </a:cubicBezTo>
                  <a:cubicBezTo>
                    <a:pt x="208" y="106"/>
                    <a:pt x="208" y="106"/>
                    <a:pt x="208" y="106"/>
                  </a:cubicBezTo>
                  <a:cubicBezTo>
                    <a:pt x="209" y="104"/>
                    <a:pt x="209" y="104"/>
                    <a:pt x="209" y="104"/>
                  </a:cubicBezTo>
                  <a:cubicBezTo>
                    <a:pt x="204" y="105"/>
                    <a:pt x="204" y="105"/>
                    <a:pt x="204" y="105"/>
                  </a:cubicBezTo>
                  <a:cubicBezTo>
                    <a:pt x="199" y="107"/>
                    <a:pt x="199" y="107"/>
                    <a:pt x="199" y="107"/>
                  </a:cubicBezTo>
                  <a:lnTo>
                    <a:pt x="203" y="108"/>
                  </a:lnTo>
                  <a:close/>
                  <a:moveTo>
                    <a:pt x="153" y="89"/>
                  </a:moveTo>
                  <a:cubicBezTo>
                    <a:pt x="157" y="89"/>
                    <a:pt x="157" y="89"/>
                    <a:pt x="157" y="89"/>
                  </a:cubicBezTo>
                  <a:cubicBezTo>
                    <a:pt x="160" y="87"/>
                    <a:pt x="160" y="87"/>
                    <a:pt x="160" y="87"/>
                  </a:cubicBezTo>
                  <a:cubicBezTo>
                    <a:pt x="160" y="84"/>
                    <a:pt x="160" y="84"/>
                    <a:pt x="160" y="84"/>
                  </a:cubicBezTo>
                  <a:cubicBezTo>
                    <a:pt x="160" y="84"/>
                    <a:pt x="164" y="82"/>
                    <a:pt x="164" y="82"/>
                  </a:cubicBezTo>
                  <a:cubicBezTo>
                    <a:pt x="164" y="81"/>
                    <a:pt x="166" y="79"/>
                    <a:pt x="166" y="79"/>
                  </a:cubicBezTo>
                  <a:cubicBezTo>
                    <a:pt x="172" y="77"/>
                    <a:pt x="172" y="77"/>
                    <a:pt x="172" y="77"/>
                  </a:cubicBezTo>
                  <a:cubicBezTo>
                    <a:pt x="176" y="76"/>
                    <a:pt x="176" y="76"/>
                    <a:pt x="176" y="76"/>
                  </a:cubicBezTo>
                  <a:cubicBezTo>
                    <a:pt x="176" y="73"/>
                    <a:pt x="176" y="73"/>
                    <a:pt x="176" y="73"/>
                  </a:cubicBezTo>
                  <a:cubicBezTo>
                    <a:pt x="171" y="70"/>
                    <a:pt x="171" y="70"/>
                    <a:pt x="171" y="70"/>
                  </a:cubicBezTo>
                  <a:cubicBezTo>
                    <a:pt x="168" y="70"/>
                    <a:pt x="168" y="70"/>
                    <a:pt x="168" y="70"/>
                  </a:cubicBezTo>
                  <a:cubicBezTo>
                    <a:pt x="165" y="71"/>
                    <a:pt x="165" y="71"/>
                    <a:pt x="165" y="71"/>
                  </a:cubicBezTo>
                  <a:cubicBezTo>
                    <a:pt x="161" y="70"/>
                    <a:pt x="161" y="70"/>
                    <a:pt x="161" y="70"/>
                  </a:cubicBezTo>
                  <a:cubicBezTo>
                    <a:pt x="157" y="69"/>
                    <a:pt x="157" y="69"/>
                    <a:pt x="157" y="69"/>
                  </a:cubicBezTo>
                  <a:cubicBezTo>
                    <a:pt x="152" y="68"/>
                    <a:pt x="152" y="68"/>
                    <a:pt x="152" y="68"/>
                  </a:cubicBezTo>
                  <a:cubicBezTo>
                    <a:pt x="146" y="69"/>
                    <a:pt x="146" y="69"/>
                    <a:pt x="146" y="69"/>
                  </a:cubicBezTo>
                  <a:cubicBezTo>
                    <a:pt x="146" y="71"/>
                    <a:pt x="146" y="71"/>
                    <a:pt x="146" y="71"/>
                  </a:cubicBezTo>
                  <a:cubicBezTo>
                    <a:pt x="147" y="74"/>
                    <a:pt x="147" y="74"/>
                    <a:pt x="147" y="74"/>
                  </a:cubicBezTo>
                  <a:cubicBezTo>
                    <a:pt x="146" y="79"/>
                    <a:pt x="146" y="79"/>
                    <a:pt x="146" y="79"/>
                  </a:cubicBezTo>
                  <a:cubicBezTo>
                    <a:pt x="141" y="85"/>
                    <a:pt x="141" y="85"/>
                    <a:pt x="141" y="85"/>
                  </a:cubicBezTo>
                  <a:cubicBezTo>
                    <a:pt x="147" y="87"/>
                    <a:pt x="147" y="87"/>
                    <a:pt x="147" y="87"/>
                  </a:cubicBezTo>
                  <a:cubicBezTo>
                    <a:pt x="151" y="91"/>
                    <a:pt x="151" y="91"/>
                    <a:pt x="151" y="91"/>
                  </a:cubicBezTo>
                  <a:lnTo>
                    <a:pt x="153" y="89"/>
                  </a:lnTo>
                  <a:close/>
                  <a:moveTo>
                    <a:pt x="7" y="153"/>
                  </a:moveTo>
                  <a:cubicBezTo>
                    <a:pt x="6" y="150"/>
                    <a:pt x="6" y="150"/>
                    <a:pt x="6" y="150"/>
                  </a:cubicBezTo>
                  <a:cubicBezTo>
                    <a:pt x="3" y="150"/>
                    <a:pt x="3" y="150"/>
                    <a:pt x="3" y="150"/>
                  </a:cubicBezTo>
                  <a:cubicBezTo>
                    <a:pt x="2" y="151"/>
                    <a:pt x="2" y="151"/>
                    <a:pt x="2" y="151"/>
                  </a:cubicBezTo>
                  <a:cubicBezTo>
                    <a:pt x="2" y="153"/>
                    <a:pt x="2" y="153"/>
                    <a:pt x="2" y="153"/>
                  </a:cubicBezTo>
                  <a:cubicBezTo>
                    <a:pt x="5" y="153"/>
                    <a:pt x="5" y="153"/>
                    <a:pt x="5" y="153"/>
                  </a:cubicBezTo>
                  <a:lnTo>
                    <a:pt x="7" y="153"/>
                  </a:lnTo>
                  <a:close/>
                  <a:moveTo>
                    <a:pt x="66" y="149"/>
                  </a:moveTo>
                  <a:cubicBezTo>
                    <a:pt x="66" y="149"/>
                    <a:pt x="65" y="148"/>
                    <a:pt x="65" y="147"/>
                  </a:cubicBezTo>
                  <a:cubicBezTo>
                    <a:pt x="65" y="147"/>
                    <a:pt x="67" y="147"/>
                    <a:pt x="67" y="147"/>
                  </a:cubicBezTo>
                  <a:cubicBezTo>
                    <a:pt x="71" y="147"/>
                    <a:pt x="71" y="147"/>
                    <a:pt x="71" y="147"/>
                  </a:cubicBezTo>
                  <a:cubicBezTo>
                    <a:pt x="75" y="150"/>
                    <a:pt x="75" y="150"/>
                    <a:pt x="75" y="150"/>
                  </a:cubicBezTo>
                  <a:cubicBezTo>
                    <a:pt x="79" y="152"/>
                    <a:pt x="79" y="152"/>
                    <a:pt x="79" y="152"/>
                  </a:cubicBezTo>
                  <a:cubicBezTo>
                    <a:pt x="83" y="153"/>
                    <a:pt x="83" y="153"/>
                    <a:pt x="83" y="153"/>
                  </a:cubicBezTo>
                  <a:cubicBezTo>
                    <a:pt x="87" y="152"/>
                    <a:pt x="87" y="152"/>
                    <a:pt x="87" y="152"/>
                  </a:cubicBezTo>
                  <a:cubicBezTo>
                    <a:pt x="90" y="153"/>
                    <a:pt x="90" y="153"/>
                    <a:pt x="90" y="153"/>
                  </a:cubicBezTo>
                  <a:cubicBezTo>
                    <a:pt x="93" y="153"/>
                    <a:pt x="93" y="153"/>
                    <a:pt x="93" y="153"/>
                  </a:cubicBezTo>
                  <a:cubicBezTo>
                    <a:pt x="95" y="155"/>
                    <a:pt x="95" y="155"/>
                    <a:pt x="95" y="155"/>
                  </a:cubicBezTo>
                  <a:cubicBezTo>
                    <a:pt x="100" y="158"/>
                    <a:pt x="100" y="158"/>
                    <a:pt x="100" y="158"/>
                  </a:cubicBezTo>
                  <a:cubicBezTo>
                    <a:pt x="102" y="160"/>
                    <a:pt x="102" y="160"/>
                    <a:pt x="102" y="160"/>
                  </a:cubicBezTo>
                  <a:cubicBezTo>
                    <a:pt x="102" y="160"/>
                    <a:pt x="105" y="161"/>
                    <a:pt x="106" y="161"/>
                  </a:cubicBezTo>
                  <a:cubicBezTo>
                    <a:pt x="106" y="161"/>
                    <a:pt x="107" y="160"/>
                    <a:pt x="107" y="160"/>
                  </a:cubicBezTo>
                  <a:cubicBezTo>
                    <a:pt x="110" y="162"/>
                    <a:pt x="110" y="162"/>
                    <a:pt x="110" y="162"/>
                  </a:cubicBezTo>
                  <a:cubicBezTo>
                    <a:pt x="112" y="164"/>
                    <a:pt x="112" y="164"/>
                    <a:pt x="112" y="164"/>
                  </a:cubicBezTo>
                  <a:cubicBezTo>
                    <a:pt x="116" y="165"/>
                    <a:pt x="116" y="165"/>
                    <a:pt x="116" y="165"/>
                  </a:cubicBezTo>
                  <a:cubicBezTo>
                    <a:pt x="115" y="168"/>
                    <a:pt x="115" y="168"/>
                    <a:pt x="115" y="168"/>
                  </a:cubicBezTo>
                  <a:cubicBezTo>
                    <a:pt x="119" y="169"/>
                    <a:pt x="119" y="169"/>
                    <a:pt x="119" y="169"/>
                  </a:cubicBezTo>
                  <a:cubicBezTo>
                    <a:pt x="118" y="171"/>
                    <a:pt x="118" y="171"/>
                    <a:pt x="118" y="171"/>
                  </a:cubicBezTo>
                  <a:cubicBezTo>
                    <a:pt x="121" y="172"/>
                    <a:pt x="121" y="172"/>
                    <a:pt x="121" y="172"/>
                  </a:cubicBezTo>
                  <a:cubicBezTo>
                    <a:pt x="123" y="173"/>
                    <a:pt x="123" y="173"/>
                    <a:pt x="123" y="173"/>
                  </a:cubicBezTo>
                  <a:cubicBezTo>
                    <a:pt x="123" y="175"/>
                    <a:pt x="123" y="175"/>
                    <a:pt x="123" y="175"/>
                  </a:cubicBezTo>
                  <a:cubicBezTo>
                    <a:pt x="125" y="178"/>
                    <a:pt x="125" y="178"/>
                    <a:pt x="125" y="178"/>
                  </a:cubicBezTo>
                  <a:cubicBezTo>
                    <a:pt x="126" y="181"/>
                    <a:pt x="126" y="181"/>
                    <a:pt x="126" y="181"/>
                  </a:cubicBezTo>
                  <a:cubicBezTo>
                    <a:pt x="127" y="183"/>
                    <a:pt x="127" y="183"/>
                    <a:pt x="127" y="183"/>
                  </a:cubicBezTo>
                  <a:cubicBezTo>
                    <a:pt x="130" y="184"/>
                    <a:pt x="130" y="184"/>
                    <a:pt x="130" y="184"/>
                  </a:cubicBezTo>
                  <a:cubicBezTo>
                    <a:pt x="131" y="187"/>
                    <a:pt x="131" y="187"/>
                    <a:pt x="131" y="187"/>
                  </a:cubicBezTo>
                  <a:cubicBezTo>
                    <a:pt x="134" y="190"/>
                    <a:pt x="134" y="190"/>
                    <a:pt x="134" y="190"/>
                  </a:cubicBezTo>
                  <a:cubicBezTo>
                    <a:pt x="135" y="193"/>
                    <a:pt x="135" y="193"/>
                    <a:pt x="135" y="193"/>
                  </a:cubicBezTo>
                  <a:cubicBezTo>
                    <a:pt x="139" y="194"/>
                    <a:pt x="139" y="194"/>
                    <a:pt x="139" y="194"/>
                  </a:cubicBezTo>
                  <a:cubicBezTo>
                    <a:pt x="142" y="196"/>
                    <a:pt x="142" y="196"/>
                    <a:pt x="142" y="196"/>
                  </a:cubicBezTo>
                  <a:cubicBezTo>
                    <a:pt x="145" y="197"/>
                    <a:pt x="145" y="197"/>
                    <a:pt x="145" y="197"/>
                  </a:cubicBezTo>
                  <a:cubicBezTo>
                    <a:pt x="145" y="198"/>
                    <a:pt x="145" y="198"/>
                    <a:pt x="145" y="198"/>
                  </a:cubicBezTo>
                  <a:cubicBezTo>
                    <a:pt x="149" y="201"/>
                    <a:pt x="149" y="201"/>
                    <a:pt x="149" y="201"/>
                  </a:cubicBezTo>
                  <a:cubicBezTo>
                    <a:pt x="151" y="203"/>
                    <a:pt x="151" y="203"/>
                    <a:pt x="151" y="203"/>
                  </a:cubicBezTo>
                  <a:cubicBezTo>
                    <a:pt x="153" y="207"/>
                    <a:pt x="153" y="207"/>
                    <a:pt x="153" y="207"/>
                  </a:cubicBezTo>
                  <a:cubicBezTo>
                    <a:pt x="153" y="210"/>
                    <a:pt x="153" y="210"/>
                    <a:pt x="153" y="210"/>
                  </a:cubicBezTo>
                  <a:cubicBezTo>
                    <a:pt x="151" y="208"/>
                    <a:pt x="151" y="208"/>
                    <a:pt x="151" y="208"/>
                  </a:cubicBezTo>
                  <a:cubicBezTo>
                    <a:pt x="149" y="205"/>
                    <a:pt x="149" y="205"/>
                    <a:pt x="149" y="205"/>
                  </a:cubicBezTo>
                  <a:cubicBezTo>
                    <a:pt x="148" y="203"/>
                    <a:pt x="148" y="203"/>
                    <a:pt x="148" y="203"/>
                  </a:cubicBezTo>
                  <a:cubicBezTo>
                    <a:pt x="145" y="202"/>
                    <a:pt x="145" y="202"/>
                    <a:pt x="145" y="202"/>
                  </a:cubicBezTo>
                  <a:cubicBezTo>
                    <a:pt x="143" y="201"/>
                    <a:pt x="143" y="201"/>
                    <a:pt x="143" y="201"/>
                  </a:cubicBezTo>
                  <a:cubicBezTo>
                    <a:pt x="143" y="198"/>
                    <a:pt x="143" y="198"/>
                    <a:pt x="143" y="198"/>
                  </a:cubicBezTo>
                  <a:cubicBezTo>
                    <a:pt x="141" y="198"/>
                    <a:pt x="141" y="198"/>
                    <a:pt x="141" y="198"/>
                  </a:cubicBezTo>
                  <a:cubicBezTo>
                    <a:pt x="139" y="197"/>
                    <a:pt x="139" y="197"/>
                    <a:pt x="139" y="197"/>
                  </a:cubicBezTo>
                  <a:cubicBezTo>
                    <a:pt x="137" y="196"/>
                    <a:pt x="137" y="196"/>
                    <a:pt x="137" y="196"/>
                  </a:cubicBezTo>
                  <a:cubicBezTo>
                    <a:pt x="135" y="195"/>
                    <a:pt x="135" y="195"/>
                    <a:pt x="135" y="195"/>
                  </a:cubicBezTo>
                  <a:cubicBezTo>
                    <a:pt x="133" y="196"/>
                    <a:pt x="133" y="196"/>
                    <a:pt x="133" y="196"/>
                  </a:cubicBezTo>
                  <a:cubicBezTo>
                    <a:pt x="135" y="198"/>
                    <a:pt x="135" y="198"/>
                    <a:pt x="135" y="198"/>
                  </a:cubicBezTo>
                  <a:cubicBezTo>
                    <a:pt x="137" y="200"/>
                    <a:pt x="137" y="200"/>
                    <a:pt x="137" y="200"/>
                  </a:cubicBezTo>
                  <a:cubicBezTo>
                    <a:pt x="139" y="201"/>
                    <a:pt x="139" y="201"/>
                    <a:pt x="139" y="201"/>
                  </a:cubicBezTo>
                  <a:cubicBezTo>
                    <a:pt x="144" y="205"/>
                    <a:pt x="144" y="205"/>
                    <a:pt x="144" y="205"/>
                  </a:cubicBezTo>
                  <a:cubicBezTo>
                    <a:pt x="146" y="208"/>
                    <a:pt x="146" y="208"/>
                    <a:pt x="146" y="208"/>
                  </a:cubicBezTo>
                  <a:cubicBezTo>
                    <a:pt x="148" y="212"/>
                    <a:pt x="148" y="212"/>
                    <a:pt x="148" y="212"/>
                  </a:cubicBezTo>
                  <a:cubicBezTo>
                    <a:pt x="147" y="216"/>
                    <a:pt x="147" y="216"/>
                    <a:pt x="147" y="216"/>
                  </a:cubicBezTo>
                  <a:cubicBezTo>
                    <a:pt x="147" y="220"/>
                    <a:pt x="147" y="220"/>
                    <a:pt x="147" y="220"/>
                  </a:cubicBezTo>
                  <a:cubicBezTo>
                    <a:pt x="147" y="225"/>
                    <a:pt x="147" y="225"/>
                    <a:pt x="147" y="225"/>
                  </a:cubicBezTo>
                  <a:cubicBezTo>
                    <a:pt x="145" y="226"/>
                    <a:pt x="145" y="226"/>
                    <a:pt x="145" y="226"/>
                  </a:cubicBezTo>
                  <a:cubicBezTo>
                    <a:pt x="145" y="230"/>
                    <a:pt x="145" y="230"/>
                    <a:pt x="145" y="230"/>
                  </a:cubicBezTo>
                  <a:cubicBezTo>
                    <a:pt x="147" y="233"/>
                    <a:pt x="147" y="233"/>
                    <a:pt x="147" y="233"/>
                  </a:cubicBezTo>
                  <a:cubicBezTo>
                    <a:pt x="147" y="237"/>
                    <a:pt x="147" y="237"/>
                    <a:pt x="147" y="237"/>
                  </a:cubicBezTo>
                  <a:cubicBezTo>
                    <a:pt x="147" y="239"/>
                    <a:pt x="147" y="239"/>
                    <a:pt x="147" y="239"/>
                  </a:cubicBezTo>
                  <a:cubicBezTo>
                    <a:pt x="149" y="242"/>
                    <a:pt x="149" y="242"/>
                    <a:pt x="149" y="242"/>
                  </a:cubicBezTo>
                  <a:cubicBezTo>
                    <a:pt x="148" y="245"/>
                    <a:pt x="148" y="245"/>
                    <a:pt x="148" y="245"/>
                  </a:cubicBezTo>
                  <a:cubicBezTo>
                    <a:pt x="150" y="248"/>
                    <a:pt x="150" y="248"/>
                    <a:pt x="150" y="248"/>
                  </a:cubicBezTo>
                  <a:cubicBezTo>
                    <a:pt x="153" y="250"/>
                    <a:pt x="153" y="250"/>
                    <a:pt x="153" y="250"/>
                  </a:cubicBezTo>
                  <a:cubicBezTo>
                    <a:pt x="155" y="255"/>
                    <a:pt x="155" y="255"/>
                    <a:pt x="155" y="255"/>
                  </a:cubicBezTo>
                  <a:cubicBezTo>
                    <a:pt x="157" y="257"/>
                    <a:pt x="157" y="257"/>
                    <a:pt x="157" y="257"/>
                  </a:cubicBezTo>
                  <a:cubicBezTo>
                    <a:pt x="157" y="259"/>
                    <a:pt x="157" y="259"/>
                    <a:pt x="157" y="259"/>
                  </a:cubicBezTo>
                  <a:cubicBezTo>
                    <a:pt x="160" y="262"/>
                    <a:pt x="160" y="262"/>
                    <a:pt x="160" y="262"/>
                  </a:cubicBezTo>
                  <a:cubicBezTo>
                    <a:pt x="163" y="262"/>
                    <a:pt x="163" y="262"/>
                    <a:pt x="163" y="262"/>
                  </a:cubicBezTo>
                  <a:cubicBezTo>
                    <a:pt x="165" y="264"/>
                    <a:pt x="165" y="264"/>
                    <a:pt x="165" y="264"/>
                  </a:cubicBezTo>
                  <a:cubicBezTo>
                    <a:pt x="168" y="266"/>
                    <a:pt x="168" y="266"/>
                    <a:pt x="168" y="266"/>
                  </a:cubicBezTo>
                  <a:cubicBezTo>
                    <a:pt x="171" y="268"/>
                    <a:pt x="171" y="268"/>
                    <a:pt x="171" y="268"/>
                  </a:cubicBezTo>
                  <a:cubicBezTo>
                    <a:pt x="172" y="271"/>
                    <a:pt x="172" y="271"/>
                    <a:pt x="172" y="271"/>
                  </a:cubicBezTo>
                  <a:cubicBezTo>
                    <a:pt x="173" y="274"/>
                    <a:pt x="173" y="274"/>
                    <a:pt x="173" y="274"/>
                  </a:cubicBezTo>
                  <a:cubicBezTo>
                    <a:pt x="174" y="279"/>
                    <a:pt x="174" y="279"/>
                    <a:pt x="174" y="279"/>
                  </a:cubicBezTo>
                  <a:cubicBezTo>
                    <a:pt x="177" y="281"/>
                    <a:pt x="177" y="281"/>
                    <a:pt x="177" y="281"/>
                  </a:cubicBezTo>
                  <a:cubicBezTo>
                    <a:pt x="179" y="284"/>
                    <a:pt x="179" y="284"/>
                    <a:pt x="179" y="284"/>
                  </a:cubicBezTo>
                  <a:cubicBezTo>
                    <a:pt x="180" y="285"/>
                    <a:pt x="180" y="285"/>
                    <a:pt x="180" y="285"/>
                  </a:cubicBezTo>
                  <a:cubicBezTo>
                    <a:pt x="178" y="287"/>
                    <a:pt x="178" y="287"/>
                    <a:pt x="178" y="287"/>
                  </a:cubicBezTo>
                  <a:cubicBezTo>
                    <a:pt x="179" y="289"/>
                    <a:pt x="179" y="289"/>
                    <a:pt x="179" y="289"/>
                  </a:cubicBezTo>
                  <a:cubicBezTo>
                    <a:pt x="182" y="291"/>
                    <a:pt x="182" y="291"/>
                    <a:pt x="182" y="291"/>
                  </a:cubicBezTo>
                  <a:cubicBezTo>
                    <a:pt x="185" y="293"/>
                    <a:pt x="185" y="293"/>
                    <a:pt x="185" y="293"/>
                  </a:cubicBezTo>
                  <a:cubicBezTo>
                    <a:pt x="187" y="295"/>
                    <a:pt x="187" y="295"/>
                    <a:pt x="187" y="295"/>
                  </a:cubicBezTo>
                  <a:cubicBezTo>
                    <a:pt x="187" y="297"/>
                    <a:pt x="187" y="297"/>
                    <a:pt x="187" y="297"/>
                  </a:cubicBezTo>
                  <a:cubicBezTo>
                    <a:pt x="188" y="299"/>
                    <a:pt x="188" y="299"/>
                    <a:pt x="188" y="299"/>
                  </a:cubicBezTo>
                  <a:cubicBezTo>
                    <a:pt x="190" y="300"/>
                    <a:pt x="190" y="300"/>
                    <a:pt x="190" y="300"/>
                  </a:cubicBezTo>
                  <a:cubicBezTo>
                    <a:pt x="193" y="302"/>
                    <a:pt x="193" y="302"/>
                    <a:pt x="193" y="302"/>
                  </a:cubicBezTo>
                  <a:cubicBezTo>
                    <a:pt x="194" y="304"/>
                    <a:pt x="194" y="304"/>
                    <a:pt x="194" y="304"/>
                  </a:cubicBezTo>
                  <a:cubicBezTo>
                    <a:pt x="195" y="306"/>
                    <a:pt x="195" y="306"/>
                    <a:pt x="195" y="306"/>
                  </a:cubicBezTo>
                  <a:cubicBezTo>
                    <a:pt x="196" y="305"/>
                    <a:pt x="196" y="305"/>
                    <a:pt x="196" y="305"/>
                  </a:cubicBezTo>
                  <a:cubicBezTo>
                    <a:pt x="196" y="303"/>
                    <a:pt x="196" y="303"/>
                    <a:pt x="196" y="303"/>
                  </a:cubicBezTo>
                  <a:cubicBezTo>
                    <a:pt x="195" y="300"/>
                    <a:pt x="195" y="300"/>
                    <a:pt x="195" y="300"/>
                  </a:cubicBezTo>
                  <a:cubicBezTo>
                    <a:pt x="193" y="299"/>
                    <a:pt x="193" y="299"/>
                    <a:pt x="193" y="299"/>
                  </a:cubicBezTo>
                  <a:cubicBezTo>
                    <a:pt x="193" y="297"/>
                    <a:pt x="193" y="297"/>
                    <a:pt x="193" y="297"/>
                  </a:cubicBezTo>
                  <a:cubicBezTo>
                    <a:pt x="190" y="295"/>
                    <a:pt x="190" y="295"/>
                    <a:pt x="190" y="295"/>
                  </a:cubicBezTo>
                  <a:cubicBezTo>
                    <a:pt x="189" y="292"/>
                    <a:pt x="189" y="292"/>
                    <a:pt x="189" y="292"/>
                  </a:cubicBezTo>
                  <a:cubicBezTo>
                    <a:pt x="188" y="289"/>
                    <a:pt x="188" y="289"/>
                    <a:pt x="188" y="289"/>
                  </a:cubicBezTo>
                  <a:cubicBezTo>
                    <a:pt x="186" y="287"/>
                    <a:pt x="186" y="287"/>
                    <a:pt x="186" y="287"/>
                  </a:cubicBezTo>
                  <a:cubicBezTo>
                    <a:pt x="185" y="284"/>
                    <a:pt x="185" y="284"/>
                    <a:pt x="185" y="284"/>
                  </a:cubicBezTo>
                  <a:cubicBezTo>
                    <a:pt x="183" y="283"/>
                    <a:pt x="183" y="283"/>
                    <a:pt x="183" y="283"/>
                  </a:cubicBezTo>
                  <a:cubicBezTo>
                    <a:pt x="181" y="280"/>
                    <a:pt x="181" y="280"/>
                    <a:pt x="181" y="280"/>
                  </a:cubicBezTo>
                  <a:cubicBezTo>
                    <a:pt x="179" y="277"/>
                    <a:pt x="179" y="277"/>
                    <a:pt x="179" y="277"/>
                  </a:cubicBezTo>
                  <a:cubicBezTo>
                    <a:pt x="178" y="273"/>
                    <a:pt x="178" y="273"/>
                    <a:pt x="178" y="273"/>
                  </a:cubicBezTo>
                  <a:cubicBezTo>
                    <a:pt x="180" y="273"/>
                    <a:pt x="180" y="273"/>
                    <a:pt x="180" y="273"/>
                  </a:cubicBezTo>
                  <a:cubicBezTo>
                    <a:pt x="183" y="274"/>
                    <a:pt x="183" y="274"/>
                    <a:pt x="183" y="274"/>
                  </a:cubicBezTo>
                  <a:cubicBezTo>
                    <a:pt x="185" y="276"/>
                    <a:pt x="185" y="276"/>
                    <a:pt x="185" y="276"/>
                  </a:cubicBezTo>
                  <a:cubicBezTo>
                    <a:pt x="185" y="279"/>
                    <a:pt x="185" y="279"/>
                    <a:pt x="185" y="279"/>
                  </a:cubicBezTo>
                  <a:cubicBezTo>
                    <a:pt x="188" y="284"/>
                    <a:pt x="188" y="284"/>
                    <a:pt x="188" y="284"/>
                  </a:cubicBezTo>
                  <a:cubicBezTo>
                    <a:pt x="192" y="287"/>
                    <a:pt x="192" y="287"/>
                    <a:pt x="192" y="287"/>
                  </a:cubicBezTo>
                  <a:cubicBezTo>
                    <a:pt x="195" y="290"/>
                    <a:pt x="195" y="290"/>
                    <a:pt x="195" y="290"/>
                  </a:cubicBezTo>
                  <a:cubicBezTo>
                    <a:pt x="197" y="292"/>
                    <a:pt x="197" y="292"/>
                    <a:pt x="197" y="292"/>
                  </a:cubicBezTo>
                  <a:cubicBezTo>
                    <a:pt x="197" y="295"/>
                    <a:pt x="197" y="295"/>
                    <a:pt x="197" y="295"/>
                  </a:cubicBezTo>
                  <a:cubicBezTo>
                    <a:pt x="201" y="297"/>
                    <a:pt x="201" y="297"/>
                    <a:pt x="201" y="297"/>
                  </a:cubicBezTo>
                  <a:cubicBezTo>
                    <a:pt x="203" y="300"/>
                    <a:pt x="203" y="300"/>
                    <a:pt x="203" y="300"/>
                  </a:cubicBezTo>
                  <a:cubicBezTo>
                    <a:pt x="205" y="302"/>
                    <a:pt x="205" y="302"/>
                    <a:pt x="205" y="302"/>
                  </a:cubicBezTo>
                  <a:cubicBezTo>
                    <a:pt x="208" y="306"/>
                    <a:pt x="208" y="306"/>
                    <a:pt x="208" y="306"/>
                  </a:cubicBezTo>
                  <a:cubicBezTo>
                    <a:pt x="210" y="310"/>
                    <a:pt x="210" y="310"/>
                    <a:pt x="210" y="310"/>
                  </a:cubicBezTo>
                  <a:cubicBezTo>
                    <a:pt x="212" y="311"/>
                    <a:pt x="212" y="311"/>
                    <a:pt x="212" y="311"/>
                  </a:cubicBezTo>
                  <a:cubicBezTo>
                    <a:pt x="210" y="312"/>
                    <a:pt x="210" y="312"/>
                    <a:pt x="210" y="312"/>
                  </a:cubicBezTo>
                  <a:cubicBezTo>
                    <a:pt x="209" y="315"/>
                    <a:pt x="209" y="315"/>
                    <a:pt x="209" y="315"/>
                  </a:cubicBezTo>
                  <a:cubicBezTo>
                    <a:pt x="213" y="318"/>
                    <a:pt x="213" y="318"/>
                    <a:pt x="213" y="318"/>
                  </a:cubicBezTo>
                  <a:cubicBezTo>
                    <a:pt x="217" y="320"/>
                    <a:pt x="217" y="320"/>
                    <a:pt x="217" y="320"/>
                  </a:cubicBezTo>
                  <a:cubicBezTo>
                    <a:pt x="221" y="322"/>
                    <a:pt x="221" y="322"/>
                    <a:pt x="221" y="322"/>
                  </a:cubicBezTo>
                  <a:cubicBezTo>
                    <a:pt x="225" y="324"/>
                    <a:pt x="225" y="324"/>
                    <a:pt x="225" y="324"/>
                  </a:cubicBezTo>
                  <a:cubicBezTo>
                    <a:pt x="230" y="326"/>
                    <a:pt x="230" y="326"/>
                    <a:pt x="230" y="326"/>
                  </a:cubicBezTo>
                  <a:cubicBezTo>
                    <a:pt x="235" y="329"/>
                    <a:pt x="235" y="329"/>
                    <a:pt x="235" y="329"/>
                  </a:cubicBezTo>
                  <a:cubicBezTo>
                    <a:pt x="240" y="330"/>
                    <a:pt x="240" y="330"/>
                    <a:pt x="240" y="330"/>
                  </a:cubicBezTo>
                  <a:cubicBezTo>
                    <a:pt x="243" y="330"/>
                    <a:pt x="243" y="330"/>
                    <a:pt x="243" y="330"/>
                  </a:cubicBezTo>
                  <a:cubicBezTo>
                    <a:pt x="243" y="328"/>
                    <a:pt x="243" y="328"/>
                    <a:pt x="243" y="328"/>
                  </a:cubicBezTo>
                  <a:cubicBezTo>
                    <a:pt x="247" y="328"/>
                    <a:pt x="247" y="328"/>
                    <a:pt x="247" y="328"/>
                  </a:cubicBezTo>
                  <a:cubicBezTo>
                    <a:pt x="250" y="330"/>
                    <a:pt x="250" y="330"/>
                    <a:pt x="250" y="330"/>
                  </a:cubicBezTo>
                  <a:cubicBezTo>
                    <a:pt x="254" y="333"/>
                    <a:pt x="254" y="333"/>
                    <a:pt x="254" y="333"/>
                  </a:cubicBezTo>
                  <a:cubicBezTo>
                    <a:pt x="256" y="335"/>
                    <a:pt x="256" y="335"/>
                    <a:pt x="256" y="335"/>
                  </a:cubicBezTo>
                  <a:cubicBezTo>
                    <a:pt x="259" y="335"/>
                    <a:pt x="259" y="335"/>
                    <a:pt x="259" y="335"/>
                  </a:cubicBezTo>
                  <a:cubicBezTo>
                    <a:pt x="261" y="335"/>
                    <a:pt x="261" y="335"/>
                    <a:pt x="261" y="335"/>
                  </a:cubicBezTo>
                  <a:cubicBezTo>
                    <a:pt x="262" y="336"/>
                    <a:pt x="262" y="336"/>
                    <a:pt x="262" y="336"/>
                  </a:cubicBezTo>
                  <a:cubicBezTo>
                    <a:pt x="264" y="339"/>
                    <a:pt x="264" y="339"/>
                    <a:pt x="264" y="339"/>
                  </a:cubicBezTo>
                  <a:cubicBezTo>
                    <a:pt x="268" y="340"/>
                    <a:pt x="268" y="340"/>
                    <a:pt x="268" y="340"/>
                  </a:cubicBezTo>
                  <a:cubicBezTo>
                    <a:pt x="268" y="338"/>
                    <a:pt x="268" y="338"/>
                    <a:pt x="268" y="338"/>
                  </a:cubicBezTo>
                  <a:cubicBezTo>
                    <a:pt x="270" y="339"/>
                    <a:pt x="270" y="339"/>
                    <a:pt x="270" y="339"/>
                  </a:cubicBezTo>
                  <a:cubicBezTo>
                    <a:pt x="273" y="342"/>
                    <a:pt x="273" y="342"/>
                    <a:pt x="273" y="342"/>
                  </a:cubicBezTo>
                  <a:cubicBezTo>
                    <a:pt x="273" y="342"/>
                    <a:pt x="276" y="346"/>
                    <a:pt x="276" y="346"/>
                  </a:cubicBezTo>
                  <a:cubicBezTo>
                    <a:pt x="277" y="347"/>
                    <a:pt x="276" y="349"/>
                    <a:pt x="276" y="349"/>
                  </a:cubicBezTo>
                  <a:cubicBezTo>
                    <a:pt x="277" y="351"/>
                    <a:pt x="277" y="351"/>
                    <a:pt x="277" y="351"/>
                  </a:cubicBezTo>
                  <a:cubicBezTo>
                    <a:pt x="279" y="350"/>
                    <a:pt x="279" y="350"/>
                    <a:pt x="279" y="350"/>
                  </a:cubicBezTo>
                  <a:cubicBezTo>
                    <a:pt x="281" y="351"/>
                    <a:pt x="281" y="351"/>
                    <a:pt x="281" y="351"/>
                  </a:cubicBezTo>
                  <a:cubicBezTo>
                    <a:pt x="284" y="354"/>
                    <a:pt x="284" y="354"/>
                    <a:pt x="284" y="354"/>
                  </a:cubicBezTo>
                  <a:cubicBezTo>
                    <a:pt x="284" y="354"/>
                    <a:pt x="286" y="356"/>
                    <a:pt x="287" y="355"/>
                  </a:cubicBezTo>
                  <a:cubicBezTo>
                    <a:pt x="292" y="358"/>
                    <a:pt x="292" y="358"/>
                    <a:pt x="292" y="358"/>
                  </a:cubicBezTo>
                  <a:cubicBezTo>
                    <a:pt x="295" y="359"/>
                    <a:pt x="295" y="359"/>
                    <a:pt x="295" y="359"/>
                  </a:cubicBezTo>
                  <a:cubicBezTo>
                    <a:pt x="295" y="356"/>
                    <a:pt x="295" y="356"/>
                    <a:pt x="295" y="356"/>
                  </a:cubicBezTo>
                  <a:cubicBezTo>
                    <a:pt x="297" y="354"/>
                    <a:pt x="297" y="354"/>
                    <a:pt x="297" y="354"/>
                  </a:cubicBezTo>
                  <a:cubicBezTo>
                    <a:pt x="301" y="355"/>
                    <a:pt x="301" y="355"/>
                    <a:pt x="301" y="355"/>
                  </a:cubicBezTo>
                  <a:cubicBezTo>
                    <a:pt x="302" y="356"/>
                    <a:pt x="302" y="356"/>
                    <a:pt x="302" y="356"/>
                  </a:cubicBezTo>
                  <a:cubicBezTo>
                    <a:pt x="304" y="356"/>
                    <a:pt x="304" y="356"/>
                    <a:pt x="304" y="356"/>
                  </a:cubicBezTo>
                  <a:cubicBezTo>
                    <a:pt x="304" y="354"/>
                    <a:pt x="304" y="354"/>
                    <a:pt x="304" y="354"/>
                  </a:cubicBezTo>
                  <a:cubicBezTo>
                    <a:pt x="303" y="352"/>
                    <a:pt x="303" y="352"/>
                    <a:pt x="303" y="352"/>
                  </a:cubicBezTo>
                  <a:cubicBezTo>
                    <a:pt x="298" y="352"/>
                    <a:pt x="298" y="352"/>
                    <a:pt x="298" y="352"/>
                  </a:cubicBezTo>
                  <a:cubicBezTo>
                    <a:pt x="294" y="352"/>
                    <a:pt x="294" y="352"/>
                    <a:pt x="294" y="352"/>
                  </a:cubicBezTo>
                  <a:cubicBezTo>
                    <a:pt x="289" y="351"/>
                    <a:pt x="289" y="351"/>
                    <a:pt x="289" y="351"/>
                  </a:cubicBezTo>
                  <a:cubicBezTo>
                    <a:pt x="287" y="350"/>
                    <a:pt x="287" y="350"/>
                    <a:pt x="287" y="350"/>
                  </a:cubicBezTo>
                  <a:cubicBezTo>
                    <a:pt x="284" y="346"/>
                    <a:pt x="284" y="346"/>
                    <a:pt x="284" y="346"/>
                  </a:cubicBezTo>
                  <a:cubicBezTo>
                    <a:pt x="284" y="344"/>
                    <a:pt x="284" y="344"/>
                    <a:pt x="284" y="344"/>
                  </a:cubicBezTo>
                  <a:cubicBezTo>
                    <a:pt x="284" y="340"/>
                    <a:pt x="284" y="340"/>
                    <a:pt x="284" y="340"/>
                  </a:cubicBezTo>
                  <a:cubicBezTo>
                    <a:pt x="285" y="336"/>
                    <a:pt x="285" y="336"/>
                    <a:pt x="285" y="336"/>
                  </a:cubicBezTo>
                  <a:cubicBezTo>
                    <a:pt x="285" y="333"/>
                    <a:pt x="285" y="333"/>
                    <a:pt x="285" y="333"/>
                  </a:cubicBezTo>
                  <a:cubicBezTo>
                    <a:pt x="283" y="330"/>
                    <a:pt x="283" y="330"/>
                    <a:pt x="283" y="330"/>
                  </a:cubicBezTo>
                  <a:cubicBezTo>
                    <a:pt x="280" y="329"/>
                    <a:pt x="280" y="329"/>
                    <a:pt x="280" y="329"/>
                  </a:cubicBezTo>
                  <a:cubicBezTo>
                    <a:pt x="276" y="329"/>
                    <a:pt x="276" y="329"/>
                    <a:pt x="276" y="329"/>
                  </a:cubicBezTo>
                  <a:cubicBezTo>
                    <a:pt x="272" y="328"/>
                    <a:pt x="272" y="328"/>
                    <a:pt x="272" y="328"/>
                  </a:cubicBezTo>
                  <a:cubicBezTo>
                    <a:pt x="268" y="330"/>
                    <a:pt x="268" y="330"/>
                    <a:pt x="268" y="330"/>
                  </a:cubicBezTo>
                  <a:cubicBezTo>
                    <a:pt x="266" y="328"/>
                    <a:pt x="266" y="328"/>
                    <a:pt x="266" y="328"/>
                  </a:cubicBezTo>
                  <a:cubicBezTo>
                    <a:pt x="268" y="326"/>
                    <a:pt x="268" y="326"/>
                    <a:pt x="268" y="326"/>
                  </a:cubicBezTo>
                  <a:cubicBezTo>
                    <a:pt x="268" y="323"/>
                    <a:pt x="268" y="323"/>
                    <a:pt x="268" y="323"/>
                  </a:cubicBezTo>
                  <a:cubicBezTo>
                    <a:pt x="269" y="321"/>
                    <a:pt x="269" y="321"/>
                    <a:pt x="269" y="321"/>
                  </a:cubicBezTo>
                  <a:cubicBezTo>
                    <a:pt x="270" y="318"/>
                    <a:pt x="270" y="318"/>
                    <a:pt x="270" y="318"/>
                  </a:cubicBezTo>
                  <a:cubicBezTo>
                    <a:pt x="270" y="315"/>
                    <a:pt x="270" y="315"/>
                    <a:pt x="270" y="315"/>
                  </a:cubicBezTo>
                  <a:cubicBezTo>
                    <a:pt x="273" y="313"/>
                    <a:pt x="273" y="313"/>
                    <a:pt x="273" y="313"/>
                  </a:cubicBezTo>
                  <a:cubicBezTo>
                    <a:pt x="273" y="311"/>
                    <a:pt x="273" y="311"/>
                    <a:pt x="273" y="311"/>
                  </a:cubicBezTo>
                  <a:cubicBezTo>
                    <a:pt x="271" y="310"/>
                    <a:pt x="271" y="310"/>
                    <a:pt x="271" y="310"/>
                  </a:cubicBezTo>
                  <a:cubicBezTo>
                    <a:pt x="266" y="310"/>
                    <a:pt x="266" y="310"/>
                    <a:pt x="266" y="310"/>
                  </a:cubicBezTo>
                  <a:cubicBezTo>
                    <a:pt x="263" y="310"/>
                    <a:pt x="263" y="310"/>
                    <a:pt x="263" y="310"/>
                  </a:cubicBezTo>
                  <a:cubicBezTo>
                    <a:pt x="261" y="313"/>
                    <a:pt x="261" y="313"/>
                    <a:pt x="261" y="313"/>
                  </a:cubicBezTo>
                  <a:cubicBezTo>
                    <a:pt x="260" y="317"/>
                    <a:pt x="260" y="317"/>
                    <a:pt x="260" y="317"/>
                  </a:cubicBezTo>
                  <a:cubicBezTo>
                    <a:pt x="258" y="320"/>
                    <a:pt x="258" y="320"/>
                    <a:pt x="258" y="320"/>
                  </a:cubicBezTo>
                  <a:cubicBezTo>
                    <a:pt x="255" y="320"/>
                    <a:pt x="255" y="320"/>
                    <a:pt x="255" y="320"/>
                  </a:cubicBezTo>
                  <a:cubicBezTo>
                    <a:pt x="251" y="321"/>
                    <a:pt x="251" y="321"/>
                    <a:pt x="251" y="321"/>
                  </a:cubicBezTo>
                  <a:cubicBezTo>
                    <a:pt x="247" y="322"/>
                    <a:pt x="247" y="322"/>
                    <a:pt x="247" y="322"/>
                  </a:cubicBezTo>
                  <a:cubicBezTo>
                    <a:pt x="245" y="319"/>
                    <a:pt x="245" y="319"/>
                    <a:pt x="245" y="319"/>
                  </a:cubicBezTo>
                  <a:cubicBezTo>
                    <a:pt x="242" y="318"/>
                    <a:pt x="242" y="318"/>
                    <a:pt x="242" y="318"/>
                  </a:cubicBezTo>
                  <a:cubicBezTo>
                    <a:pt x="240" y="315"/>
                    <a:pt x="240" y="315"/>
                    <a:pt x="240" y="315"/>
                  </a:cubicBezTo>
                  <a:cubicBezTo>
                    <a:pt x="238" y="311"/>
                    <a:pt x="238" y="311"/>
                    <a:pt x="238" y="311"/>
                  </a:cubicBezTo>
                  <a:cubicBezTo>
                    <a:pt x="237" y="305"/>
                    <a:pt x="237" y="305"/>
                    <a:pt x="237" y="305"/>
                  </a:cubicBezTo>
                  <a:cubicBezTo>
                    <a:pt x="236" y="300"/>
                    <a:pt x="236" y="300"/>
                    <a:pt x="236" y="300"/>
                  </a:cubicBezTo>
                  <a:cubicBezTo>
                    <a:pt x="238" y="297"/>
                    <a:pt x="238" y="297"/>
                    <a:pt x="238" y="297"/>
                  </a:cubicBezTo>
                  <a:cubicBezTo>
                    <a:pt x="239" y="293"/>
                    <a:pt x="239" y="293"/>
                    <a:pt x="239" y="293"/>
                  </a:cubicBezTo>
                  <a:cubicBezTo>
                    <a:pt x="237" y="288"/>
                    <a:pt x="237" y="288"/>
                    <a:pt x="237" y="288"/>
                  </a:cubicBezTo>
                  <a:cubicBezTo>
                    <a:pt x="240" y="284"/>
                    <a:pt x="240" y="284"/>
                    <a:pt x="240" y="284"/>
                  </a:cubicBezTo>
                  <a:cubicBezTo>
                    <a:pt x="243" y="284"/>
                    <a:pt x="243" y="284"/>
                    <a:pt x="243" y="284"/>
                  </a:cubicBezTo>
                  <a:cubicBezTo>
                    <a:pt x="245" y="282"/>
                    <a:pt x="245" y="282"/>
                    <a:pt x="245" y="282"/>
                  </a:cubicBezTo>
                  <a:cubicBezTo>
                    <a:pt x="248" y="280"/>
                    <a:pt x="248" y="280"/>
                    <a:pt x="248" y="280"/>
                  </a:cubicBezTo>
                  <a:cubicBezTo>
                    <a:pt x="252" y="280"/>
                    <a:pt x="252" y="280"/>
                    <a:pt x="252" y="280"/>
                  </a:cubicBezTo>
                  <a:cubicBezTo>
                    <a:pt x="254" y="281"/>
                    <a:pt x="254" y="281"/>
                    <a:pt x="254" y="281"/>
                  </a:cubicBezTo>
                  <a:cubicBezTo>
                    <a:pt x="256" y="280"/>
                    <a:pt x="256" y="280"/>
                    <a:pt x="256" y="280"/>
                  </a:cubicBezTo>
                  <a:cubicBezTo>
                    <a:pt x="258" y="282"/>
                    <a:pt x="258" y="282"/>
                    <a:pt x="258" y="282"/>
                  </a:cubicBezTo>
                  <a:cubicBezTo>
                    <a:pt x="261" y="282"/>
                    <a:pt x="261" y="282"/>
                    <a:pt x="261" y="282"/>
                  </a:cubicBezTo>
                  <a:cubicBezTo>
                    <a:pt x="264" y="282"/>
                    <a:pt x="264" y="282"/>
                    <a:pt x="264" y="282"/>
                  </a:cubicBezTo>
                  <a:cubicBezTo>
                    <a:pt x="263" y="280"/>
                    <a:pt x="263" y="280"/>
                    <a:pt x="263" y="280"/>
                  </a:cubicBezTo>
                  <a:cubicBezTo>
                    <a:pt x="264" y="278"/>
                    <a:pt x="264" y="278"/>
                    <a:pt x="264" y="278"/>
                  </a:cubicBezTo>
                  <a:cubicBezTo>
                    <a:pt x="268" y="277"/>
                    <a:pt x="268" y="277"/>
                    <a:pt x="268" y="277"/>
                  </a:cubicBezTo>
                  <a:cubicBezTo>
                    <a:pt x="271" y="277"/>
                    <a:pt x="271" y="277"/>
                    <a:pt x="271" y="277"/>
                  </a:cubicBezTo>
                  <a:cubicBezTo>
                    <a:pt x="276" y="278"/>
                    <a:pt x="276" y="278"/>
                    <a:pt x="276" y="278"/>
                  </a:cubicBezTo>
                  <a:cubicBezTo>
                    <a:pt x="278" y="280"/>
                    <a:pt x="278" y="280"/>
                    <a:pt x="278" y="280"/>
                  </a:cubicBezTo>
                  <a:cubicBezTo>
                    <a:pt x="279" y="280"/>
                    <a:pt x="279" y="280"/>
                    <a:pt x="279" y="280"/>
                  </a:cubicBezTo>
                  <a:cubicBezTo>
                    <a:pt x="280" y="279"/>
                    <a:pt x="280" y="279"/>
                    <a:pt x="280" y="279"/>
                  </a:cubicBezTo>
                  <a:cubicBezTo>
                    <a:pt x="282" y="278"/>
                    <a:pt x="282" y="278"/>
                    <a:pt x="282" y="278"/>
                  </a:cubicBezTo>
                  <a:cubicBezTo>
                    <a:pt x="284" y="280"/>
                    <a:pt x="284" y="280"/>
                    <a:pt x="284" y="280"/>
                  </a:cubicBezTo>
                  <a:cubicBezTo>
                    <a:pt x="286" y="283"/>
                    <a:pt x="286" y="283"/>
                    <a:pt x="286" y="283"/>
                  </a:cubicBezTo>
                  <a:cubicBezTo>
                    <a:pt x="286" y="286"/>
                    <a:pt x="286" y="286"/>
                    <a:pt x="286" y="286"/>
                  </a:cubicBezTo>
                  <a:cubicBezTo>
                    <a:pt x="287" y="288"/>
                    <a:pt x="287" y="288"/>
                    <a:pt x="287" y="288"/>
                  </a:cubicBezTo>
                  <a:cubicBezTo>
                    <a:pt x="288" y="290"/>
                    <a:pt x="288" y="290"/>
                    <a:pt x="288" y="290"/>
                  </a:cubicBezTo>
                  <a:cubicBezTo>
                    <a:pt x="289" y="291"/>
                    <a:pt x="289" y="291"/>
                    <a:pt x="289" y="291"/>
                  </a:cubicBezTo>
                  <a:cubicBezTo>
                    <a:pt x="290" y="293"/>
                    <a:pt x="290" y="293"/>
                    <a:pt x="290" y="293"/>
                  </a:cubicBezTo>
                  <a:cubicBezTo>
                    <a:pt x="292" y="294"/>
                    <a:pt x="292" y="294"/>
                    <a:pt x="292" y="294"/>
                  </a:cubicBezTo>
                  <a:cubicBezTo>
                    <a:pt x="292" y="297"/>
                    <a:pt x="292" y="297"/>
                    <a:pt x="292" y="297"/>
                  </a:cubicBezTo>
                  <a:cubicBezTo>
                    <a:pt x="294" y="297"/>
                    <a:pt x="294" y="297"/>
                    <a:pt x="294" y="297"/>
                  </a:cubicBezTo>
                  <a:cubicBezTo>
                    <a:pt x="295" y="296"/>
                    <a:pt x="295" y="296"/>
                    <a:pt x="295" y="296"/>
                  </a:cubicBezTo>
                  <a:cubicBezTo>
                    <a:pt x="296" y="293"/>
                    <a:pt x="296" y="293"/>
                    <a:pt x="296" y="293"/>
                  </a:cubicBezTo>
                  <a:cubicBezTo>
                    <a:pt x="295" y="290"/>
                    <a:pt x="295" y="290"/>
                    <a:pt x="295" y="290"/>
                  </a:cubicBezTo>
                  <a:cubicBezTo>
                    <a:pt x="294" y="286"/>
                    <a:pt x="294" y="286"/>
                    <a:pt x="294" y="286"/>
                  </a:cubicBezTo>
                  <a:cubicBezTo>
                    <a:pt x="292" y="282"/>
                    <a:pt x="292" y="282"/>
                    <a:pt x="292" y="282"/>
                  </a:cubicBezTo>
                  <a:cubicBezTo>
                    <a:pt x="292" y="276"/>
                    <a:pt x="292" y="276"/>
                    <a:pt x="292" y="276"/>
                  </a:cubicBezTo>
                  <a:cubicBezTo>
                    <a:pt x="292" y="276"/>
                    <a:pt x="293" y="273"/>
                    <a:pt x="293" y="273"/>
                  </a:cubicBezTo>
                  <a:cubicBezTo>
                    <a:pt x="295" y="269"/>
                    <a:pt x="295" y="269"/>
                    <a:pt x="295" y="269"/>
                  </a:cubicBezTo>
                  <a:cubicBezTo>
                    <a:pt x="298" y="267"/>
                    <a:pt x="298" y="267"/>
                    <a:pt x="298" y="267"/>
                  </a:cubicBezTo>
                  <a:cubicBezTo>
                    <a:pt x="301" y="264"/>
                    <a:pt x="301" y="264"/>
                    <a:pt x="301" y="264"/>
                  </a:cubicBezTo>
                  <a:cubicBezTo>
                    <a:pt x="305" y="262"/>
                    <a:pt x="305" y="262"/>
                    <a:pt x="305" y="262"/>
                  </a:cubicBezTo>
                  <a:cubicBezTo>
                    <a:pt x="308" y="261"/>
                    <a:pt x="308" y="261"/>
                    <a:pt x="308" y="261"/>
                  </a:cubicBezTo>
                  <a:cubicBezTo>
                    <a:pt x="309" y="259"/>
                    <a:pt x="309" y="259"/>
                    <a:pt x="309" y="259"/>
                  </a:cubicBezTo>
                  <a:cubicBezTo>
                    <a:pt x="311" y="257"/>
                    <a:pt x="311" y="257"/>
                    <a:pt x="311" y="257"/>
                  </a:cubicBezTo>
                  <a:cubicBezTo>
                    <a:pt x="309" y="253"/>
                    <a:pt x="309" y="253"/>
                    <a:pt x="309" y="253"/>
                  </a:cubicBezTo>
                  <a:cubicBezTo>
                    <a:pt x="307" y="252"/>
                    <a:pt x="307" y="252"/>
                    <a:pt x="307" y="252"/>
                  </a:cubicBezTo>
                  <a:cubicBezTo>
                    <a:pt x="308" y="249"/>
                    <a:pt x="308" y="249"/>
                    <a:pt x="308" y="249"/>
                  </a:cubicBezTo>
                  <a:cubicBezTo>
                    <a:pt x="307" y="247"/>
                    <a:pt x="307" y="247"/>
                    <a:pt x="307" y="247"/>
                  </a:cubicBezTo>
                  <a:cubicBezTo>
                    <a:pt x="309" y="246"/>
                    <a:pt x="309" y="246"/>
                    <a:pt x="309" y="246"/>
                  </a:cubicBezTo>
                  <a:cubicBezTo>
                    <a:pt x="311" y="249"/>
                    <a:pt x="311" y="249"/>
                    <a:pt x="311" y="249"/>
                  </a:cubicBezTo>
                  <a:cubicBezTo>
                    <a:pt x="312" y="246"/>
                    <a:pt x="312" y="246"/>
                    <a:pt x="312" y="246"/>
                  </a:cubicBezTo>
                  <a:cubicBezTo>
                    <a:pt x="314" y="244"/>
                    <a:pt x="314" y="244"/>
                    <a:pt x="314" y="244"/>
                  </a:cubicBezTo>
                  <a:cubicBezTo>
                    <a:pt x="315" y="242"/>
                    <a:pt x="315" y="242"/>
                    <a:pt x="315" y="242"/>
                  </a:cubicBezTo>
                  <a:cubicBezTo>
                    <a:pt x="317" y="237"/>
                    <a:pt x="317" y="237"/>
                    <a:pt x="317" y="237"/>
                  </a:cubicBezTo>
                  <a:cubicBezTo>
                    <a:pt x="322" y="237"/>
                    <a:pt x="322" y="237"/>
                    <a:pt x="322" y="237"/>
                  </a:cubicBezTo>
                  <a:cubicBezTo>
                    <a:pt x="325" y="235"/>
                    <a:pt x="325" y="235"/>
                    <a:pt x="325" y="235"/>
                  </a:cubicBezTo>
                  <a:cubicBezTo>
                    <a:pt x="328" y="235"/>
                    <a:pt x="328" y="235"/>
                    <a:pt x="328" y="235"/>
                  </a:cubicBezTo>
                  <a:cubicBezTo>
                    <a:pt x="327" y="233"/>
                    <a:pt x="327" y="233"/>
                    <a:pt x="327" y="233"/>
                  </a:cubicBezTo>
                  <a:cubicBezTo>
                    <a:pt x="327" y="228"/>
                    <a:pt x="327" y="228"/>
                    <a:pt x="327" y="228"/>
                  </a:cubicBezTo>
                  <a:cubicBezTo>
                    <a:pt x="330" y="225"/>
                    <a:pt x="330" y="225"/>
                    <a:pt x="330" y="225"/>
                  </a:cubicBezTo>
                  <a:cubicBezTo>
                    <a:pt x="333" y="225"/>
                    <a:pt x="333" y="225"/>
                    <a:pt x="333" y="225"/>
                  </a:cubicBezTo>
                  <a:cubicBezTo>
                    <a:pt x="333" y="223"/>
                    <a:pt x="333" y="223"/>
                    <a:pt x="333" y="223"/>
                  </a:cubicBezTo>
                  <a:cubicBezTo>
                    <a:pt x="337" y="223"/>
                    <a:pt x="337" y="223"/>
                    <a:pt x="337" y="223"/>
                  </a:cubicBezTo>
                  <a:cubicBezTo>
                    <a:pt x="340" y="221"/>
                    <a:pt x="340" y="221"/>
                    <a:pt x="340" y="221"/>
                  </a:cubicBezTo>
                  <a:cubicBezTo>
                    <a:pt x="343" y="219"/>
                    <a:pt x="343" y="219"/>
                    <a:pt x="343" y="219"/>
                  </a:cubicBezTo>
                  <a:cubicBezTo>
                    <a:pt x="347" y="218"/>
                    <a:pt x="347" y="218"/>
                    <a:pt x="347" y="218"/>
                  </a:cubicBezTo>
                  <a:cubicBezTo>
                    <a:pt x="347" y="218"/>
                    <a:pt x="350" y="219"/>
                    <a:pt x="351" y="219"/>
                  </a:cubicBezTo>
                  <a:cubicBezTo>
                    <a:pt x="352" y="219"/>
                    <a:pt x="350" y="221"/>
                    <a:pt x="350" y="221"/>
                  </a:cubicBezTo>
                  <a:cubicBezTo>
                    <a:pt x="345" y="221"/>
                    <a:pt x="345" y="221"/>
                    <a:pt x="345" y="221"/>
                  </a:cubicBezTo>
                  <a:cubicBezTo>
                    <a:pt x="345" y="221"/>
                    <a:pt x="344" y="222"/>
                    <a:pt x="343" y="222"/>
                  </a:cubicBezTo>
                  <a:cubicBezTo>
                    <a:pt x="342" y="223"/>
                    <a:pt x="343" y="225"/>
                    <a:pt x="343" y="225"/>
                  </a:cubicBezTo>
                  <a:cubicBezTo>
                    <a:pt x="345" y="226"/>
                    <a:pt x="345" y="226"/>
                    <a:pt x="345" y="226"/>
                  </a:cubicBezTo>
                  <a:cubicBezTo>
                    <a:pt x="347" y="224"/>
                    <a:pt x="347" y="224"/>
                    <a:pt x="347" y="224"/>
                  </a:cubicBezTo>
                  <a:cubicBezTo>
                    <a:pt x="349" y="223"/>
                    <a:pt x="349" y="223"/>
                    <a:pt x="349" y="223"/>
                  </a:cubicBezTo>
                  <a:cubicBezTo>
                    <a:pt x="352" y="222"/>
                    <a:pt x="352" y="222"/>
                    <a:pt x="352" y="222"/>
                  </a:cubicBezTo>
                  <a:cubicBezTo>
                    <a:pt x="355" y="221"/>
                    <a:pt x="355" y="221"/>
                    <a:pt x="355" y="221"/>
                  </a:cubicBezTo>
                  <a:cubicBezTo>
                    <a:pt x="358" y="220"/>
                    <a:pt x="358" y="220"/>
                    <a:pt x="358" y="220"/>
                  </a:cubicBezTo>
                  <a:cubicBezTo>
                    <a:pt x="360" y="217"/>
                    <a:pt x="360" y="217"/>
                    <a:pt x="360" y="217"/>
                  </a:cubicBezTo>
                  <a:cubicBezTo>
                    <a:pt x="363" y="215"/>
                    <a:pt x="363" y="215"/>
                    <a:pt x="363" y="215"/>
                  </a:cubicBezTo>
                  <a:cubicBezTo>
                    <a:pt x="363" y="213"/>
                    <a:pt x="363" y="213"/>
                    <a:pt x="363" y="213"/>
                  </a:cubicBezTo>
                  <a:cubicBezTo>
                    <a:pt x="360" y="213"/>
                    <a:pt x="360" y="213"/>
                    <a:pt x="360" y="213"/>
                  </a:cubicBezTo>
                  <a:cubicBezTo>
                    <a:pt x="358" y="217"/>
                    <a:pt x="358" y="217"/>
                    <a:pt x="358" y="217"/>
                  </a:cubicBezTo>
                  <a:cubicBezTo>
                    <a:pt x="354" y="217"/>
                    <a:pt x="354" y="217"/>
                    <a:pt x="354" y="217"/>
                  </a:cubicBezTo>
                  <a:cubicBezTo>
                    <a:pt x="350" y="216"/>
                    <a:pt x="350" y="216"/>
                    <a:pt x="350" y="216"/>
                  </a:cubicBezTo>
                  <a:cubicBezTo>
                    <a:pt x="347" y="213"/>
                    <a:pt x="347" y="213"/>
                    <a:pt x="347" y="213"/>
                  </a:cubicBezTo>
                  <a:cubicBezTo>
                    <a:pt x="345" y="209"/>
                    <a:pt x="345" y="209"/>
                    <a:pt x="345" y="209"/>
                  </a:cubicBezTo>
                  <a:cubicBezTo>
                    <a:pt x="348" y="206"/>
                    <a:pt x="348" y="206"/>
                    <a:pt x="348" y="206"/>
                  </a:cubicBezTo>
                  <a:cubicBezTo>
                    <a:pt x="348" y="203"/>
                    <a:pt x="348" y="203"/>
                    <a:pt x="348" y="203"/>
                  </a:cubicBezTo>
                  <a:cubicBezTo>
                    <a:pt x="344" y="202"/>
                    <a:pt x="344" y="202"/>
                    <a:pt x="344" y="202"/>
                  </a:cubicBezTo>
                  <a:cubicBezTo>
                    <a:pt x="339" y="204"/>
                    <a:pt x="339" y="204"/>
                    <a:pt x="339" y="204"/>
                  </a:cubicBezTo>
                  <a:cubicBezTo>
                    <a:pt x="334" y="207"/>
                    <a:pt x="334" y="207"/>
                    <a:pt x="334" y="207"/>
                  </a:cubicBezTo>
                  <a:cubicBezTo>
                    <a:pt x="329" y="212"/>
                    <a:pt x="329" y="212"/>
                    <a:pt x="329" y="212"/>
                  </a:cubicBezTo>
                  <a:cubicBezTo>
                    <a:pt x="325" y="214"/>
                    <a:pt x="325" y="214"/>
                    <a:pt x="325" y="214"/>
                  </a:cubicBezTo>
                  <a:cubicBezTo>
                    <a:pt x="326" y="212"/>
                    <a:pt x="326" y="212"/>
                    <a:pt x="326" y="212"/>
                  </a:cubicBezTo>
                  <a:cubicBezTo>
                    <a:pt x="329" y="209"/>
                    <a:pt x="329" y="209"/>
                    <a:pt x="329" y="209"/>
                  </a:cubicBezTo>
                  <a:cubicBezTo>
                    <a:pt x="330" y="207"/>
                    <a:pt x="330" y="207"/>
                    <a:pt x="330" y="207"/>
                  </a:cubicBezTo>
                  <a:cubicBezTo>
                    <a:pt x="326" y="206"/>
                    <a:pt x="326" y="206"/>
                    <a:pt x="326" y="206"/>
                  </a:cubicBezTo>
                  <a:cubicBezTo>
                    <a:pt x="331" y="206"/>
                    <a:pt x="331" y="206"/>
                    <a:pt x="331" y="206"/>
                  </a:cubicBezTo>
                  <a:cubicBezTo>
                    <a:pt x="333" y="204"/>
                    <a:pt x="333" y="204"/>
                    <a:pt x="333" y="204"/>
                  </a:cubicBezTo>
                  <a:cubicBezTo>
                    <a:pt x="335" y="202"/>
                    <a:pt x="335" y="202"/>
                    <a:pt x="335" y="202"/>
                  </a:cubicBezTo>
                  <a:cubicBezTo>
                    <a:pt x="339" y="201"/>
                    <a:pt x="339" y="201"/>
                    <a:pt x="339" y="201"/>
                  </a:cubicBezTo>
                  <a:cubicBezTo>
                    <a:pt x="340" y="199"/>
                    <a:pt x="340" y="199"/>
                    <a:pt x="340" y="199"/>
                  </a:cubicBezTo>
                  <a:cubicBezTo>
                    <a:pt x="343" y="198"/>
                    <a:pt x="343" y="198"/>
                    <a:pt x="343" y="198"/>
                  </a:cubicBezTo>
                  <a:cubicBezTo>
                    <a:pt x="347" y="198"/>
                    <a:pt x="347" y="198"/>
                    <a:pt x="347" y="198"/>
                  </a:cubicBezTo>
                  <a:cubicBezTo>
                    <a:pt x="355" y="197"/>
                    <a:pt x="355" y="197"/>
                    <a:pt x="355" y="197"/>
                  </a:cubicBezTo>
                  <a:cubicBezTo>
                    <a:pt x="359" y="198"/>
                    <a:pt x="359" y="198"/>
                    <a:pt x="359" y="198"/>
                  </a:cubicBezTo>
                  <a:cubicBezTo>
                    <a:pt x="362" y="198"/>
                    <a:pt x="362" y="198"/>
                    <a:pt x="362" y="198"/>
                  </a:cubicBezTo>
                  <a:cubicBezTo>
                    <a:pt x="366" y="196"/>
                    <a:pt x="366" y="196"/>
                    <a:pt x="366" y="196"/>
                  </a:cubicBezTo>
                  <a:cubicBezTo>
                    <a:pt x="368" y="192"/>
                    <a:pt x="368" y="192"/>
                    <a:pt x="368" y="192"/>
                  </a:cubicBezTo>
                  <a:cubicBezTo>
                    <a:pt x="374" y="192"/>
                    <a:pt x="374" y="192"/>
                    <a:pt x="374" y="192"/>
                  </a:cubicBezTo>
                  <a:cubicBezTo>
                    <a:pt x="376" y="191"/>
                    <a:pt x="376" y="191"/>
                    <a:pt x="376" y="191"/>
                  </a:cubicBezTo>
                  <a:cubicBezTo>
                    <a:pt x="378" y="189"/>
                    <a:pt x="378" y="189"/>
                    <a:pt x="378" y="189"/>
                  </a:cubicBezTo>
                  <a:cubicBezTo>
                    <a:pt x="376" y="188"/>
                    <a:pt x="376" y="188"/>
                    <a:pt x="376" y="188"/>
                  </a:cubicBezTo>
                  <a:cubicBezTo>
                    <a:pt x="377" y="187"/>
                    <a:pt x="377" y="187"/>
                    <a:pt x="377" y="187"/>
                  </a:cubicBezTo>
                  <a:cubicBezTo>
                    <a:pt x="377" y="184"/>
                    <a:pt x="377" y="184"/>
                    <a:pt x="377" y="184"/>
                  </a:cubicBezTo>
                  <a:cubicBezTo>
                    <a:pt x="374" y="183"/>
                    <a:pt x="374" y="183"/>
                    <a:pt x="374" y="183"/>
                  </a:cubicBezTo>
                  <a:cubicBezTo>
                    <a:pt x="373" y="181"/>
                    <a:pt x="373" y="181"/>
                    <a:pt x="373" y="181"/>
                  </a:cubicBezTo>
                  <a:cubicBezTo>
                    <a:pt x="369" y="181"/>
                    <a:pt x="369" y="181"/>
                    <a:pt x="369" y="181"/>
                  </a:cubicBezTo>
                  <a:cubicBezTo>
                    <a:pt x="366" y="183"/>
                    <a:pt x="366" y="183"/>
                    <a:pt x="366" y="183"/>
                  </a:cubicBezTo>
                  <a:cubicBezTo>
                    <a:pt x="364" y="185"/>
                    <a:pt x="364" y="185"/>
                    <a:pt x="364" y="185"/>
                  </a:cubicBezTo>
                  <a:cubicBezTo>
                    <a:pt x="362" y="184"/>
                    <a:pt x="362" y="184"/>
                    <a:pt x="362" y="184"/>
                  </a:cubicBezTo>
                  <a:cubicBezTo>
                    <a:pt x="362" y="182"/>
                    <a:pt x="362" y="182"/>
                    <a:pt x="362" y="182"/>
                  </a:cubicBezTo>
                  <a:cubicBezTo>
                    <a:pt x="366" y="180"/>
                    <a:pt x="366" y="180"/>
                    <a:pt x="366" y="180"/>
                  </a:cubicBezTo>
                  <a:cubicBezTo>
                    <a:pt x="371" y="179"/>
                    <a:pt x="371" y="179"/>
                    <a:pt x="371" y="179"/>
                  </a:cubicBezTo>
                  <a:cubicBezTo>
                    <a:pt x="373" y="178"/>
                    <a:pt x="373" y="178"/>
                    <a:pt x="373" y="178"/>
                  </a:cubicBezTo>
                  <a:cubicBezTo>
                    <a:pt x="370" y="177"/>
                    <a:pt x="370" y="177"/>
                    <a:pt x="370" y="177"/>
                  </a:cubicBezTo>
                  <a:cubicBezTo>
                    <a:pt x="367" y="176"/>
                    <a:pt x="367" y="176"/>
                    <a:pt x="367" y="176"/>
                  </a:cubicBezTo>
                  <a:cubicBezTo>
                    <a:pt x="363" y="175"/>
                    <a:pt x="363" y="175"/>
                    <a:pt x="363" y="175"/>
                  </a:cubicBezTo>
                  <a:cubicBezTo>
                    <a:pt x="361" y="173"/>
                    <a:pt x="361" y="173"/>
                    <a:pt x="361" y="173"/>
                  </a:cubicBezTo>
                  <a:cubicBezTo>
                    <a:pt x="358" y="171"/>
                    <a:pt x="358" y="171"/>
                    <a:pt x="358" y="171"/>
                  </a:cubicBezTo>
                  <a:cubicBezTo>
                    <a:pt x="357" y="169"/>
                    <a:pt x="357" y="169"/>
                    <a:pt x="357" y="169"/>
                  </a:cubicBezTo>
                  <a:cubicBezTo>
                    <a:pt x="359" y="168"/>
                    <a:pt x="359" y="168"/>
                    <a:pt x="359" y="168"/>
                  </a:cubicBezTo>
                  <a:cubicBezTo>
                    <a:pt x="359" y="167"/>
                    <a:pt x="359" y="167"/>
                    <a:pt x="359" y="167"/>
                  </a:cubicBezTo>
                  <a:cubicBezTo>
                    <a:pt x="357" y="164"/>
                    <a:pt x="357" y="164"/>
                    <a:pt x="357" y="164"/>
                  </a:cubicBezTo>
                  <a:cubicBezTo>
                    <a:pt x="354" y="160"/>
                    <a:pt x="354" y="160"/>
                    <a:pt x="354" y="160"/>
                  </a:cubicBezTo>
                  <a:cubicBezTo>
                    <a:pt x="350" y="153"/>
                    <a:pt x="350" y="153"/>
                    <a:pt x="350" y="153"/>
                  </a:cubicBezTo>
                  <a:cubicBezTo>
                    <a:pt x="348" y="150"/>
                    <a:pt x="348" y="150"/>
                    <a:pt x="348" y="150"/>
                  </a:cubicBezTo>
                  <a:cubicBezTo>
                    <a:pt x="345" y="154"/>
                    <a:pt x="345" y="154"/>
                    <a:pt x="345" y="154"/>
                  </a:cubicBezTo>
                  <a:cubicBezTo>
                    <a:pt x="345" y="158"/>
                    <a:pt x="345" y="158"/>
                    <a:pt x="345" y="158"/>
                  </a:cubicBezTo>
                  <a:cubicBezTo>
                    <a:pt x="342" y="159"/>
                    <a:pt x="342" y="159"/>
                    <a:pt x="342" y="159"/>
                  </a:cubicBezTo>
                  <a:cubicBezTo>
                    <a:pt x="340" y="161"/>
                    <a:pt x="340" y="161"/>
                    <a:pt x="340" y="161"/>
                  </a:cubicBezTo>
                  <a:cubicBezTo>
                    <a:pt x="336" y="161"/>
                    <a:pt x="336" y="161"/>
                    <a:pt x="336" y="161"/>
                  </a:cubicBezTo>
                  <a:cubicBezTo>
                    <a:pt x="336" y="159"/>
                    <a:pt x="336" y="159"/>
                    <a:pt x="336" y="159"/>
                  </a:cubicBezTo>
                  <a:cubicBezTo>
                    <a:pt x="334" y="157"/>
                    <a:pt x="334" y="157"/>
                    <a:pt x="334" y="157"/>
                  </a:cubicBezTo>
                  <a:cubicBezTo>
                    <a:pt x="330" y="158"/>
                    <a:pt x="330" y="158"/>
                    <a:pt x="330" y="158"/>
                  </a:cubicBezTo>
                  <a:cubicBezTo>
                    <a:pt x="331" y="154"/>
                    <a:pt x="331" y="154"/>
                    <a:pt x="331" y="154"/>
                  </a:cubicBezTo>
                  <a:cubicBezTo>
                    <a:pt x="331" y="149"/>
                    <a:pt x="331" y="149"/>
                    <a:pt x="331" y="149"/>
                  </a:cubicBezTo>
                  <a:cubicBezTo>
                    <a:pt x="331" y="147"/>
                    <a:pt x="331" y="147"/>
                    <a:pt x="331" y="147"/>
                  </a:cubicBezTo>
                  <a:cubicBezTo>
                    <a:pt x="327" y="147"/>
                    <a:pt x="327" y="147"/>
                    <a:pt x="327" y="147"/>
                  </a:cubicBezTo>
                  <a:cubicBezTo>
                    <a:pt x="324" y="145"/>
                    <a:pt x="324" y="145"/>
                    <a:pt x="324" y="145"/>
                  </a:cubicBezTo>
                  <a:cubicBezTo>
                    <a:pt x="321" y="142"/>
                    <a:pt x="321" y="142"/>
                    <a:pt x="321" y="142"/>
                  </a:cubicBezTo>
                  <a:cubicBezTo>
                    <a:pt x="316" y="139"/>
                    <a:pt x="316" y="139"/>
                    <a:pt x="316" y="139"/>
                  </a:cubicBezTo>
                  <a:cubicBezTo>
                    <a:pt x="315" y="140"/>
                    <a:pt x="315" y="140"/>
                    <a:pt x="315" y="140"/>
                  </a:cubicBezTo>
                  <a:cubicBezTo>
                    <a:pt x="310" y="140"/>
                    <a:pt x="310" y="140"/>
                    <a:pt x="310" y="140"/>
                  </a:cubicBezTo>
                  <a:cubicBezTo>
                    <a:pt x="309" y="139"/>
                    <a:pt x="309" y="139"/>
                    <a:pt x="309" y="139"/>
                  </a:cubicBezTo>
                  <a:cubicBezTo>
                    <a:pt x="304" y="139"/>
                    <a:pt x="304" y="139"/>
                    <a:pt x="304" y="139"/>
                  </a:cubicBezTo>
                  <a:cubicBezTo>
                    <a:pt x="302" y="141"/>
                    <a:pt x="302" y="141"/>
                    <a:pt x="302" y="141"/>
                  </a:cubicBezTo>
                  <a:cubicBezTo>
                    <a:pt x="304" y="144"/>
                    <a:pt x="304" y="144"/>
                    <a:pt x="304" y="144"/>
                  </a:cubicBezTo>
                  <a:cubicBezTo>
                    <a:pt x="303" y="147"/>
                    <a:pt x="303" y="147"/>
                    <a:pt x="303" y="147"/>
                  </a:cubicBezTo>
                  <a:cubicBezTo>
                    <a:pt x="304" y="150"/>
                    <a:pt x="304" y="150"/>
                    <a:pt x="304" y="150"/>
                  </a:cubicBezTo>
                  <a:cubicBezTo>
                    <a:pt x="305" y="153"/>
                    <a:pt x="305" y="153"/>
                    <a:pt x="305" y="153"/>
                  </a:cubicBezTo>
                  <a:cubicBezTo>
                    <a:pt x="303" y="153"/>
                    <a:pt x="303" y="153"/>
                    <a:pt x="303" y="153"/>
                  </a:cubicBezTo>
                  <a:cubicBezTo>
                    <a:pt x="303" y="156"/>
                    <a:pt x="303" y="156"/>
                    <a:pt x="303" y="156"/>
                  </a:cubicBezTo>
                  <a:cubicBezTo>
                    <a:pt x="301" y="158"/>
                    <a:pt x="301" y="158"/>
                    <a:pt x="301" y="158"/>
                  </a:cubicBezTo>
                  <a:cubicBezTo>
                    <a:pt x="303" y="160"/>
                    <a:pt x="303" y="160"/>
                    <a:pt x="303" y="160"/>
                  </a:cubicBezTo>
                  <a:cubicBezTo>
                    <a:pt x="307" y="162"/>
                    <a:pt x="307" y="162"/>
                    <a:pt x="307" y="162"/>
                  </a:cubicBezTo>
                  <a:cubicBezTo>
                    <a:pt x="307" y="166"/>
                    <a:pt x="307" y="166"/>
                    <a:pt x="307" y="166"/>
                  </a:cubicBezTo>
                  <a:cubicBezTo>
                    <a:pt x="307" y="171"/>
                    <a:pt x="307" y="171"/>
                    <a:pt x="307" y="171"/>
                  </a:cubicBezTo>
                  <a:cubicBezTo>
                    <a:pt x="305" y="174"/>
                    <a:pt x="305" y="174"/>
                    <a:pt x="305" y="174"/>
                  </a:cubicBezTo>
                  <a:cubicBezTo>
                    <a:pt x="302" y="176"/>
                    <a:pt x="302" y="176"/>
                    <a:pt x="302" y="176"/>
                  </a:cubicBezTo>
                  <a:cubicBezTo>
                    <a:pt x="298" y="177"/>
                    <a:pt x="298" y="177"/>
                    <a:pt x="298" y="177"/>
                  </a:cubicBezTo>
                  <a:cubicBezTo>
                    <a:pt x="300" y="181"/>
                    <a:pt x="300" y="181"/>
                    <a:pt x="300" y="181"/>
                  </a:cubicBezTo>
                  <a:cubicBezTo>
                    <a:pt x="300" y="186"/>
                    <a:pt x="300" y="186"/>
                    <a:pt x="300" y="186"/>
                  </a:cubicBezTo>
                  <a:cubicBezTo>
                    <a:pt x="301" y="188"/>
                    <a:pt x="301" y="188"/>
                    <a:pt x="301" y="188"/>
                  </a:cubicBezTo>
                  <a:cubicBezTo>
                    <a:pt x="301" y="191"/>
                    <a:pt x="301" y="191"/>
                    <a:pt x="301" y="191"/>
                  </a:cubicBezTo>
                  <a:cubicBezTo>
                    <a:pt x="299" y="194"/>
                    <a:pt x="299" y="194"/>
                    <a:pt x="299" y="194"/>
                  </a:cubicBezTo>
                  <a:cubicBezTo>
                    <a:pt x="294" y="194"/>
                    <a:pt x="294" y="194"/>
                    <a:pt x="294" y="194"/>
                  </a:cubicBezTo>
                  <a:cubicBezTo>
                    <a:pt x="292" y="190"/>
                    <a:pt x="292" y="190"/>
                    <a:pt x="292" y="190"/>
                  </a:cubicBezTo>
                  <a:cubicBezTo>
                    <a:pt x="289" y="186"/>
                    <a:pt x="289" y="186"/>
                    <a:pt x="289" y="186"/>
                  </a:cubicBezTo>
                  <a:cubicBezTo>
                    <a:pt x="289" y="183"/>
                    <a:pt x="289" y="183"/>
                    <a:pt x="289" y="183"/>
                  </a:cubicBezTo>
                  <a:cubicBezTo>
                    <a:pt x="288" y="179"/>
                    <a:pt x="288" y="179"/>
                    <a:pt x="288" y="179"/>
                  </a:cubicBezTo>
                  <a:cubicBezTo>
                    <a:pt x="289" y="176"/>
                    <a:pt x="289" y="176"/>
                    <a:pt x="289" y="176"/>
                  </a:cubicBezTo>
                  <a:cubicBezTo>
                    <a:pt x="283" y="175"/>
                    <a:pt x="283" y="175"/>
                    <a:pt x="283" y="175"/>
                  </a:cubicBezTo>
                  <a:cubicBezTo>
                    <a:pt x="279" y="175"/>
                    <a:pt x="279" y="175"/>
                    <a:pt x="279" y="175"/>
                  </a:cubicBezTo>
                  <a:cubicBezTo>
                    <a:pt x="277" y="174"/>
                    <a:pt x="277" y="174"/>
                    <a:pt x="277" y="174"/>
                  </a:cubicBezTo>
                  <a:cubicBezTo>
                    <a:pt x="272" y="172"/>
                    <a:pt x="272" y="172"/>
                    <a:pt x="272" y="172"/>
                  </a:cubicBezTo>
                  <a:cubicBezTo>
                    <a:pt x="270" y="170"/>
                    <a:pt x="270" y="170"/>
                    <a:pt x="270" y="170"/>
                  </a:cubicBezTo>
                  <a:cubicBezTo>
                    <a:pt x="265" y="168"/>
                    <a:pt x="265" y="168"/>
                    <a:pt x="265" y="168"/>
                  </a:cubicBezTo>
                  <a:cubicBezTo>
                    <a:pt x="261" y="165"/>
                    <a:pt x="261" y="165"/>
                    <a:pt x="261" y="165"/>
                  </a:cubicBezTo>
                  <a:cubicBezTo>
                    <a:pt x="255" y="167"/>
                    <a:pt x="255" y="167"/>
                    <a:pt x="255" y="167"/>
                  </a:cubicBezTo>
                  <a:cubicBezTo>
                    <a:pt x="253" y="165"/>
                    <a:pt x="253" y="165"/>
                    <a:pt x="253" y="165"/>
                  </a:cubicBezTo>
                  <a:cubicBezTo>
                    <a:pt x="251" y="159"/>
                    <a:pt x="251" y="159"/>
                    <a:pt x="251" y="159"/>
                  </a:cubicBezTo>
                  <a:cubicBezTo>
                    <a:pt x="248" y="158"/>
                    <a:pt x="248" y="158"/>
                    <a:pt x="248" y="158"/>
                  </a:cubicBezTo>
                  <a:cubicBezTo>
                    <a:pt x="246" y="156"/>
                    <a:pt x="246" y="156"/>
                    <a:pt x="246" y="156"/>
                  </a:cubicBezTo>
                  <a:cubicBezTo>
                    <a:pt x="247" y="149"/>
                    <a:pt x="247" y="149"/>
                    <a:pt x="247" y="149"/>
                  </a:cubicBezTo>
                  <a:cubicBezTo>
                    <a:pt x="250" y="144"/>
                    <a:pt x="250" y="144"/>
                    <a:pt x="250" y="144"/>
                  </a:cubicBezTo>
                  <a:cubicBezTo>
                    <a:pt x="253" y="140"/>
                    <a:pt x="253" y="140"/>
                    <a:pt x="253" y="140"/>
                  </a:cubicBezTo>
                  <a:cubicBezTo>
                    <a:pt x="257" y="138"/>
                    <a:pt x="257" y="138"/>
                    <a:pt x="257" y="138"/>
                  </a:cubicBezTo>
                  <a:cubicBezTo>
                    <a:pt x="260" y="136"/>
                    <a:pt x="260" y="136"/>
                    <a:pt x="260" y="136"/>
                  </a:cubicBezTo>
                  <a:cubicBezTo>
                    <a:pt x="258" y="134"/>
                    <a:pt x="258" y="134"/>
                    <a:pt x="258" y="134"/>
                  </a:cubicBezTo>
                  <a:cubicBezTo>
                    <a:pt x="254" y="132"/>
                    <a:pt x="254" y="132"/>
                    <a:pt x="254" y="132"/>
                  </a:cubicBezTo>
                  <a:cubicBezTo>
                    <a:pt x="248" y="131"/>
                    <a:pt x="248" y="131"/>
                    <a:pt x="248" y="131"/>
                  </a:cubicBezTo>
                  <a:cubicBezTo>
                    <a:pt x="255" y="132"/>
                    <a:pt x="255" y="132"/>
                    <a:pt x="255" y="132"/>
                  </a:cubicBezTo>
                  <a:cubicBezTo>
                    <a:pt x="260" y="133"/>
                    <a:pt x="260" y="133"/>
                    <a:pt x="260" y="133"/>
                  </a:cubicBezTo>
                  <a:cubicBezTo>
                    <a:pt x="262" y="132"/>
                    <a:pt x="262" y="132"/>
                    <a:pt x="262" y="132"/>
                  </a:cubicBezTo>
                  <a:cubicBezTo>
                    <a:pt x="262" y="130"/>
                    <a:pt x="262" y="130"/>
                    <a:pt x="262" y="130"/>
                  </a:cubicBezTo>
                  <a:cubicBezTo>
                    <a:pt x="267" y="131"/>
                    <a:pt x="267" y="131"/>
                    <a:pt x="267" y="131"/>
                  </a:cubicBezTo>
                  <a:cubicBezTo>
                    <a:pt x="269" y="131"/>
                    <a:pt x="269" y="131"/>
                    <a:pt x="269" y="131"/>
                  </a:cubicBezTo>
                  <a:cubicBezTo>
                    <a:pt x="269" y="128"/>
                    <a:pt x="269" y="128"/>
                    <a:pt x="269" y="128"/>
                  </a:cubicBezTo>
                  <a:cubicBezTo>
                    <a:pt x="271" y="128"/>
                    <a:pt x="271" y="128"/>
                    <a:pt x="271" y="128"/>
                  </a:cubicBezTo>
                  <a:cubicBezTo>
                    <a:pt x="272" y="125"/>
                    <a:pt x="272" y="125"/>
                    <a:pt x="272" y="125"/>
                  </a:cubicBezTo>
                  <a:cubicBezTo>
                    <a:pt x="269" y="124"/>
                    <a:pt x="269" y="124"/>
                    <a:pt x="269" y="124"/>
                  </a:cubicBezTo>
                  <a:cubicBezTo>
                    <a:pt x="265" y="124"/>
                    <a:pt x="265" y="124"/>
                    <a:pt x="265" y="124"/>
                  </a:cubicBezTo>
                  <a:cubicBezTo>
                    <a:pt x="264" y="122"/>
                    <a:pt x="264" y="122"/>
                    <a:pt x="264" y="122"/>
                  </a:cubicBezTo>
                  <a:cubicBezTo>
                    <a:pt x="259" y="121"/>
                    <a:pt x="259" y="121"/>
                    <a:pt x="259" y="121"/>
                  </a:cubicBezTo>
                  <a:cubicBezTo>
                    <a:pt x="262" y="121"/>
                    <a:pt x="262" y="121"/>
                    <a:pt x="262" y="121"/>
                  </a:cubicBezTo>
                  <a:cubicBezTo>
                    <a:pt x="267" y="122"/>
                    <a:pt x="267" y="122"/>
                    <a:pt x="267" y="122"/>
                  </a:cubicBezTo>
                  <a:cubicBezTo>
                    <a:pt x="270" y="123"/>
                    <a:pt x="270" y="123"/>
                    <a:pt x="270" y="123"/>
                  </a:cubicBezTo>
                  <a:cubicBezTo>
                    <a:pt x="273" y="122"/>
                    <a:pt x="273" y="122"/>
                    <a:pt x="273" y="122"/>
                  </a:cubicBezTo>
                  <a:cubicBezTo>
                    <a:pt x="275" y="119"/>
                    <a:pt x="275" y="119"/>
                    <a:pt x="275" y="119"/>
                  </a:cubicBezTo>
                  <a:cubicBezTo>
                    <a:pt x="273" y="117"/>
                    <a:pt x="273" y="117"/>
                    <a:pt x="273" y="117"/>
                  </a:cubicBezTo>
                  <a:cubicBezTo>
                    <a:pt x="276" y="117"/>
                    <a:pt x="276" y="117"/>
                    <a:pt x="276" y="117"/>
                  </a:cubicBezTo>
                  <a:cubicBezTo>
                    <a:pt x="278" y="119"/>
                    <a:pt x="278" y="119"/>
                    <a:pt x="278" y="119"/>
                  </a:cubicBezTo>
                  <a:cubicBezTo>
                    <a:pt x="277" y="121"/>
                    <a:pt x="277" y="121"/>
                    <a:pt x="277" y="121"/>
                  </a:cubicBezTo>
                  <a:cubicBezTo>
                    <a:pt x="275" y="125"/>
                    <a:pt x="275" y="125"/>
                    <a:pt x="275" y="125"/>
                  </a:cubicBezTo>
                  <a:cubicBezTo>
                    <a:pt x="275" y="130"/>
                    <a:pt x="275" y="130"/>
                    <a:pt x="275" y="130"/>
                  </a:cubicBezTo>
                  <a:cubicBezTo>
                    <a:pt x="272" y="131"/>
                    <a:pt x="272" y="131"/>
                    <a:pt x="272" y="131"/>
                  </a:cubicBezTo>
                  <a:cubicBezTo>
                    <a:pt x="273" y="133"/>
                    <a:pt x="273" y="133"/>
                    <a:pt x="273" y="133"/>
                  </a:cubicBezTo>
                  <a:cubicBezTo>
                    <a:pt x="276" y="133"/>
                    <a:pt x="276" y="133"/>
                    <a:pt x="276" y="133"/>
                  </a:cubicBezTo>
                  <a:cubicBezTo>
                    <a:pt x="276" y="135"/>
                    <a:pt x="276" y="135"/>
                    <a:pt x="276" y="135"/>
                  </a:cubicBezTo>
                  <a:cubicBezTo>
                    <a:pt x="276" y="135"/>
                    <a:pt x="280" y="136"/>
                    <a:pt x="281" y="135"/>
                  </a:cubicBezTo>
                  <a:cubicBezTo>
                    <a:pt x="282" y="132"/>
                    <a:pt x="282" y="132"/>
                    <a:pt x="282" y="132"/>
                  </a:cubicBezTo>
                  <a:cubicBezTo>
                    <a:pt x="286" y="133"/>
                    <a:pt x="286" y="133"/>
                    <a:pt x="286" y="133"/>
                  </a:cubicBezTo>
                  <a:cubicBezTo>
                    <a:pt x="288" y="133"/>
                    <a:pt x="288" y="133"/>
                    <a:pt x="288" y="133"/>
                  </a:cubicBezTo>
                  <a:cubicBezTo>
                    <a:pt x="291" y="134"/>
                    <a:pt x="291" y="134"/>
                    <a:pt x="291" y="134"/>
                  </a:cubicBezTo>
                  <a:cubicBezTo>
                    <a:pt x="294" y="134"/>
                    <a:pt x="294" y="134"/>
                    <a:pt x="294" y="134"/>
                  </a:cubicBezTo>
                  <a:cubicBezTo>
                    <a:pt x="294" y="131"/>
                    <a:pt x="294" y="131"/>
                    <a:pt x="294" y="131"/>
                  </a:cubicBezTo>
                  <a:cubicBezTo>
                    <a:pt x="291" y="131"/>
                    <a:pt x="291" y="131"/>
                    <a:pt x="291" y="131"/>
                  </a:cubicBezTo>
                  <a:cubicBezTo>
                    <a:pt x="289" y="127"/>
                    <a:pt x="289" y="127"/>
                    <a:pt x="289" y="127"/>
                  </a:cubicBezTo>
                  <a:cubicBezTo>
                    <a:pt x="285" y="127"/>
                    <a:pt x="285" y="127"/>
                    <a:pt x="285" y="127"/>
                  </a:cubicBezTo>
                  <a:cubicBezTo>
                    <a:pt x="282" y="124"/>
                    <a:pt x="282" y="124"/>
                    <a:pt x="282" y="124"/>
                  </a:cubicBezTo>
                  <a:cubicBezTo>
                    <a:pt x="279" y="124"/>
                    <a:pt x="279" y="124"/>
                    <a:pt x="279" y="124"/>
                  </a:cubicBezTo>
                  <a:cubicBezTo>
                    <a:pt x="279" y="122"/>
                    <a:pt x="279" y="122"/>
                    <a:pt x="279" y="122"/>
                  </a:cubicBezTo>
                  <a:cubicBezTo>
                    <a:pt x="282" y="122"/>
                    <a:pt x="282" y="122"/>
                    <a:pt x="282" y="122"/>
                  </a:cubicBezTo>
                  <a:cubicBezTo>
                    <a:pt x="283" y="121"/>
                    <a:pt x="283" y="121"/>
                    <a:pt x="283" y="121"/>
                  </a:cubicBezTo>
                  <a:cubicBezTo>
                    <a:pt x="283" y="119"/>
                    <a:pt x="283" y="119"/>
                    <a:pt x="283" y="119"/>
                  </a:cubicBezTo>
                  <a:cubicBezTo>
                    <a:pt x="286" y="119"/>
                    <a:pt x="286" y="119"/>
                    <a:pt x="286" y="119"/>
                  </a:cubicBezTo>
                  <a:cubicBezTo>
                    <a:pt x="288" y="117"/>
                    <a:pt x="288" y="117"/>
                    <a:pt x="288" y="117"/>
                  </a:cubicBezTo>
                  <a:cubicBezTo>
                    <a:pt x="291" y="115"/>
                    <a:pt x="291" y="115"/>
                    <a:pt x="291" y="115"/>
                  </a:cubicBezTo>
                  <a:cubicBezTo>
                    <a:pt x="292" y="113"/>
                    <a:pt x="292" y="113"/>
                    <a:pt x="292" y="113"/>
                  </a:cubicBezTo>
                  <a:cubicBezTo>
                    <a:pt x="290" y="111"/>
                    <a:pt x="290" y="111"/>
                    <a:pt x="290" y="111"/>
                  </a:cubicBezTo>
                  <a:cubicBezTo>
                    <a:pt x="288" y="107"/>
                    <a:pt x="288" y="107"/>
                    <a:pt x="288" y="107"/>
                  </a:cubicBezTo>
                  <a:cubicBezTo>
                    <a:pt x="291" y="107"/>
                    <a:pt x="291" y="107"/>
                    <a:pt x="291" y="107"/>
                  </a:cubicBezTo>
                  <a:cubicBezTo>
                    <a:pt x="292" y="104"/>
                    <a:pt x="292" y="104"/>
                    <a:pt x="292" y="104"/>
                  </a:cubicBezTo>
                  <a:cubicBezTo>
                    <a:pt x="290" y="101"/>
                    <a:pt x="290" y="101"/>
                    <a:pt x="290" y="101"/>
                  </a:cubicBezTo>
                  <a:cubicBezTo>
                    <a:pt x="287" y="100"/>
                    <a:pt x="287" y="100"/>
                    <a:pt x="287" y="100"/>
                  </a:cubicBezTo>
                  <a:cubicBezTo>
                    <a:pt x="283" y="98"/>
                    <a:pt x="283" y="98"/>
                    <a:pt x="283" y="98"/>
                  </a:cubicBezTo>
                  <a:cubicBezTo>
                    <a:pt x="287" y="98"/>
                    <a:pt x="287" y="98"/>
                    <a:pt x="287" y="98"/>
                  </a:cubicBezTo>
                  <a:cubicBezTo>
                    <a:pt x="288" y="96"/>
                    <a:pt x="288" y="96"/>
                    <a:pt x="288" y="96"/>
                  </a:cubicBezTo>
                  <a:cubicBezTo>
                    <a:pt x="291" y="97"/>
                    <a:pt x="291" y="97"/>
                    <a:pt x="291" y="97"/>
                  </a:cubicBezTo>
                  <a:cubicBezTo>
                    <a:pt x="294" y="98"/>
                    <a:pt x="294" y="98"/>
                    <a:pt x="294" y="98"/>
                  </a:cubicBezTo>
                  <a:cubicBezTo>
                    <a:pt x="298" y="98"/>
                    <a:pt x="298" y="98"/>
                    <a:pt x="298" y="98"/>
                  </a:cubicBezTo>
                  <a:cubicBezTo>
                    <a:pt x="301" y="97"/>
                    <a:pt x="301" y="97"/>
                    <a:pt x="301" y="97"/>
                  </a:cubicBezTo>
                  <a:cubicBezTo>
                    <a:pt x="298" y="95"/>
                    <a:pt x="298" y="95"/>
                    <a:pt x="298" y="95"/>
                  </a:cubicBezTo>
                  <a:cubicBezTo>
                    <a:pt x="300" y="94"/>
                    <a:pt x="300" y="94"/>
                    <a:pt x="300" y="94"/>
                  </a:cubicBezTo>
                  <a:cubicBezTo>
                    <a:pt x="303" y="97"/>
                    <a:pt x="303" y="97"/>
                    <a:pt x="303" y="97"/>
                  </a:cubicBezTo>
                  <a:cubicBezTo>
                    <a:pt x="306" y="98"/>
                    <a:pt x="306" y="98"/>
                    <a:pt x="306" y="98"/>
                  </a:cubicBezTo>
                  <a:cubicBezTo>
                    <a:pt x="308" y="100"/>
                    <a:pt x="308" y="100"/>
                    <a:pt x="308" y="100"/>
                  </a:cubicBezTo>
                  <a:cubicBezTo>
                    <a:pt x="310" y="101"/>
                    <a:pt x="310" y="101"/>
                    <a:pt x="310" y="101"/>
                  </a:cubicBezTo>
                  <a:cubicBezTo>
                    <a:pt x="312" y="103"/>
                    <a:pt x="312" y="103"/>
                    <a:pt x="312" y="103"/>
                  </a:cubicBezTo>
                  <a:cubicBezTo>
                    <a:pt x="314" y="104"/>
                    <a:pt x="314" y="104"/>
                    <a:pt x="314" y="104"/>
                  </a:cubicBezTo>
                  <a:cubicBezTo>
                    <a:pt x="316" y="107"/>
                    <a:pt x="316" y="107"/>
                    <a:pt x="316" y="107"/>
                  </a:cubicBezTo>
                  <a:cubicBezTo>
                    <a:pt x="319" y="108"/>
                    <a:pt x="319" y="108"/>
                    <a:pt x="319" y="108"/>
                  </a:cubicBezTo>
                  <a:cubicBezTo>
                    <a:pt x="321" y="110"/>
                    <a:pt x="321" y="110"/>
                    <a:pt x="321" y="110"/>
                  </a:cubicBezTo>
                  <a:cubicBezTo>
                    <a:pt x="322" y="114"/>
                    <a:pt x="322" y="114"/>
                    <a:pt x="322" y="114"/>
                  </a:cubicBezTo>
                  <a:cubicBezTo>
                    <a:pt x="318" y="117"/>
                    <a:pt x="318" y="117"/>
                    <a:pt x="318" y="117"/>
                  </a:cubicBezTo>
                  <a:cubicBezTo>
                    <a:pt x="315" y="120"/>
                    <a:pt x="315" y="120"/>
                    <a:pt x="315" y="120"/>
                  </a:cubicBezTo>
                  <a:cubicBezTo>
                    <a:pt x="317" y="124"/>
                    <a:pt x="317" y="124"/>
                    <a:pt x="317" y="124"/>
                  </a:cubicBezTo>
                  <a:cubicBezTo>
                    <a:pt x="312" y="124"/>
                    <a:pt x="312" y="124"/>
                    <a:pt x="312" y="124"/>
                  </a:cubicBezTo>
                  <a:cubicBezTo>
                    <a:pt x="309" y="124"/>
                    <a:pt x="309" y="124"/>
                    <a:pt x="309" y="124"/>
                  </a:cubicBezTo>
                  <a:cubicBezTo>
                    <a:pt x="306" y="124"/>
                    <a:pt x="306" y="124"/>
                    <a:pt x="306" y="124"/>
                  </a:cubicBezTo>
                  <a:cubicBezTo>
                    <a:pt x="302" y="126"/>
                    <a:pt x="302" y="126"/>
                    <a:pt x="302" y="126"/>
                  </a:cubicBezTo>
                  <a:cubicBezTo>
                    <a:pt x="302" y="129"/>
                    <a:pt x="302" y="129"/>
                    <a:pt x="302" y="129"/>
                  </a:cubicBezTo>
                  <a:cubicBezTo>
                    <a:pt x="306" y="130"/>
                    <a:pt x="306" y="130"/>
                    <a:pt x="306" y="130"/>
                  </a:cubicBezTo>
                  <a:cubicBezTo>
                    <a:pt x="310" y="130"/>
                    <a:pt x="310" y="130"/>
                    <a:pt x="310" y="130"/>
                  </a:cubicBezTo>
                  <a:cubicBezTo>
                    <a:pt x="311" y="128"/>
                    <a:pt x="311" y="128"/>
                    <a:pt x="311" y="128"/>
                  </a:cubicBezTo>
                  <a:cubicBezTo>
                    <a:pt x="312" y="127"/>
                    <a:pt x="312" y="127"/>
                    <a:pt x="312" y="127"/>
                  </a:cubicBezTo>
                  <a:cubicBezTo>
                    <a:pt x="315" y="128"/>
                    <a:pt x="315" y="128"/>
                    <a:pt x="315" y="128"/>
                  </a:cubicBezTo>
                  <a:cubicBezTo>
                    <a:pt x="319" y="129"/>
                    <a:pt x="319" y="129"/>
                    <a:pt x="319" y="129"/>
                  </a:cubicBezTo>
                  <a:cubicBezTo>
                    <a:pt x="323" y="133"/>
                    <a:pt x="323" y="133"/>
                    <a:pt x="323" y="133"/>
                  </a:cubicBezTo>
                  <a:cubicBezTo>
                    <a:pt x="324" y="135"/>
                    <a:pt x="324" y="135"/>
                    <a:pt x="324" y="135"/>
                  </a:cubicBezTo>
                  <a:cubicBezTo>
                    <a:pt x="326" y="137"/>
                    <a:pt x="326" y="137"/>
                    <a:pt x="326" y="137"/>
                  </a:cubicBezTo>
                  <a:cubicBezTo>
                    <a:pt x="330" y="137"/>
                    <a:pt x="330" y="137"/>
                    <a:pt x="330" y="137"/>
                  </a:cubicBezTo>
                  <a:cubicBezTo>
                    <a:pt x="334" y="141"/>
                    <a:pt x="334" y="141"/>
                    <a:pt x="334" y="141"/>
                  </a:cubicBezTo>
                  <a:cubicBezTo>
                    <a:pt x="339" y="141"/>
                    <a:pt x="339" y="141"/>
                    <a:pt x="339" y="141"/>
                  </a:cubicBezTo>
                  <a:cubicBezTo>
                    <a:pt x="343" y="143"/>
                    <a:pt x="343" y="143"/>
                    <a:pt x="343" y="143"/>
                  </a:cubicBezTo>
                  <a:cubicBezTo>
                    <a:pt x="343" y="141"/>
                    <a:pt x="343" y="141"/>
                    <a:pt x="343" y="141"/>
                  </a:cubicBezTo>
                  <a:cubicBezTo>
                    <a:pt x="337" y="136"/>
                    <a:pt x="337" y="136"/>
                    <a:pt x="337" y="136"/>
                  </a:cubicBezTo>
                  <a:cubicBezTo>
                    <a:pt x="335" y="134"/>
                    <a:pt x="335" y="134"/>
                    <a:pt x="335" y="134"/>
                  </a:cubicBezTo>
                  <a:cubicBezTo>
                    <a:pt x="333" y="132"/>
                    <a:pt x="333" y="132"/>
                    <a:pt x="333" y="132"/>
                  </a:cubicBezTo>
                  <a:cubicBezTo>
                    <a:pt x="337" y="134"/>
                    <a:pt x="337" y="134"/>
                    <a:pt x="337" y="134"/>
                  </a:cubicBezTo>
                  <a:cubicBezTo>
                    <a:pt x="344" y="137"/>
                    <a:pt x="344" y="137"/>
                    <a:pt x="344" y="137"/>
                  </a:cubicBezTo>
                  <a:cubicBezTo>
                    <a:pt x="347" y="139"/>
                    <a:pt x="347" y="139"/>
                    <a:pt x="347" y="139"/>
                  </a:cubicBezTo>
                  <a:cubicBezTo>
                    <a:pt x="347" y="136"/>
                    <a:pt x="347" y="136"/>
                    <a:pt x="347" y="136"/>
                  </a:cubicBezTo>
                  <a:cubicBezTo>
                    <a:pt x="349" y="133"/>
                    <a:pt x="349" y="133"/>
                    <a:pt x="349" y="133"/>
                  </a:cubicBezTo>
                  <a:cubicBezTo>
                    <a:pt x="346" y="132"/>
                    <a:pt x="346" y="132"/>
                    <a:pt x="346" y="132"/>
                  </a:cubicBezTo>
                  <a:cubicBezTo>
                    <a:pt x="345" y="127"/>
                    <a:pt x="345" y="127"/>
                    <a:pt x="345" y="127"/>
                  </a:cubicBezTo>
                  <a:cubicBezTo>
                    <a:pt x="341" y="126"/>
                    <a:pt x="341" y="126"/>
                    <a:pt x="341" y="126"/>
                  </a:cubicBezTo>
                  <a:cubicBezTo>
                    <a:pt x="336" y="120"/>
                    <a:pt x="336" y="120"/>
                    <a:pt x="336" y="120"/>
                  </a:cubicBezTo>
                  <a:cubicBezTo>
                    <a:pt x="337" y="118"/>
                    <a:pt x="337" y="118"/>
                    <a:pt x="337" y="118"/>
                  </a:cubicBezTo>
                  <a:cubicBezTo>
                    <a:pt x="339" y="117"/>
                    <a:pt x="339" y="117"/>
                    <a:pt x="339" y="117"/>
                  </a:cubicBezTo>
                  <a:cubicBezTo>
                    <a:pt x="346" y="122"/>
                    <a:pt x="346" y="122"/>
                    <a:pt x="346" y="122"/>
                  </a:cubicBezTo>
                  <a:cubicBezTo>
                    <a:pt x="349" y="126"/>
                    <a:pt x="349" y="126"/>
                    <a:pt x="349" y="126"/>
                  </a:cubicBezTo>
                  <a:cubicBezTo>
                    <a:pt x="352" y="126"/>
                    <a:pt x="352" y="126"/>
                    <a:pt x="352" y="126"/>
                  </a:cubicBezTo>
                  <a:cubicBezTo>
                    <a:pt x="352" y="122"/>
                    <a:pt x="352" y="122"/>
                    <a:pt x="352" y="122"/>
                  </a:cubicBezTo>
                  <a:cubicBezTo>
                    <a:pt x="356" y="121"/>
                    <a:pt x="356" y="121"/>
                    <a:pt x="356" y="121"/>
                  </a:cubicBezTo>
                  <a:cubicBezTo>
                    <a:pt x="357" y="119"/>
                    <a:pt x="357" y="119"/>
                    <a:pt x="357" y="119"/>
                  </a:cubicBezTo>
                  <a:cubicBezTo>
                    <a:pt x="359" y="119"/>
                    <a:pt x="359" y="119"/>
                    <a:pt x="359" y="119"/>
                  </a:cubicBezTo>
                  <a:cubicBezTo>
                    <a:pt x="360" y="118"/>
                    <a:pt x="360" y="118"/>
                    <a:pt x="360" y="118"/>
                  </a:cubicBezTo>
                  <a:cubicBezTo>
                    <a:pt x="360" y="115"/>
                    <a:pt x="360" y="115"/>
                    <a:pt x="360" y="115"/>
                  </a:cubicBezTo>
                  <a:cubicBezTo>
                    <a:pt x="355" y="115"/>
                    <a:pt x="355" y="115"/>
                    <a:pt x="355" y="115"/>
                  </a:cubicBezTo>
                  <a:cubicBezTo>
                    <a:pt x="355" y="113"/>
                    <a:pt x="355" y="113"/>
                    <a:pt x="355" y="113"/>
                  </a:cubicBezTo>
                  <a:cubicBezTo>
                    <a:pt x="352" y="111"/>
                    <a:pt x="352" y="111"/>
                    <a:pt x="352" y="111"/>
                  </a:cubicBezTo>
                  <a:cubicBezTo>
                    <a:pt x="350" y="111"/>
                    <a:pt x="350" y="111"/>
                    <a:pt x="350" y="111"/>
                  </a:cubicBezTo>
                  <a:cubicBezTo>
                    <a:pt x="347" y="109"/>
                    <a:pt x="347" y="109"/>
                    <a:pt x="347" y="109"/>
                  </a:cubicBezTo>
                  <a:cubicBezTo>
                    <a:pt x="344" y="109"/>
                    <a:pt x="344" y="109"/>
                    <a:pt x="344" y="109"/>
                  </a:cubicBezTo>
                  <a:cubicBezTo>
                    <a:pt x="344" y="107"/>
                    <a:pt x="344" y="107"/>
                    <a:pt x="344" y="107"/>
                  </a:cubicBezTo>
                  <a:cubicBezTo>
                    <a:pt x="343" y="106"/>
                    <a:pt x="343" y="106"/>
                    <a:pt x="343" y="106"/>
                  </a:cubicBezTo>
                  <a:cubicBezTo>
                    <a:pt x="339" y="106"/>
                    <a:pt x="339" y="106"/>
                    <a:pt x="339" y="106"/>
                  </a:cubicBezTo>
                  <a:cubicBezTo>
                    <a:pt x="337" y="106"/>
                    <a:pt x="337" y="106"/>
                    <a:pt x="337" y="106"/>
                  </a:cubicBezTo>
                  <a:cubicBezTo>
                    <a:pt x="337" y="103"/>
                    <a:pt x="337" y="103"/>
                    <a:pt x="337" y="103"/>
                  </a:cubicBezTo>
                  <a:cubicBezTo>
                    <a:pt x="340" y="103"/>
                    <a:pt x="340" y="103"/>
                    <a:pt x="340" y="103"/>
                  </a:cubicBezTo>
                  <a:cubicBezTo>
                    <a:pt x="341" y="101"/>
                    <a:pt x="341" y="101"/>
                    <a:pt x="341" y="101"/>
                  </a:cubicBezTo>
                  <a:cubicBezTo>
                    <a:pt x="337" y="100"/>
                    <a:pt x="337" y="100"/>
                    <a:pt x="337" y="100"/>
                  </a:cubicBezTo>
                  <a:cubicBezTo>
                    <a:pt x="338" y="99"/>
                    <a:pt x="338" y="99"/>
                    <a:pt x="338" y="99"/>
                  </a:cubicBezTo>
                  <a:cubicBezTo>
                    <a:pt x="340" y="98"/>
                    <a:pt x="340" y="98"/>
                    <a:pt x="340" y="98"/>
                  </a:cubicBezTo>
                  <a:cubicBezTo>
                    <a:pt x="337" y="96"/>
                    <a:pt x="337" y="96"/>
                    <a:pt x="337" y="96"/>
                  </a:cubicBezTo>
                  <a:cubicBezTo>
                    <a:pt x="334" y="95"/>
                    <a:pt x="334" y="95"/>
                    <a:pt x="334" y="95"/>
                  </a:cubicBezTo>
                  <a:cubicBezTo>
                    <a:pt x="336" y="94"/>
                    <a:pt x="336" y="94"/>
                    <a:pt x="336" y="94"/>
                  </a:cubicBezTo>
                  <a:cubicBezTo>
                    <a:pt x="332" y="92"/>
                    <a:pt x="332" y="92"/>
                    <a:pt x="332" y="92"/>
                  </a:cubicBezTo>
                  <a:cubicBezTo>
                    <a:pt x="328" y="92"/>
                    <a:pt x="328" y="92"/>
                    <a:pt x="328" y="92"/>
                  </a:cubicBezTo>
                  <a:cubicBezTo>
                    <a:pt x="328" y="91"/>
                    <a:pt x="328" y="91"/>
                    <a:pt x="328" y="91"/>
                  </a:cubicBezTo>
                  <a:cubicBezTo>
                    <a:pt x="325" y="91"/>
                    <a:pt x="325" y="91"/>
                    <a:pt x="325" y="91"/>
                  </a:cubicBezTo>
                  <a:cubicBezTo>
                    <a:pt x="324" y="90"/>
                    <a:pt x="324" y="90"/>
                    <a:pt x="324" y="90"/>
                  </a:cubicBezTo>
                  <a:cubicBezTo>
                    <a:pt x="326" y="89"/>
                    <a:pt x="326" y="89"/>
                    <a:pt x="326" y="89"/>
                  </a:cubicBezTo>
                  <a:cubicBezTo>
                    <a:pt x="323" y="88"/>
                    <a:pt x="323" y="88"/>
                    <a:pt x="323" y="88"/>
                  </a:cubicBezTo>
                  <a:cubicBezTo>
                    <a:pt x="319" y="89"/>
                    <a:pt x="319" y="89"/>
                    <a:pt x="319" y="89"/>
                  </a:cubicBezTo>
                  <a:cubicBezTo>
                    <a:pt x="316" y="86"/>
                    <a:pt x="316" y="86"/>
                    <a:pt x="316" y="86"/>
                  </a:cubicBezTo>
                  <a:cubicBezTo>
                    <a:pt x="315" y="84"/>
                    <a:pt x="315" y="84"/>
                    <a:pt x="315" y="84"/>
                  </a:cubicBezTo>
                  <a:cubicBezTo>
                    <a:pt x="313" y="84"/>
                    <a:pt x="313" y="84"/>
                    <a:pt x="313" y="84"/>
                  </a:cubicBezTo>
                  <a:cubicBezTo>
                    <a:pt x="313" y="82"/>
                    <a:pt x="313" y="82"/>
                    <a:pt x="313" y="82"/>
                  </a:cubicBezTo>
                  <a:cubicBezTo>
                    <a:pt x="308" y="81"/>
                    <a:pt x="308" y="81"/>
                    <a:pt x="308" y="81"/>
                  </a:cubicBezTo>
                  <a:cubicBezTo>
                    <a:pt x="303" y="81"/>
                    <a:pt x="303" y="81"/>
                    <a:pt x="303" y="81"/>
                  </a:cubicBezTo>
                  <a:cubicBezTo>
                    <a:pt x="302" y="82"/>
                    <a:pt x="302" y="82"/>
                    <a:pt x="302" y="82"/>
                  </a:cubicBezTo>
                  <a:cubicBezTo>
                    <a:pt x="299" y="83"/>
                    <a:pt x="299" y="83"/>
                    <a:pt x="299" y="83"/>
                  </a:cubicBezTo>
                  <a:cubicBezTo>
                    <a:pt x="297" y="82"/>
                    <a:pt x="297" y="82"/>
                    <a:pt x="297" y="82"/>
                  </a:cubicBezTo>
                  <a:cubicBezTo>
                    <a:pt x="296" y="84"/>
                    <a:pt x="296" y="84"/>
                    <a:pt x="296" y="84"/>
                  </a:cubicBezTo>
                  <a:cubicBezTo>
                    <a:pt x="293" y="84"/>
                    <a:pt x="293" y="84"/>
                    <a:pt x="293" y="84"/>
                  </a:cubicBezTo>
                  <a:cubicBezTo>
                    <a:pt x="293" y="82"/>
                    <a:pt x="293" y="82"/>
                    <a:pt x="293" y="82"/>
                  </a:cubicBezTo>
                  <a:cubicBezTo>
                    <a:pt x="295" y="79"/>
                    <a:pt x="295" y="79"/>
                    <a:pt x="295" y="79"/>
                  </a:cubicBezTo>
                  <a:cubicBezTo>
                    <a:pt x="292" y="76"/>
                    <a:pt x="292" y="76"/>
                    <a:pt x="292" y="76"/>
                  </a:cubicBezTo>
                  <a:cubicBezTo>
                    <a:pt x="291" y="73"/>
                    <a:pt x="291" y="73"/>
                    <a:pt x="291" y="73"/>
                  </a:cubicBezTo>
                  <a:cubicBezTo>
                    <a:pt x="286" y="73"/>
                    <a:pt x="286" y="73"/>
                    <a:pt x="286" y="73"/>
                  </a:cubicBezTo>
                  <a:cubicBezTo>
                    <a:pt x="283" y="76"/>
                    <a:pt x="283" y="76"/>
                    <a:pt x="283" y="76"/>
                  </a:cubicBezTo>
                  <a:cubicBezTo>
                    <a:pt x="280" y="76"/>
                    <a:pt x="280" y="76"/>
                    <a:pt x="280" y="76"/>
                  </a:cubicBezTo>
                  <a:cubicBezTo>
                    <a:pt x="278" y="77"/>
                    <a:pt x="278" y="77"/>
                    <a:pt x="278" y="77"/>
                  </a:cubicBezTo>
                  <a:cubicBezTo>
                    <a:pt x="277" y="80"/>
                    <a:pt x="277" y="80"/>
                    <a:pt x="277" y="80"/>
                  </a:cubicBezTo>
                  <a:cubicBezTo>
                    <a:pt x="279" y="83"/>
                    <a:pt x="279" y="83"/>
                    <a:pt x="279" y="83"/>
                  </a:cubicBezTo>
                  <a:cubicBezTo>
                    <a:pt x="278" y="85"/>
                    <a:pt x="278" y="85"/>
                    <a:pt x="278" y="85"/>
                  </a:cubicBezTo>
                  <a:cubicBezTo>
                    <a:pt x="281" y="89"/>
                    <a:pt x="281" y="89"/>
                    <a:pt x="281" y="89"/>
                  </a:cubicBezTo>
                  <a:cubicBezTo>
                    <a:pt x="279" y="89"/>
                    <a:pt x="279" y="89"/>
                    <a:pt x="279" y="89"/>
                  </a:cubicBezTo>
                  <a:cubicBezTo>
                    <a:pt x="275" y="86"/>
                    <a:pt x="275" y="86"/>
                    <a:pt x="275" y="86"/>
                  </a:cubicBezTo>
                  <a:cubicBezTo>
                    <a:pt x="274" y="82"/>
                    <a:pt x="274" y="82"/>
                    <a:pt x="274" y="82"/>
                  </a:cubicBezTo>
                  <a:cubicBezTo>
                    <a:pt x="274" y="79"/>
                    <a:pt x="274" y="79"/>
                    <a:pt x="274" y="79"/>
                  </a:cubicBezTo>
                  <a:cubicBezTo>
                    <a:pt x="276" y="76"/>
                    <a:pt x="276" y="76"/>
                    <a:pt x="276" y="76"/>
                  </a:cubicBezTo>
                  <a:cubicBezTo>
                    <a:pt x="280" y="73"/>
                    <a:pt x="280" y="73"/>
                    <a:pt x="280" y="73"/>
                  </a:cubicBezTo>
                  <a:cubicBezTo>
                    <a:pt x="275" y="73"/>
                    <a:pt x="275" y="73"/>
                    <a:pt x="275" y="73"/>
                  </a:cubicBezTo>
                  <a:cubicBezTo>
                    <a:pt x="270" y="74"/>
                    <a:pt x="270" y="74"/>
                    <a:pt x="270" y="74"/>
                  </a:cubicBezTo>
                  <a:cubicBezTo>
                    <a:pt x="266" y="77"/>
                    <a:pt x="266" y="77"/>
                    <a:pt x="266" y="77"/>
                  </a:cubicBezTo>
                  <a:cubicBezTo>
                    <a:pt x="263" y="82"/>
                    <a:pt x="263" y="82"/>
                    <a:pt x="263" y="82"/>
                  </a:cubicBezTo>
                  <a:cubicBezTo>
                    <a:pt x="263" y="88"/>
                    <a:pt x="263" y="88"/>
                    <a:pt x="263" y="88"/>
                  </a:cubicBezTo>
                  <a:cubicBezTo>
                    <a:pt x="267" y="89"/>
                    <a:pt x="267" y="89"/>
                    <a:pt x="267" y="89"/>
                  </a:cubicBezTo>
                  <a:cubicBezTo>
                    <a:pt x="270" y="89"/>
                    <a:pt x="270" y="89"/>
                    <a:pt x="270" y="89"/>
                  </a:cubicBezTo>
                  <a:cubicBezTo>
                    <a:pt x="271" y="92"/>
                    <a:pt x="271" y="92"/>
                    <a:pt x="271" y="92"/>
                  </a:cubicBezTo>
                  <a:cubicBezTo>
                    <a:pt x="268" y="91"/>
                    <a:pt x="268" y="91"/>
                    <a:pt x="268" y="91"/>
                  </a:cubicBezTo>
                  <a:cubicBezTo>
                    <a:pt x="264" y="92"/>
                    <a:pt x="264" y="92"/>
                    <a:pt x="264" y="92"/>
                  </a:cubicBezTo>
                  <a:cubicBezTo>
                    <a:pt x="267" y="95"/>
                    <a:pt x="267" y="95"/>
                    <a:pt x="267" y="95"/>
                  </a:cubicBezTo>
                  <a:cubicBezTo>
                    <a:pt x="271" y="95"/>
                    <a:pt x="271" y="95"/>
                    <a:pt x="271" y="95"/>
                  </a:cubicBezTo>
                  <a:cubicBezTo>
                    <a:pt x="273" y="94"/>
                    <a:pt x="273" y="94"/>
                    <a:pt x="273" y="94"/>
                  </a:cubicBezTo>
                  <a:cubicBezTo>
                    <a:pt x="276" y="96"/>
                    <a:pt x="276" y="96"/>
                    <a:pt x="276" y="96"/>
                  </a:cubicBezTo>
                  <a:cubicBezTo>
                    <a:pt x="281" y="97"/>
                    <a:pt x="281" y="97"/>
                    <a:pt x="281" y="97"/>
                  </a:cubicBezTo>
                  <a:cubicBezTo>
                    <a:pt x="278" y="98"/>
                    <a:pt x="278" y="98"/>
                    <a:pt x="278" y="98"/>
                  </a:cubicBezTo>
                  <a:cubicBezTo>
                    <a:pt x="277" y="101"/>
                    <a:pt x="277" y="101"/>
                    <a:pt x="277" y="101"/>
                  </a:cubicBezTo>
                  <a:cubicBezTo>
                    <a:pt x="280" y="103"/>
                    <a:pt x="280" y="103"/>
                    <a:pt x="280" y="103"/>
                  </a:cubicBezTo>
                  <a:cubicBezTo>
                    <a:pt x="276" y="107"/>
                    <a:pt x="276" y="107"/>
                    <a:pt x="276" y="107"/>
                  </a:cubicBezTo>
                  <a:cubicBezTo>
                    <a:pt x="275" y="111"/>
                    <a:pt x="275" y="111"/>
                    <a:pt x="275" y="111"/>
                  </a:cubicBezTo>
                  <a:cubicBezTo>
                    <a:pt x="272" y="113"/>
                    <a:pt x="272" y="113"/>
                    <a:pt x="272" y="113"/>
                  </a:cubicBezTo>
                  <a:cubicBezTo>
                    <a:pt x="270" y="112"/>
                    <a:pt x="270" y="112"/>
                    <a:pt x="270" y="112"/>
                  </a:cubicBezTo>
                  <a:cubicBezTo>
                    <a:pt x="268" y="108"/>
                    <a:pt x="268" y="108"/>
                    <a:pt x="268" y="108"/>
                  </a:cubicBezTo>
                  <a:cubicBezTo>
                    <a:pt x="270" y="106"/>
                    <a:pt x="270" y="106"/>
                    <a:pt x="270" y="106"/>
                  </a:cubicBezTo>
                  <a:cubicBezTo>
                    <a:pt x="265" y="102"/>
                    <a:pt x="265" y="102"/>
                    <a:pt x="265" y="102"/>
                  </a:cubicBezTo>
                  <a:cubicBezTo>
                    <a:pt x="262" y="105"/>
                    <a:pt x="262" y="105"/>
                    <a:pt x="262" y="105"/>
                  </a:cubicBezTo>
                  <a:cubicBezTo>
                    <a:pt x="257" y="99"/>
                    <a:pt x="257" y="99"/>
                    <a:pt x="257" y="99"/>
                  </a:cubicBezTo>
                  <a:cubicBezTo>
                    <a:pt x="255" y="99"/>
                    <a:pt x="255" y="99"/>
                    <a:pt x="255" y="99"/>
                  </a:cubicBezTo>
                  <a:cubicBezTo>
                    <a:pt x="256" y="96"/>
                    <a:pt x="256" y="96"/>
                    <a:pt x="256" y="96"/>
                  </a:cubicBezTo>
                  <a:cubicBezTo>
                    <a:pt x="255" y="93"/>
                    <a:pt x="255" y="93"/>
                    <a:pt x="255" y="93"/>
                  </a:cubicBezTo>
                  <a:cubicBezTo>
                    <a:pt x="253" y="92"/>
                    <a:pt x="253" y="92"/>
                    <a:pt x="253" y="92"/>
                  </a:cubicBezTo>
                  <a:cubicBezTo>
                    <a:pt x="252" y="90"/>
                    <a:pt x="252" y="90"/>
                    <a:pt x="252" y="90"/>
                  </a:cubicBezTo>
                  <a:cubicBezTo>
                    <a:pt x="249" y="87"/>
                    <a:pt x="249" y="87"/>
                    <a:pt x="249" y="87"/>
                  </a:cubicBezTo>
                  <a:cubicBezTo>
                    <a:pt x="244" y="86"/>
                    <a:pt x="244" y="86"/>
                    <a:pt x="244" y="86"/>
                  </a:cubicBezTo>
                  <a:cubicBezTo>
                    <a:pt x="244" y="88"/>
                    <a:pt x="244" y="88"/>
                    <a:pt x="244" y="88"/>
                  </a:cubicBezTo>
                  <a:cubicBezTo>
                    <a:pt x="242" y="88"/>
                    <a:pt x="242" y="88"/>
                    <a:pt x="242" y="88"/>
                  </a:cubicBezTo>
                  <a:cubicBezTo>
                    <a:pt x="240" y="91"/>
                    <a:pt x="240" y="91"/>
                    <a:pt x="240" y="91"/>
                  </a:cubicBezTo>
                  <a:cubicBezTo>
                    <a:pt x="241" y="94"/>
                    <a:pt x="241" y="94"/>
                    <a:pt x="241" y="94"/>
                  </a:cubicBezTo>
                  <a:cubicBezTo>
                    <a:pt x="240" y="95"/>
                    <a:pt x="240" y="95"/>
                    <a:pt x="240" y="95"/>
                  </a:cubicBezTo>
                  <a:cubicBezTo>
                    <a:pt x="244" y="98"/>
                    <a:pt x="244" y="98"/>
                    <a:pt x="244" y="98"/>
                  </a:cubicBezTo>
                  <a:cubicBezTo>
                    <a:pt x="247" y="100"/>
                    <a:pt x="247" y="100"/>
                    <a:pt x="247" y="100"/>
                  </a:cubicBezTo>
                  <a:cubicBezTo>
                    <a:pt x="246" y="103"/>
                    <a:pt x="246" y="103"/>
                    <a:pt x="246" y="103"/>
                  </a:cubicBezTo>
                  <a:cubicBezTo>
                    <a:pt x="242" y="102"/>
                    <a:pt x="242" y="102"/>
                    <a:pt x="242" y="102"/>
                  </a:cubicBezTo>
                  <a:cubicBezTo>
                    <a:pt x="243" y="105"/>
                    <a:pt x="243" y="105"/>
                    <a:pt x="243" y="105"/>
                  </a:cubicBezTo>
                  <a:cubicBezTo>
                    <a:pt x="247" y="105"/>
                    <a:pt x="247" y="105"/>
                    <a:pt x="247" y="105"/>
                  </a:cubicBezTo>
                  <a:cubicBezTo>
                    <a:pt x="250" y="103"/>
                    <a:pt x="250" y="103"/>
                    <a:pt x="250" y="103"/>
                  </a:cubicBezTo>
                  <a:cubicBezTo>
                    <a:pt x="250" y="106"/>
                    <a:pt x="250" y="106"/>
                    <a:pt x="250" y="106"/>
                  </a:cubicBezTo>
                  <a:cubicBezTo>
                    <a:pt x="244" y="109"/>
                    <a:pt x="244" y="109"/>
                    <a:pt x="244" y="109"/>
                  </a:cubicBezTo>
                  <a:cubicBezTo>
                    <a:pt x="245" y="114"/>
                    <a:pt x="245" y="114"/>
                    <a:pt x="245" y="114"/>
                  </a:cubicBezTo>
                  <a:cubicBezTo>
                    <a:pt x="241" y="111"/>
                    <a:pt x="241" y="111"/>
                    <a:pt x="241" y="111"/>
                  </a:cubicBezTo>
                  <a:cubicBezTo>
                    <a:pt x="242" y="108"/>
                    <a:pt x="242" y="108"/>
                    <a:pt x="242" y="108"/>
                  </a:cubicBezTo>
                  <a:cubicBezTo>
                    <a:pt x="239" y="108"/>
                    <a:pt x="239" y="108"/>
                    <a:pt x="239" y="108"/>
                  </a:cubicBezTo>
                  <a:cubicBezTo>
                    <a:pt x="239" y="105"/>
                    <a:pt x="239" y="105"/>
                    <a:pt x="239" y="105"/>
                  </a:cubicBezTo>
                  <a:cubicBezTo>
                    <a:pt x="241" y="105"/>
                    <a:pt x="241" y="105"/>
                    <a:pt x="241" y="105"/>
                  </a:cubicBezTo>
                  <a:cubicBezTo>
                    <a:pt x="241" y="101"/>
                    <a:pt x="241" y="101"/>
                    <a:pt x="241" y="101"/>
                  </a:cubicBezTo>
                  <a:cubicBezTo>
                    <a:pt x="235" y="98"/>
                    <a:pt x="235" y="98"/>
                    <a:pt x="235" y="98"/>
                  </a:cubicBezTo>
                  <a:cubicBezTo>
                    <a:pt x="234" y="101"/>
                    <a:pt x="234" y="101"/>
                    <a:pt x="234" y="101"/>
                  </a:cubicBezTo>
                  <a:cubicBezTo>
                    <a:pt x="231" y="103"/>
                    <a:pt x="231" y="103"/>
                    <a:pt x="231" y="103"/>
                  </a:cubicBezTo>
                  <a:cubicBezTo>
                    <a:pt x="236" y="106"/>
                    <a:pt x="236" y="106"/>
                    <a:pt x="236" y="106"/>
                  </a:cubicBezTo>
                  <a:cubicBezTo>
                    <a:pt x="233" y="108"/>
                    <a:pt x="233" y="108"/>
                    <a:pt x="233" y="108"/>
                  </a:cubicBezTo>
                  <a:cubicBezTo>
                    <a:pt x="233" y="110"/>
                    <a:pt x="233" y="110"/>
                    <a:pt x="233" y="110"/>
                  </a:cubicBezTo>
                  <a:cubicBezTo>
                    <a:pt x="223" y="111"/>
                    <a:pt x="223" y="111"/>
                    <a:pt x="223" y="111"/>
                  </a:cubicBezTo>
                  <a:cubicBezTo>
                    <a:pt x="218" y="109"/>
                    <a:pt x="218" y="109"/>
                    <a:pt x="218" y="109"/>
                  </a:cubicBezTo>
                  <a:cubicBezTo>
                    <a:pt x="215" y="108"/>
                    <a:pt x="215" y="108"/>
                    <a:pt x="215" y="108"/>
                  </a:cubicBezTo>
                  <a:cubicBezTo>
                    <a:pt x="210" y="106"/>
                    <a:pt x="210" y="106"/>
                    <a:pt x="210" y="106"/>
                  </a:cubicBezTo>
                  <a:cubicBezTo>
                    <a:pt x="207" y="108"/>
                    <a:pt x="207" y="108"/>
                    <a:pt x="207" y="108"/>
                  </a:cubicBezTo>
                  <a:cubicBezTo>
                    <a:pt x="202" y="110"/>
                    <a:pt x="202" y="110"/>
                    <a:pt x="202" y="110"/>
                  </a:cubicBezTo>
                  <a:cubicBezTo>
                    <a:pt x="203" y="113"/>
                    <a:pt x="203" y="113"/>
                    <a:pt x="203" y="113"/>
                  </a:cubicBezTo>
                  <a:cubicBezTo>
                    <a:pt x="203" y="117"/>
                    <a:pt x="203" y="117"/>
                    <a:pt x="203" y="117"/>
                  </a:cubicBezTo>
                  <a:cubicBezTo>
                    <a:pt x="200" y="112"/>
                    <a:pt x="200" y="112"/>
                    <a:pt x="200" y="112"/>
                  </a:cubicBezTo>
                  <a:cubicBezTo>
                    <a:pt x="195" y="110"/>
                    <a:pt x="195" y="110"/>
                    <a:pt x="195" y="110"/>
                  </a:cubicBezTo>
                  <a:cubicBezTo>
                    <a:pt x="189" y="111"/>
                    <a:pt x="189" y="111"/>
                    <a:pt x="189" y="111"/>
                  </a:cubicBezTo>
                  <a:cubicBezTo>
                    <a:pt x="178" y="110"/>
                    <a:pt x="178" y="110"/>
                    <a:pt x="178" y="110"/>
                  </a:cubicBezTo>
                  <a:cubicBezTo>
                    <a:pt x="178" y="108"/>
                    <a:pt x="178" y="108"/>
                    <a:pt x="178" y="108"/>
                  </a:cubicBezTo>
                  <a:cubicBezTo>
                    <a:pt x="182" y="107"/>
                    <a:pt x="182" y="107"/>
                    <a:pt x="182" y="107"/>
                  </a:cubicBezTo>
                  <a:cubicBezTo>
                    <a:pt x="176" y="104"/>
                    <a:pt x="176" y="104"/>
                    <a:pt x="176" y="104"/>
                  </a:cubicBezTo>
                  <a:cubicBezTo>
                    <a:pt x="172" y="104"/>
                    <a:pt x="172" y="104"/>
                    <a:pt x="172" y="104"/>
                  </a:cubicBezTo>
                  <a:cubicBezTo>
                    <a:pt x="162" y="101"/>
                    <a:pt x="162" y="101"/>
                    <a:pt x="162" y="101"/>
                  </a:cubicBezTo>
                  <a:cubicBezTo>
                    <a:pt x="159" y="99"/>
                    <a:pt x="159" y="99"/>
                    <a:pt x="159" y="99"/>
                  </a:cubicBezTo>
                  <a:cubicBezTo>
                    <a:pt x="154" y="98"/>
                    <a:pt x="154" y="98"/>
                    <a:pt x="154" y="98"/>
                  </a:cubicBezTo>
                  <a:cubicBezTo>
                    <a:pt x="152" y="98"/>
                    <a:pt x="152" y="98"/>
                    <a:pt x="152" y="98"/>
                  </a:cubicBezTo>
                  <a:cubicBezTo>
                    <a:pt x="150" y="100"/>
                    <a:pt x="150" y="100"/>
                    <a:pt x="150" y="100"/>
                  </a:cubicBezTo>
                  <a:cubicBezTo>
                    <a:pt x="148" y="101"/>
                    <a:pt x="148" y="101"/>
                    <a:pt x="148" y="101"/>
                  </a:cubicBezTo>
                  <a:cubicBezTo>
                    <a:pt x="145" y="96"/>
                    <a:pt x="145" y="96"/>
                    <a:pt x="145" y="96"/>
                  </a:cubicBezTo>
                  <a:cubicBezTo>
                    <a:pt x="143" y="100"/>
                    <a:pt x="143" y="100"/>
                    <a:pt x="143" y="100"/>
                  </a:cubicBezTo>
                  <a:cubicBezTo>
                    <a:pt x="140" y="100"/>
                    <a:pt x="140" y="100"/>
                    <a:pt x="140" y="100"/>
                  </a:cubicBezTo>
                  <a:cubicBezTo>
                    <a:pt x="137" y="95"/>
                    <a:pt x="137" y="95"/>
                    <a:pt x="137" y="95"/>
                  </a:cubicBezTo>
                  <a:cubicBezTo>
                    <a:pt x="134" y="94"/>
                    <a:pt x="134" y="94"/>
                    <a:pt x="134" y="94"/>
                  </a:cubicBezTo>
                  <a:cubicBezTo>
                    <a:pt x="133" y="97"/>
                    <a:pt x="133" y="97"/>
                    <a:pt x="133" y="97"/>
                  </a:cubicBezTo>
                  <a:cubicBezTo>
                    <a:pt x="130" y="99"/>
                    <a:pt x="130" y="99"/>
                    <a:pt x="130" y="99"/>
                  </a:cubicBezTo>
                  <a:cubicBezTo>
                    <a:pt x="127" y="100"/>
                    <a:pt x="127" y="100"/>
                    <a:pt x="127" y="100"/>
                  </a:cubicBezTo>
                  <a:cubicBezTo>
                    <a:pt x="122" y="101"/>
                    <a:pt x="122" y="101"/>
                    <a:pt x="122" y="101"/>
                  </a:cubicBezTo>
                  <a:cubicBezTo>
                    <a:pt x="118" y="104"/>
                    <a:pt x="118" y="104"/>
                    <a:pt x="118" y="104"/>
                  </a:cubicBezTo>
                  <a:cubicBezTo>
                    <a:pt x="121" y="100"/>
                    <a:pt x="121" y="100"/>
                    <a:pt x="121" y="100"/>
                  </a:cubicBezTo>
                  <a:cubicBezTo>
                    <a:pt x="125" y="99"/>
                    <a:pt x="125" y="99"/>
                    <a:pt x="125" y="99"/>
                  </a:cubicBezTo>
                  <a:cubicBezTo>
                    <a:pt x="128" y="98"/>
                    <a:pt x="128" y="98"/>
                    <a:pt x="128" y="98"/>
                  </a:cubicBezTo>
                  <a:cubicBezTo>
                    <a:pt x="129" y="96"/>
                    <a:pt x="129" y="96"/>
                    <a:pt x="129" y="96"/>
                  </a:cubicBezTo>
                  <a:cubicBezTo>
                    <a:pt x="128" y="96"/>
                    <a:pt x="128" y="96"/>
                    <a:pt x="128" y="96"/>
                  </a:cubicBezTo>
                  <a:cubicBezTo>
                    <a:pt x="123" y="97"/>
                    <a:pt x="123" y="97"/>
                    <a:pt x="123" y="97"/>
                  </a:cubicBezTo>
                  <a:cubicBezTo>
                    <a:pt x="118" y="100"/>
                    <a:pt x="118" y="100"/>
                    <a:pt x="118" y="100"/>
                  </a:cubicBezTo>
                  <a:cubicBezTo>
                    <a:pt x="115" y="100"/>
                    <a:pt x="115" y="100"/>
                    <a:pt x="115" y="100"/>
                  </a:cubicBezTo>
                  <a:cubicBezTo>
                    <a:pt x="112" y="100"/>
                    <a:pt x="112" y="100"/>
                    <a:pt x="112" y="100"/>
                  </a:cubicBezTo>
                  <a:cubicBezTo>
                    <a:pt x="106" y="103"/>
                    <a:pt x="106" y="103"/>
                    <a:pt x="106" y="103"/>
                  </a:cubicBezTo>
                  <a:cubicBezTo>
                    <a:pt x="100" y="103"/>
                    <a:pt x="100" y="103"/>
                    <a:pt x="100" y="103"/>
                  </a:cubicBezTo>
                  <a:cubicBezTo>
                    <a:pt x="96" y="99"/>
                    <a:pt x="96" y="99"/>
                    <a:pt x="96" y="99"/>
                  </a:cubicBezTo>
                  <a:cubicBezTo>
                    <a:pt x="88" y="99"/>
                    <a:pt x="88" y="99"/>
                    <a:pt x="88" y="99"/>
                  </a:cubicBezTo>
                  <a:cubicBezTo>
                    <a:pt x="85" y="97"/>
                    <a:pt x="85" y="97"/>
                    <a:pt x="85" y="97"/>
                  </a:cubicBezTo>
                  <a:cubicBezTo>
                    <a:pt x="81" y="96"/>
                    <a:pt x="81" y="96"/>
                    <a:pt x="81" y="96"/>
                  </a:cubicBezTo>
                  <a:cubicBezTo>
                    <a:pt x="76" y="97"/>
                    <a:pt x="76" y="97"/>
                    <a:pt x="76" y="97"/>
                  </a:cubicBezTo>
                  <a:cubicBezTo>
                    <a:pt x="73" y="96"/>
                    <a:pt x="73" y="96"/>
                    <a:pt x="73" y="96"/>
                  </a:cubicBezTo>
                  <a:cubicBezTo>
                    <a:pt x="68" y="96"/>
                    <a:pt x="68" y="96"/>
                    <a:pt x="68" y="96"/>
                  </a:cubicBezTo>
                  <a:cubicBezTo>
                    <a:pt x="62" y="94"/>
                    <a:pt x="62" y="94"/>
                    <a:pt x="62" y="94"/>
                  </a:cubicBezTo>
                  <a:cubicBezTo>
                    <a:pt x="58" y="94"/>
                    <a:pt x="58" y="94"/>
                    <a:pt x="58" y="94"/>
                  </a:cubicBezTo>
                  <a:cubicBezTo>
                    <a:pt x="54" y="94"/>
                    <a:pt x="54" y="94"/>
                    <a:pt x="54" y="94"/>
                  </a:cubicBezTo>
                  <a:cubicBezTo>
                    <a:pt x="53" y="92"/>
                    <a:pt x="53" y="92"/>
                    <a:pt x="53" y="92"/>
                  </a:cubicBezTo>
                  <a:cubicBezTo>
                    <a:pt x="45" y="91"/>
                    <a:pt x="45" y="91"/>
                    <a:pt x="45" y="91"/>
                  </a:cubicBezTo>
                  <a:cubicBezTo>
                    <a:pt x="42" y="92"/>
                    <a:pt x="42" y="92"/>
                    <a:pt x="42" y="92"/>
                  </a:cubicBezTo>
                  <a:cubicBezTo>
                    <a:pt x="43" y="90"/>
                    <a:pt x="43" y="90"/>
                    <a:pt x="43" y="90"/>
                  </a:cubicBezTo>
                  <a:cubicBezTo>
                    <a:pt x="38" y="90"/>
                    <a:pt x="38" y="90"/>
                    <a:pt x="38" y="90"/>
                  </a:cubicBezTo>
                  <a:cubicBezTo>
                    <a:pt x="34" y="92"/>
                    <a:pt x="34" y="92"/>
                    <a:pt x="34" y="92"/>
                  </a:cubicBezTo>
                  <a:cubicBezTo>
                    <a:pt x="28" y="92"/>
                    <a:pt x="28" y="92"/>
                    <a:pt x="28" y="92"/>
                  </a:cubicBezTo>
                  <a:cubicBezTo>
                    <a:pt x="23" y="95"/>
                    <a:pt x="23" y="95"/>
                    <a:pt x="23" y="95"/>
                  </a:cubicBezTo>
                  <a:cubicBezTo>
                    <a:pt x="19" y="95"/>
                    <a:pt x="19" y="95"/>
                    <a:pt x="19" y="95"/>
                  </a:cubicBezTo>
                  <a:cubicBezTo>
                    <a:pt x="16" y="98"/>
                    <a:pt x="16" y="98"/>
                    <a:pt x="16" y="98"/>
                  </a:cubicBezTo>
                  <a:cubicBezTo>
                    <a:pt x="16" y="101"/>
                    <a:pt x="16" y="101"/>
                    <a:pt x="16" y="101"/>
                  </a:cubicBezTo>
                  <a:cubicBezTo>
                    <a:pt x="12" y="104"/>
                    <a:pt x="12" y="104"/>
                    <a:pt x="12" y="104"/>
                  </a:cubicBezTo>
                  <a:cubicBezTo>
                    <a:pt x="5" y="104"/>
                    <a:pt x="5" y="104"/>
                    <a:pt x="5" y="104"/>
                  </a:cubicBezTo>
                  <a:cubicBezTo>
                    <a:pt x="4" y="107"/>
                    <a:pt x="4" y="107"/>
                    <a:pt x="4" y="107"/>
                  </a:cubicBezTo>
                  <a:cubicBezTo>
                    <a:pt x="11" y="111"/>
                    <a:pt x="11" y="111"/>
                    <a:pt x="11" y="111"/>
                  </a:cubicBezTo>
                  <a:cubicBezTo>
                    <a:pt x="14" y="114"/>
                    <a:pt x="14" y="114"/>
                    <a:pt x="14" y="114"/>
                  </a:cubicBezTo>
                  <a:cubicBezTo>
                    <a:pt x="18" y="116"/>
                    <a:pt x="18" y="116"/>
                    <a:pt x="18" y="116"/>
                  </a:cubicBezTo>
                  <a:cubicBezTo>
                    <a:pt x="21" y="120"/>
                    <a:pt x="21" y="120"/>
                    <a:pt x="21" y="120"/>
                  </a:cubicBezTo>
                  <a:cubicBezTo>
                    <a:pt x="17" y="120"/>
                    <a:pt x="17" y="120"/>
                    <a:pt x="17" y="120"/>
                  </a:cubicBezTo>
                  <a:cubicBezTo>
                    <a:pt x="13" y="119"/>
                    <a:pt x="13" y="119"/>
                    <a:pt x="13" y="119"/>
                  </a:cubicBezTo>
                  <a:cubicBezTo>
                    <a:pt x="13" y="116"/>
                    <a:pt x="13" y="116"/>
                    <a:pt x="13" y="116"/>
                  </a:cubicBezTo>
                  <a:cubicBezTo>
                    <a:pt x="8" y="119"/>
                    <a:pt x="8" y="119"/>
                    <a:pt x="8" y="119"/>
                  </a:cubicBezTo>
                  <a:cubicBezTo>
                    <a:pt x="4" y="119"/>
                    <a:pt x="4" y="119"/>
                    <a:pt x="4" y="119"/>
                  </a:cubicBezTo>
                  <a:cubicBezTo>
                    <a:pt x="0" y="123"/>
                    <a:pt x="0" y="123"/>
                    <a:pt x="0" y="123"/>
                  </a:cubicBezTo>
                  <a:cubicBezTo>
                    <a:pt x="2" y="124"/>
                    <a:pt x="2" y="124"/>
                    <a:pt x="2" y="124"/>
                  </a:cubicBezTo>
                  <a:cubicBezTo>
                    <a:pt x="4" y="126"/>
                    <a:pt x="4" y="126"/>
                    <a:pt x="4" y="126"/>
                  </a:cubicBezTo>
                  <a:cubicBezTo>
                    <a:pt x="6" y="130"/>
                    <a:pt x="6" y="130"/>
                    <a:pt x="6" y="130"/>
                  </a:cubicBezTo>
                  <a:cubicBezTo>
                    <a:pt x="17" y="128"/>
                    <a:pt x="17" y="128"/>
                    <a:pt x="17" y="128"/>
                  </a:cubicBezTo>
                  <a:cubicBezTo>
                    <a:pt x="20" y="127"/>
                    <a:pt x="20" y="127"/>
                    <a:pt x="20" y="127"/>
                  </a:cubicBezTo>
                  <a:cubicBezTo>
                    <a:pt x="23" y="127"/>
                    <a:pt x="23" y="127"/>
                    <a:pt x="23" y="127"/>
                  </a:cubicBezTo>
                  <a:cubicBezTo>
                    <a:pt x="22" y="130"/>
                    <a:pt x="22" y="130"/>
                    <a:pt x="22" y="130"/>
                  </a:cubicBezTo>
                  <a:cubicBezTo>
                    <a:pt x="22" y="134"/>
                    <a:pt x="22" y="134"/>
                    <a:pt x="22" y="134"/>
                  </a:cubicBezTo>
                  <a:cubicBezTo>
                    <a:pt x="18" y="134"/>
                    <a:pt x="18" y="134"/>
                    <a:pt x="18" y="134"/>
                  </a:cubicBezTo>
                  <a:cubicBezTo>
                    <a:pt x="14" y="136"/>
                    <a:pt x="14" y="136"/>
                    <a:pt x="14" y="136"/>
                  </a:cubicBezTo>
                  <a:cubicBezTo>
                    <a:pt x="11" y="135"/>
                    <a:pt x="11" y="135"/>
                    <a:pt x="11" y="135"/>
                  </a:cubicBezTo>
                  <a:cubicBezTo>
                    <a:pt x="10" y="139"/>
                    <a:pt x="10" y="139"/>
                    <a:pt x="10" y="139"/>
                  </a:cubicBezTo>
                  <a:cubicBezTo>
                    <a:pt x="6" y="143"/>
                    <a:pt x="6" y="143"/>
                    <a:pt x="6" y="143"/>
                  </a:cubicBezTo>
                  <a:cubicBezTo>
                    <a:pt x="6" y="146"/>
                    <a:pt x="6" y="146"/>
                    <a:pt x="6" y="146"/>
                  </a:cubicBezTo>
                  <a:cubicBezTo>
                    <a:pt x="8" y="146"/>
                    <a:pt x="8" y="146"/>
                    <a:pt x="8" y="146"/>
                  </a:cubicBezTo>
                  <a:cubicBezTo>
                    <a:pt x="9" y="148"/>
                    <a:pt x="9" y="148"/>
                    <a:pt x="9" y="148"/>
                  </a:cubicBezTo>
                  <a:cubicBezTo>
                    <a:pt x="11" y="152"/>
                    <a:pt x="11" y="152"/>
                    <a:pt x="11" y="152"/>
                  </a:cubicBezTo>
                  <a:cubicBezTo>
                    <a:pt x="15" y="153"/>
                    <a:pt x="15" y="153"/>
                    <a:pt x="15" y="153"/>
                  </a:cubicBezTo>
                  <a:cubicBezTo>
                    <a:pt x="18" y="150"/>
                    <a:pt x="18" y="150"/>
                    <a:pt x="18" y="150"/>
                  </a:cubicBezTo>
                  <a:cubicBezTo>
                    <a:pt x="20" y="154"/>
                    <a:pt x="20" y="154"/>
                    <a:pt x="20" y="154"/>
                  </a:cubicBezTo>
                  <a:cubicBezTo>
                    <a:pt x="20" y="159"/>
                    <a:pt x="20" y="159"/>
                    <a:pt x="20" y="159"/>
                  </a:cubicBezTo>
                  <a:cubicBezTo>
                    <a:pt x="22" y="159"/>
                    <a:pt x="22" y="159"/>
                    <a:pt x="22" y="159"/>
                  </a:cubicBezTo>
                  <a:cubicBezTo>
                    <a:pt x="24" y="158"/>
                    <a:pt x="24" y="158"/>
                    <a:pt x="24" y="158"/>
                  </a:cubicBezTo>
                  <a:cubicBezTo>
                    <a:pt x="28" y="158"/>
                    <a:pt x="28" y="158"/>
                    <a:pt x="28" y="158"/>
                  </a:cubicBezTo>
                  <a:cubicBezTo>
                    <a:pt x="30" y="159"/>
                    <a:pt x="30" y="159"/>
                    <a:pt x="30" y="159"/>
                  </a:cubicBezTo>
                  <a:cubicBezTo>
                    <a:pt x="31" y="157"/>
                    <a:pt x="31" y="157"/>
                    <a:pt x="31" y="157"/>
                  </a:cubicBezTo>
                  <a:cubicBezTo>
                    <a:pt x="34" y="159"/>
                    <a:pt x="34" y="159"/>
                    <a:pt x="34" y="159"/>
                  </a:cubicBezTo>
                  <a:cubicBezTo>
                    <a:pt x="37" y="157"/>
                    <a:pt x="37" y="157"/>
                    <a:pt x="37" y="157"/>
                  </a:cubicBezTo>
                  <a:cubicBezTo>
                    <a:pt x="37" y="157"/>
                    <a:pt x="35" y="161"/>
                    <a:pt x="35" y="162"/>
                  </a:cubicBezTo>
                  <a:cubicBezTo>
                    <a:pt x="35" y="163"/>
                    <a:pt x="33" y="164"/>
                    <a:pt x="32" y="165"/>
                  </a:cubicBezTo>
                  <a:cubicBezTo>
                    <a:pt x="31" y="165"/>
                    <a:pt x="26" y="169"/>
                    <a:pt x="26" y="169"/>
                  </a:cubicBezTo>
                  <a:cubicBezTo>
                    <a:pt x="24" y="171"/>
                    <a:pt x="24" y="171"/>
                    <a:pt x="24" y="171"/>
                  </a:cubicBezTo>
                  <a:cubicBezTo>
                    <a:pt x="21" y="172"/>
                    <a:pt x="21" y="172"/>
                    <a:pt x="21" y="172"/>
                  </a:cubicBezTo>
                  <a:cubicBezTo>
                    <a:pt x="17" y="174"/>
                    <a:pt x="17" y="174"/>
                    <a:pt x="17" y="174"/>
                  </a:cubicBezTo>
                  <a:cubicBezTo>
                    <a:pt x="13" y="175"/>
                    <a:pt x="13" y="175"/>
                    <a:pt x="13" y="175"/>
                  </a:cubicBezTo>
                  <a:cubicBezTo>
                    <a:pt x="9" y="179"/>
                    <a:pt x="9" y="179"/>
                    <a:pt x="9" y="179"/>
                  </a:cubicBezTo>
                  <a:cubicBezTo>
                    <a:pt x="11" y="180"/>
                    <a:pt x="11" y="180"/>
                    <a:pt x="11" y="180"/>
                  </a:cubicBezTo>
                  <a:cubicBezTo>
                    <a:pt x="15" y="177"/>
                    <a:pt x="15" y="177"/>
                    <a:pt x="15" y="177"/>
                  </a:cubicBezTo>
                  <a:cubicBezTo>
                    <a:pt x="18" y="176"/>
                    <a:pt x="18" y="176"/>
                    <a:pt x="18" y="176"/>
                  </a:cubicBezTo>
                  <a:cubicBezTo>
                    <a:pt x="22" y="174"/>
                    <a:pt x="22" y="174"/>
                    <a:pt x="22" y="174"/>
                  </a:cubicBezTo>
                  <a:cubicBezTo>
                    <a:pt x="27" y="172"/>
                    <a:pt x="27" y="172"/>
                    <a:pt x="27" y="172"/>
                  </a:cubicBezTo>
                  <a:cubicBezTo>
                    <a:pt x="37" y="167"/>
                    <a:pt x="37" y="167"/>
                    <a:pt x="37" y="167"/>
                  </a:cubicBezTo>
                  <a:cubicBezTo>
                    <a:pt x="38" y="164"/>
                    <a:pt x="38" y="164"/>
                    <a:pt x="38" y="164"/>
                  </a:cubicBezTo>
                  <a:cubicBezTo>
                    <a:pt x="49" y="158"/>
                    <a:pt x="49" y="158"/>
                    <a:pt x="49" y="158"/>
                  </a:cubicBezTo>
                  <a:cubicBezTo>
                    <a:pt x="46" y="155"/>
                    <a:pt x="46" y="155"/>
                    <a:pt x="46" y="155"/>
                  </a:cubicBezTo>
                  <a:cubicBezTo>
                    <a:pt x="51" y="152"/>
                    <a:pt x="51" y="152"/>
                    <a:pt x="51" y="152"/>
                  </a:cubicBezTo>
                  <a:cubicBezTo>
                    <a:pt x="54" y="147"/>
                    <a:pt x="54" y="147"/>
                    <a:pt x="54" y="147"/>
                  </a:cubicBezTo>
                  <a:cubicBezTo>
                    <a:pt x="59" y="146"/>
                    <a:pt x="59" y="146"/>
                    <a:pt x="59" y="146"/>
                  </a:cubicBezTo>
                  <a:cubicBezTo>
                    <a:pt x="61" y="147"/>
                    <a:pt x="61" y="147"/>
                    <a:pt x="61" y="147"/>
                  </a:cubicBezTo>
                  <a:cubicBezTo>
                    <a:pt x="56" y="149"/>
                    <a:pt x="56" y="149"/>
                    <a:pt x="56" y="149"/>
                  </a:cubicBezTo>
                  <a:cubicBezTo>
                    <a:pt x="54" y="152"/>
                    <a:pt x="54" y="152"/>
                    <a:pt x="54" y="152"/>
                  </a:cubicBezTo>
                  <a:cubicBezTo>
                    <a:pt x="55" y="155"/>
                    <a:pt x="55" y="155"/>
                    <a:pt x="55" y="155"/>
                  </a:cubicBezTo>
                  <a:cubicBezTo>
                    <a:pt x="62" y="152"/>
                    <a:pt x="62" y="152"/>
                    <a:pt x="62" y="152"/>
                  </a:cubicBezTo>
                  <a:cubicBezTo>
                    <a:pt x="67" y="151"/>
                    <a:pt x="67" y="151"/>
                    <a:pt x="67" y="151"/>
                  </a:cubicBezTo>
                  <a:lnTo>
                    <a:pt x="66" y="149"/>
                  </a:lnTo>
                  <a:close/>
                  <a:moveTo>
                    <a:pt x="51" y="163"/>
                  </a:moveTo>
                  <a:cubicBezTo>
                    <a:pt x="51" y="160"/>
                    <a:pt x="51" y="160"/>
                    <a:pt x="51" y="160"/>
                  </a:cubicBezTo>
                  <a:cubicBezTo>
                    <a:pt x="49" y="162"/>
                    <a:pt x="49" y="162"/>
                    <a:pt x="49" y="162"/>
                  </a:cubicBezTo>
                  <a:cubicBezTo>
                    <a:pt x="44" y="165"/>
                    <a:pt x="44" y="165"/>
                    <a:pt x="44" y="165"/>
                  </a:cubicBezTo>
                  <a:cubicBezTo>
                    <a:pt x="46" y="168"/>
                    <a:pt x="46" y="168"/>
                    <a:pt x="46" y="168"/>
                  </a:cubicBezTo>
                  <a:cubicBezTo>
                    <a:pt x="49" y="166"/>
                    <a:pt x="49" y="166"/>
                    <a:pt x="49" y="166"/>
                  </a:cubicBezTo>
                  <a:lnTo>
                    <a:pt x="51" y="163"/>
                  </a:lnTo>
                  <a:close/>
                </a:path>
              </a:pathLst>
            </a:custGeom>
            <a:solidFill>
              <a:schemeClr val="tx1">
                <a:lumMod val="65000"/>
                <a:lumOff val="35000"/>
              </a:schemeClr>
            </a:solidFill>
            <a:ln>
              <a:noFill/>
            </a:ln>
          </p:spPr>
          <p:txBody>
            <a:bodyPr vert="horz" wrap="square" lIns="68576" tIns="34288" rIns="68576" bIns="34288" numCol="1" anchor="t" anchorCtr="0" compatLnSpc="1"/>
            <a:lstStyle/>
            <a:p>
              <a:endParaRPr lang="en-US" sz="1280" dirty="0">
                <a:latin typeface="Arial"/>
                <a:ea typeface="微软雅黑"/>
                <a:sym typeface="Arial"/>
              </a:endParaRPr>
            </a:p>
          </p:txBody>
        </p:sp>
        <p:sp>
          <p:nvSpPr>
            <p:cNvPr id="5" name="Freeform 6">
              <a:extLst>
                <a:ext uri="{FF2B5EF4-FFF2-40B4-BE49-F238E27FC236}">
                  <a16:creationId xmlns:a16="http://schemas.microsoft.com/office/drawing/2014/main" xmlns="" id="{7FCF28BA-3D07-4C9E-B9D8-F2F25BB3AEA9}"/>
                </a:ext>
              </a:extLst>
            </p:cNvPr>
            <p:cNvSpPr>
              <a:spLocks noEditPoints="1"/>
            </p:cNvSpPr>
            <p:nvPr/>
          </p:nvSpPr>
          <p:spPr bwMode="auto">
            <a:xfrm>
              <a:off x="2268538" y="3316288"/>
              <a:ext cx="261938" cy="330200"/>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4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6"/>
                    <a:pt x="0" y="35"/>
                  </a:cubicBezTo>
                  <a:cubicBezTo>
                    <a:pt x="0" y="55"/>
                    <a:pt x="23" y="88"/>
                    <a:pt x="35" y="88"/>
                  </a:cubicBezTo>
                  <a:cubicBezTo>
                    <a:pt x="47" y="88"/>
                    <a:pt x="70" y="55"/>
                    <a:pt x="70" y="35"/>
                  </a:cubicBezTo>
                  <a:cubicBezTo>
                    <a:pt x="70" y="16"/>
                    <a:pt x="54" y="0"/>
                    <a:pt x="35" y="0"/>
                  </a:cubicBezTo>
                  <a:close/>
                  <a:moveTo>
                    <a:pt x="35" y="57"/>
                  </a:moveTo>
                  <a:cubicBezTo>
                    <a:pt x="23" y="57"/>
                    <a:pt x="13" y="47"/>
                    <a:pt x="13" y="35"/>
                  </a:cubicBezTo>
                  <a:cubicBezTo>
                    <a:pt x="13" y="23"/>
                    <a:pt x="23" y="14"/>
                    <a:pt x="35" y="14"/>
                  </a:cubicBezTo>
                  <a:cubicBezTo>
                    <a:pt x="47" y="14"/>
                    <a:pt x="57" y="23"/>
                    <a:pt x="57" y="35"/>
                  </a:cubicBezTo>
                  <a:cubicBezTo>
                    <a:pt x="57" y="47"/>
                    <a:pt x="47" y="57"/>
                    <a:pt x="35" y="57"/>
                  </a:cubicBezTo>
                  <a:close/>
                </a:path>
              </a:pathLst>
            </a:custGeom>
            <a:solidFill>
              <a:schemeClr val="dk1">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7" name="Freeform 7">
              <a:extLst>
                <a:ext uri="{FF2B5EF4-FFF2-40B4-BE49-F238E27FC236}">
                  <a16:creationId xmlns:a16="http://schemas.microsoft.com/office/drawing/2014/main" xmlns="" id="{7AC16E3E-0688-48F3-8227-470E98CC899E}"/>
                </a:ext>
              </a:extLst>
            </p:cNvPr>
            <p:cNvSpPr>
              <a:spLocks noEditPoints="1"/>
            </p:cNvSpPr>
            <p:nvPr/>
          </p:nvSpPr>
          <p:spPr bwMode="auto">
            <a:xfrm>
              <a:off x="1343025" y="2930525"/>
              <a:ext cx="263525" cy="331788"/>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3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5"/>
                    <a:pt x="0" y="35"/>
                  </a:cubicBezTo>
                  <a:cubicBezTo>
                    <a:pt x="0" y="54"/>
                    <a:pt x="23" y="88"/>
                    <a:pt x="35" y="88"/>
                  </a:cubicBezTo>
                  <a:cubicBezTo>
                    <a:pt x="47" y="88"/>
                    <a:pt x="70" y="54"/>
                    <a:pt x="70" y="35"/>
                  </a:cubicBezTo>
                  <a:cubicBezTo>
                    <a:pt x="70" y="15"/>
                    <a:pt x="54" y="0"/>
                    <a:pt x="35" y="0"/>
                  </a:cubicBezTo>
                  <a:close/>
                  <a:moveTo>
                    <a:pt x="35" y="57"/>
                  </a:moveTo>
                  <a:cubicBezTo>
                    <a:pt x="23" y="57"/>
                    <a:pt x="13" y="47"/>
                    <a:pt x="13" y="35"/>
                  </a:cubicBezTo>
                  <a:cubicBezTo>
                    <a:pt x="13" y="23"/>
                    <a:pt x="23" y="13"/>
                    <a:pt x="35" y="13"/>
                  </a:cubicBezTo>
                  <a:cubicBezTo>
                    <a:pt x="47" y="13"/>
                    <a:pt x="57" y="23"/>
                    <a:pt x="57" y="35"/>
                  </a:cubicBezTo>
                  <a:cubicBezTo>
                    <a:pt x="57" y="47"/>
                    <a:pt x="47" y="57"/>
                    <a:pt x="35" y="57"/>
                  </a:cubicBezTo>
                  <a:close/>
                </a:path>
              </a:pathLst>
            </a:custGeom>
            <a:solidFill>
              <a:schemeClr val="accent3">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8" name="Freeform 8">
              <a:extLst>
                <a:ext uri="{FF2B5EF4-FFF2-40B4-BE49-F238E27FC236}">
                  <a16:creationId xmlns:a16="http://schemas.microsoft.com/office/drawing/2014/main" xmlns="" id="{768FB03C-E25F-43D4-A8FA-EB7E0AE3D7FA}"/>
                </a:ext>
              </a:extLst>
            </p:cNvPr>
            <p:cNvSpPr>
              <a:spLocks noEditPoints="1"/>
            </p:cNvSpPr>
            <p:nvPr/>
          </p:nvSpPr>
          <p:spPr bwMode="auto">
            <a:xfrm>
              <a:off x="3590925" y="4175125"/>
              <a:ext cx="263525" cy="331788"/>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3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6"/>
                    <a:pt x="0" y="35"/>
                  </a:cubicBezTo>
                  <a:cubicBezTo>
                    <a:pt x="0" y="54"/>
                    <a:pt x="23" y="88"/>
                    <a:pt x="35" y="88"/>
                  </a:cubicBezTo>
                  <a:cubicBezTo>
                    <a:pt x="47" y="88"/>
                    <a:pt x="70" y="54"/>
                    <a:pt x="70" y="35"/>
                  </a:cubicBezTo>
                  <a:cubicBezTo>
                    <a:pt x="70" y="16"/>
                    <a:pt x="54" y="0"/>
                    <a:pt x="35" y="0"/>
                  </a:cubicBezTo>
                  <a:close/>
                  <a:moveTo>
                    <a:pt x="35" y="57"/>
                  </a:moveTo>
                  <a:cubicBezTo>
                    <a:pt x="23" y="57"/>
                    <a:pt x="13" y="47"/>
                    <a:pt x="13" y="35"/>
                  </a:cubicBezTo>
                  <a:cubicBezTo>
                    <a:pt x="13" y="23"/>
                    <a:pt x="23" y="13"/>
                    <a:pt x="35" y="13"/>
                  </a:cubicBezTo>
                  <a:cubicBezTo>
                    <a:pt x="47" y="13"/>
                    <a:pt x="57" y="23"/>
                    <a:pt x="57" y="35"/>
                  </a:cubicBezTo>
                  <a:cubicBezTo>
                    <a:pt x="57" y="47"/>
                    <a:pt x="47" y="57"/>
                    <a:pt x="35" y="57"/>
                  </a:cubicBezTo>
                  <a:close/>
                </a:path>
              </a:pathLst>
            </a:custGeom>
            <a:solidFill>
              <a:schemeClr val="dk1">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9" name="Freeform 9">
              <a:extLst>
                <a:ext uri="{FF2B5EF4-FFF2-40B4-BE49-F238E27FC236}">
                  <a16:creationId xmlns:a16="http://schemas.microsoft.com/office/drawing/2014/main" xmlns="" id="{91D89E28-7B0A-43A9-BC1C-ED372C3C035C}"/>
                </a:ext>
              </a:extLst>
            </p:cNvPr>
            <p:cNvSpPr>
              <a:spLocks noEditPoints="1"/>
            </p:cNvSpPr>
            <p:nvPr/>
          </p:nvSpPr>
          <p:spPr bwMode="auto">
            <a:xfrm>
              <a:off x="3184525" y="3281363"/>
              <a:ext cx="263525" cy="331788"/>
            </a:xfrm>
            <a:custGeom>
              <a:avLst/>
              <a:gdLst>
                <a:gd name="T0" fmla="*/ 35 w 70"/>
                <a:gd name="T1" fmla="*/ 0 h 88"/>
                <a:gd name="T2" fmla="*/ 0 w 70"/>
                <a:gd name="T3" fmla="*/ 36 h 88"/>
                <a:gd name="T4" fmla="*/ 35 w 70"/>
                <a:gd name="T5" fmla="*/ 88 h 88"/>
                <a:gd name="T6" fmla="*/ 70 w 70"/>
                <a:gd name="T7" fmla="*/ 36 h 88"/>
                <a:gd name="T8" fmla="*/ 35 w 70"/>
                <a:gd name="T9" fmla="*/ 0 h 88"/>
                <a:gd name="T10" fmla="*/ 35 w 70"/>
                <a:gd name="T11" fmla="*/ 57 h 88"/>
                <a:gd name="T12" fmla="*/ 13 w 70"/>
                <a:gd name="T13" fmla="*/ 36 h 88"/>
                <a:gd name="T14" fmla="*/ 35 w 70"/>
                <a:gd name="T15" fmla="*/ 14 h 88"/>
                <a:gd name="T16" fmla="*/ 57 w 70"/>
                <a:gd name="T17" fmla="*/ 36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6" y="0"/>
                    <a:pt x="0" y="16"/>
                    <a:pt x="0" y="36"/>
                  </a:cubicBezTo>
                  <a:cubicBezTo>
                    <a:pt x="0" y="55"/>
                    <a:pt x="23" y="88"/>
                    <a:pt x="35" y="88"/>
                  </a:cubicBezTo>
                  <a:cubicBezTo>
                    <a:pt x="47" y="88"/>
                    <a:pt x="70" y="55"/>
                    <a:pt x="70" y="36"/>
                  </a:cubicBezTo>
                  <a:cubicBezTo>
                    <a:pt x="70" y="16"/>
                    <a:pt x="55" y="0"/>
                    <a:pt x="35" y="0"/>
                  </a:cubicBezTo>
                  <a:close/>
                  <a:moveTo>
                    <a:pt x="35" y="57"/>
                  </a:moveTo>
                  <a:cubicBezTo>
                    <a:pt x="23" y="57"/>
                    <a:pt x="13" y="48"/>
                    <a:pt x="13" y="36"/>
                  </a:cubicBezTo>
                  <a:cubicBezTo>
                    <a:pt x="13" y="24"/>
                    <a:pt x="23" y="14"/>
                    <a:pt x="35" y="14"/>
                  </a:cubicBezTo>
                  <a:cubicBezTo>
                    <a:pt x="47" y="14"/>
                    <a:pt x="57" y="24"/>
                    <a:pt x="57" y="36"/>
                  </a:cubicBezTo>
                  <a:cubicBezTo>
                    <a:pt x="57" y="48"/>
                    <a:pt x="47" y="57"/>
                    <a:pt x="35" y="57"/>
                  </a:cubicBezTo>
                  <a:close/>
                </a:path>
              </a:pathLst>
            </a:custGeom>
            <a:solidFill>
              <a:schemeClr val="accent3"/>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10" name="Freeform 10">
              <a:extLst>
                <a:ext uri="{FF2B5EF4-FFF2-40B4-BE49-F238E27FC236}">
                  <a16:creationId xmlns:a16="http://schemas.microsoft.com/office/drawing/2014/main" xmlns="" id="{FB99E159-548D-439D-A78B-A4EBFA1AE1F3}"/>
                </a:ext>
              </a:extLst>
            </p:cNvPr>
            <p:cNvSpPr>
              <a:spLocks noEditPoints="1"/>
            </p:cNvSpPr>
            <p:nvPr/>
          </p:nvSpPr>
          <p:spPr bwMode="auto">
            <a:xfrm>
              <a:off x="4637088" y="3489325"/>
              <a:ext cx="266700" cy="331788"/>
            </a:xfrm>
            <a:custGeom>
              <a:avLst/>
              <a:gdLst>
                <a:gd name="T0" fmla="*/ 36 w 71"/>
                <a:gd name="T1" fmla="*/ 0 h 88"/>
                <a:gd name="T2" fmla="*/ 0 w 71"/>
                <a:gd name="T3" fmla="*/ 35 h 88"/>
                <a:gd name="T4" fmla="*/ 36 w 71"/>
                <a:gd name="T5" fmla="*/ 88 h 88"/>
                <a:gd name="T6" fmla="*/ 71 w 71"/>
                <a:gd name="T7" fmla="*/ 35 h 88"/>
                <a:gd name="T8" fmla="*/ 36 w 71"/>
                <a:gd name="T9" fmla="*/ 0 h 88"/>
                <a:gd name="T10" fmla="*/ 36 w 71"/>
                <a:gd name="T11" fmla="*/ 57 h 88"/>
                <a:gd name="T12" fmla="*/ 14 w 71"/>
                <a:gd name="T13" fmla="*/ 35 h 88"/>
                <a:gd name="T14" fmla="*/ 36 w 71"/>
                <a:gd name="T15" fmla="*/ 13 h 88"/>
                <a:gd name="T16" fmla="*/ 57 w 71"/>
                <a:gd name="T17" fmla="*/ 35 h 88"/>
                <a:gd name="T18" fmla="*/ 36 w 71"/>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8">
                  <a:moveTo>
                    <a:pt x="36" y="0"/>
                  </a:moveTo>
                  <a:cubicBezTo>
                    <a:pt x="16" y="0"/>
                    <a:pt x="0" y="16"/>
                    <a:pt x="0" y="35"/>
                  </a:cubicBezTo>
                  <a:cubicBezTo>
                    <a:pt x="0" y="55"/>
                    <a:pt x="23" y="88"/>
                    <a:pt x="36" y="88"/>
                  </a:cubicBezTo>
                  <a:cubicBezTo>
                    <a:pt x="48" y="88"/>
                    <a:pt x="71" y="55"/>
                    <a:pt x="71" y="35"/>
                  </a:cubicBezTo>
                  <a:cubicBezTo>
                    <a:pt x="71" y="16"/>
                    <a:pt x="55" y="0"/>
                    <a:pt x="36" y="0"/>
                  </a:cubicBezTo>
                  <a:close/>
                  <a:moveTo>
                    <a:pt x="36" y="57"/>
                  </a:moveTo>
                  <a:cubicBezTo>
                    <a:pt x="24" y="57"/>
                    <a:pt x="14" y="47"/>
                    <a:pt x="14" y="35"/>
                  </a:cubicBezTo>
                  <a:cubicBezTo>
                    <a:pt x="14" y="23"/>
                    <a:pt x="24" y="13"/>
                    <a:pt x="36" y="13"/>
                  </a:cubicBezTo>
                  <a:cubicBezTo>
                    <a:pt x="48" y="13"/>
                    <a:pt x="57" y="23"/>
                    <a:pt x="57" y="35"/>
                  </a:cubicBezTo>
                  <a:cubicBezTo>
                    <a:pt x="57" y="47"/>
                    <a:pt x="48" y="57"/>
                    <a:pt x="36" y="57"/>
                  </a:cubicBezTo>
                  <a:close/>
                </a:path>
              </a:pathLst>
            </a:custGeom>
            <a:solidFill>
              <a:schemeClr val="accent3">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11" name="Freeform 11">
              <a:extLst>
                <a:ext uri="{FF2B5EF4-FFF2-40B4-BE49-F238E27FC236}">
                  <a16:creationId xmlns:a16="http://schemas.microsoft.com/office/drawing/2014/main" xmlns="" id="{8AF3A34F-2B06-40C8-9026-792EFB3F6EEA}"/>
                </a:ext>
              </a:extLst>
            </p:cNvPr>
            <p:cNvSpPr>
              <a:spLocks noEditPoints="1"/>
            </p:cNvSpPr>
            <p:nvPr/>
          </p:nvSpPr>
          <p:spPr bwMode="auto">
            <a:xfrm>
              <a:off x="2400300" y="4303713"/>
              <a:ext cx="261938" cy="330200"/>
            </a:xfrm>
            <a:custGeom>
              <a:avLst/>
              <a:gdLst>
                <a:gd name="T0" fmla="*/ 35 w 70"/>
                <a:gd name="T1" fmla="*/ 0 h 88"/>
                <a:gd name="T2" fmla="*/ 0 w 70"/>
                <a:gd name="T3" fmla="*/ 36 h 88"/>
                <a:gd name="T4" fmla="*/ 35 w 70"/>
                <a:gd name="T5" fmla="*/ 88 h 88"/>
                <a:gd name="T6" fmla="*/ 70 w 70"/>
                <a:gd name="T7" fmla="*/ 36 h 88"/>
                <a:gd name="T8" fmla="*/ 35 w 70"/>
                <a:gd name="T9" fmla="*/ 0 h 88"/>
                <a:gd name="T10" fmla="*/ 35 w 70"/>
                <a:gd name="T11" fmla="*/ 57 h 88"/>
                <a:gd name="T12" fmla="*/ 13 w 70"/>
                <a:gd name="T13" fmla="*/ 36 h 88"/>
                <a:gd name="T14" fmla="*/ 35 w 70"/>
                <a:gd name="T15" fmla="*/ 14 h 88"/>
                <a:gd name="T16" fmla="*/ 57 w 70"/>
                <a:gd name="T17" fmla="*/ 36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6" y="0"/>
                    <a:pt x="0" y="16"/>
                    <a:pt x="0" y="36"/>
                  </a:cubicBezTo>
                  <a:cubicBezTo>
                    <a:pt x="0" y="55"/>
                    <a:pt x="23" y="88"/>
                    <a:pt x="35" y="88"/>
                  </a:cubicBezTo>
                  <a:cubicBezTo>
                    <a:pt x="47" y="88"/>
                    <a:pt x="70" y="55"/>
                    <a:pt x="70" y="36"/>
                  </a:cubicBezTo>
                  <a:cubicBezTo>
                    <a:pt x="70" y="16"/>
                    <a:pt x="55" y="0"/>
                    <a:pt x="35" y="0"/>
                  </a:cubicBezTo>
                  <a:close/>
                  <a:moveTo>
                    <a:pt x="35" y="57"/>
                  </a:moveTo>
                  <a:cubicBezTo>
                    <a:pt x="23" y="57"/>
                    <a:pt x="13" y="48"/>
                    <a:pt x="13" y="36"/>
                  </a:cubicBezTo>
                  <a:cubicBezTo>
                    <a:pt x="13" y="23"/>
                    <a:pt x="23" y="14"/>
                    <a:pt x="35" y="14"/>
                  </a:cubicBezTo>
                  <a:cubicBezTo>
                    <a:pt x="47" y="14"/>
                    <a:pt x="57" y="23"/>
                    <a:pt x="57" y="36"/>
                  </a:cubicBezTo>
                  <a:cubicBezTo>
                    <a:pt x="57" y="48"/>
                    <a:pt x="47" y="57"/>
                    <a:pt x="35" y="57"/>
                  </a:cubicBezTo>
                  <a:close/>
                </a:path>
              </a:pathLst>
            </a:custGeom>
            <a:solidFill>
              <a:schemeClr val="accent3">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12" name="Freeform 12">
              <a:extLst>
                <a:ext uri="{FF2B5EF4-FFF2-40B4-BE49-F238E27FC236}">
                  <a16:creationId xmlns:a16="http://schemas.microsoft.com/office/drawing/2014/main" xmlns="" id="{9C49C4CE-B3B6-48E6-BF1E-A5CDF35EBE97}"/>
                </a:ext>
              </a:extLst>
            </p:cNvPr>
            <p:cNvSpPr>
              <a:spLocks noEditPoints="1"/>
            </p:cNvSpPr>
            <p:nvPr/>
          </p:nvSpPr>
          <p:spPr bwMode="auto">
            <a:xfrm>
              <a:off x="4797425" y="4205288"/>
              <a:ext cx="263525" cy="331788"/>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3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6"/>
                    <a:pt x="0" y="35"/>
                  </a:cubicBezTo>
                  <a:cubicBezTo>
                    <a:pt x="0" y="55"/>
                    <a:pt x="23" y="88"/>
                    <a:pt x="35" y="88"/>
                  </a:cubicBezTo>
                  <a:cubicBezTo>
                    <a:pt x="47" y="88"/>
                    <a:pt x="70" y="55"/>
                    <a:pt x="70" y="35"/>
                  </a:cubicBezTo>
                  <a:cubicBezTo>
                    <a:pt x="70" y="16"/>
                    <a:pt x="54" y="0"/>
                    <a:pt x="35" y="0"/>
                  </a:cubicBezTo>
                  <a:close/>
                  <a:moveTo>
                    <a:pt x="35" y="57"/>
                  </a:moveTo>
                  <a:cubicBezTo>
                    <a:pt x="23" y="57"/>
                    <a:pt x="13" y="47"/>
                    <a:pt x="13" y="35"/>
                  </a:cubicBezTo>
                  <a:cubicBezTo>
                    <a:pt x="13" y="23"/>
                    <a:pt x="23" y="13"/>
                    <a:pt x="35" y="13"/>
                  </a:cubicBezTo>
                  <a:cubicBezTo>
                    <a:pt x="47" y="13"/>
                    <a:pt x="57" y="23"/>
                    <a:pt x="57" y="35"/>
                  </a:cubicBezTo>
                  <a:cubicBezTo>
                    <a:pt x="57" y="47"/>
                    <a:pt x="47" y="57"/>
                    <a:pt x="35" y="57"/>
                  </a:cubicBezTo>
                  <a:close/>
                </a:path>
              </a:pathLst>
            </a:custGeom>
            <a:solidFill>
              <a:schemeClr val="accent3"/>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grpSp>
      <p:sp>
        <p:nvSpPr>
          <p:cNvPr id="13" name="Rectangle 72">
            <a:extLst>
              <a:ext uri="{FF2B5EF4-FFF2-40B4-BE49-F238E27FC236}">
                <a16:creationId xmlns:a16="http://schemas.microsoft.com/office/drawing/2014/main" xmlns="" id="{66F48429-1871-4FF4-8351-AE9D9CBF16D5}"/>
              </a:ext>
            </a:extLst>
          </p:cNvPr>
          <p:cNvSpPr/>
          <p:nvPr/>
        </p:nvSpPr>
        <p:spPr>
          <a:xfrm>
            <a:off x="2590899" y="4979546"/>
            <a:ext cx="7638238" cy="246221"/>
          </a:xfrm>
          <a:prstGeom prst="rect">
            <a:avLst/>
          </a:prstGeom>
        </p:spPr>
        <p:txBody>
          <a:bodyPr wrap="square">
            <a:spAutoFit/>
          </a:bodyPr>
          <a:lstStyle/>
          <a:p>
            <a:r>
              <a:rPr lang="zh-CN" altLang="en-US" sz="1000" b="1" dirty="0">
                <a:solidFill>
                  <a:schemeClr val="bg1">
                    <a:lumMod val="65000"/>
                  </a:schemeClr>
                </a:solidFill>
                <a:latin typeface="Arial"/>
                <a:ea typeface="微软雅黑"/>
                <a:sym typeface="Arial"/>
              </a:rPr>
              <a:t>在这里输入您的文字内容，在这里输入您的文字内容。在这里输入您的文字内容，在这里输入您的文字内容。</a:t>
            </a:r>
            <a:endParaRPr lang="en-US" sz="1000" b="1" dirty="0">
              <a:solidFill>
                <a:schemeClr val="bg1">
                  <a:lumMod val="65000"/>
                </a:schemeClr>
              </a:solidFill>
              <a:latin typeface="Arial"/>
              <a:ea typeface="微软雅黑"/>
              <a:sym typeface="Arial"/>
            </a:endParaRPr>
          </a:p>
        </p:txBody>
      </p:sp>
      <p:sp>
        <p:nvSpPr>
          <p:cNvPr id="14" name="TextBox 79">
            <a:extLst>
              <a:ext uri="{FF2B5EF4-FFF2-40B4-BE49-F238E27FC236}">
                <a16:creationId xmlns:a16="http://schemas.microsoft.com/office/drawing/2014/main" xmlns="" id="{66BD8D4B-7BCE-463A-9746-620A3B1B40C0}"/>
              </a:ext>
            </a:extLst>
          </p:cNvPr>
          <p:cNvSpPr txBox="1"/>
          <p:nvPr/>
        </p:nvSpPr>
        <p:spPr>
          <a:xfrm>
            <a:off x="6319699" y="1925896"/>
            <a:ext cx="2309089" cy="350428"/>
          </a:xfrm>
          <a:prstGeom prst="rect">
            <a:avLst/>
          </a:prstGeom>
          <a:noFill/>
        </p:spPr>
        <p:txBody>
          <a:bodyPr wrap="square" rIns="107994" bIns="26999" numCol="1" spcCol="360000" rtlCol="0">
            <a:spAutoFit/>
          </a:bodyPr>
          <a:lstStyle/>
          <a:p>
            <a:r>
              <a:rPr lang="zh-CN" altLang="en-US" sz="900" dirty="0">
                <a:solidFill>
                  <a:schemeClr val="bg1">
                    <a:lumMod val="65000"/>
                  </a:schemeClr>
                </a:solidFill>
                <a:latin typeface="Arial"/>
                <a:ea typeface="微软雅黑"/>
                <a:sym typeface="Arial"/>
              </a:rPr>
              <a:t>在这里输入您的文字内容，在这里输入您的文字内容。</a:t>
            </a:r>
            <a:endParaRPr lang="en-US" sz="900" b="1" dirty="0">
              <a:solidFill>
                <a:schemeClr val="bg1">
                  <a:lumMod val="65000"/>
                </a:schemeClr>
              </a:solidFill>
              <a:latin typeface="Arial"/>
              <a:ea typeface="微软雅黑"/>
              <a:sym typeface="Arial"/>
            </a:endParaRPr>
          </a:p>
        </p:txBody>
      </p:sp>
      <p:sp>
        <p:nvSpPr>
          <p:cNvPr id="15" name="Rectangle 80">
            <a:extLst>
              <a:ext uri="{FF2B5EF4-FFF2-40B4-BE49-F238E27FC236}">
                <a16:creationId xmlns:a16="http://schemas.microsoft.com/office/drawing/2014/main" xmlns="" id="{64B65E3A-4BE2-4705-8B50-35F972B96287}"/>
              </a:ext>
            </a:extLst>
          </p:cNvPr>
          <p:cNvSpPr/>
          <p:nvPr/>
        </p:nvSpPr>
        <p:spPr>
          <a:xfrm>
            <a:off x="6754147" y="1535609"/>
            <a:ext cx="838691" cy="289310"/>
          </a:xfrm>
          <a:prstGeom prst="rect">
            <a:avLst/>
          </a:prstGeom>
        </p:spPr>
        <p:txBody>
          <a:bodyPr wrap="none">
            <a:spAutoFit/>
          </a:bodyPr>
          <a:lstStyle/>
          <a:p>
            <a:r>
              <a:rPr lang="zh-CN" altLang="en-US" sz="1280" b="1" dirty="0">
                <a:solidFill>
                  <a:schemeClr val="accent3">
                    <a:lumMod val="100000"/>
                  </a:schemeClr>
                </a:solidFill>
                <a:latin typeface="Arial"/>
                <a:ea typeface="微软雅黑"/>
                <a:sym typeface="Arial"/>
              </a:rPr>
              <a:t>添加标题</a:t>
            </a:r>
            <a:endParaRPr lang="en-US" sz="1280" dirty="0">
              <a:solidFill>
                <a:schemeClr val="accent3">
                  <a:lumMod val="100000"/>
                </a:schemeClr>
              </a:solidFill>
              <a:latin typeface="Arial"/>
              <a:ea typeface="微软雅黑"/>
              <a:sym typeface="Arial"/>
            </a:endParaRPr>
          </a:p>
        </p:txBody>
      </p:sp>
      <p:sp>
        <p:nvSpPr>
          <p:cNvPr id="16" name="TextBox 89">
            <a:extLst>
              <a:ext uri="{FF2B5EF4-FFF2-40B4-BE49-F238E27FC236}">
                <a16:creationId xmlns:a16="http://schemas.microsoft.com/office/drawing/2014/main" xmlns="" id="{A3EFB0FB-8FF3-4458-AC9D-D99E09FC728E}"/>
              </a:ext>
            </a:extLst>
          </p:cNvPr>
          <p:cNvSpPr txBox="1"/>
          <p:nvPr/>
        </p:nvSpPr>
        <p:spPr>
          <a:xfrm>
            <a:off x="9135241" y="1925896"/>
            <a:ext cx="2309089" cy="350428"/>
          </a:xfrm>
          <a:prstGeom prst="rect">
            <a:avLst/>
          </a:prstGeom>
          <a:noFill/>
        </p:spPr>
        <p:txBody>
          <a:bodyPr wrap="square" rIns="107994" bIns="26999" numCol="1" spcCol="360000" rtlCol="0">
            <a:spAutoFit/>
          </a:bodyPr>
          <a:lstStyle/>
          <a:p>
            <a:r>
              <a:rPr lang="zh-CN" altLang="en-US" sz="900" dirty="0">
                <a:solidFill>
                  <a:schemeClr val="bg1">
                    <a:lumMod val="65000"/>
                  </a:schemeClr>
                </a:solidFill>
                <a:latin typeface="Arial"/>
                <a:ea typeface="微软雅黑"/>
                <a:sym typeface="Arial"/>
              </a:rPr>
              <a:t>在这里输入您的文字内容，在这里输入您的文字内容。</a:t>
            </a:r>
            <a:endParaRPr lang="en-US" sz="900" b="1" dirty="0">
              <a:solidFill>
                <a:schemeClr val="bg1">
                  <a:lumMod val="65000"/>
                </a:schemeClr>
              </a:solidFill>
              <a:latin typeface="Arial"/>
              <a:ea typeface="微软雅黑"/>
              <a:sym typeface="Arial"/>
            </a:endParaRPr>
          </a:p>
        </p:txBody>
      </p:sp>
      <p:sp>
        <p:nvSpPr>
          <p:cNvPr id="17" name="Rectangle 90">
            <a:extLst>
              <a:ext uri="{FF2B5EF4-FFF2-40B4-BE49-F238E27FC236}">
                <a16:creationId xmlns:a16="http://schemas.microsoft.com/office/drawing/2014/main" xmlns="" id="{2FCB0A32-5E3C-401D-8353-4DBA4319FBB9}"/>
              </a:ext>
            </a:extLst>
          </p:cNvPr>
          <p:cNvSpPr/>
          <p:nvPr/>
        </p:nvSpPr>
        <p:spPr>
          <a:xfrm>
            <a:off x="9569687" y="1535609"/>
            <a:ext cx="838691" cy="289310"/>
          </a:xfrm>
          <a:prstGeom prst="rect">
            <a:avLst/>
          </a:prstGeom>
        </p:spPr>
        <p:txBody>
          <a:bodyPr wrap="none">
            <a:spAutoFit/>
          </a:bodyPr>
          <a:lstStyle/>
          <a:p>
            <a:r>
              <a:rPr lang="zh-CN" altLang="en-US" sz="1280" b="1" dirty="0">
                <a:solidFill>
                  <a:schemeClr val="dk1">
                    <a:lumMod val="100000"/>
                  </a:schemeClr>
                </a:solidFill>
                <a:latin typeface="Arial"/>
                <a:ea typeface="微软雅黑"/>
                <a:sym typeface="Arial"/>
              </a:rPr>
              <a:t>添加标题</a:t>
            </a:r>
            <a:endParaRPr lang="en-US" sz="1280" dirty="0">
              <a:solidFill>
                <a:schemeClr val="dk1">
                  <a:lumMod val="100000"/>
                </a:schemeClr>
              </a:solidFill>
              <a:latin typeface="Arial"/>
              <a:ea typeface="微软雅黑"/>
              <a:sym typeface="Arial"/>
            </a:endParaRPr>
          </a:p>
        </p:txBody>
      </p:sp>
      <p:sp>
        <p:nvSpPr>
          <p:cNvPr id="18" name="TextBox 92">
            <a:extLst>
              <a:ext uri="{FF2B5EF4-FFF2-40B4-BE49-F238E27FC236}">
                <a16:creationId xmlns:a16="http://schemas.microsoft.com/office/drawing/2014/main" xmlns="" id="{44B2A371-FA82-4431-9F1E-620772EED05E}"/>
              </a:ext>
            </a:extLst>
          </p:cNvPr>
          <p:cNvSpPr txBox="1"/>
          <p:nvPr/>
        </p:nvSpPr>
        <p:spPr>
          <a:xfrm>
            <a:off x="6319699" y="3800423"/>
            <a:ext cx="2309089" cy="350428"/>
          </a:xfrm>
          <a:prstGeom prst="rect">
            <a:avLst/>
          </a:prstGeom>
          <a:noFill/>
        </p:spPr>
        <p:txBody>
          <a:bodyPr wrap="square" rIns="107994" bIns="26999" numCol="1" spcCol="360000" rtlCol="0">
            <a:spAutoFit/>
          </a:bodyPr>
          <a:lstStyle/>
          <a:p>
            <a:r>
              <a:rPr lang="zh-CN" altLang="en-US" sz="900" dirty="0">
                <a:solidFill>
                  <a:schemeClr val="bg1">
                    <a:lumMod val="65000"/>
                  </a:schemeClr>
                </a:solidFill>
                <a:latin typeface="Arial"/>
                <a:ea typeface="微软雅黑"/>
                <a:sym typeface="Arial"/>
              </a:rPr>
              <a:t>在这里输入您的文字内容，在这里输入您的文字内容。</a:t>
            </a:r>
            <a:endParaRPr lang="en-US" sz="900" b="1" dirty="0">
              <a:solidFill>
                <a:schemeClr val="bg1">
                  <a:lumMod val="65000"/>
                </a:schemeClr>
              </a:solidFill>
              <a:latin typeface="Arial"/>
              <a:ea typeface="微软雅黑"/>
              <a:sym typeface="Arial"/>
            </a:endParaRPr>
          </a:p>
        </p:txBody>
      </p:sp>
      <p:sp>
        <p:nvSpPr>
          <p:cNvPr id="19" name="Rectangle 93">
            <a:extLst>
              <a:ext uri="{FF2B5EF4-FFF2-40B4-BE49-F238E27FC236}">
                <a16:creationId xmlns:a16="http://schemas.microsoft.com/office/drawing/2014/main" xmlns="" id="{693CEC4A-0C53-45C0-A046-A5D66514B680}"/>
              </a:ext>
            </a:extLst>
          </p:cNvPr>
          <p:cNvSpPr/>
          <p:nvPr/>
        </p:nvSpPr>
        <p:spPr>
          <a:xfrm>
            <a:off x="6754147" y="3410136"/>
            <a:ext cx="1124689" cy="390684"/>
          </a:xfrm>
          <a:prstGeom prst="rect">
            <a:avLst/>
          </a:prstGeom>
        </p:spPr>
        <p:txBody>
          <a:bodyPr wrap="none">
            <a:spAutoFit/>
          </a:bodyPr>
          <a:lstStyle/>
          <a:p>
            <a:r>
              <a:rPr lang="zh-CN" altLang="en-US" sz="1280" b="1" dirty="0">
                <a:solidFill>
                  <a:schemeClr val="accent3"/>
                </a:solidFill>
                <a:latin typeface="Arial"/>
                <a:ea typeface="微软雅黑"/>
                <a:sym typeface="Arial"/>
              </a:rPr>
              <a:t>添加标题</a:t>
            </a:r>
            <a:endParaRPr lang="en-US" sz="1280" dirty="0">
              <a:solidFill>
                <a:schemeClr val="accent3"/>
              </a:solidFill>
              <a:latin typeface="Arial"/>
              <a:ea typeface="微软雅黑"/>
              <a:sym typeface="Arial"/>
            </a:endParaRPr>
          </a:p>
        </p:txBody>
      </p:sp>
      <p:sp>
        <p:nvSpPr>
          <p:cNvPr id="20" name="TextBox 95">
            <a:extLst>
              <a:ext uri="{FF2B5EF4-FFF2-40B4-BE49-F238E27FC236}">
                <a16:creationId xmlns:a16="http://schemas.microsoft.com/office/drawing/2014/main" xmlns="" id="{AD67B2E8-2F97-4949-9F7D-28307B2B5F58}"/>
              </a:ext>
            </a:extLst>
          </p:cNvPr>
          <p:cNvSpPr txBox="1"/>
          <p:nvPr/>
        </p:nvSpPr>
        <p:spPr>
          <a:xfrm>
            <a:off x="9135239" y="3800423"/>
            <a:ext cx="2309089" cy="350428"/>
          </a:xfrm>
          <a:prstGeom prst="rect">
            <a:avLst/>
          </a:prstGeom>
          <a:noFill/>
        </p:spPr>
        <p:txBody>
          <a:bodyPr wrap="square" rIns="107994" bIns="26999" numCol="1" spcCol="360000" rtlCol="0">
            <a:spAutoFit/>
          </a:bodyPr>
          <a:lstStyle/>
          <a:p>
            <a:r>
              <a:rPr lang="zh-CN" altLang="en-US" sz="900" dirty="0">
                <a:solidFill>
                  <a:schemeClr val="bg1">
                    <a:lumMod val="65000"/>
                  </a:schemeClr>
                </a:solidFill>
                <a:latin typeface="Arial"/>
                <a:ea typeface="微软雅黑"/>
                <a:sym typeface="Arial"/>
              </a:rPr>
              <a:t>在这里输入您的文字内容，在这里输入您的文字内容。</a:t>
            </a:r>
            <a:endParaRPr lang="en-US" sz="900" b="1" dirty="0">
              <a:solidFill>
                <a:schemeClr val="bg1">
                  <a:lumMod val="65000"/>
                </a:schemeClr>
              </a:solidFill>
              <a:latin typeface="Arial"/>
              <a:ea typeface="微软雅黑"/>
              <a:sym typeface="Arial"/>
            </a:endParaRPr>
          </a:p>
        </p:txBody>
      </p:sp>
      <p:sp>
        <p:nvSpPr>
          <p:cNvPr id="21" name="Rectangle 96">
            <a:extLst>
              <a:ext uri="{FF2B5EF4-FFF2-40B4-BE49-F238E27FC236}">
                <a16:creationId xmlns:a16="http://schemas.microsoft.com/office/drawing/2014/main" xmlns="" id="{D6CCDF3B-DD8F-425F-914B-871956E40EA6}"/>
              </a:ext>
            </a:extLst>
          </p:cNvPr>
          <p:cNvSpPr/>
          <p:nvPr/>
        </p:nvSpPr>
        <p:spPr>
          <a:xfrm>
            <a:off x="9569687" y="3410136"/>
            <a:ext cx="838691" cy="289310"/>
          </a:xfrm>
          <a:prstGeom prst="rect">
            <a:avLst/>
          </a:prstGeom>
        </p:spPr>
        <p:txBody>
          <a:bodyPr wrap="none">
            <a:spAutoFit/>
          </a:bodyPr>
          <a:lstStyle/>
          <a:p>
            <a:r>
              <a:rPr lang="zh-CN" altLang="en-US" sz="1280" b="1" dirty="0">
                <a:solidFill>
                  <a:schemeClr val="dk1">
                    <a:lumMod val="100000"/>
                  </a:schemeClr>
                </a:solidFill>
                <a:latin typeface="Arial"/>
                <a:ea typeface="微软雅黑"/>
                <a:sym typeface="Arial"/>
              </a:rPr>
              <a:t>添加标题</a:t>
            </a:r>
            <a:endParaRPr lang="en-US" sz="1280" dirty="0">
              <a:solidFill>
                <a:schemeClr val="dk1">
                  <a:lumMod val="100000"/>
                </a:schemeClr>
              </a:solidFill>
              <a:latin typeface="Arial"/>
              <a:ea typeface="微软雅黑"/>
              <a:sym typeface="Arial"/>
            </a:endParaRPr>
          </a:p>
        </p:txBody>
      </p:sp>
      <p:sp>
        <p:nvSpPr>
          <p:cNvPr id="22" name="Oval 17">
            <a:extLst>
              <a:ext uri="{FF2B5EF4-FFF2-40B4-BE49-F238E27FC236}">
                <a16:creationId xmlns:a16="http://schemas.microsoft.com/office/drawing/2014/main" xmlns="" id="{DA8659B5-A2D4-4D8A-A88D-4739A25CFB72}"/>
              </a:ext>
            </a:extLst>
          </p:cNvPr>
          <p:cNvSpPr>
            <a:spLocks noChangeArrowheads="1"/>
          </p:cNvSpPr>
          <p:nvPr/>
        </p:nvSpPr>
        <p:spPr bwMode="auto">
          <a:xfrm>
            <a:off x="6319699" y="3032205"/>
            <a:ext cx="4943254" cy="9759"/>
          </a:xfrm>
          <a:prstGeom prst="ellipse">
            <a:avLst/>
          </a:prstGeom>
          <a:solidFill>
            <a:srgbClr val="C7C7C7"/>
          </a:solidFill>
          <a:ln>
            <a:noFill/>
          </a:ln>
          <a:extLst>
            <a:ext uri="{91240B29-F687-4F45-9708-019B960494DF}">
              <a14:hiddenLine xmlns:a14="http://schemas.microsoft.com/office/drawing/2010/main" w="9525">
                <a:solidFill>
                  <a:srgbClr val="000000"/>
                </a:solidFill>
                <a:round/>
              </a14:hiddenLine>
            </a:ext>
          </a:extLst>
        </p:spPr>
        <p:txBody>
          <a:bodyPr vert="horz" wrap="square" lIns="68576" tIns="34288" rIns="68576" bIns="34288" numCol="1" anchor="t" anchorCtr="0" compatLnSpc="1"/>
          <a:lstStyle/>
          <a:p>
            <a:endParaRPr lang="en-US" sz="1280">
              <a:latin typeface="Arial"/>
              <a:ea typeface="微软雅黑"/>
              <a:sym typeface="Arial"/>
            </a:endParaRPr>
          </a:p>
        </p:txBody>
      </p:sp>
      <p:sp>
        <p:nvSpPr>
          <p:cNvPr id="23" name="Freeform 7">
            <a:extLst>
              <a:ext uri="{FF2B5EF4-FFF2-40B4-BE49-F238E27FC236}">
                <a16:creationId xmlns:a16="http://schemas.microsoft.com/office/drawing/2014/main" xmlns="" id="{DA34F4CF-4641-47A6-BECD-CAC386EC0338}"/>
              </a:ext>
            </a:extLst>
          </p:cNvPr>
          <p:cNvSpPr>
            <a:spLocks noEditPoints="1"/>
          </p:cNvSpPr>
          <p:nvPr/>
        </p:nvSpPr>
        <p:spPr bwMode="auto">
          <a:xfrm>
            <a:off x="6407287" y="1523214"/>
            <a:ext cx="312526" cy="393481"/>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3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5"/>
                  <a:pt x="0" y="35"/>
                </a:cubicBezTo>
                <a:cubicBezTo>
                  <a:pt x="0" y="54"/>
                  <a:pt x="23" y="88"/>
                  <a:pt x="35" y="88"/>
                </a:cubicBezTo>
                <a:cubicBezTo>
                  <a:pt x="47" y="88"/>
                  <a:pt x="70" y="54"/>
                  <a:pt x="70" y="35"/>
                </a:cubicBezTo>
                <a:cubicBezTo>
                  <a:pt x="70" y="15"/>
                  <a:pt x="54" y="0"/>
                  <a:pt x="35" y="0"/>
                </a:cubicBezTo>
                <a:close/>
                <a:moveTo>
                  <a:pt x="35" y="57"/>
                </a:moveTo>
                <a:cubicBezTo>
                  <a:pt x="23" y="57"/>
                  <a:pt x="13" y="47"/>
                  <a:pt x="13" y="35"/>
                </a:cubicBezTo>
                <a:cubicBezTo>
                  <a:pt x="13" y="23"/>
                  <a:pt x="23" y="13"/>
                  <a:pt x="35" y="13"/>
                </a:cubicBezTo>
                <a:cubicBezTo>
                  <a:pt x="47" y="13"/>
                  <a:pt x="57" y="23"/>
                  <a:pt x="57" y="35"/>
                </a:cubicBezTo>
                <a:cubicBezTo>
                  <a:pt x="57" y="47"/>
                  <a:pt x="47" y="57"/>
                  <a:pt x="35" y="57"/>
                </a:cubicBezTo>
                <a:close/>
              </a:path>
            </a:pathLst>
          </a:custGeom>
          <a:solidFill>
            <a:schemeClr val="accent3">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24" name="Freeform 6">
            <a:extLst>
              <a:ext uri="{FF2B5EF4-FFF2-40B4-BE49-F238E27FC236}">
                <a16:creationId xmlns:a16="http://schemas.microsoft.com/office/drawing/2014/main" xmlns="" id="{8BB1F552-4764-44E2-9988-29E6B2F15C34}"/>
              </a:ext>
            </a:extLst>
          </p:cNvPr>
          <p:cNvSpPr>
            <a:spLocks noEditPoints="1"/>
          </p:cNvSpPr>
          <p:nvPr/>
        </p:nvSpPr>
        <p:spPr bwMode="auto">
          <a:xfrm>
            <a:off x="9226896" y="1540418"/>
            <a:ext cx="310643" cy="391600"/>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4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6"/>
                  <a:pt x="0" y="35"/>
                </a:cubicBezTo>
                <a:cubicBezTo>
                  <a:pt x="0" y="55"/>
                  <a:pt x="23" y="88"/>
                  <a:pt x="35" y="88"/>
                </a:cubicBezTo>
                <a:cubicBezTo>
                  <a:pt x="47" y="88"/>
                  <a:pt x="70" y="55"/>
                  <a:pt x="70" y="35"/>
                </a:cubicBezTo>
                <a:cubicBezTo>
                  <a:pt x="70" y="16"/>
                  <a:pt x="54" y="0"/>
                  <a:pt x="35" y="0"/>
                </a:cubicBezTo>
                <a:close/>
                <a:moveTo>
                  <a:pt x="35" y="57"/>
                </a:moveTo>
                <a:cubicBezTo>
                  <a:pt x="23" y="57"/>
                  <a:pt x="13" y="47"/>
                  <a:pt x="13" y="35"/>
                </a:cubicBezTo>
                <a:cubicBezTo>
                  <a:pt x="13" y="23"/>
                  <a:pt x="23" y="14"/>
                  <a:pt x="35" y="14"/>
                </a:cubicBezTo>
                <a:cubicBezTo>
                  <a:pt x="47" y="14"/>
                  <a:pt x="57" y="23"/>
                  <a:pt x="57" y="35"/>
                </a:cubicBezTo>
                <a:cubicBezTo>
                  <a:pt x="57" y="47"/>
                  <a:pt x="47" y="57"/>
                  <a:pt x="35" y="57"/>
                </a:cubicBezTo>
                <a:close/>
              </a:path>
            </a:pathLst>
          </a:custGeom>
          <a:solidFill>
            <a:schemeClr val="dk1">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25" name="Freeform 9">
            <a:extLst>
              <a:ext uri="{FF2B5EF4-FFF2-40B4-BE49-F238E27FC236}">
                <a16:creationId xmlns:a16="http://schemas.microsoft.com/office/drawing/2014/main" xmlns="" id="{3DCB6BB3-3286-458F-8281-56ADE1D47107}"/>
              </a:ext>
            </a:extLst>
          </p:cNvPr>
          <p:cNvSpPr>
            <a:spLocks noEditPoints="1"/>
          </p:cNvSpPr>
          <p:nvPr/>
        </p:nvSpPr>
        <p:spPr bwMode="auto">
          <a:xfrm>
            <a:off x="6407286" y="3405483"/>
            <a:ext cx="312526" cy="393481"/>
          </a:xfrm>
          <a:custGeom>
            <a:avLst/>
            <a:gdLst>
              <a:gd name="T0" fmla="*/ 35 w 70"/>
              <a:gd name="T1" fmla="*/ 0 h 88"/>
              <a:gd name="T2" fmla="*/ 0 w 70"/>
              <a:gd name="T3" fmla="*/ 36 h 88"/>
              <a:gd name="T4" fmla="*/ 35 w 70"/>
              <a:gd name="T5" fmla="*/ 88 h 88"/>
              <a:gd name="T6" fmla="*/ 70 w 70"/>
              <a:gd name="T7" fmla="*/ 36 h 88"/>
              <a:gd name="T8" fmla="*/ 35 w 70"/>
              <a:gd name="T9" fmla="*/ 0 h 88"/>
              <a:gd name="T10" fmla="*/ 35 w 70"/>
              <a:gd name="T11" fmla="*/ 57 h 88"/>
              <a:gd name="T12" fmla="*/ 13 w 70"/>
              <a:gd name="T13" fmla="*/ 36 h 88"/>
              <a:gd name="T14" fmla="*/ 35 w 70"/>
              <a:gd name="T15" fmla="*/ 14 h 88"/>
              <a:gd name="T16" fmla="*/ 57 w 70"/>
              <a:gd name="T17" fmla="*/ 36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6" y="0"/>
                  <a:pt x="0" y="16"/>
                  <a:pt x="0" y="36"/>
                </a:cubicBezTo>
                <a:cubicBezTo>
                  <a:pt x="0" y="55"/>
                  <a:pt x="23" y="88"/>
                  <a:pt x="35" y="88"/>
                </a:cubicBezTo>
                <a:cubicBezTo>
                  <a:pt x="47" y="88"/>
                  <a:pt x="70" y="55"/>
                  <a:pt x="70" y="36"/>
                </a:cubicBezTo>
                <a:cubicBezTo>
                  <a:pt x="70" y="16"/>
                  <a:pt x="55" y="0"/>
                  <a:pt x="35" y="0"/>
                </a:cubicBezTo>
                <a:close/>
                <a:moveTo>
                  <a:pt x="35" y="57"/>
                </a:moveTo>
                <a:cubicBezTo>
                  <a:pt x="23" y="57"/>
                  <a:pt x="13" y="48"/>
                  <a:pt x="13" y="36"/>
                </a:cubicBezTo>
                <a:cubicBezTo>
                  <a:pt x="13" y="24"/>
                  <a:pt x="23" y="14"/>
                  <a:pt x="35" y="14"/>
                </a:cubicBezTo>
                <a:cubicBezTo>
                  <a:pt x="47" y="14"/>
                  <a:pt x="57" y="24"/>
                  <a:pt x="57" y="36"/>
                </a:cubicBezTo>
                <a:cubicBezTo>
                  <a:pt x="57" y="48"/>
                  <a:pt x="47" y="57"/>
                  <a:pt x="35" y="57"/>
                </a:cubicBezTo>
                <a:close/>
              </a:path>
            </a:pathLst>
          </a:custGeom>
          <a:solidFill>
            <a:schemeClr val="accent3"/>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26" name="Freeform 8">
            <a:extLst>
              <a:ext uri="{FF2B5EF4-FFF2-40B4-BE49-F238E27FC236}">
                <a16:creationId xmlns:a16="http://schemas.microsoft.com/office/drawing/2014/main" xmlns="" id="{93EB7D55-5DD4-42DE-B229-2361931C3305}"/>
              </a:ext>
            </a:extLst>
          </p:cNvPr>
          <p:cNvSpPr>
            <a:spLocks noEditPoints="1"/>
          </p:cNvSpPr>
          <p:nvPr/>
        </p:nvSpPr>
        <p:spPr bwMode="auto">
          <a:xfrm>
            <a:off x="9226044" y="3415428"/>
            <a:ext cx="312526" cy="393481"/>
          </a:xfrm>
          <a:custGeom>
            <a:avLst/>
            <a:gdLst>
              <a:gd name="T0" fmla="*/ 35 w 70"/>
              <a:gd name="T1" fmla="*/ 0 h 88"/>
              <a:gd name="T2" fmla="*/ 0 w 70"/>
              <a:gd name="T3" fmla="*/ 35 h 88"/>
              <a:gd name="T4" fmla="*/ 35 w 70"/>
              <a:gd name="T5" fmla="*/ 88 h 88"/>
              <a:gd name="T6" fmla="*/ 70 w 70"/>
              <a:gd name="T7" fmla="*/ 35 h 88"/>
              <a:gd name="T8" fmla="*/ 35 w 70"/>
              <a:gd name="T9" fmla="*/ 0 h 88"/>
              <a:gd name="T10" fmla="*/ 35 w 70"/>
              <a:gd name="T11" fmla="*/ 57 h 88"/>
              <a:gd name="T12" fmla="*/ 13 w 70"/>
              <a:gd name="T13" fmla="*/ 35 h 88"/>
              <a:gd name="T14" fmla="*/ 35 w 70"/>
              <a:gd name="T15" fmla="*/ 13 h 88"/>
              <a:gd name="T16" fmla="*/ 57 w 70"/>
              <a:gd name="T17" fmla="*/ 35 h 88"/>
              <a:gd name="T18" fmla="*/ 35 w 70"/>
              <a:gd name="T19"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88">
                <a:moveTo>
                  <a:pt x="35" y="0"/>
                </a:moveTo>
                <a:cubicBezTo>
                  <a:pt x="15" y="0"/>
                  <a:pt x="0" y="16"/>
                  <a:pt x="0" y="35"/>
                </a:cubicBezTo>
                <a:cubicBezTo>
                  <a:pt x="0" y="54"/>
                  <a:pt x="23" y="88"/>
                  <a:pt x="35" y="88"/>
                </a:cubicBezTo>
                <a:cubicBezTo>
                  <a:pt x="47" y="88"/>
                  <a:pt x="70" y="54"/>
                  <a:pt x="70" y="35"/>
                </a:cubicBezTo>
                <a:cubicBezTo>
                  <a:pt x="70" y="16"/>
                  <a:pt x="54" y="0"/>
                  <a:pt x="35" y="0"/>
                </a:cubicBezTo>
                <a:close/>
                <a:moveTo>
                  <a:pt x="35" y="57"/>
                </a:moveTo>
                <a:cubicBezTo>
                  <a:pt x="23" y="57"/>
                  <a:pt x="13" y="47"/>
                  <a:pt x="13" y="35"/>
                </a:cubicBezTo>
                <a:cubicBezTo>
                  <a:pt x="13" y="23"/>
                  <a:pt x="23" y="13"/>
                  <a:pt x="35" y="13"/>
                </a:cubicBezTo>
                <a:cubicBezTo>
                  <a:pt x="47" y="13"/>
                  <a:pt x="57" y="23"/>
                  <a:pt x="57" y="35"/>
                </a:cubicBezTo>
                <a:cubicBezTo>
                  <a:pt x="57" y="47"/>
                  <a:pt x="47" y="57"/>
                  <a:pt x="35" y="57"/>
                </a:cubicBezTo>
                <a:close/>
              </a:path>
            </a:pathLst>
          </a:custGeom>
          <a:solidFill>
            <a:schemeClr val="dk1">
              <a:lumMod val="100000"/>
            </a:schemeClr>
          </a:solidFill>
          <a:ln>
            <a:noFill/>
          </a:ln>
        </p:spPr>
        <p:txBody>
          <a:bodyPr vert="horz" wrap="square" lIns="68576" tIns="34288" rIns="68576" bIns="34288" numCol="1" anchor="t" anchorCtr="0" compatLnSpc="1"/>
          <a:lstStyle/>
          <a:p>
            <a:endParaRPr lang="en-US" sz="1280">
              <a:latin typeface="Arial"/>
              <a:ea typeface="微软雅黑"/>
              <a:sym typeface="Arial"/>
            </a:endParaRPr>
          </a:p>
        </p:txBody>
      </p:sp>
      <p:sp>
        <p:nvSpPr>
          <p:cNvPr id="27" name="Title 5">
            <a:extLst>
              <a:ext uri="{FF2B5EF4-FFF2-40B4-BE49-F238E27FC236}">
                <a16:creationId xmlns:a16="http://schemas.microsoft.com/office/drawing/2014/main" xmlns="" id="{E88E40D9-3A56-4411-8607-64F91397242F}"/>
              </a:ext>
            </a:extLst>
          </p:cNvPr>
          <p:cNvSpPr txBox="1"/>
          <p:nvPr/>
        </p:nvSpPr>
        <p:spPr>
          <a:xfrm>
            <a:off x="2590900" y="4510136"/>
            <a:ext cx="3180168" cy="549915"/>
          </a:xfrm>
          <a:prstGeom prst="rect">
            <a:avLst/>
          </a:prstGeom>
        </p:spPr>
        <p:txBody>
          <a:bodyPr vert="horz" lIns="68576" tIns="34288" rIns="68576" bIns="3428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350" b="1" dirty="0">
                <a:latin typeface="Arial"/>
                <a:ea typeface="微软雅黑"/>
                <a:sym typeface="Arial"/>
              </a:rPr>
              <a:t>添加标题</a:t>
            </a:r>
            <a:endParaRPr lang="en-US" sz="825" dirty="0">
              <a:latin typeface="Arial"/>
              <a:ea typeface="微软雅黑"/>
              <a:sym typeface="Arial"/>
            </a:endParaRPr>
          </a:p>
        </p:txBody>
      </p:sp>
    </p:spTree>
    <p:extLst>
      <p:ext uri="{BB962C8B-B14F-4D97-AF65-F5344CB8AC3E}">
        <p14:creationId xmlns:p14="http://schemas.microsoft.com/office/powerpoint/2010/main" val="1093162067"/>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明年工作计划</a:t>
            </a:r>
          </a:p>
        </p:txBody>
      </p:sp>
      <p:grpSp>
        <p:nvGrpSpPr>
          <p:cNvPr id="3" name="Group 4">
            <a:extLst>
              <a:ext uri="{FF2B5EF4-FFF2-40B4-BE49-F238E27FC236}">
                <a16:creationId xmlns:a16="http://schemas.microsoft.com/office/drawing/2014/main" xmlns="" id="{CA36D230-7C28-4B7F-92EE-5191F1E32ADB}"/>
              </a:ext>
            </a:extLst>
          </p:cNvPr>
          <p:cNvGrpSpPr>
            <a:grpSpLocks noChangeAspect="1"/>
          </p:cNvGrpSpPr>
          <p:nvPr/>
        </p:nvGrpSpPr>
        <p:grpSpPr bwMode="auto">
          <a:xfrm>
            <a:off x="3642807" y="1521066"/>
            <a:ext cx="4884335" cy="4556348"/>
            <a:chOff x="2335" y="960"/>
            <a:chExt cx="3440" cy="3209"/>
          </a:xfrm>
        </p:grpSpPr>
        <p:sp>
          <p:nvSpPr>
            <p:cNvPr id="4" name="Freeform 5">
              <a:extLst>
                <a:ext uri="{FF2B5EF4-FFF2-40B4-BE49-F238E27FC236}">
                  <a16:creationId xmlns:a16="http://schemas.microsoft.com/office/drawing/2014/main" xmlns="" id="{8E962DF3-5703-4799-A0F0-5ED0D63D926A}"/>
                </a:ext>
              </a:extLst>
            </p:cNvPr>
            <p:cNvSpPr>
              <a:spLocks/>
            </p:cNvSpPr>
            <p:nvPr/>
          </p:nvSpPr>
          <p:spPr bwMode="auto">
            <a:xfrm>
              <a:off x="2335" y="3248"/>
              <a:ext cx="2807" cy="921"/>
            </a:xfrm>
            <a:custGeom>
              <a:avLst/>
              <a:gdLst>
                <a:gd name="T0" fmla="*/ 0 w 448"/>
                <a:gd name="T1" fmla="*/ 143 h 147"/>
                <a:gd name="T2" fmla="*/ 448 w 448"/>
                <a:gd name="T3" fmla="*/ 147 h 147"/>
                <a:gd name="T4" fmla="*/ 0 w 448"/>
                <a:gd name="T5" fmla="*/ 143 h 147"/>
              </a:gdLst>
              <a:ahLst/>
              <a:cxnLst>
                <a:cxn ang="0">
                  <a:pos x="T0" y="T1"/>
                </a:cxn>
                <a:cxn ang="0">
                  <a:pos x="T2" y="T3"/>
                </a:cxn>
                <a:cxn ang="0">
                  <a:pos x="T4" y="T5"/>
                </a:cxn>
              </a:cxnLst>
              <a:rect l="0" t="0" r="r" b="b"/>
              <a:pathLst>
                <a:path w="448" h="147">
                  <a:moveTo>
                    <a:pt x="0" y="143"/>
                  </a:moveTo>
                  <a:cubicBezTo>
                    <a:pt x="0" y="143"/>
                    <a:pt x="215" y="56"/>
                    <a:pt x="448" y="147"/>
                  </a:cubicBezTo>
                  <a:cubicBezTo>
                    <a:pt x="448" y="147"/>
                    <a:pt x="269" y="0"/>
                    <a:pt x="0" y="143"/>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dirty="0">
                <a:latin typeface="Arial"/>
                <a:ea typeface="微软雅黑"/>
                <a:cs typeface="+mn-ea"/>
                <a:sym typeface="Arial"/>
              </a:endParaRPr>
            </a:p>
          </p:txBody>
        </p:sp>
        <p:sp>
          <p:nvSpPr>
            <p:cNvPr id="5" name="Freeform 6">
              <a:extLst>
                <a:ext uri="{FF2B5EF4-FFF2-40B4-BE49-F238E27FC236}">
                  <a16:creationId xmlns:a16="http://schemas.microsoft.com/office/drawing/2014/main" xmlns="" id="{8F81BA80-DAB9-4AB6-8409-64B9488E669B}"/>
                </a:ext>
              </a:extLst>
            </p:cNvPr>
            <p:cNvSpPr>
              <a:spLocks/>
            </p:cNvSpPr>
            <p:nvPr/>
          </p:nvSpPr>
          <p:spPr bwMode="auto">
            <a:xfrm>
              <a:off x="3344" y="2270"/>
              <a:ext cx="1209" cy="1736"/>
            </a:xfrm>
            <a:custGeom>
              <a:avLst/>
              <a:gdLst>
                <a:gd name="T0" fmla="*/ 149 w 193"/>
                <a:gd name="T1" fmla="*/ 248 h 277"/>
                <a:gd name="T2" fmla="*/ 193 w 193"/>
                <a:gd name="T3" fmla="*/ 49 h 277"/>
                <a:gd name="T4" fmla="*/ 124 w 193"/>
                <a:gd name="T5" fmla="*/ 90 h 277"/>
                <a:gd name="T6" fmla="*/ 24 w 193"/>
                <a:gd name="T7" fmla="*/ 0 h 277"/>
                <a:gd name="T8" fmla="*/ 74 w 193"/>
                <a:gd name="T9" fmla="*/ 133 h 277"/>
                <a:gd name="T10" fmla="*/ 0 w 193"/>
                <a:gd name="T11" fmla="*/ 260 h 277"/>
                <a:gd name="T12" fmla="*/ 56 w 193"/>
                <a:gd name="T13" fmla="*/ 234 h 277"/>
                <a:gd name="T14" fmla="*/ 95 w 193"/>
                <a:gd name="T15" fmla="*/ 188 h 277"/>
                <a:gd name="T16" fmla="*/ 139 w 193"/>
                <a:gd name="T17" fmla="*/ 256 h 277"/>
                <a:gd name="T18" fmla="*/ 149 w 193"/>
                <a:gd name="T19" fmla="*/ 2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77">
                  <a:moveTo>
                    <a:pt x="149" y="248"/>
                  </a:moveTo>
                  <a:cubicBezTo>
                    <a:pt x="149" y="248"/>
                    <a:pt x="84" y="120"/>
                    <a:pt x="193" y="49"/>
                  </a:cubicBezTo>
                  <a:cubicBezTo>
                    <a:pt x="193" y="49"/>
                    <a:pt x="165" y="46"/>
                    <a:pt x="124" y="90"/>
                  </a:cubicBezTo>
                  <a:cubicBezTo>
                    <a:pt x="82" y="135"/>
                    <a:pt x="76" y="29"/>
                    <a:pt x="24" y="0"/>
                  </a:cubicBezTo>
                  <a:cubicBezTo>
                    <a:pt x="24" y="0"/>
                    <a:pt x="67" y="67"/>
                    <a:pt x="74" y="133"/>
                  </a:cubicBezTo>
                  <a:cubicBezTo>
                    <a:pt x="82" y="199"/>
                    <a:pt x="0" y="260"/>
                    <a:pt x="0" y="260"/>
                  </a:cubicBezTo>
                  <a:cubicBezTo>
                    <a:pt x="0" y="260"/>
                    <a:pt x="30" y="261"/>
                    <a:pt x="56" y="234"/>
                  </a:cubicBezTo>
                  <a:cubicBezTo>
                    <a:pt x="81" y="207"/>
                    <a:pt x="84" y="184"/>
                    <a:pt x="95" y="188"/>
                  </a:cubicBezTo>
                  <a:cubicBezTo>
                    <a:pt x="106" y="193"/>
                    <a:pt x="119" y="245"/>
                    <a:pt x="139" y="256"/>
                  </a:cubicBezTo>
                  <a:cubicBezTo>
                    <a:pt x="160" y="267"/>
                    <a:pt x="166" y="277"/>
                    <a:pt x="149" y="248"/>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dirty="0">
                <a:latin typeface="Arial"/>
                <a:ea typeface="微软雅黑"/>
                <a:cs typeface="+mn-ea"/>
                <a:sym typeface="Arial"/>
              </a:endParaRPr>
            </a:p>
          </p:txBody>
        </p:sp>
        <p:sp>
          <p:nvSpPr>
            <p:cNvPr id="7" name="Freeform 7">
              <a:extLst>
                <a:ext uri="{FF2B5EF4-FFF2-40B4-BE49-F238E27FC236}">
                  <a16:creationId xmlns:a16="http://schemas.microsoft.com/office/drawing/2014/main" xmlns="" id="{72F3D61E-A85A-4D05-B2BA-06F599D84272}"/>
                </a:ext>
              </a:extLst>
            </p:cNvPr>
            <p:cNvSpPr>
              <a:spLocks/>
            </p:cNvSpPr>
            <p:nvPr/>
          </p:nvSpPr>
          <p:spPr bwMode="auto">
            <a:xfrm>
              <a:off x="4629" y="1850"/>
              <a:ext cx="914" cy="721"/>
            </a:xfrm>
            <a:custGeom>
              <a:avLst/>
              <a:gdLst>
                <a:gd name="T0" fmla="*/ 0 w 146"/>
                <a:gd name="T1" fmla="*/ 114 h 115"/>
                <a:gd name="T2" fmla="*/ 146 w 146"/>
                <a:gd name="T3" fmla="*/ 18 h 115"/>
                <a:gd name="T4" fmla="*/ 0 w 146"/>
                <a:gd name="T5" fmla="*/ 114 h 115"/>
              </a:gdLst>
              <a:ahLst/>
              <a:cxnLst>
                <a:cxn ang="0">
                  <a:pos x="T0" y="T1"/>
                </a:cxn>
                <a:cxn ang="0">
                  <a:pos x="T2" y="T3"/>
                </a:cxn>
                <a:cxn ang="0">
                  <a:pos x="T4" y="T5"/>
                </a:cxn>
              </a:cxnLst>
              <a:rect l="0" t="0" r="r" b="b"/>
              <a:pathLst>
                <a:path w="146" h="115">
                  <a:moveTo>
                    <a:pt x="0" y="114"/>
                  </a:moveTo>
                  <a:cubicBezTo>
                    <a:pt x="0" y="114"/>
                    <a:pt x="31" y="0"/>
                    <a:pt x="146" y="18"/>
                  </a:cubicBezTo>
                  <a:cubicBezTo>
                    <a:pt x="146" y="18"/>
                    <a:pt x="126" y="115"/>
                    <a:pt x="0" y="114"/>
                  </a:cubicBezTo>
                  <a:close/>
                </a:path>
              </a:pathLst>
            </a:custGeom>
            <a:solidFill>
              <a:schemeClr val="dk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8" name="Freeform 8">
              <a:extLst>
                <a:ext uri="{FF2B5EF4-FFF2-40B4-BE49-F238E27FC236}">
                  <a16:creationId xmlns:a16="http://schemas.microsoft.com/office/drawing/2014/main" xmlns="" id="{8165DD9F-00EC-453B-AEA0-7AA56604C4F2}"/>
                </a:ext>
              </a:extLst>
            </p:cNvPr>
            <p:cNvSpPr>
              <a:spLocks/>
            </p:cNvSpPr>
            <p:nvPr/>
          </p:nvSpPr>
          <p:spPr bwMode="auto">
            <a:xfrm>
              <a:off x="4246" y="1787"/>
              <a:ext cx="621" cy="715"/>
            </a:xfrm>
            <a:custGeom>
              <a:avLst/>
              <a:gdLst>
                <a:gd name="T0" fmla="*/ 48 w 99"/>
                <a:gd name="T1" fmla="*/ 114 h 114"/>
                <a:gd name="T2" fmla="*/ 56 w 99"/>
                <a:gd name="T3" fmla="*/ 0 h 114"/>
                <a:gd name="T4" fmla="*/ 48 w 99"/>
                <a:gd name="T5" fmla="*/ 114 h 114"/>
              </a:gdLst>
              <a:ahLst/>
              <a:cxnLst>
                <a:cxn ang="0">
                  <a:pos x="T0" y="T1"/>
                </a:cxn>
                <a:cxn ang="0">
                  <a:pos x="T2" y="T3"/>
                </a:cxn>
                <a:cxn ang="0">
                  <a:pos x="T4" y="T5"/>
                </a:cxn>
              </a:cxnLst>
              <a:rect l="0" t="0" r="r" b="b"/>
              <a:pathLst>
                <a:path w="99" h="114">
                  <a:moveTo>
                    <a:pt x="48" y="114"/>
                  </a:moveTo>
                  <a:cubicBezTo>
                    <a:pt x="48" y="114"/>
                    <a:pt x="0" y="53"/>
                    <a:pt x="56" y="0"/>
                  </a:cubicBezTo>
                  <a:cubicBezTo>
                    <a:pt x="56" y="0"/>
                    <a:pt x="99" y="49"/>
                    <a:pt x="48" y="11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9" name="Freeform 9">
              <a:extLst>
                <a:ext uri="{FF2B5EF4-FFF2-40B4-BE49-F238E27FC236}">
                  <a16:creationId xmlns:a16="http://schemas.microsoft.com/office/drawing/2014/main" xmlns="" id="{86B317D9-B418-4E28-80BD-C0F1E68868E7}"/>
                </a:ext>
              </a:extLst>
            </p:cNvPr>
            <p:cNvSpPr>
              <a:spLocks/>
            </p:cNvSpPr>
            <p:nvPr/>
          </p:nvSpPr>
          <p:spPr bwMode="auto">
            <a:xfrm>
              <a:off x="4647" y="1367"/>
              <a:ext cx="596" cy="665"/>
            </a:xfrm>
            <a:custGeom>
              <a:avLst/>
              <a:gdLst>
                <a:gd name="T0" fmla="*/ 26 w 95"/>
                <a:gd name="T1" fmla="*/ 106 h 106"/>
                <a:gd name="T2" fmla="*/ 70 w 95"/>
                <a:gd name="T3" fmla="*/ 0 h 106"/>
                <a:gd name="T4" fmla="*/ 26 w 95"/>
                <a:gd name="T5" fmla="*/ 106 h 106"/>
              </a:gdLst>
              <a:ahLst/>
              <a:cxnLst>
                <a:cxn ang="0">
                  <a:pos x="T0" y="T1"/>
                </a:cxn>
                <a:cxn ang="0">
                  <a:pos x="T2" y="T3"/>
                </a:cxn>
                <a:cxn ang="0">
                  <a:pos x="T4" y="T5"/>
                </a:cxn>
              </a:cxnLst>
              <a:rect l="0" t="0" r="r" b="b"/>
              <a:pathLst>
                <a:path w="95" h="106">
                  <a:moveTo>
                    <a:pt x="26" y="106"/>
                  </a:moveTo>
                  <a:cubicBezTo>
                    <a:pt x="26" y="106"/>
                    <a:pt x="0" y="33"/>
                    <a:pt x="70" y="0"/>
                  </a:cubicBezTo>
                  <a:cubicBezTo>
                    <a:pt x="70" y="0"/>
                    <a:pt x="95" y="60"/>
                    <a:pt x="26" y="106"/>
                  </a:cubicBezTo>
                  <a:close/>
                </a:path>
              </a:pathLst>
            </a:custGeom>
            <a:solidFill>
              <a:schemeClr val="dk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0" name="Freeform 10">
              <a:extLst>
                <a:ext uri="{FF2B5EF4-FFF2-40B4-BE49-F238E27FC236}">
                  <a16:creationId xmlns:a16="http://schemas.microsoft.com/office/drawing/2014/main" xmlns="" id="{EAA7A4E9-176F-47A1-AFA6-19615B2B4A4C}"/>
                </a:ext>
              </a:extLst>
            </p:cNvPr>
            <p:cNvSpPr>
              <a:spLocks/>
            </p:cNvSpPr>
            <p:nvPr/>
          </p:nvSpPr>
          <p:spPr bwMode="auto">
            <a:xfrm>
              <a:off x="3212" y="960"/>
              <a:ext cx="608" cy="721"/>
            </a:xfrm>
            <a:custGeom>
              <a:avLst/>
              <a:gdLst>
                <a:gd name="T0" fmla="*/ 57 w 97"/>
                <a:gd name="T1" fmla="*/ 115 h 115"/>
                <a:gd name="T2" fmla="*/ 47 w 97"/>
                <a:gd name="T3" fmla="*/ 0 h 115"/>
                <a:gd name="T4" fmla="*/ 57 w 97"/>
                <a:gd name="T5" fmla="*/ 115 h 115"/>
              </a:gdLst>
              <a:ahLst/>
              <a:cxnLst>
                <a:cxn ang="0">
                  <a:pos x="T0" y="T1"/>
                </a:cxn>
                <a:cxn ang="0">
                  <a:pos x="T2" y="T3"/>
                </a:cxn>
                <a:cxn ang="0">
                  <a:pos x="T4" y="T5"/>
                </a:cxn>
              </a:cxnLst>
              <a:rect l="0" t="0" r="r" b="b"/>
              <a:pathLst>
                <a:path w="97" h="115">
                  <a:moveTo>
                    <a:pt x="57" y="115"/>
                  </a:moveTo>
                  <a:cubicBezTo>
                    <a:pt x="57" y="115"/>
                    <a:pt x="0" y="61"/>
                    <a:pt x="47" y="0"/>
                  </a:cubicBezTo>
                  <a:cubicBezTo>
                    <a:pt x="47" y="0"/>
                    <a:pt x="97" y="43"/>
                    <a:pt x="57" y="115"/>
                  </a:cubicBezTo>
                  <a:close/>
                </a:path>
              </a:pathLst>
            </a:custGeom>
            <a:solidFill>
              <a:schemeClr val="dk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1" name="Freeform 11">
              <a:extLst>
                <a:ext uri="{FF2B5EF4-FFF2-40B4-BE49-F238E27FC236}">
                  <a16:creationId xmlns:a16="http://schemas.microsoft.com/office/drawing/2014/main" xmlns="" id="{A64C9B9C-2F07-4C29-93AB-3B5FC36612DC}"/>
                </a:ext>
              </a:extLst>
            </p:cNvPr>
            <p:cNvSpPr>
              <a:spLocks/>
            </p:cNvSpPr>
            <p:nvPr/>
          </p:nvSpPr>
          <p:spPr bwMode="auto">
            <a:xfrm>
              <a:off x="2504" y="1768"/>
              <a:ext cx="502" cy="446"/>
            </a:xfrm>
            <a:custGeom>
              <a:avLst/>
              <a:gdLst>
                <a:gd name="T0" fmla="*/ 80 w 80"/>
                <a:gd name="T1" fmla="*/ 51 h 71"/>
                <a:gd name="T2" fmla="*/ 0 w 80"/>
                <a:gd name="T3" fmla="*/ 20 h 71"/>
                <a:gd name="T4" fmla="*/ 80 w 80"/>
                <a:gd name="T5" fmla="*/ 51 h 71"/>
              </a:gdLst>
              <a:ahLst/>
              <a:cxnLst>
                <a:cxn ang="0">
                  <a:pos x="T0" y="T1"/>
                </a:cxn>
                <a:cxn ang="0">
                  <a:pos x="T2" y="T3"/>
                </a:cxn>
                <a:cxn ang="0">
                  <a:pos x="T4" y="T5"/>
                </a:cxn>
              </a:cxnLst>
              <a:rect l="0" t="0" r="r" b="b"/>
              <a:pathLst>
                <a:path w="80" h="71">
                  <a:moveTo>
                    <a:pt x="80" y="51"/>
                  </a:moveTo>
                  <a:cubicBezTo>
                    <a:pt x="80" y="51"/>
                    <a:pt x="25" y="71"/>
                    <a:pt x="0" y="20"/>
                  </a:cubicBezTo>
                  <a:cubicBezTo>
                    <a:pt x="0" y="20"/>
                    <a:pt x="45" y="0"/>
                    <a:pt x="80" y="51"/>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2" name="Freeform 12">
              <a:extLst>
                <a:ext uri="{FF2B5EF4-FFF2-40B4-BE49-F238E27FC236}">
                  <a16:creationId xmlns:a16="http://schemas.microsoft.com/office/drawing/2014/main" xmlns="" id="{F99D2636-6F9E-4CF4-A967-4A08F298AACE}"/>
                </a:ext>
              </a:extLst>
            </p:cNvPr>
            <p:cNvSpPr>
              <a:spLocks/>
            </p:cNvSpPr>
            <p:nvPr/>
          </p:nvSpPr>
          <p:spPr bwMode="auto">
            <a:xfrm>
              <a:off x="5111" y="2483"/>
              <a:ext cx="664" cy="596"/>
            </a:xfrm>
            <a:custGeom>
              <a:avLst/>
              <a:gdLst>
                <a:gd name="T0" fmla="*/ 106 w 106"/>
                <a:gd name="T1" fmla="*/ 70 h 95"/>
                <a:gd name="T2" fmla="*/ 0 w 106"/>
                <a:gd name="T3" fmla="*/ 24 h 95"/>
                <a:gd name="T4" fmla="*/ 106 w 106"/>
                <a:gd name="T5" fmla="*/ 70 h 95"/>
              </a:gdLst>
              <a:ahLst/>
              <a:cxnLst>
                <a:cxn ang="0">
                  <a:pos x="T0" y="T1"/>
                </a:cxn>
                <a:cxn ang="0">
                  <a:pos x="T2" y="T3"/>
                </a:cxn>
                <a:cxn ang="0">
                  <a:pos x="T4" y="T5"/>
                </a:cxn>
              </a:cxnLst>
              <a:rect l="0" t="0" r="r" b="b"/>
              <a:pathLst>
                <a:path w="106" h="95">
                  <a:moveTo>
                    <a:pt x="106" y="70"/>
                  </a:moveTo>
                  <a:cubicBezTo>
                    <a:pt x="106" y="70"/>
                    <a:pt x="32" y="95"/>
                    <a:pt x="0" y="24"/>
                  </a:cubicBezTo>
                  <a:cubicBezTo>
                    <a:pt x="0" y="24"/>
                    <a:pt x="61" y="0"/>
                    <a:pt x="106" y="70"/>
                  </a:cubicBezTo>
                  <a:close/>
                </a:path>
              </a:pathLst>
            </a:custGeom>
            <a:solidFill>
              <a:schemeClr val="dk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3" name="Freeform 13">
              <a:extLst>
                <a:ext uri="{FF2B5EF4-FFF2-40B4-BE49-F238E27FC236}">
                  <a16:creationId xmlns:a16="http://schemas.microsoft.com/office/drawing/2014/main" xmlns="" id="{FD5D693A-6EA2-4D31-8CE8-5945DA281DAE}"/>
                </a:ext>
              </a:extLst>
            </p:cNvPr>
            <p:cNvSpPr>
              <a:spLocks/>
            </p:cNvSpPr>
            <p:nvPr/>
          </p:nvSpPr>
          <p:spPr bwMode="auto">
            <a:xfrm>
              <a:off x="3776" y="2051"/>
              <a:ext cx="646" cy="752"/>
            </a:xfrm>
            <a:custGeom>
              <a:avLst/>
              <a:gdLst>
                <a:gd name="T0" fmla="*/ 38 w 103"/>
                <a:gd name="T1" fmla="*/ 120 h 120"/>
                <a:gd name="T2" fmla="*/ 68 w 103"/>
                <a:gd name="T3" fmla="*/ 0 h 120"/>
                <a:gd name="T4" fmla="*/ 38 w 103"/>
                <a:gd name="T5" fmla="*/ 120 h 120"/>
              </a:gdLst>
              <a:ahLst/>
              <a:cxnLst>
                <a:cxn ang="0">
                  <a:pos x="T0" y="T1"/>
                </a:cxn>
                <a:cxn ang="0">
                  <a:pos x="T2" y="T3"/>
                </a:cxn>
                <a:cxn ang="0">
                  <a:pos x="T4" y="T5"/>
                </a:cxn>
              </a:cxnLst>
              <a:rect l="0" t="0" r="r" b="b"/>
              <a:pathLst>
                <a:path w="103" h="120">
                  <a:moveTo>
                    <a:pt x="38" y="120"/>
                  </a:moveTo>
                  <a:cubicBezTo>
                    <a:pt x="38" y="120"/>
                    <a:pt x="0" y="40"/>
                    <a:pt x="68" y="0"/>
                  </a:cubicBezTo>
                  <a:cubicBezTo>
                    <a:pt x="68" y="0"/>
                    <a:pt x="103" y="66"/>
                    <a:pt x="38" y="12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4" name="Freeform 14">
              <a:extLst>
                <a:ext uri="{FF2B5EF4-FFF2-40B4-BE49-F238E27FC236}">
                  <a16:creationId xmlns:a16="http://schemas.microsoft.com/office/drawing/2014/main" xmlns="" id="{AD6ADC6F-6B5C-4BA5-AB29-3FEF142B38CB}"/>
                </a:ext>
              </a:extLst>
            </p:cNvPr>
            <p:cNvSpPr>
              <a:spLocks/>
            </p:cNvSpPr>
            <p:nvPr/>
          </p:nvSpPr>
          <p:spPr bwMode="auto">
            <a:xfrm>
              <a:off x="4610" y="2558"/>
              <a:ext cx="633" cy="577"/>
            </a:xfrm>
            <a:custGeom>
              <a:avLst/>
              <a:gdLst>
                <a:gd name="T0" fmla="*/ 101 w 101"/>
                <a:gd name="T1" fmla="*/ 74 h 92"/>
                <a:gd name="T2" fmla="*/ 0 w 101"/>
                <a:gd name="T3" fmla="*/ 19 h 92"/>
                <a:gd name="T4" fmla="*/ 101 w 101"/>
                <a:gd name="T5" fmla="*/ 74 h 92"/>
              </a:gdLst>
              <a:ahLst/>
              <a:cxnLst>
                <a:cxn ang="0">
                  <a:pos x="T0" y="T1"/>
                </a:cxn>
                <a:cxn ang="0">
                  <a:pos x="T2" y="T3"/>
                </a:cxn>
                <a:cxn ang="0">
                  <a:pos x="T4" y="T5"/>
                </a:cxn>
              </a:cxnLst>
              <a:rect l="0" t="0" r="r" b="b"/>
              <a:pathLst>
                <a:path w="101" h="92">
                  <a:moveTo>
                    <a:pt x="101" y="74"/>
                  </a:moveTo>
                  <a:cubicBezTo>
                    <a:pt x="101" y="74"/>
                    <a:pt x="25" y="92"/>
                    <a:pt x="0" y="19"/>
                  </a:cubicBezTo>
                  <a:cubicBezTo>
                    <a:pt x="0" y="19"/>
                    <a:pt x="63" y="0"/>
                    <a:pt x="101" y="7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5" name="Freeform 15">
              <a:extLst>
                <a:ext uri="{FF2B5EF4-FFF2-40B4-BE49-F238E27FC236}">
                  <a16:creationId xmlns:a16="http://schemas.microsoft.com/office/drawing/2014/main" xmlns="" id="{90D4479F-4F94-4601-85DD-FB772C93B3E3}"/>
                </a:ext>
              </a:extLst>
            </p:cNvPr>
            <p:cNvSpPr>
              <a:spLocks/>
            </p:cNvSpPr>
            <p:nvPr/>
          </p:nvSpPr>
          <p:spPr bwMode="auto">
            <a:xfrm>
              <a:off x="2805" y="1348"/>
              <a:ext cx="733" cy="928"/>
            </a:xfrm>
            <a:custGeom>
              <a:avLst/>
              <a:gdLst>
                <a:gd name="T0" fmla="*/ 113 w 117"/>
                <a:gd name="T1" fmla="*/ 148 h 148"/>
                <a:gd name="T2" fmla="*/ 19 w 117"/>
                <a:gd name="T3" fmla="*/ 0 h 148"/>
                <a:gd name="T4" fmla="*/ 113 w 117"/>
                <a:gd name="T5" fmla="*/ 148 h 148"/>
              </a:gdLst>
              <a:ahLst/>
              <a:cxnLst>
                <a:cxn ang="0">
                  <a:pos x="T0" y="T1"/>
                </a:cxn>
                <a:cxn ang="0">
                  <a:pos x="T2" y="T3"/>
                </a:cxn>
                <a:cxn ang="0">
                  <a:pos x="T4" y="T5"/>
                </a:cxn>
              </a:cxnLst>
              <a:rect l="0" t="0" r="r" b="b"/>
              <a:pathLst>
                <a:path w="117" h="148">
                  <a:moveTo>
                    <a:pt x="113" y="148"/>
                  </a:moveTo>
                  <a:cubicBezTo>
                    <a:pt x="113" y="148"/>
                    <a:pt x="0" y="116"/>
                    <a:pt x="19" y="0"/>
                  </a:cubicBezTo>
                  <a:cubicBezTo>
                    <a:pt x="19" y="0"/>
                    <a:pt x="117" y="22"/>
                    <a:pt x="113" y="148"/>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6" name="Freeform 16">
              <a:extLst>
                <a:ext uri="{FF2B5EF4-FFF2-40B4-BE49-F238E27FC236}">
                  <a16:creationId xmlns:a16="http://schemas.microsoft.com/office/drawing/2014/main" xmlns="" id="{3D4CE7F3-53A1-4F85-955D-D925203C04A9}"/>
                </a:ext>
              </a:extLst>
            </p:cNvPr>
            <p:cNvSpPr>
              <a:spLocks/>
            </p:cNvSpPr>
            <p:nvPr/>
          </p:nvSpPr>
          <p:spPr bwMode="auto">
            <a:xfrm>
              <a:off x="2761" y="2032"/>
              <a:ext cx="721" cy="620"/>
            </a:xfrm>
            <a:custGeom>
              <a:avLst/>
              <a:gdLst>
                <a:gd name="T0" fmla="*/ 115 w 115"/>
                <a:gd name="T1" fmla="*/ 51 h 99"/>
                <a:gd name="T2" fmla="*/ 0 w 115"/>
                <a:gd name="T3" fmla="*/ 43 h 99"/>
                <a:gd name="T4" fmla="*/ 115 w 115"/>
                <a:gd name="T5" fmla="*/ 51 h 99"/>
              </a:gdLst>
              <a:ahLst/>
              <a:cxnLst>
                <a:cxn ang="0">
                  <a:pos x="T0" y="T1"/>
                </a:cxn>
                <a:cxn ang="0">
                  <a:pos x="T2" y="T3"/>
                </a:cxn>
                <a:cxn ang="0">
                  <a:pos x="T4" y="T5"/>
                </a:cxn>
              </a:cxnLst>
              <a:rect l="0" t="0" r="r" b="b"/>
              <a:pathLst>
                <a:path w="115" h="99">
                  <a:moveTo>
                    <a:pt x="115" y="51"/>
                  </a:moveTo>
                  <a:cubicBezTo>
                    <a:pt x="115" y="51"/>
                    <a:pt x="53" y="99"/>
                    <a:pt x="0" y="43"/>
                  </a:cubicBezTo>
                  <a:cubicBezTo>
                    <a:pt x="0" y="43"/>
                    <a:pt x="50" y="0"/>
                    <a:pt x="115" y="51"/>
                  </a:cubicBezTo>
                  <a:close/>
                </a:path>
              </a:pathLst>
            </a:custGeom>
            <a:solidFill>
              <a:schemeClr val="dk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sp>
          <p:nvSpPr>
            <p:cNvPr id="17" name="Freeform 17">
              <a:extLst>
                <a:ext uri="{FF2B5EF4-FFF2-40B4-BE49-F238E27FC236}">
                  <a16:creationId xmlns:a16="http://schemas.microsoft.com/office/drawing/2014/main" xmlns="" id="{1A7AA066-8D92-48D1-99E0-559DA073EB05}"/>
                </a:ext>
              </a:extLst>
            </p:cNvPr>
            <p:cNvSpPr>
              <a:spLocks/>
            </p:cNvSpPr>
            <p:nvPr/>
          </p:nvSpPr>
          <p:spPr bwMode="auto">
            <a:xfrm>
              <a:off x="3457" y="1336"/>
              <a:ext cx="871" cy="965"/>
            </a:xfrm>
            <a:custGeom>
              <a:avLst/>
              <a:gdLst>
                <a:gd name="T0" fmla="*/ 113 w 139"/>
                <a:gd name="T1" fmla="*/ 0 h 154"/>
                <a:gd name="T2" fmla="*/ 28 w 139"/>
                <a:gd name="T3" fmla="*/ 154 h 154"/>
                <a:gd name="T4" fmla="*/ 113 w 139"/>
                <a:gd name="T5" fmla="*/ 0 h 154"/>
              </a:gdLst>
              <a:ahLst/>
              <a:cxnLst>
                <a:cxn ang="0">
                  <a:pos x="T0" y="T1"/>
                </a:cxn>
                <a:cxn ang="0">
                  <a:pos x="T2" y="T3"/>
                </a:cxn>
                <a:cxn ang="0">
                  <a:pos x="T4" y="T5"/>
                </a:cxn>
              </a:cxnLst>
              <a:rect l="0" t="0" r="r" b="b"/>
              <a:pathLst>
                <a:path w="139" h="154">
                  <a:moveTo>
                    <a:pt x="113" y="0"/>
                  </a:moveTo>
                  <a:cubicBezTo>
                    <a:pt x="113" y="0"/>
                    <a:pt x="139" y="116"/>
                    <a:pt x="28" y="154"/>
                  </a:cubicBezTo>
                  <a:cubicBezTo>
                    <a:pt x="28" y="154"/>
                    <a:pt x="0" y="57"/>
                    <a:pt x="113" y="0"/>
                  </a:cubicBezTo>
                  <a:close/>
                </a:path>
              </a:pathLst>
            </a:custGeom>
            <a:solidFill>
              <a:schemeClr val="dk1">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600">
                <a:latin typeface="Arial"/>
                <a:ea typeface="微软雅黑"/>
                <a:cs typeface="+mn-ea"/>
                <a:sym typeface="Arial"/>
              </a:endParaRPr>
            </a:p>
          </p:txBody>
        </p:sp>
      </p:grpSp>
      <p:sp>
        <p:nvSpPr>
          <p:cNvPr id="18" name="Rounded Rectangle 31">
            <a:extLst>
              <a:ext uri="{FF2B5EF4-FFF2-40B4-BE49-F238E27FC236}">
                <a16:creationId xmlns:a16="http://schemas.microsoft.com/office/drawing/2014/main" xmlns="" id="{58ECAF6F-B2EC-4FDB-A7C1-B217F6AE335B}"/>
              </a:ext>
            </a:extLst>
          </p:cNvPr>
          <p:cNvSpPr/>
          <p:nvPr/>
        </p:nvSpPr>
        <p:spPr>
          <a:xfrm>
            <a:off x="1219491" y="1601524"/>
            <a:ext cx="665169" cy="665169"/>
          </a:xfrm>
          <a:prstGeom prst="roundRect">
            <a:avLst/>
          </a:prstGeom>
          <a:solidFill>
            <a:schemeClr val="accent3">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a:ea typeface="微软雅黑"/>
                <a:cs typeface="+mn-ea"/>
                <a:sym typeface="Arial"/>
              </a:rPr>
              <a:t>01</a:t>
            </a:r>
          </a:p>
        </p:txBody>
      </p:sp>
      <p:sp>
        <p:nvSpPr>
          <p:cNvPr id="19" name="TextBox 32">
            <a:extLst>
              <a:ext uri="{FF2B5EF4-FFF2-40B4-BE49-F238E27FC236}">
                <a16:creationId xmlns:a16="http://schemas.microsoft.com/office/drawing/2014/main" xmlns="" id="{A77101D7-3E0F-499D-B9AB-99D25CD301D3}"/>
              </a:ext>
            </a:extLst>
          </p:cNvPr>
          <p:cNvSpPr txBox="1"/>
          <p:nvPr/>
        </p:nvSpPr>
        <p:spPr>
          <a:xfrm>
            <a:off x="1970613" y="1513314"/>
            <a:ext cx="1007007" cy="261610"/>
          </a:xfrm>
          <a:prstGeom prst="rect">
            <a:avLst/>
          </a:prstGeom>
          <a:noFill/>
        </p:spPr>
        <p:txBody>
          <a:bodyPr wrap="none" rtlCol="0">
            <a:spAutoFit/>
          </a:bodyPr>
          <a:lstStyle/>
          <a:p>
            <a:r>
              <a:rPr lang="zh-CN" altLang="en-US" sz="1100" b="1" dirty="0">
                <a:solidFill>
                  <a:schemeClr val="accent3">
                    <a:lumMod val="100000"/>
                  </a:schemeClr>
                </a:solidFill>
                <a:latin typeface="Arial"/>
                <a:ea typeface="微软雅黑"/>
                <a:cs typeface="+mn-ea"/>
                <a:sym typeface="Arial"/>
              </a:rPr>
              <a:t>添加小标题</a:t>
            </a:r>
            <a:r>
              <a:rPr lang="vi-VN" sz="1100" b="1" dirty="0">
                <a:solidFill>
                  <a:schemeClr val="accent3">
                    <a:lumMod val="100000"/>
                  </a:schemeClr>
                </a:solidFill>
                <a:latin typeface="Arial"/>
                <a:ea typeface="微软雅黑"/>
                <a:cs typeface="+mn-ea"/>
                <a:sym typeface="Arial"/>
              </a:rPr>
              <a:t> 1</a:t>
            </a:r>
            <a:endParaRPr lang="id-ID" sz="1100" b="1" dirty="0">
              <a:solidFill>
                <a:schemeClr val="accent3">
                  <a:lumMod val="100000"/>
                </a:schemeClr>
              </a:solidFill>
              <a:latin typeface="Arial"/>
              <a:ea typeface="微软雅黑"/>
              <a:cs typeface="+mn-ea"/>
              <a:sym typeface="Arial"/>
            </a:endParaRPr>
          </a:p>
        </p:txBody>
      </p:sp>
      <p:sp>
        <p:nvSpPr>
          <p:cNvPr id="20" name="TextBox 33">
            <a:extLst>
              <a:ext uri="{FF2B5EF4-FFF2-40B4-BE49-F238E27FC236}">
                <a16:creationId xmlns:a16="http://schemas.microsoft.com/office/drawing/2014/main" xmlns="" id="{8A9574F0-882D-41A6-8CAB-76ED9CC916BD}"/>
              </a:ext>
            </a:extLst>
          </p:cNvPr>
          <p:cNvSpPr txBox="1"/>
          <p:nvPr/>
        </p:nvSpPr>
        <p:spPr>
          <a:xfrm>
            <a:off x="1970613" y="1761642"/>
            <a:ext cx="2277056" cy="338554"/>
          </a:xfrm>
          <a:prstGeom prst="rect">
            <a:avLst/>
          </a:prstGeom>
          <a:noFill/>
        </p:spPr>
        <p:txBody>
          <a:bodyPr wrap="square" rtlCol="0">
            <a:spAutoFit/>
          </a:bodyPr>
          <a:lstStyle/>
          <a:p>
            <a:r>
              <a:rPr lang="zh-CN" altLang="en-US" sz="800" dirty="0">
                <a:solidFill>
                  <a:schemeClr val="bg1">
                    <a:lumMod val="50000"/>
                  </a:schemeClr>
                </a:solidFill>
                <a:latin typeface="Arial"/>
                <a:ea typeface="微软雅黑"/>
                <a:cs typeface="+mn-ea"/>
                <a:sym typeface="Arial"/>
              </a:rPr>
              <a:t>在这里输入您的文字内容，在这里输入您的文字内容。</a:t>
            </a:r>
            <a:endParaRPr lang="en-US" sz="800" dirty="0">
              <a:solidFill>
                <a:schemeClr val="bg1">
                  <a:lumMod val="50000"/>
                </a:schemeClr>
              </a:solidFill>
              <a:latin typeface="Arial"/>
              <a:ea typeface="微软雅黑"/>
              <a:cs typeface="+mn-ea"/>
              <a:sym typeface="Arial"/>
            </a:endParaRPr>
          </a:p>
        </p:txBody>
      </p:sp>
      <p:sp>
        <p:nvSpPr>
          <p:cNvPr id="21" name="Rounded Rectangle 34">
            <a:extLst>
              <a:ext uri="{FF2B5EF4-FFF2-40B4-BE49-F238E27FC236}">
                <a16:creationId xmlns:a16="http://schemas.microsoft.com/office/drawing/2014/main" xmlns="" id="{BFEC46E0-158B-47DE-9B4C-BBFB2A86C295}"/>
              </a:ext>
            </a:extLst>
          </p:cNvPr>
          <p:cNvSpPr/>
          <p:nvPr/>
        </p:nvSpPr>
        <p:spPr>
          <a:xfrm>
            <a:off x="1219491" y="3031549"/>
            <a:ext cx="665169" cy="665169"/>
          </a:xfrm>
          <a:prstGeom prst="roundRect">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a:ea typeface="微软雅黑"/>
                <a:cs typeface="+mn-ea"/>
                <a:sym typeface="Arial"/>
              </a:rPr>
              <a:t>03</a:t>
            </a:r>
          </a:p>
        </p:txBody>
      </p:sp>
      <p:sp>
        <p:nvSpPr>
          <p:cNvPr id="22" name="TextBox 35">
            <a:extLst>
              <a:ext uri="{FF2B5EF4-FFF2-40B4-BE49-F238E27FC236}">
                <a16:creationId xmlns:a16="http://schemas.microsoft.com/office/drawing/2014/main" xmlns="" id="{93770395-3636-4FCE-A655-6982F994D261}"/>
              </a:ext>
            </a:extLst>
          </p:cNvPr>
          <p:cNvSpPr txBox="1"/>
          <p:nvPr/>
        </p:nvSpPr>
        <p:spPr>
          <a:xfrm>
            <a:off x="1970613" y="2943341"/>
            <a:ext cx="1415039" cy="367612"/>
          </a:xfrm>
          <a:prstGeom prst="rect">
            <a:avLst/>
          </a:prstGeom>
          <a:noFill/>
        </p:spPr>
        <p:txBody>
          <a:bodyPr wrap="none" rtlCol="0">
            <a:spAutoFit/>
          </a:bodyPr>
          <a:lstStyle/>
          <a:p>
            <a:r>
              <a:rPr lang="zh-CN" altLang="en-US" sz="1100" b="1" dirty="0">
                <a:solidFill>
                  <a:schemeClr val="accent3"/>
                </a:solidFill>
                <a:latin typeface="Arial"/>
                <a:ea typeface="微软雅黑"/>
                <a:cs typeface="+mn-ea"/>
                <a:sym typeface="Arial"/>
              </a:rPr>
              <a:t>添加小标题</a:t>
            </a:r>
            <a:r>
              <a:rPr lang="vi-VN" sz="1100" b="1" dirty="0">
                <a:solidFill>
                  <a:schemeClr val="accent3"/>
                </a:solidFill>
                <a:latin typeface="Arial"/>
                <a:ea typeface="微软雅黑"/>
                <a:cs typeface="+mn-ea"/>
                <a:sym typeface="Arial"/>
              </a:rPr>
              <a:t> 2</a:t>
            </a:r>
            <a:endParaRPr lang="id-ID" sz="1100" b="1" dirty="0">
              <a:solidFill>
                <a:schemeClr val="accent3"/>
              </a:solidFill>
              <a:latin typeface="Arial"/>
              <a:ea typeface="微软雅黑"/>
              <a:cs typeface="+mn-ea"/>
              <a:sym typeface="Arial"/>
            </a:endParaRPr>
          </a:p>
        </p:txBody>
      </p:sp>
      <p:sp>
        <p:nvSpPr>
          <p:cNvPr id="23" name="TextBox 36">
            <a:extLst>
              <a:ext uri="{FF2B5EF4-FFF2-40B4-BE49-F238E27FC236}">
                <a16:creationId xmlns:a16="http://schemas.microsoft.com/office/drawing/2014/main" xmlns="" id="{CE0228DB-6D9F-4316-A9C5-06E7F73BB843}"/>
              </a:ext>
            </a:extLst>
          </p:cNvPr>
          <p:cNvSpPr txBox="1"/>
          <p:nvPr/>
        </p:nvSpPr>
        <p:spPr>
          <a:xfrm>
            <a:off x="1970612" y="3191671"/>
            <a:ext cx="2277056" cy="338554"/>
          </a:xfrm>
          <a:prstGeom prst="rect">
            <a:avLst/>
          </a:prstGeom>
          <a:noFill/>
        </p:spPr>
        <p:txBody>
          <a:bodyPr wrap="square" rtlCol="0">
            <a:spAutoFit/>
          </a:bodyPr>
          <a:lstStyle/>
          <a:p>
            <a:r>
              <a:rPr lang="zh-CN" altLang="en-US" sz="800" dirty="0">
                <a:solidFill>
                  <a:schemeClr val="bg1">
                    <a:lumMod val="50000"/>
                  </a:schemeClr>
                </a:solidFill>
                <a:latin typeface="Arial"/>
                <a:ea typeface="微软雅黑"/>
                <a:cs typeface="+mn-ea"/>
                <a:sym typeface="Arial"/>
              </a:rPr>
              <a:t>在这里输入您的文字内容，在这里输入您的文字内容。</a:t>
            </a:r>
            <a:endParaRPr lang="en-US" sz="800" dirty="0">
              <a:solidFill>
                <a:schemeClr val="bg1">
                  <a:lumMod val="50000"/>
                </a:schemeClr>
              </a:solidFill>
              <a:latin typeface="Arial"/>
              <a:ea typeface="微软雅黑"/>
              <a:cs typeface="+mn-ea"/>
              <a:sym typeface="Arial"/>
            </a:endParaRPr>
          </a:p>
        </p:txBody>
      </p:sp>
      <p:sp>
        <p:nvSpPr>
          <p:cNvPr id="24" name="Rounded Rectangle 37">
            <a:extLst>
              <a:ext uri="{FF2B5EF4-FFF2-40B4-BE49-F238E27FC236}">
                <a16:creationId xmlns:a16="http://schemas.microsoft.com/office/drawing/2014/main" xmlns="" id="{98B95A32-2C81-4F6B-A0D0-9B117E27C164}"/>
              </a:ext>
            </a:extLst>
          </p:cNvPr>
          <p:cNvSpPr/>
          <p:nvPr/>
        </p:nvSpPr>
        <p:spPr>
          <a:xfrm>
            <a:off x="1219491" y="4459542"/>
            <a:ext cx="665169" cy="665169"/>
          </a:xfrm>
          <a:prstGeom prst="roundRect">
            <a:avLst/>
          </a:prstGeom>
          <a:solidFill>
            <a:schemeClr val="accent3">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a:ea typeface="微软雅黑"/>
                <a:cs typeface="+mn-ea"/>
                <a:sym typeface="Arial"/>
              </a:rPr>
              <a:t>05</a:t>
            </a:r>
          </a:p>
        </p:txBody>
      </p:sp>
      <p:sp>
        <p:nvSpPr>
          <p:cNvPr id="25" name="TextBox 38">
            <a:extLst>
              <a:ext uri="{FF2B5EF4-FFF2-40B4-BE49-F238E27FC236}">
                <a16:creationId xmlns:a16="http://schemas.microsoft.com/office/drawing/2014/main" xmlns="" id="{9123011F-FE1C-4110-9D66-6617A7246A67}"/>
              </a:ext>
            </a:extLst>
          </p:cNvPr>
          <p:cNvSpPr txBox="1"/>
          <p:nvPr/>
        </p:nvSpPr>
        <p:spPr>
          <a:xfrm>
            <a:off x="1970613" y="4371333"/>
            <a:ext cx="1007007" cy="261610"/>
          </a:xfrm>
          <a:prstGeom prst="rect">
            <a:avLst/>
          </a:prstGeom>
          <a:noFill/>
        </p:spPr>
        <p:txBody>
          <a:bodyPr wrap="none" rtlCol="0">
            <a:spAutoFit/>
          </a:bodyPr>
          <a:lstStyle/>
          <a:p>
            <a:r>
              <a:rPr lang="zh-CN" altLang="en-US" sz="1100" b="1" dirty="0">
                <a:solidFill>
                  <a:schemeClr val="accent3">
                    <a:lumMod val="100000"/>
                  </a:schemeClr>
                </a:solidFill>
                <a:latin typeface="Arial"/>
                <a:ea typeface="微软雅黑"/>
                <a:cs typeface="+mn-ea"/>
                <a:sym typeface="Arial"/>
              </a:rPr>
              <a:t>添加小标题</a:t>
            </a:r>
            <a:r>
              <a:rPr lang="vi-VN" sz="1100" b="1" dirty="0">
                <a:solidFill>
                  <a:schemeClr val="accent3">
                    <a:lumMod val="100000"/>
                  </a:schemeClr>
                </a:solidFill>
                <a:latin typeface="Arial"/>
                <a:ea typeface="微软雅黑"/>
                <a:cs typeface="+mn-ea"/>
                <a:sym typeface="Arial"/>
              </a:rPr>
              <a:t> 5</a:t>
            </a:r>
            <a:endParaRPr lang="id-ID" sz="1100" b="1" dirty="0">
              <a:solidFill>
                <a:schemeClr val="accent3">
                  <a:lumMod val="100000"/>
                </a:schemeClr>
              </a:solidFill>
              <a:latin typeface="Arial"/>
              <a:ea typeface="微软雅黑"/>
              <a:cs typeface="+mn-ea"/>
              <a:sym typeface="Arial"/>
            </a:endParaRPr>
          </a:p>
        </p:txBody>
      </p:sp>
      <p:sp>
        <p:nvSpPr>
          <p:cNvPr id="26" name="TextBox 39">
            <a:extLst>
              <a:ext uri="{FF2B5EF4-FFF2-40B4-BE49-F238E27FC236}">
                <a16:creationId xmlns:a16="http://schemas.microsoft.com/office/drawing/2014/main" xmlns="" id="{492747BD-F079-47E5-B303-1F73AF968028}"/>
              </a:ext>
            </a:extLst>
          </p:cNvPr>
          <p:cNvSpPr txBox="1"/>
          <p:nvPr/>
        </p:nvSpPr>
        <p:spPr>
          <a:xfrm>
            <a:off x="1970612" y="4619663"/>
            <a:ext cx="2194241" cy="338554"/>
          </a:xfrm>
          <a:prstGeom prst="rect">
            <a:avLst/>
          </a:prstGeom>
          <a:noFill/>
        </p:spPr>
        <p:txBody>
          <a:bodyPr wrap="square" rtlCol="0">
            <a:spAutoFit/>
          </a:bodyPr>
          <a:lstStyle/>
          <a:p>
            <a:r>
              <a:rPr lang="zh-CN" altLang="en-US" sz="800" dirty="0">
                <a:solidFill>
                  <a:schemeClr val="bg1">
                    <a:lumMod val="50000"/>
                  </a:schemeClr>
                </a:solidFill>
                <a:latin typeface="Arial"/>
                <a:ea typeface="微软雅黑"/>
                <a:cs typeface="+mn-ea"/>
                <a:sym typeface="Arial"/>
              </a:rPr>
              <a:t>在这里输入您的文字内容，在这里输入您的文字内容。</a:t>
            </a:r>
            <a:endParaRPr lang="en-US" sz="800" dirty="0">
              <a:solidFill>
                <a:schemeClr val="bg1">
                  <a:lumMod val="50000"/>
                </a:schemeClr>
              </a:solidFill>
              <a:latin typeface="Arial"/>
              <a:ea typeface="微软雅黑"/>
              <a:cs typeface="+mn-ea"/>
              <a:sym typeface="Arial"/>
            </a:endParaRPr>
          </a:p>
        </p:txBody>
      </p:sp>
      <p:sp>
        <p:nvSpPr>
          <p:cNvPr id="27" name="Rounded Rectangle 40">
            <a:extLst>
              <a:ext uri="{FF2B5EF4-FFF2-40B4-BE49-F238E27FC236}">
                <a16:creationId xmlns:a16="http://schemas.microsoft.com/office/drawing/2014/main" xmlns="" id="{FCF5597A-6059-40F1-A0BC-4058D8CC793E}"/>
              </a:ext>
            </a:extLst>
          </p:cNvPr>
          <p:cNvSpPr/>
          <p:nvPr/>
        </p:nvSpPr>
        <p:spPr>
          <a:xfrm flipH="1">
            <a:off x="10307340" y="1601524"/>
            <a:ext cx="665169" cy="665169"/>
          </a:xfrm>
          <a:prstGeom prst="roundRect">
            <a:avLst/>
          </a:prstGeom>
          <a:solidFill>
            <a:schemeClr val="dk1">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latin typeface="Arial"/>
                <a:ea typeface="微软雅黑"/>
                <a:cs typeface="+mn-ea"/>
                <a:sym typeface="Arial"/>
              </a:rPr>
              <a:t>02</a:t>
            </a:r>
          </a:p>
        </p:txBody>
      </p:sp>
      <p:sp>
        <p:nvSpPr>
          <p:cNvPr id="28" name="TextBox 41">
            <a:extLst>
              <a:ext uri="{FF2B5EF4-FFF2-40B4-BE49-F238E27FC236}">
                <a16:creationId xmlns:a16="http://schemas.microsoft.com/office/drawing/2014/main" xmlns="" id="{5D24D1A6-E854-4D55-8E7F-13CB626397BD}"/>
              </a:ext>
            </a:extLst>
          </p:cNvPr>
          <p:cNvSpPr txBox="1"/>
          <p:nvPr/>
        </p:nvSpPr>
        <p:spPr>
          <a:xfrm flipH="1">
            <a:off x="9214381" y="1513314"/>
            <a:ext cx="1007006" cy="261610"/>
          </a:xfrm>
          <a:prstGeom prst="rect">
            <a:avLst/>
          </a:prstGeom>
          <a:noFill/>
        </p:spPr>
        <p:txBody>
          <a:bodyPr wrap="none" rtlCol="0">
            <a:spAutoFit/>
          </a:bodyPr>
          <a:lstStyle/>
          <a:p>
            <a:pPr algn="r"/>
            <a:r>
              <a:rPr lang="zh-CN" altLang="en-US" sz="1100" b="1" dirty="0">
                <a:solidFill>
                  <a:schemeClr val="dk1">
                    <a:lumMod val="100000"/>
                  </a:schemeClr>
                </a:solidFill>
                <a:latin typeface="Arial"/>
                <a:ea typeface="微软雅黑"/>
                <a:cs typeface="+mn-ea"/>
                <a:sym typeface="Arial"/>
              </a:rPr>
              <a:t>添加小标题</a:t>
            </a:r>
            <a:r>
              <a:rPr lang="vi-VN" sz="1100" b="1" dirty="0">
                <a:solidFill>
                  <a:schemeClr val="dk1">
                    <a:lumMod val="100000"/>
                  </a:schemeClr>
                </a:solidFill>
                <a:latin typeface="Arial"/>
                <a:ea typeface="微软雅黑"/>
                <a:cs typeface="+mn-ea"/>
                <a:sym typeface="Arial"/>
              </a:rPr>
              <a:t> 2</a:t>
            </a:r>
            <a:endParaRPr lang="id-ID" sz="1100" b="1" dirty="0">
              <a:solidFill>
                <a:schemeClr val="dk1">
                  <a:lumMod val="100000"/>
                </a:schemeClr>
              </a:solidFill>
              <a:latin typeface="Arial"/>
              <a:ea typeface="微软雅黑"/>
              <a:cs typeface="+mn-ea"/>
              <a:sym typeface="Arial"/>
            </a:endParaRPr>
          </a:p>
        </p:txBody>
      </p:sp>
      <p:sp>
        <p:nvSpPr>
          <p:cNvPr id="29" name="TextBox 42">
            <a:extLst>
              <a:ext uri="{FF2B5EF4-FFF2-40B4-BE49-F238E27FC236}">
                <a16:creationId xmlns:a16="http://schemas.microsoft.com/office/drawing/2014/main" xmlns="" id="{D67CB3C4-CEE5-4745-8571-6A5E6B48D440}"/>
              </a:ext>
            </a:extLst>
          </p:cNvPr>
          <p:cNvSpPr txBox="1"/>
          <p:nvPr/>
        </p:nvSpPr>
        <p:spPr>
          <a:xfrm flipH="1">
            <a:off x="8082411" y="1761642"/>
            <a:ext cx="2138973" cy="338554"/>
          </a:xfrm>
          <a:prstGeom prst="rect">
            <a:avLst/>
          </a:prstGeom>
          <a:noFill/>
        </p:spPr>
        <p:txBody>
          <a:bodyPr wrap="square" rtlCol="0">
            <a:spAutoFit/>
          </a:bodyPr>
          <a:lstStyle/>
          <a:p>
            <a:pPr algn="r"/>
            <a:r>
              <a:rPr lang="zh-CN" altLang="en-US" sz="800" dirty="0">
                <a:solidFill>
                  <a:schemeClr val="bg1">
                    <a:lumMod val="50000"/>
                  </a:schemeClr>
                </a:solidFill>
                <a:latin typeface="Arial"/>
                <a:ea typeface="微软雅黑"/>
                <a:cs typeface="+mn-ea"/>
                <a:sym typeface="Arial"/>
              </a:rPr>
              <a:t>在这里输入您的文字内容，在这里输入您的文字内容。</a:t>
            </a:r>
            <a:endParaRPr lang="en-US" sz="800" dirty="0">
              <a:solidFill>
                <a:schemeClr val="bg1">
                  <a:lumMod val="50000"/>
                </a:schemeClr>
              </a:solidFill>
              <a:latin typeface="Arial"/>
              <a:ea typeface="微软雅黑"/>
              <a:cs typeface="+mn-ea"/>
              <a:sym typeface="Arial"/>
            </a:endParaRPr>
          </a:p>
        </p:txBody>
      </p:sp>
      <p:sp>
        <p:nvSpPr>
          <p:cNvPr id="30" name="Rounded Rectangle 43">
            <a:extLst>
              <a:ext uri="{FF2B5EF4-FFF2-40B4-BE49-F238E27FC236}">
                <a16:creationId xmlns:a16="http://schemas.microsoft.com/office/drawing/2014/main" xmlns="" id="{820EC180-46F4-4582-98AE-31AB7EADB856}"/>
              </a:ext>
            </a:extLst>
          </p:cNvPr>
          <p:cNvSpPr/>
          <p:nvPr/>
        </p:nvSpPr>
        <p:spPr>
          <a:xfrm flipH="1">
            <a:off x="10307340" y="3031549"/>
            <a:ext cx="665169" cy="665169"/>
          </a:xfrm>
          <a:prstGeom prst="roundRect">
            <a:avLst/>
          </a:prstGeom>
          <a:solidFill>
            <a:schemeClr val="dk1">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latin typeface="Arial"/>
                <a:ea typeface="微软雅黑"/>
                <a:cs typeface="+mn-ea"/>
                <a:sym typeface="Arial"/>
              </a:rPr>
              <a:t>04</a:t>
            </a:r>
          </a:p>
        </p:txBody>
      </p:sp>
      <p:sp>
        <p:nvSpPr>
          <p:cNvPr id="31" name="TextBox 44">
            <a:extLst>
              <a:ext uri="{FF2B5EF4-FFF2-40B4-BE49-F238E27FC236}">
                <a16:creationId xmlns:a16="http://schemas.microsoft.com/office/drawing/2014/main" xmlns="" id="{19E7D1BA-281E-42D8-8DB9-DDC77BFDFED0}"/>
              </a:ext>
            </a:extLst>
          </p:cNvPr>
          <p:cNvSpPr txBox="1"/>
          <p:nvPr/>
        </p:nvSpPr>
        <p:spPr>
          <a:xfrm flipH="1">
            <a:off x="9214381" y="2943341"/>
            <a:ext cx="1007006" cy="261610"/>
          </a:xfrm>
          <a:prstGeom prst="rect">
            <a:avLst/>
          </a:prstGeom>
          <a:noFill/>
        </p:spPr>
        <p:txBody>
          <a:bodyPr wrap="none" rtlCol="0">
            <a:spAutoFit/>
          </a:bodyPr>
          <a:lstStyle/>
          <a:p>
            <a:pPr algn="r"/>
            <a:r>
              <a:rPr lang="zh-CN" altLang="en-US" sz="1100" b="1" dirty="0">
                <a:solidFill>
                  <a:schemeClr val="dk1">
                    <a:lumMod val="100000"/>
                  </a:schemeClr>
                </a:solidFill>
                <a:latin typeface="Arial"/>
                <a:ea typeface="微软雅黑"/>
                <a:cs typeface="+mn-ea"/>
                <a:sym typeface="Arial"/>
              </a:rPr>
              <a:t>添加小标题</a:t>
            </a:r>
            <a:r>
              <a:rPr lang="vi-VN" sz="1100" b="1" dirty="0">
                <a:solidFill>
                  <a:schemeClr val="dk1">
                    <a:lumMod val="100000"/>
                  </a:schemeClr>
                </a:solidFill>
                <a:latin typeface="Arial"/>
                <a:ea typeface="微软雅黑"/>
                <a:cs typeface="+mn-ea"/>
                <a:sym typeface="Arial"/>
              </a:rPr>
              <a:t> 4</a:t>
            </a:r>
            <a:endParaRPr lang="id-ID" sz="1100" b="1" dirty="0">
              <a:solidFill>
                <a:schemeClr val="dk1">
                  <a:lumMod val="100000"/>
                </a:schemeClr>
              </a:solidFill>
              <a:latin typeface="Arial"/>
              <a:ea typeface="微软雅黑"/>
              <a:cs typeface="+mn-ea"/>
              <a:sym typeface="Arial"/>
            </a:endParaRPr>
          </a:p>
        </p:txBody>
      </p:sp>
      <p:sp>
        <p:nvSpPr>
          <p:cNvPr id="32" name="TextBox 45">
            <a:extLst>
              <a:ext uri="{FF2B5EF4-FFF2-40B4-BE49-F238E27FC236}">
                <a16:creationId xmlns:a16="http://schemas.microsoft.com/office/drawing/2014/main" xmlns="" id="{A6CF9CEF-3573-4E7F-827C-7D5B78676161}"/>
              </a:ext>
            </a:extLst>
          </p:cNvPr>
          <p:cNvSpPr txBox="1"/>
          <p:nvPr/>
        </p:nvSpPr>
        <p:spPr>
          <a:xfrm flipH="1">
            <a:off x="8197732" y="3191671"/>
            <a:ext cx="2023653" cy="338554"/>
          </a:xfrm>
          <a:prstGeom prst="rect">
            <a:avLst/>
          </a:prstGeom>
          <a:noFill/>
        </p:spPr>
        <p:txBody>
          <a:bodyPr wrap="square" rtlCol="0">
            <a:spAutoFit/>
          </a:bodyPr>
          <a:lstStyle/>
          <a:p>
            <a:pPr algn="r"/>
            <a:r>
              <a:rPr lang="zh-CN" altLang="en-US" sz="800" dirty="0">
                <a:solidFill>
                  <a:schemeClr val="bg1">
                    <a:lumMod val="50000"/>
                  </a:schemeClr>
                </a:solidFill>
                <a:latin typeface="Arial"/>
                <a:ea typeface="微软雅黑"/>
                <a:cs typeface="+mn-ea"/>
                <a:sym typeface="Arial"/>
              </a:rPr>
              <a:t>在这里输入您的文字内容，在这里输入您的文字内容。</a:t>
            </a:r>
            <a:endParaRPr lang="en-US" sz="800" dirty="0">
              <a:solidFill>
                <a:schemeClr val="bg1">
                  <a:lumMod val="50000"/>
                </a:schemeClr>
              </a:solidFill>
              <a:latin typeface="Arial"/>
              <a:ea typeface="微软雅黑"/>
              <a:cs typeface="+mn-ea"/>
              <a:sym typeface="Arial"/>
            </a:endParaRPr>
          </a:p>
        </p:txBody>
      </p:sp>
      <p:sp>
        <p:nvSpPr>
          <p:cNvPr id="33" name="Rounded Rectangle 46">
            <a:extLst>
              <a:ext uri="{FF2B5EF4-FFF2-40B4-BE49-F238E27FC236}">
                <a16:creationId xmlns:a16="http://schemas.microsoft.com/office/drawing/2014/main" xmlns="" id="{7C30D2FF-C534-4360-BA3A-9889C06CC836}"/>
              </a:ext>
            </a:extLst>
          </p:cNvPr>
          <p:cNvSpPr/>
          <p:nvPr/>
        </p:nvSpPr>
        <p:spPr>
          <a:xfrm flipH="1">
            <a:off x="10307340" y="4459542"/>
            <a:ext cx="665169" cy="665169"/>
          </a:xfrm>
          <a:prstGeom prst="roundRect">
            <a:avLst/>
          </a:prstGeom>
          <a:solidFill>
            <a:schemeClr val="dk1">
              <a:lumMod val="10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1"/>
                </a:solidFill>
                <a:latin typeface="Arial"/>
                <a:ea typeface="微软雅黑"/>
                <a:cs typeface="+mn-ea"/>
                <a:sym typeface="Arial"/>
              </a:rPr>
              <a:t>06</a:t>
            </a:r>
          </a:p>
        </p:txBody>
      </p:sp>
      <p:sp>
        <p:nvSpPr>
          <p:cNvPr id="34" name="TextBox 47">
            <a:extLst>
              <a:ext uri="{FF2B5EF4-FFF2-40B4-BE49-F238E27FC236}">
                <a16:creationId xmlns:a16="http://schemas.microsoft.com/office/drawing/2014/main" xmlns="" id="{C78B19CD-72E2-493F-A1D9-A0B9819BBD74}"/>
              </a:ext>
            </a:extLst>
          </p:cNvPr>
          <p:cNvSpPr txBox="1"/>
          <p:nvPr/>
        </p:nvSpPr>
        <p:spPr>
          <a:xfrm flipH="1">
            <a:off x="9214381" y="4371333"/>
            <a:ext cx="1007006" cy="261610"/>
          </a:xfrm>
          <a:prstGeom prst="rect">
            <a:avLst/>
          </a:prstGeom>
          <a:noFill/>
        </p:spPr>
        <p:txBody>
          <a:bodyPr wrap="none" rtlCol="0">
            <a:spAutoFit/>
          </a:bodyPr>
          <a:lstStyle/>
          <a:p>
            <a:pPr algn="r"/>
            <a:r>
              <a:rPr lang="zh-CN" altLang="en-US" sz="1100" b="1" dirty="0">
                <a:solidFill>
                  <a:schemeClr val="dk1">
                    <a:lumMod val="100000"/>
                  </a:schemeClr>
                </a:solidFill>
                <a:latin typeface="Arial"/>
                <a:ea typeface="微软雅黑"/>
                <a:cs typeface="+mn-ea"/>
                <a:sym typeface="Arial"/>
              </a:rPr>
              <a:t>添加小标题</a:t>
            </a:r>
            <a:r>
              <a:rPr lang="vi-VN" sz="1100" b="1" dirty="0">
                <a:solidFill>
                  <a:schemeClr val="dk1">
                    <a:lumMod val="100000"/>
                  </a:schemeClr>
                </a:solidFill>
                <a:latin typeface="Arial"/>
                <a:ea typeface="微软雅黑"/>
                <a:cs typeface="+mn-ea"/>
                <a:sym typeface="Arial"/>
              </a:rPr>
              <a:t> 6</a:t>
            </a:r>
            <a:endParaRPr lang="id-ID" sz="1100" b="1" dirty="0">
              <a:solidFill>
                <a:schemeClr val="dk1">
                  <a:lumMod val="100000"/>
                </a:schemeClr>
              </a:solidFill>
              <a:latin typeface="Arial"/>
              <a:ea typeface="微软雅黑"/>
              <a:cs typeface="+mn-ea"/>
              <a:sym typeface="Arial"/>
            </a:endParaRPr>
          </a:p>
        </p:txBody>
      </p:sp>
      <p:sp>
        <p:nvSpPr>
          <p:cNvPr id="35" name="TextBox 48">
            <a:extLst>
              <a:ext uri="{FF2B5EF4-FFF2-40B4-BE49-F238E27FC236}">
                <a16:creationId xmlns:a16="http://schemas.microsoft.com/office/drawing/2014/main" xmlns="" id="{4B49DB94-ECF1-4C52-BAD1-1B3EAEDBC56D}"/>
              </a:ext>
            </a:extLst>
          </p:cNvPr>
          <p:cNvSpPr txBox="1"/>
          <p:nvPr/>
        </p:nvSpPr>
        <p:spPr>
          <a:xfrm flipH="1">
            <a:off x="8092552" y="4619663"/>
            <a:ext cx="2128833" cy="338554"/>
          </a:xfrm>
          <a:prstGeom prst="rect">
            <a:avLst/>
          </a:prstGeom>
          <a:noFill/>
        </p:spPr>
        <p:txBody>
          <a:bodyPr wrap="square" rtlCol="0">
            <a:spAutoFit/>
          </a:bodyPr>
          <a:lstStyle/>
          <a:p>
            <a:pPr algn="r"/>
            <a:r>
              <a:rPr lang="zh-CN" altLang="en-US" sz="800" dirty="0">
                <a:solidFill>
                  <a:schemeClr val="bg1">
                    <a:lumMod val="50000"/>
                  </a:schemeClr>
                </a:solidFill>
                <a:latin typeface="Arial"/>
                <a:ea typeface="微软雅黑"/>
                <a:cs typeface="+mn-ea"/>
                <a:sym typeface="Arial"/>
              </a:rPr>
              <a:t>在这里输入您的文字内容，在这里输入您的文字内容。</a:t>
            </a:r>
            <a:endParaRPr lang="en-US" sz="800" dirty="0">
              <a:solidFill>
                <a:schemeClr val="bg1">
                  <a:lumMod val="50000"/>
                </a:schemeClr>
              </a:solidFill>
              <a:latin typeface="Arial"/>
              <a:ea typeface="微软雅黑"/>
              <a:cs typeface="+mn-ea"/>
              <a:sym typeface="Arial"/>
            </a:endParaRPr>
          </a:p>
        </p:txBody>
      </p:sp>
    </p:spTree>
    <p:extLst>
      <p:ext uri="{BB962C8B-B14F-4D97-AF65-F5344CB8AC3E}">
        <p14:creationId xmlns:p14="http://schemas.microsoft.com/office/powerpoint/2010/main" val="16286636"/>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明年工作计划</a:t>
            </a:r>
          </a:p>
        </p:txBody>
      </p:sp>
      <p:grpSp>
        <p:nvGrpSpPr>
          <p:cNvPr id="34" name="Group 3">
            <a:extLst>
              <a:ext uri="{FF2B5EF4-FFF2-40B4-BE49-F238E27FC236}">
                <a16:creationId xmlns:a16="http://schemas.microsoft.com/office/drawing/2014/main" xmlns="" id="{EF9482B4-93C3-44C3-B2CA-5BEAC41BD45C}"/>
              </a:ext>
            </a:extLst>
          </p:cNvPr>
          <p:cNvGrpSpPr/>
          <p:nvPr/>
        </p:nvGrpSpPr>
        <p:grpSpPr>
          <a:xfrm>
            <a:off x="3083323" y="1838561"/>
            <a:ext cx="2631945" cy="3465239"/>
            <a:chOff x="2251455" y="1453526"/>
            <a:chExt cx="2147724" cy="2827719"/>
          </a:xfrm>
        </p:grpSpPr>
        <p:sp>
          <p:nvSpPr>
            <p:cNvPr id="35" name="Rectangle: Rounded Corners 4">
              <a:extLst>
                <a:ext uri="{FF2B5EF4-FFF2-40B4-BE49-F238E27FC236}">
                  <a16:creationId xmlns:a16="http://schemas.microsoft.com/office/drawing/2014/main" xmlns="" id="{F3F0DB99-D067-42B9-B58E-F435E39F52C0}"/>
                </a:ext>
              </a:extLst>
            </p:cNvPr>
            <p:cNvSpPr/>
            <p:nvPr/>
          </p:nvSpPr>
          <p:spPr>
            <a:xfrm>
              <a:off x="3263905" y="2286403"/>
              <a:ext cx="122825" cy="1994842"/>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36" name="Rectangle: Rounded Corners 5">
              <a:extLst>
                <a:ext uri="{FF2B5EF4-FFF2-40B4-BE49-F238E27FC236}">
                  <a16:creationId xmlns:a16="http://schemas.microsoft.com/office/drawing/2014/main" xmlns="" id="{D3733A4D-719D-4134-9795-DDF40B62E4CD}"/>
                </a:ext>
              </a:extLst>
            </p:cNvPr>
            <p:cNvSpPr/>
            <p:nvPr/>
          </p:nvSpPr>
          <p:spPr>
            <a:xfrm rot="18638012">
              <a:off x="3465912" y="3772852"/>
              <a:ext cx="122825" cy="55932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37" name="Rectangle: Rounded Corners 6">
              <a:extLst>
                <a:ext uri="{FF2B5EF4-FFF2-40B4-BE49-F238E27FC236}">
                  <a16:creationId xmlns:a16="http://schemas.microsoft.com/office/drawing/2014/main" xmlns="" id="{E58FD202-A746-4D74-8E24-2499346D2483}"/>
                </a:ext>
              </a:extLst>
            </p:cNvPr>
            <p:cNvSpPr/>
            <p:nvPr/>
          </p:nvSpPr>
          <p:spPr>
            <a:xfrm rot="2961988" flipH="1">
              <a:off x="3073088" y="3772851"/>
              <a:ext cx="122825" cy="559327"/>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38" name="Rectangle: Top Corners Rounded 7">
              <a:extLst>
                <a:ext uri="{FF2B5EF4-FFF2-40B4-BE49-F238E27FC236}">
                  <a16:creationId xmlns:a16="http://schemas.microsoft.com/office/drawing/2014/main" xmlns="" id="{7D3D957D-8DDC-42C2-ADBB-8403990F616C}"/>
                </a:ext>
              </a:extLst>
            </p:cNvPr>
            <p:cNvSpPr/>
            <p:nvPr/>
          </p:nvSpPr>
          <p:spPr>
            <a:xfrm rot="10800000">
              <a:off x="2320243" y="1524367"/>
              <a:ext cx="2010148" cy="1281432"/>
            </a:xfrm>
            <a:prstGeom prst="round2SameRect">
              <a:avLst>
                <a:gd name="adj1" fmla="val 8651"/>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39" name="Rectangle 8">
              <a:extLst>
                <a:ext uri="{FF2B5EF4-FFF2-40B4-BE49-F238E27FC236}">
                  <a16:creationId xmlns:a16="http://schemas.microsoft.com/office/drawing/2014/main" xmlns="" id="{05694347-6C96-46B2-8145-C440C188B350}"/>
                </a:ext>
              </a:extLst>
            </p:cNvPr>
            <p:cNvSpPr/>
            <p:nvPr/>
          </p:nvSpPr>
          <p:spPr>
            <a:xfrm>
              <a:off x="2251455" y="1453526"/>
              <a:ext cx="2147724" cy="14168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40" name="Rectangle: Top Corners Rounded 9">
              <a:extLst>
                <a:ext uri="{FF2B5EF4-FFF2-40B4-BE49-F238E27FC236}">
                  <a16:creationId xmlns:a16="http://schemas.microsoft.com/office/drawing/2014/main" xmlns="" id="{B6FDA026-C3B2-445D-BCE1-22F768914F53}"/>
                </a:ext>
              </a:extLst>
            </p:cNvPr>
            <p:cNvSpPr/>
            <p:nvPr/>
          </p:nvSpPr>
          <p:spPr>
            <a:xfrm rot="10800000">
              <a:off x="2388557" y="1624517"/>
              <a:ext cx="1873522" cy="1103192"/>
            </a:xfrm>
            <a:prstGeom prst="round2SameRect">
              <a:avLst>
                <a:gd name="adj1" fmla="val 8651"/>
                <a:gd name="adj2" fmla="val 0"/>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a:ea typeface="微软雅黑"/>
                <a:sym typeface="Arial"/>
              </a:endParaRPr>
            </a:p>
          </p:txBody>
        </p:sp>
      </p:grpSp>
      <p:grpSp>
        <p:nvGrpSpPr>
          <p:cNvPr id="41" name="Group 10">
            <a:extLst>
              <a:ext uri="{FF2B5EF4-FFF2-40B4-BE49-F238E27FC236}">
                <a16:creationId xmlns:a16="http://schemas.microsoft.com/office/drawing/2014/main" xmlns="" id="{B9739B8E-3EBA-4A08-87D9-7E2D62C5A041}"/>
              </a:ext>
            </a:extLst>
          </p:cNvPr>
          <p:cNvGrpSpPr/>
          <p:nvPr/>
        </p:nvGrpSpPr>
        <p:grpSpPr>
          <a:xfrm>
            <a:off x="1260269" y="2137151"/>
            <a:ext cx="2841327" cy="3542526"/>
            <a:chOff x="763805" y="1583131"/>
            <a:chExt cx="2318591" cy="2890803"/>
          </a:xfrm>
          <a:solidFill>
            <a:schemeClr val="tx1">
              <a:lumMod val="75000"/>
              <a:lumOff val="25000"/>
            </a:schemeClr>
          </a:solidFill>
        </p:grpSpPr>
        <p:sp>
          <p:nvSpPr>
            <p:cNvPr id="42" name="Rectangle 11">
              <a:extLst>
                <a:ext uri="{FF2B5EF4-FFF2-40B4-BE49-F238E27FC236}">
                  <a16:creationId xmlns:a16="http://schemas.microsoft.com/office/drawing/2014/main" xmlns="" id="{C76976C8-B3E1-4D63-BA2A-A5813B5F5FE8}"/>
                </a:ext>
              </a:extLst>
            </p:cNvPr>
            <p:cNvSpPr/>
            <p:nvPr/>
          </p:nvSpPr>
          <p:spPr>
            <a:xfrm rot="19738725" flipV="1">
              <a:off x="2188157" y="1976141"/>
              <a:ext cx="894239" cy="545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43" name="Group 12">
              <a:extLst>
                <a:ext uri="{FF2B5EF4-FFF2-40B4-BE49-F238E27FC236}">
                  <a16:creationId xmlns:a16="http://schemas.microsoft.com/office/drawing/2014/main" xmlns="" id="{02926069-7128-4AA6-9906-725E1D65AECA}"/>
                </a:ext>
              </a:extLst>
            </p:cNvPr>
            <p:cNvGrpSpPr/>
            <p:nvPr/>
          </p:nvGrpSpPr>
          <p:grpSpPr>
            <a:xfrm>
              <a:off x="763805" y="1583131"/>
              <a:ext cx="1541131" cy="2890803"/>
              <a:chOff x="1482726" y="1941513"/>
              <a:chExt cx="1290638" cy="2420937"/>
            </a:xfrm>
            <a:grpFill/>
          </p:grpSpPr>
          <p:sp>
            <p:nvSpPr>
              <p:cNvPr id="44" name="Freeform: Shape 13">
                <a:extLst>
                  <a:ext uri="{FF2B5EF4-FFF2-40B4-BE49-F238E27FC236}">
                    <a16:creationId xmlns:a16="http://schemas.microsoft.com/office/drawing/2014/main" xmlns="" id="{517BE5EA-721E-4B1D-9933-73738256B91B}"/>
                  </a:ext>
                </a:extLst>
              </p:cNvPr>
              <p:cNvSpPr>
                <a:spLocks/>
              </p:cNvSpPr>
              <p:nvPr/>
            </p:nvSpPr>
            <p:spPr bwMode="auto">
              <a:xfrm>
                <a:off x="1482726" y="2428875"/>
                <a:ext cx="1290638" cy="1933575"/>
              </a:xfrm>
              <a:custGeom>
                <a:avLst/>
                <a:gdLst/>
                <a:ahLst/>
                <a:cxnLst>
                  <a:cxn ang="0">
                    <a:pos x="490" y="13"/>
                  </a:cxn>
                  <a:cxn ang="0">
                    <a:pos x="442" y="12"/>
                  </a:cxn>
                  <a:cxn ang="0">
                    <a:pos x="269" y="31"/>
                  </a:cxn>
                  <a:cxn ang="0">
                    <a:pos x="224" y="11"/>
                  </a:cxn>
                  <a:cxn ang="0">
                    <a:pos x="224" y="11"/>
                  </a:cxn>
                  <a:cxn ang="0">
                    <a:pos x="200" y="36"/>
                  </a:cxn>
                  <a:cxn ang="0">
                    <a:pos x="176" y="11"/>
                  </a:cxn>
                  <a:cxn ang="0">
                    <a:pos x="135" y="30"/>
                  </a:cxn>
                  <a:cxn ang="0">
                    <a:pos x="15" y="333"/>
                  </a:cxn>
                  <a:cxn ang="0">
                    <a:pos x="53" y="368"/>
                  </a:cxn>
                  <a:cxn ang="0">
                    <a:pos x="56" y="368"/>
                  </a:cxn>
                  <a:cxn ang="0">
                    <a:pos x="91" y="327"/>
                  </a:cxn>
                  <a:cxn ang="0">
                    <a:pos x="99" y="192"/>
                  </a:cxn>
                  <a:cxn ang="0">
                    <a:pos x="99" y="315"/>
                  </a:cxn>
                  <a:cxn ang="0">
                    <a:pos x="100" y="352"/>
                  </a:cxn>
                  <a:cxn ang="0">
                    <a:pos x="80" y="713"/>
                  </a:cxn>
                  <a:cxn ang="0">
                    <a:pos x="122" y="762"/>
                  </a:cxn>
                  <a:cxn ang="0">
                    <a:pos x="126" y="762"/>
                  </a:cxn>
                  <a:cxn ang="0">
                    <a:pos x="171" y="720"/>
                  </a:cxn>
                  <a:cxn ang="0">
                    <a:pos x="193" y="402"/>
                  </a:cxn>
                  <a:cxn ang="0">
                    <a:pos x="200" y="402"/>
                  </a:cxn>
                  <a:cxn ang="0">
                    <a:pos x="208" y="402"/>
                  </a:cxn>
                  <a:cxn ang="0">
                    <a:pos x="238" y="721"/>
                  </a:cxn>
                  <a:cxn ang="0">
                    <a:pos x="283" y="762"/>
                  </a:cxn>
                  <a:cxn ang="0">
                    <a:pos x="287" y="762"/>
                  </a:cxn>
                  <a:cxn ang="0">
                    <a:pos x="328" y="713"/>
                  </a:cxn>
                  <a:cxn ang="0">
                    <a:pos x="303" y="350"/>
                  </a:cxn>
                  <a:cxn ang="0">
                    <a:pos x="301" y="315"/>
                  </a:cxn>
                  <a:cxn ang="0">
                    <a:pos x="301" y="133"/>
                  </a:cxn>
                  <a:cxn ang="0">
                    <a:pos x="342" y="138"/>
                  </a:cxn>
                  <a:cxn ang="0">
                    <a:pos x="488" y="73"/>
                  </a:cxn>
                  <a:cxn ang="0">
                    <a:pos x="500" y="26"/>
                  </a:cxn>
                </a:cxnLst>
                <a:rect l="0" t="0" r="r" b="b"/>
                <a:pathLst>
                  <a:path w="507" h="762">
                    <a:moveTo>
                      <a:pt x="490" y="13"/>
                    </a:moveTo>
                    <a:cubicBezTo>
                      <a:pt x="477" y="1"/>
                      <a:pt x="456" y="0"/>
                      <a:pt x="442" y="12"/>
                    </a:cubicBezTo>
                    <a:cubicBezTo>
                      <a:pt x="369" y="67"/>
                      <a:pt x="343" y="79"/>
                      <a:pt x="269" y="31"/>
                    </a:cubicBezTo>
                    <a:cubicBezTo>
                      <a:pt x="263" y="27"/>
                      <a:pt x="237" y="14"/>
                      <a:pt x="224" y="11"/>
                    </a:cubicBezTo>
                    <a:cubicBezTo>
                      <a:pt x="224" y="11"/>
                      <a:pt x="224" y="11"/>
                      <a:pt x="224" y="11"/>
                    </a:cubicBezTo>
                    <a:cubicBezTo>
                      <a:pt x="200" y="36"/>
                      <a:pt x="200" y="36"/>
                      <a:pt x="200" y="36"/>
                    </a:cubicBezTo>
                    <a:cubicBezTo>
                      <a:pt x="176" y="11"/>
                      <a:pt x="176" y="11"/>
                      <a:pt x="176" y="11"/>
                    </a:cubicBezTo>
                    <a:cubicBezTo>
                      <a:pt x="164" y="14"/>
                      <a:pt x="137" y="28"/>
                      <a:pt x="135" y="30"/>
                    </a:cubicBezTo>
                    <a:cubicBezTo>
                      <a:pt x="64" y="73"/>
                      <a:pt x="0" y="140"/>
                      <a:pt x="15" y="333"/>
                    </a:cubicBezTo>
                    <a:cubicBezTo>
                      <a:pt x="17" y="353"/>
                      <a:pt x="33" y="368"/>
                      <a:pt x="53" y="368"/>
                    </a:cubicBezTo>
                    <a:cubicBezTo>
                      <a:pt x="54" y="368"/>
                      <a:pt x="55" y="368"/>
                      <a:pt x="56" y="368"/>
                    </a:cubicBezTo>
                    <a:cubicBezTo>
                      <a:pt x="77" y="367"/>
                      <a:pt x="93" y="348"/>
                      <a:pt x="91" y="327"/>
                    </a:cubicBezTo>
                    <a:cubicBezTo>
                      <a:pt x="87" y="267"/>
                      <a:pt x="90" y="224"/>
                      <a:pt x="99" y="192"/>
                    </a:cubicBezTo>
                    <a:cubicBezTo>
                      <a:pt x="99" y="315"/>
                      <a:pt x="99" y="315"/>
                      <a:pt x="99" y="315"/>
                    </a:cubicBezTo>
                    <a:cubicBezTo>
                      <a:pt x="99" y="328"/>
                      <a:pt x="99" y="319"/>
                      <a:pt x="100" y="352"/>
                    </a:cubicBezTo>
                    <a:cubicBezTo>
                      <a:pt x="80" y="713"/>
                      <a:pt x="80" y="713"/>
                      <a:pt x="80" y="713"/>
                    </a:cubicBezTo>
                    <a:cubicBezTo>
                      <a:pt x="79" y="738"/>
                      <a:pt x="97" y="760"/>
                      <a:pt x="122" y="762"/>
                    </a:cubicBezTo>
                    <a:cubicBezTo>
                      <a:pt x="123" y="762"/>
                      <a:pt x="125" y="762"/>
                      <a:pt x="126" y="762"/>
                    </a:cubicBezTo>
                    <a:cubicBezTo>
                      <a:pt x="149" y="762"/>
                      <a:pt x="169" y="744"/>
                      <a:pt x="171" y="720"/>
                    </a:cubicBezTo>
                    <a:cubicBezTo>
                      <a:pt x="193" y="402"/>
                      <a:pt x="193" y="402"/>
                      <a:pt x="193" y="402"/>
                    </a:cubicBezTo>
                    <a:cubicBezTo>
                      <a:pt x="195" y="402"/>
                      <a:pt x="199" y="402"/>
                      <a:pt x="200" y="402"/>
                    </a:cubicBezTo>
                    <a:cubicBezTo>
                      <a:pt x="204" y="402"/>
                      <a:pt x="205" y="402"/>
                      <a:pt x="208" y="402"/>
                    </a:cubicBezTo>
                    <a:cubicBezTo>
                      <a:pt x="238" y="721"/>
                      <a:pt x="238" y="721"/>
                      <a:pt x="238" y="721"/>
                    </a:cubicBezTo>
                    <a:cubicBezTo>
                      <a:pt x="240" y="744"/>
                      <a:pt x="259" y="762"/>
                      <a:pt x="283" y="762"/>
                    </a:cubicBezTo>
                    <a:cubicBezTo>
                      <a:pt x="284" y="762"/>
                      <a:pt x="285" y="762"/>
                      <a:pt x="287" y="762"/>
                    </a:cubicBezTo>
                    <a:cubicBezTo>
                      <a:pt x="312" y="760"/>
                      <a:pt x="330" y="738"/>
                      <a:pt x="328" y="713"/>
                    </a:cubicBezTo>
                    <a:cubicBezTo>
                      <a:pt x="328" y="713"/>
                      <a:pt x="303" y="351"/>
                      <a:pt x="303" y="350"/>
                    </a:cubicBezTo>
                    <a:cubicBezTo>
                      <a:pt x="301" y="315"/>
                      <a:pt x="301" y="325"/>
                      <a:pt x="301" y="315"/>
                    </a:cubicBezTo>
                    <a:cubicBezTo>
                      <a:pt x="301" y="133"/>
                      <a:pt x="301" y="133"/>
                      <a:pt x="301" y="133"/>
                    </a:cubicBezTo>
                    <a:cubicBezTo>
                      <a:pt x="315" y="136"/>
                      <a:pt x="329" y="138"/>
                      <a:pt x="342" y="138"/>
                    </a:cubicBezTo>
                    <a:cubicBezTo>
                      <a:pt x="395" y="138"/>
                      <a:pt x="441" y="108"/>
                      <a:pt x="488" y="73"/>
                    </a:cubicBezTo>
                    <a:cubicBezTo>
                      <a:pt x="503" y="62"/>
                      <a:pt x="507" y="42"/>
                      <a:pt x="500" y="26"/>
                    </a:cubicBezTo>
                  </a:path>
                </a:pathLst>
              </a:custGeom>
              <a:grpFill/>
              <a:ln w="9525">
                <a:noFill/>
                <a:round/>
                <a:headEnd/>
                <a:tailEnd/>
              </a:ln>
            </p:spPr>
            <p:txBody>
              <a:bodyPr anchor="ctr"/>
              <a:lstStyle/>
              <a:p>
                <a:pPr algn="ctr"/>
                <a:endParaRPr>
                  <a:latin typeface="Arial"/>
                  <a:ea typeface="微软雅黑"/>
                  <a:sym typeface="Arial"/>
                </a:endParaRPr>
              </a:p>
            </p:txBody>
          </p:sp>
          <p:sp>
            <p:nvSpPr>
              <p:cNvPr id="45" name="Freeform: Shape 14">
                <a:extLst>
                  <a:ext uri="{FF2B5EF4-FFF2-40B4-BE49-F238E27FC236}">
                    <a16:creationId xmlns:a16="http://schemas.microsoft.com/office/drawing/2014/main" xmlns="" id="{BE7C2A47-FDFC-435E-AA4D-150C1F7AFC15}"/>
                  </a:ext>
                </a:extLst>
              </p:cNvPr>
              <p:cNvSpPr>
                <a:spLocks/>
              </p:cNvSpPr>
              <p:nvPr/>
            </p:nvSpPr>
            <p:spPr bwMode="auto">
              <a:xfrm>
                <a:off x="1931988" y="2530475"/>
                <a:ext cx="122238" cy="484188"/>
              </a:xfrm>
              <a:custGeom>
                <a:avLst/>
                <a:gdLst/>
                <a:ahLst/>
                <a:cxnLst>
                  <a:cxn ang="0">
                    <a:pos x="40" y="305"/>
                  </a:cxn>
                  <a:cxn ang="0">
                    <a:pos x="38" y="305"/>
                  </a:cxn>
                  <a:cxn ang="0">
                    <a:pos x="0" y="254"/>
                  </a:cxn>
                  <a:cxn ang="0">
                    <a:pos x="38" y="0"/>
                  </a:cxn>
                  <a:cxn ang="0">
                    <a:pos x="40" y="0"/>
                  </a:cxn>
                  <a:cxn ang="0">
                    <a:pos x="77" y="254"/>
                  </a:cxn>
                  <a:cxn ang="0">
                    <a:pos x="40" y="305"/>
                  </a:cxn>
                </a:cxnLst>
                <a:rect l="0" t="0" r="r" b="b"/>
                <a:pathLst>
                  <a:path w="77" h="305">
                    <a:moveTo>
                      <a:pt x="40" y="305"/>
                    </a:moveTo>
                    <a:lnTo>
                      <a:pt x="38" y="305"/>
                    </a:lnTo>
                    <a:lnTo>
                      <a:pt x="0" y="254"/>
                    </a:lnTo>
                    <a:lnTo>
                      <a:pt x="38" y="0"/>
                    </a:lnTo>
                    <a:lnTo>
                      <a:pt x="40" y="0"/>
                    </a:lnTo>
                    <a:lnTo>
                      <a:pt x="77" y="254"/>
                    </a:lnTo>
                    <a:lnTo>
                      <a:pt x="40" y="305"/>
                    </a:lnTo>
                    <a:close/>
                  </a:path>
                </a:pathLst>
              </a:custGeom>
              <a:grpFill/>
              <a:ln w="9525">
                <a:noFill/>
                <a:round/>
                <a:headEnd/>
                <a:tailEnd/>
              </a:ln>
            </p:spPr>
            <p:txBody>
              <a:bodyPr anchor="ctr"/>
              <a:lstStyle/>
              <a:p>
                <a:pPr algn="ctr"/>
                <a:endParaRPr>
                  <a:latin typeface="Arial"/>
                  <a:ea typeface="微软雅黑"/>
                  <a:sym typeface="Arial"/>
                </a:endParaRPr>
              </a:p>
            </p:txBody>
          </p:sp>
          <p:sp>
            <p:nvSpPr>
              <p:cNvPr id="46" name="Freeform: Shape 15">
                <a:extLst>
                  <a:ext uri="{FF2B5EF4-FFF2-40B4-BE49-F238E27FC236}">
                    <a16:creationId xmlns:a16="http://schemas.microsoft.com/office/drawing/2014/main" xmlns="" id="{31F38320-4A00-479A-80C0-DE4A982D66A7}"/>
                  </a:ext>
                </a:extLst>
              </p:cNvPr>
              <p:cNvSpPr>
                <a:spLocks/>
              </p:cNvSpPr>
              <p:nvPr/>
            </p:nvSpPr>
            <p:spPr bwMode="auto">
              <a:xfrm>
                <a:off x="1743076" y="1941513"/>
                <a:ext cx="501650" cy="501650"/>
              </a:xfrm>
              <a:custGeom>
                <a:avLst/>
                <a:gdLst/>
                <a:ahLst/>
                <a:cxnLst>
                  <a:cxn ang="0">
                    <a:pos x="197" y="99"/>
                  </a:cxn>
                  <a:cxn ang="0">
                    <a:pos x="98" y="198"/>
                  </a:cxn>
                  <a:cxn ang="0">
                    <a:pos x="0" y="99"/>
                  </a:cxn>
                  <a:cxn ang="0">
                    <a:pos x="98" y="0"/>
                  </a:cxn>
                  <a:cxn ang="0">
                    <a:pos x="197" y="99"/>
                  </a:cxn>
                  <a:cxn ang="0">
                    <a:pos x="197" y="99"/>
                  </a:cxn>
                  <a:cxn ang="0">
                    <a:pos x="197" y="99"/>
                  </a:cxn>
                </a:cxnLst>
                <a:rect l="0" t="0" r="r" b="b"/>
                <a:pathLst>
                  <a:path w="197" h="198">
                    <a:moveTo>
                      <a:pt x="197" y="99"/>
                    </a:moveTo>
                    <a:cubicBezTo>
                      <a:pt x="197" y="153"/>
                      <a:pt x="153" y="198"/>
                      <a:pt x="98" y="198"/>
                    </a:cubicBezTo>
                    <a:cubicBezTo>
                      <a:pt x="44" y="198"/>
                      <a:pt x="0" y="153"/>
                      <a:pt x="0" y="99"/>
                    </a:cubicBezTo>
                    <a:cubicBezTo>
                      <a:pt x="0" y="44"/>
                      <a:pt x="44" y="0"/>
                      <a:pt x="98" y="0"/>
                    </a:cubicBezTo>
                    <a:cubicBezTo>
                      <a:pt x="153" y="0"/>
                      <a:pt x="197" y="44"/>
                      <a:pt x="197" y="99"/>
                    </a:cubicBezTo>
                    <a:close/>
                    <a:moveTo>
                      <a:pt x="197" y="99"/>
                    </a:moveTo>
                    <a:cubicBezTo>
                      <a:pt x="197" y="99"/>
                      <a:pt x="197" y="99"/>
                      <a:pt x="197" y="99"/>
                    </a:cubicBezTo>
                  </a:path>
                </a:pathLst>
              </a:custGeom>
              <a:grpFill/>
              <a:ln w="9525">
                <a:noFill/>
                <a:round/>
                <a:headEnd/>
                <a:tailEnd/>
              </a:ln>
            </p:spPr>
            <p:txBody>
              <a:bodyPr anchor="ctr"/>
              <a:lstStyle/>
              <a:p>
                <a:pPr algn="ctr"/>
                <a:endParaRPr>
                  <a:latin typeface="Arial"/>
                  <a:ea typeface="微软雅黑"/>
                  <a:sym typeface="Arial"/>
                </a:endParaRPr>
              </a:p>
            </p:txBody>
          </p:sp>
        </p:grpSp>
      </p:grpSp>
      <p:grpSp>
        <p:nvGrpSpPr>
          <p:cNvPr id="47" name="组合 46">
            <a:extLst>
              <a:ext uri="{FF2B5EF4-FFF2-40B4-BE49-F238E27FC236}">
                <a16:creationId xmlns:a16="http://schemas.microsoft.com/office/drawing/2014/main" xmlns="" id="{83D5AD7D-9E1F-4DFD-A3C3-6B25B78DD720}"/>
              </a:ext>
            </a:extLst>
          </p:cNvPr>
          <p:cNvGrpSpPr/>
          <p:nvPr/>
        </p:nvGrpSpPr>
        <p:grpSpPr>
          <a:xfrm>
            <a:off x="6491793" y="1135962"/>
            <a:ext cx="4235681" cy="4967314"/>
            <a:chOff x="4941452" y="901787"/>
            <a:chExt cx="3142828" cy="3685692"/>
          </a:xfrm>
        </p:grpSpPr>
        <p:grpSp>
          <p:nvGrpSpPr>
            <p:cNvPr id="48" name="Group 22">
              <a:extLst>
                <a:ext uri="{FF2B5EF4-FFF2-40B4-BE49-F238E27FC236}">
                  <a16:creationId xmlns:a16="http://schemas.microsoft.com/office/drawing/2014/main" xmlns="" id="{7D46B8DA-7599-4B39-B170-86C80B5CF859}"/>
                </a:ext>
              </a:extLst>
            </p:cNvPr>
            <p:cNvGrpSpPr/>
            <p:nvPr/>
          </p:nvGrpSpPr>
          <p:grpSpPr>
            <a:xfrm>
              <a:off x="4941452" y="1713561"/>
              <a:ext cx="1520912" cy="2324038"/>
              <a:chOff x="712331" y="1623831"/>
              <a:chExt cx="1672669" cy="2555930"/>
            </a:xfrm>
          </p:grpSpPr>
          <p:sp>
            <p:nvSpPr>
              <p:cNvPr id="75" name="Freeform: Shape 23">
                <a:extLst>
                  <a:ext uri="{FF2B5EF4-FFF2-40B4-BE49-F238E27FC236}">
                    <a16:creationId xmlns:a16="http://schemas.microsoft.com/office/drawing/2014/main" xmlns="" id="{CD35DA0C-005E-47B9-9F55-782F8EAE6B52}"/>
                  </a:ext>
                </a:extLst>
              </p:cNvPr>
              <p:cNvSpPr>
                <a:spLocks/>
              </p:cNvSpPr>
              <p:nvPr/>
            </p:nvSpPr>
            <p:spPr bwMode="auto">
              <a:xfrm>
                <a:off x="712331" y="1623831"/>
                <a:ext cx="871582" cy="2555930"/>
              </a:xfrm>
              <a:custGeom>
                <a:avLst/>
                <a:gdLst/>
                <a:ahLst/>
                <a:cxnLst>
                  <a:cxn ang="0">
                    <a:pos x="408" y="0"/>
                  </a:cxn>
                  <a:cxn ang="0">
                    <a:pos x="339" y="1520"/>
                  </a:cxn>
                  <a:cxn ang="0">
                    <a:pos x="0" y="1420"/>
                  </a:cxn>
                  <a:cxn ang="0">
                    <a:pos x="408" y="0"/>
                  </a:cxn>
                </a:cxnLst>
                <a:rect l="0" t="0" r="r" b="b"/>
                <a:pathLst>
                  <a:path w="408" h="1520">
                    <a:moveTo>
                      <a:pt x="408" y="0"/>
                    </a:moveTo>
                    <a:lnTo>
                      <a:pt x="339" y="1520"/>
                    </a:lnTo>
                    <a:lnTo>
                      <a:pt x="0" y="1420"/>
                    </a:lnTo>
                    <a:lnTo>
                      <a:pt x="408" y="0"/>
                    </a:lnTo>
                    <a:close/>
                  </a:path>
                </a:pathLst>
              </a:custGeom>
              <a:solidFill>
                <a:schemeClr val="accent3">
                  <a:lumMod val="100000"/>
                </a:schemeClr>
              </a:solidFill>
              <a:ln w="9525">
                <a:noFill/>
                <a:round/>
                <a:headEnd/>
                <a:tailEnd/>
              </a:ln>
            </p:spPr>
            <p:txBody>
              <a:bodyPr anchor="ctr"/>
              <a:lstStyle/>
              <a:p>
                <a:pPr algn="ctr"/>
                <a:endParaRPr>
                  <a:latin typeface="Arial"/>
                  <a:ea typeface="微软雅黑"/>
                  <a:sym typeface="Arial"/>
                </a:endParaRPr>
              </a:p>
            </p:txBody>
          </p:sp>
          <p:sp>
            <p:nvSpPr>
              <p:cNvPr id="76" name="Freeform: Shape 24">
                <a:extLst>
                  <a:ext uri="{FF2B5EF4-FFF2-40B4-BE49-F238E27FC236}">
                    <a16:creationId xmlns:a16="http://schemas.microsoft.com/office/drawing/2014/main" xmlns="" id="{10F9989B-D043-4661-8114-7126FFEEA34D}"/>
                  </a:ext>
                </a:extLst>
              </p:cNvPr>
              <p:cNvSpPr>
                <a:spLocks/>
              </p:cNvSpPr>
              <p:nvPr/>
            </p:nvSpPr>
            <p:spPr bwMode="auto">
              <a:xfrm>
                <a:off x="1436514" y="1623831"/>
                <a:ext cx="948486" cy="2555930"/>
              </a:xfrm>
              <a:custGeom>
                <a:avLst/>
                <a:gdLst/>
                <a:ahLst/>
                <a:cxnLst>
                  <a:cxn ang="0">
                    <a:pos x="0" y="1520"/>
                  </a:cxn>
                  <a:cxn ang="0">
                    <a:pos x="69" y="0"/>
                  </a:cxn>
                  <a:cxn ang="0">
                    <a:pos x="444" y="1394"/>
                  </a:cxn>
                  <a:cxn ang="0">
                    <a:pos x="0" y="1520"/>
                  </a:cxn>
                </a:cxnLst>
                <a:rect l="0" t="0" r="r" b="b"/>
                <a:pathLst>
                  <a:path w="444" h="1520">
                    <a:moveTo>
                      <a:pt x="0" y="1520"/>
                    </a:moveTo>
                    <a:lnTo>
                      <a:pt x="69" y="0"/>
                    </a:lnTo>
                    <a:lnTo>
                      <a:pt x="444" y="1394"/>
                    </a:lnTo>
                    <a:lnTo>
                      <a:pt x="0" y="1520"/>
                    </a:lnTo>
                    <a:close/>
                  </a:path>
                </a:pathLst>
              </a:custGeom>
              <a:solidFill>
                <a:schemeClr val="accent3">
                  <a:lumMod val="100000"/>
                </a:schemeClr>
              </a:solidFill>
              <a:ln w="9525">
                <a:noFill/>
                <a:round/>
                <a:headEnd/>
                <a:tailEnd/>
              </a:ln>
            </p:spPr>
            <p:txBody>
              <a:bodyPr anchor="ctr"/>
              <a:lstStyle/>
              <a:p>
                <a:pPr algn="ctr"/>
                <a:endParaRPr>
                  <a:latin typeface="Arial"/>
                  <a:ea typeface="微软雅黑"/>
                  <a:sym typeface="Arial"/>
                </a:endParaRPr>
              </a:p>
            </p:txBody>
          </p:sp>
        </p:grpSp>
        <p:grpSp>
          <p:nvGrpSpPr>
            <p:cNvPr id="49" name="组合 48">
              <a:extLst>
                <a:ext uri="{FF2B5EF4-FFF2-40B4-BE49-F238E27FC236}">
                  <a16:creationId xmlns:a16="http://schemas.microsoft.com/office/drawing/2014/main" xmlns="" id="{EFA3A88A-1C21-4B27-845D-1A87432957F6}"/>
                </a:ext>
              </a:extLst>
            </p:cNvPr>
            <p:cNvGrpSpPr/>
            <p:nvPr/>
          </p:nvGrpSpPr>
          <p:grpSpPr>
            <a:xfrm>
              <a:off x="5479413" y="901787"/>
              <a:ext cx="2604867" cy="3685692"/>
              <a:chOff x="5479413" y="901787"/>
              <a:chExt cx="2604867" cy="3685692"/>
            </a:xfrm>
          </p:grpSpPr>
          <p:grpSp>
            <p:nvGrpSpPr>
              <p:cNvPr id="50" name="Group 16">
                <a:extLst>
                  <a:ext uri="{FF2B5EF4-FFF2-40B4-BE49-F238E27FC236}">
                    <a16:creationId xmlns:a16="http://schemas.microsoft.com/office/drawing/2014/main" xmlns="" id="{5CF38D66-2A38-4EE5-9515-7BC513E046FC}"/>
                  </a:ext>
                </a:extLst>
              </p:cNvPr>
              <p:cNvGrpSpPr/>
              <p:nvPr/>
            </p:nvGrpSpPr>
            <p:grpSpPr>
              <a:xfrm>
                <a:off x="5697053" y="1213587"/>
                <a:ext cx="1515086" cy="2824012"/>
                <a:chOff x="1543325" y="1073969"/>
                <a:chExt cx="1666260" cy="3105791"/>
              </a:xfrm>
            </p:grpSpPr>
            <p:sp>
              <p:nvSpPr>
                <p:cNvPr id="73" name="Freeform: Shape 17">
                  <a:extLst>
                    <a:ext uri="{FF2B5EF4-FFF2-40B4-BE49-F238E27FC236}">
                      <a16:creationId xmlns:a16="http://schemas.microsoft.com/office/drawing/2014/main" xmlns="" id="{D1ED2AD2-2943-430A-860B-91C34DF3A783}"/>
                    </a:ext>
                  </a:extLst>
                </p:cNvPr>
                <p:cNvSpPr>
                  <a:spLocks/>
                </p:cNvSpPr>
                <p:nvPr/>
              </p:nvSpPr>
              <p:spPr bwMode="auto">
                <a:xfrm>
                  <a:off x="2263234" y="1073969"/>
                  <a:ext cx="946351" cy="3105791"/>
                </a:xfrm>
                <a:custGeom>
                  <a:avLst/>
                  <a:gdLst/>
                  <a:ahLst/>
                  <a:cxnLst>
                    <a:cxn ang="0">
                      <a:pos x="0" y="1847"/>
                    </a:cxn>
                    <a:cxn ang="0">
                      <a:pos x="71" y="0"/>
                    </a:cxn>
                    <a:cxn ang="0">
                      <a:pos x="443" y="1695"/>
                    </a:cxn>
                    <a:cxn ang="0">
                      <a:pos x="0" y="1847"/>
                    </a:cxn>
                  </a:cxnLst>
                  <a:rect l="0" t="0" r="r" b="b"/>
                  <a:pathLst>
                    <a:path w="443" h="1847">
                      <a:moveTo>
                        <a:pt x="0" y="1847"/>
                      </a:moveTo>
                      <a:lnTo>
                        <a:pt x="71" y="0"/>
                      </a:lnTo>
                      <a:lnTo>
                        <a:pt x="443" y="1695"/>
                      </a:lnTo>
                      <a:lnTo>
                        <a:pt x="0" y="1847"/>
                      </a:lnTo>
                      <a:close/>
                    </a:path>
                  </a:pathLst>
                </a:custGeom>
                <a:solidFill>
                  <a:schemeClr val="tx1">
                    <a:lumMod val="75000"/>
                    <a:lumOff val="25000"/>
                  </a:schemeClr>
                </a:solidFill>
                <a:ln w="9525">
                  <a:noFill/>
                  <a:round/>
                  <a:headEnd/>
                  <a:tailEnd/>
                </a:ln>
              </p:spPr>
              <p:txBody>
                <a:bodyPr anchor="ctr"/>
                <a:lstStyle/>
                <a:p>
                  <a:pPr algn="ctr"/>
                  <a:endParaRPr dirty="0">
                    <a:latin typeface="Arial"/>
                    <a:ea typeface="微软雅黑"/>
                    <a:sym typeface="Arial"/>
                  </a:endParaRPr>
                </a:p>
              </p:txBody>
            </p:sp>
            <p:sp>
              <p:nvSpPr>
                <p:cNvPr id="74" name="Freeform: Shape 18">
                  <a:extLst>
                    <a:ext uri="{FF2B5EF4-FFF2-40B4-BE49-F238E27FC236}">
                      <a16:creationId xmlns:a16="http://schemas.microsoft.com/office/drawing/2014/main" xmlns="" id="{F7C8E5D1-E376-40FB-8C70-32D914ED8986}"/>
                    </a:ext>
                  </a:extLst>
                </p:cNvPr>
                <p:cNvSpPr>
                  <a:spLocks/>
                </p:cNvSpPr>
                <p:nvPr/>
              </p:nvSpPr>
              <p:spPr bwMode="auto">
                <a:xfrm>
                  <a:off x="1543325" y="1073969"/>
                  <a:ext cx="871582" cy="3105791"/>
                </a:xfrm>
                <a:custGeom>
                  <a:avLst/>
                  <a:gdLst/>
                  <a:ahLst/>
                  <a:cxnLst>
                    <a:cxn ang="0">
                      <a:pos x="408" y="0"/>
                    </a:cxn>
                    <a:cxn ang="0">
                      <a:pos x="337" y="1847"/>
                    </a:cxn>
                    <a:cxn ang="0">
                      <a:pos x="0" y="1726"/>
                    </a:cxn>
                    <a:cxn ang="0">
                      <a:pos x="408" y="0"/>
                    </a:cxn>
                  </a:cxnLst>
                  <a:rect l="0" t="0" r="r" b="b"/>
                  <a:pathLst>
                    <a:path w="408" h="1847">
                      <a:moveTo>
                        <a:pt x="408" y="0"/>
                      </a:moveTo>
                      <a:lnTo>
                        <a:pt x="337" y="1847"/>
                      </a:lnTo>
                      <a:lnTo>
                        <a:pt x="0" y="1726"/>
                      </a:lnTo>
                      <a:lnTo>
                        <a:pt x="408" y="0"/>
                      </a:lnTo>
                      <a:close/>
                    </a:path>
                  </a:pathLst>
                </a:custGeom>
                <a:solidFill>
                  <a:schemeClr val="dk1">
                    <a:lumMod val="100000"/>
                  </a:schemeClr>
                </a:solidFill>
                <a:ln w="9525">
                  <a:noFill/>
                  <a:round/>
                  <a:headEnd/>
                  <a:tailEnd/>
                </a:ln>
              </p:spPr>
              <p:txBody>
                <a:bodyPr anchor="ctr"/>
                <a:lstStyle/>
                <a:p>
                  <a:pPr algn="ctr"/>
                  <a:endParaRPr>
                    <a:latin typeface="Arial"/>
                    <a:ea typeface="微软雅黑"/>
                    <a:sym typeface="Arial"/>
                  </a:endParaRPr>
                </a:p>
              </p:txBody>
            </p:sp>
          </p:grpSp>
          <p:grpSp>
            <p:nvGrpSpPr>
              <p:cNvPr id="51" name="Group 19">
                <a:extLst>
                  <a:ext uri="{FF2B5EF4-FFF2-40B4-BE49-F238E27FC236}">
                    <a16:creationId xmlns:a16="http://schemas.microsoft.com/office/drawing/2014/main" xmlns="" id="{8B8FCF4F-7DE8-4388-8AC1-4B3D0906C102}"/>
                  </a:ext>
                </a:extLst>
              </p:cNvPr>
              <p:cNvGrpSpPr/>
              <p:nvPr/>
            </p:nvGrpSpPr>
            <p:grpSpPr>
              <a:xfrm>
                <a:off x="6710993" y="2244114"/>
                <a:ext cx="1373287" cy="1772079"/>
                <a:chOff x="2658437" y="2207322"/>
                <a:chExt cx="1510314" cy="1948897"/>
              </a:xfrm>
            </p:grpSpPr>
            <p:sp>
              <p:nvSpPr>
                <p:cNvPr id="71" name="Freeform: Shape 20">
                  <a:extLst>
                    <a:ext uri="{FF2B5EF4-FFF2-40B4-BE49-F238E27FC236}">
                      <a16:creationId xmlns:a16="http://schemas.microsoft.com/office/drawing/2014/main" xmlns="" id="{70D890CB-B5AB-4C62-94D3-E395F7DE1946}"/>
                    </a:ext>
                  </a:extLst>
                </p:cNvPr>
                <p:cNvSpPr>
                  <a:spLocks/>
                </p:cNvSpPr>
                <p:nvPr/>
              </p:nvSpPr>
              <p:spPr bwMode="auto">
                <a:xfrm>
                  <a:off x="2658437" y="2207322"/>
                  <a:ext cx="816040" cy="1948897"/>
                </a:xfrm>
                <a:custGeom>
                  <a:avLst/>
                  <a:gdLst/>
                  <a:ahLst/>
                  <a:cxnLst>
                    <a:cxn ang="0">
                      <a:pos x="382" y="0"/>
                    </a:cxn>
                    <a:cxn ang="0">
                      <a:pos x="315" y="1159"/>
                    </a:cxn>
                    <a:cxn ang="0">
                      <a:pos x="0" y="1083"/>
                    </a:cxn>
                    <a:cxn ang="0">
                      <a:pos x="382" y="0"/>
                    </a:cxn>
                  </a:cxnLst>
                  <a:rect l="0" t="0" r="r" b="b"/>
                  <a:pathLst>
                    <a:path w="382" h="1159">
                      <a:moveTo>
                        <a:pt x="382" y="0"/>
                      </a:moveTo>
                      <a:lnTo>
                        <a:pt x="315" y="1159"/>
                      </a:lnTo>
                      <a:lnTo>
                        <a:pt x="0" y="1083"/>
                      </a:lnTo>
                      <a:lnTo>
                        <a:pt x="382" y="0"/>
                      </a:lnTo>
                      <a:close/>
                    </a:path>
                  </a:pathLst>
                </a:custGeom>
                <a:solidFill>
                  <a:schemeClr val="dk1">
                    <a:lumMod val="100000"/>
                  </a:schemeClr>
                </a:solidFill>
                <a:ln w="9525">
                  <a:noFill/>
                  <a:round/>
                  <a:headEnd/>
                  <a:tailEnd/>
                </a:ln>
              </p:spPr>
              <p:txBody>
                <a:bodyPr anchor="ctr"/>
                <a:lstStyle/>
                <a:p>
                  <a:pPr algn="ctr"/>
                  <a:endParaRPr>
                    <a:latin typeface="Arial"/>
                    <a:ea typeface="微软雅黑"/>
                    <a:sym typeface="Arial"/>
                  </a:endParaRPr>
                </a:p>
              </p:txBody>
            </p:sp>
            <p:sp>
              <p:nvSpPr>
                <p:cNvPr id="72" name="Freeform: Shape 21">
                  <a:extLst>
                    <a:ext uri="{FF2B5EF4-FFF2-40B4-BE49-F238E27FC236}">
                      <a16:creationId xmlns:a16="http://schemas.microsoft.com/office/drawing/2014/main" xmlns="" id="{BFDA62D5-1C01-4E75-AA76-6B10A9D95275}"/>
                    </a:ext>
                  </a:extLst>
                </p:cNvPr>
                <p:cNvSpPr>
                  <a:spLocks/>
                </p:cNvSpPr>
                <p:nvPr/>
              </p:nvSpPr>
              <p:spPr bwMode="auto">
                <a:xfrm>
                  <a:off x="3331349" y="2207322"/>
                  <a:ext cx="837402" cy="1948897"/>
                </a:xfrm>
                <a:custGeom>
                  <a:avLst/>
                  <a:gdLst/>
                  <a:ahLst/>
                  <a:cxnLst>
                    <a:cxn ang="0">
                      <a:pos x="0" y="1159"/>
                    </a:cxn>
                    <a:cxn ang="0">
                      <a:pos x="67" y="0"/>
                    </a:cxn>
                    <a:cxn ang="0">
                      <a:pos x="392" y="990"/>
                    </a:cxn>
                    <a:cxn ang="0">
                      <a:pos x="0" y="1159"/>
                    </a:cxn>
                  </a:cxnLst>
                  <a:rect l="0" t="0" r="r" b="b"/>
                  <a:pathLst>
                    <a:path w="392" h="1159">
                      <a:moveTo>
                        <a:pt x="0" y="1159"/>
                      </a:moveTo>
                      <a:lnTo>
                        <a:pt x="67" y="0"/>
                      </a:lnTo>
                      <a:lnTo>
                        <a:pt x="392" y="990"/>
                      </a:lnTo>
                      <a:lnTo>
                        <a:pt x="0" y="1159"/>
                      </a:lnTo>
                      <a:close/>
                    </a:path>
                  </a:pathLst>
                </a:custGeom>
                <a:solidFill>
                  <a:schemeClr val="tx1">
                    <a:lumMod val="75000"/>
                    <a:lumOff val="25000"/>
                  </a:schemeClr>
                </a:solidFill>
                <a:ln w="9525">
                  <a:noFill/>
                  <a:round/>
                  <a:headEnd/>
                  <a:tailEnd/>
                </a:ln>
              </p:spPr>
              <p:txBody>
                <a:bodyPr anchor="ctr"/>
                <a:lstStyle/>
                <a:p>
                  <a:pPr algn="ctr"/>
                  <a:endParaRPr dirty="0">
                    <a:latin typeface="Arial"/>
                    <a:ea typeface="微软雅黑"/>
                    <a:sym typeface="Arial"/>
                  </a:endParaRPr>
                </a:p>
              </p:txBody>
            </p:sp>
          </p:grpSp>
          <p:grpSp>
            <p:nvGrpSpPr>
              <p:cNvPr id="52" name="Group 25">
                <a:extLst>
                  <a:ext uri="{FF2B5EF4-FFF2-40B4-BE49-F238E27FC236}">
                    <a16:creationId xmlns:a16="http://schemas.microsoft.com/office/drawing/2014/main" xmlns="" id="{88B84E88-3D45-4E3B-9B02-F99D90C35ED7}"/>
                  </a:ext>
                </a:extLst>
              </p:cNvPr>
              <p:cNvGrpSpPr/>
              <p:nvPr/>
            </p:nvGrpSpPr>
            <p:grpSpPr>
              <a:xfrm>
                <a:off x="5596047" y="3225714"/>
                <a:ext cx="1726809" cy="1025941"/>
                <a:chOff x="1432241" y="3286866"/>
                <a:chExt cx="1899109" cy="1128309"/>
              </a:xfrm>
            </p:grpSpPr>
            <p:sp>
              <p:nvSpPr>
                <p:cNvPr id="69" name="Freeform: Shape 26">
                  <a:extLst>
                    <a:ext uri="{FF2B5EF4-FFF2-40B4-BE49-F238E27FC236}">
                      <a16:creationId xmlns:a16="http://schemas.microsoft.com/office/drawing/2014/main" xmlns="" id="{06B46DF7-ACB2-4706-9279-5F4AA554660A}"/>
                    </a:ext>
                  </a:extLst>
                </p:cNvPr>
                <p:cNvSpPr>
                  <a:spLocks/>
                </p:cNvSpPr>
                <p:nvPr/>
              </p:nvSpPr>
              <p:spPr bwMode="auto">
                <a:xfrm>
                  <a:off x="1432241" y="3286866"/>
                  <a:ext cx="957031" cy="1128309"/>
                </a:xfrm>
                <a:custGeom>
                  <a:avLst/>
                  <a:gdLst/>
                  <a:ahLst/>
                  <a:cxnLst>
                    <a:cxn ang="0">
                      <a:pos x="448" y="671"/>
                    </a:cxn>
                    <a:cxn ang="0">
                      <a:pos x="0" y="536"/>
                    </a:cxn>
                    <a:cxn ang="0">
                      <a:pos x="448" y="0"/>
                    </a:cxn>
                    <a:cxn ang="0">
                      <a:pos x="448" y="671"/>
                    </a:cxn>
                  </a:cxnLst>
                  <a:rect l="0" t="0" r="r" b="b"/>
                  <a:pathLst>
                    <a:path w="448" h="671">
                      <a:moveTo>
                        <a:pt x="448" y="671"/>
                      </a:moveTo>
                      <a:lnTo>
                        <a:pt x="0" y="536"/>
                      </a:lnTo>
                      <a:lnTo>
                        <a:pt x="448" y="0"/>
                      </a:lnTo>
                      <a:lnTo>
                        <a:pt x="448" y="671"/>
                      </a:lnTo>
                      <a:close/>
                    </a:path>
                  </a:pathLst>
                </a:custGeom>
                <a:solidFill>
                  <a:schemeClr val="accent3"/>
                </a:solidFill>
                <a:ln w="9525">
                  <a:noFill/>
                  <a:round/>
                  <a:headEnd/>
                  <a:tailEnd/>
                </a:ln>
              </p:spPr>
              <p:txBody>
                <a:bodyPr anchor="ctr"/>
                <a:lstStyle/>
                <a:p>
                  <a:pPr algn="ctr"/>
                  <a:endParaRPr>
                    <a:latin typeface="Arial"/>
                    <a:ea typeface="微软雅黑"/>
                    <a:sym typeface="Arial"/>
                  </a:endParaRPr>
                </a:p>
              </p:txBody>
            </p:sp>
            <p:sp>
              <p:nvSpPr>
                <p:cNvPr id="70" name="Freeform: Shape 27">
                  <a:extLst>
                    <a:ext uri="{FF2B5EF4-FFF2-40B4-BE49-F238E27FC236}">
                      <a16:creationId xmlns:a16="http://schemas.microsoft.com/office/drawing/2014/main" xmlns="" id="{DC6D39AC-A0CC-49EC-93A5-156A37D5841F}"/>
                    </a:ext>
                  </a:extLst>
                </p:cNvPr>
                <p:cNvSpPr>
                  <a:spLocks/>
                </p:cNvSpPr>
                <p:nvPr/>
              </p:nvSpPr>
              <p:spPr bwMode="auto">
                <a:xfrm>
                  <a:off x="2389272" y="3286866"/>
                  <a:ext cx="942078" cy="1128309"/>
                </a:xfrm>
                <a:custGeom>
                  <a:avLst/>
                  <a:gdLst/>
                  <a:ahLst/>
                  <a:cxnLst>
                    <a:cxn ang="0">
                      <a:pos x="0" y="0"/>
                    </a:cxn>
                    <a:cxn ang="0">
                      <a:pos x="441" y="517"/>
                    </a:cxn>
                    <a:cxn ang="0">
                      <a:pos x="0" y="671"/>
                    </a:cxn>
                    <a:cxn ang="0">
                      <a:pos x="0" y="0"/>
                    </a:cxn>
                  </a:cxnLst>
                  <a:rect l="0" t="0" r="r" b="b"/>
                  <a:pathLst>
                    <a:path w="441" h="671">
                      <a:moveTo>
                        <a:pt x="0" y="0"/>
                      </a:moveTo>
                      <a:lnTo>
                        <a:pt x="441" y="517"/>
                      </a:lnTo>
                      <a:lnTo>
                        <a:pt x="0" y="671"/>
                      </a:lnTo>
                      <a:lnTo>
                        <a:pt x="0" y="0"/>
                      </a:lnTo>
                      <a:close/>
                    </a:path>
                  </a:pathLst>
                </a:custGeom>
                <a:solidFill>
                  <a:schemeClr val="accent3">
                    <a:lumMod val="75000"/>
                  </a:schemeClr>
                </a:solidFill>
                <a:ln w="9525">
                  <a:noFill/>
                  <a:round/>
                  <a:headEnd/>
                  <a:tailEnd/>
                </a:ln>
              </p:spPr>
              <p:txBody>
                <a:bodyPr anchor="ctr"/>
                <a:lstStyle/>
                <a:p>
                  <a:pPr algn="ctr"/>
                  <a:endParaRPr>
                    <a:latin typeface="Arial"/>
                    <a:ea typeface="微软雅黑"/>
                    <a:sym typeface="Arial"/>
                  </a:endParaRPr>
                </a:p>
              </p:txBody>
            </p:sp>
          </p:grpSp>
          <p:sp>
            <p:nvSpPr>
              <p:cNvPr id="53" name="TextBox 28">
                <a:extLst>
                  <a:ext uri="{FF2B5EF4-FFF2-40B4-BE49-F238E27FC236}">
                    <a16:creationId xmlns:a16="http://schemas.microsoft.com/office/drawing/2014/main" xmlns="" id="{57128360-2D87-4B8D-B082-F9B9410BC9C2}"/>
                  </a:ext>
                </a:extLst>
              </p:cNvPr>
              <p:cNvSpPr txBox="1">
                <a:spLocks/>
              </p:cNvSpPr>
              <p:nvPr/>
            </p:nvSpPr>
            <p:spPr>
              <a:xfrm>
                <a:off x="5493644" y="1438782"/>
                <a:ext cx="462867" cy="276999"/>
              </a:xfrm>
              <a:prstGeom prst="rect">
                <a:avLst/>
              </a:prstGeom>
            </p:spPr>
            <p:txBody>
              <a:bodyPr wrap="none" lIns="0" tIns="0" rIns="0" bIns="0" anchor="b">
                <a:normAutofit/>
              </a:bodyPr>
              <a:lstStyle/>
              <a:p>
                <a:pPr marL="0" marR="0" lvl="0" indent="0" defTabSz="914400" rtl="0" eaLnBrk="1" fontAlgn="auto" latinLnBrk="0" hangingPunct="1">
                  <a:spcBef>
                    <a:spcPct val="0"/>
                  </a:spcBef>
                  <a:buClrTx/>
                  <a:buSzTx/>
                  <a:buFont typeface="Arial" pitchFamily="34" charset="0"/>
                  <a:buNone/>
                  <a:tabLst/>
                  <a:defRPr/>
                </a:pPr>
                <a:r>
                  <a:rPr kumimoji="0" lang="en-US" sz="2400" b="1" i="0" u="none" strike="noStrike" kern="1200" cap="none" spc="0" normalizeH="0" baseline="0" noProof="0">
                    <a:ln>
                      <a:noFill/>
                    </a:ln>
                    <a:solidFill>
                      <a:schemeClr val="accent3">
                        <a:lumMod val="100000"/>
                      </a:schemeClr>
                    </a:solidFill>
                    <a:effectLst/>
                    <a:uLnTx/>
                    <a:uFillTx/>
                    <a:latin typeface="Arial"/>
                    <a:ea typeface="微软雅黑"/>
                    <a:sym typeface="Arial"/>
                  </a:rPr>
                  <a:t>80%</a:t>
                </a:r>
              </a:p>
            </p:txBody>
          </p:sp>
          <p:sp>
            <p:nvSpPr>
              <p:cNvPr id="54" name="TextBox 29">
                <a:extLst>
                  <a:ext uri="{FF2B5EF4-FFF2-40B4-BE49-F238E27FC236}">
                    <a16:creationId xmlns:a16="http://schemas.microsoft.com/office/drawing/2014/main" xmlns="" id="{55DC402C-755B-4F2F-BB29-A0DC1B27500D}"/>
                  </a:ext>
                </a:extLst>
              </p:cNvPr>
              <p:cNvSpPr txBox="1">
                <a:spLocks/>
              </p:cNvSpPr>
              <p:nvPr/>
            </p:nvSpPr>
            <p:spPr>
              <a:xfrm>
                <a:off x="7240247" y="1969186"/>
                <a:ext cx="462867" cy="276999"/>
              </a:xfrm>
              <a:prstGeom prst="rect">
                <a:avLst/>
              </a:prstGeom>
            </p:spPr>
            <p:txBody>
              <a:bodyPr wrap="none" lIns="0" tIns="0" rIns="0" bIns="0" anchor="b">
                <a:normAutofit/>
              </a:bodyPr>
              <a:lstStyle/>
              <a:p>
                <a:pPr marL="0" marR="0" lvl="0" indent="0" defTabSz="914400" rtl="0" eaLnBrk="1" fontAlgn="auto" latinLnBrk="0" hangingPunct="1">
                  <a:spcBef>
                    <a:spcPct val="0"/>
                  </a:spcBef>
                  <a:buClrTx/>
                  <a:buSzTx/>
                  <a:buFont typeface="Arial" pitchFamily="34" charset="0"/>
                  <a:buNone/>
                  <a:tabLst/>
                  <a:defRPr/>
                </a:pPr>
                <a:r>
                  <a:rPr kumimoji="0" lang="en-US" sz="2400" b="1" i="0" u="none" strike="noStrike" kern="1200" cap="none" spc="0" normalizeH="0" baseline="0" noProof="0">
                    <a:ln>
                      <a:noFill/>
                    </a:ln>
                    <a:solidFill>
                      <a:schemeClr val="dk1">
                        <a:lumMod val="100000"/>
                      </a:schemeClr>
                    </a:solidFill>
                    <a:effectLst/>
                    <a:uLnTx/>
                    <a:uFillTx/>
                    <a:latin typeface="Arial"/>
                    <a:ea typeface="微软雅黑"/>
                    <a:sym typeface="Arial"/>
                  </a:rPr>
                  <a:t>50%</a:t>
                </a:r>
              </a:p>
            </p:txBody>
          </p:sp>
          <p:sp>
            <p:nvSpPr>
              <p:cNvPr id="55" name="TextBox 30">
                <a:extLst>
                  <a:ext uri="{FF2B5EF4-FFF2-40B4-BE49-F238E27FC236}">
                    <a16:creationId xmlns:a16="http://schemas.microsoft.com/office/drawing/2014/main" xmlns="" id="{AED4EE9C-9B00-4620-8F61-DC7909C0029E}"/>
                  </a:ext>
                </a:extLst>
              </p:cNvPr>
              <p:cNvSpPr txBox="1">
                <a:spLocks/>
              </p:cNvSpPr>
              <p:nvPr/>
            </p:nvSpPr>
            <p:spPr>
              <a:xfrm>
                <a:off x="6268425" y="901787"/>
                <a:ext cx="462867" cy="276999"/>
              </a:xfrm>
              <a:prstGeom prst="rect">
                <a:avLst/>
              </a:prstGeom>
            </p:spPr>
            <p:txBody>
              <a:bodyPr wrap="none" lIns="0" tIns="0" rIns="0" bIns="0" anchor="b">
                <a:normAutofit/>
              </a:bodyPr>
              <a:lstStyle/>
              <a:p>
                <a:pPr marL="0" marR="0" lvl="0" indent="0" defTabSz="914400" eaLnBrk="1" fontAlgn="auto" latinLnBrk="0" hangingPunct="1">
                  <a:spcBef>
                    <a:spcPct val="0"/>
                  </a:spcBef>
                  <a:buClrTx/>
                  <a:buSzTx/>
                  <a:buFont typeface="Arial" pitchFamily="34" charset="0"/>
                  <a:buNone/>
                  <a:tabLst/>
                  <a:defRPr/>
                </a:pPr>
                <a:r>
                  <a:rPr kumimoji="0" lang="en-US" sz="2400" b="1" i="0" u="none" strike="noStrike" kern="1200" cap="none" spc="0" normalizeH="0" baseline="0" noProof="0">
                    <a:ln>
                      <a:noFill/>
                    </a:ln>
                    <a:solidFill>
                      <a:schemeClr val="dk1">
                        <a:lumMod val="100000"/>
                      </a:schemeClr>
                    </a:solidFill>
                    <a:effectLst/>
                    <a:uLnTx/>
                    <a:uFillTx/>
                    <a:latin typeface="Arial"/>
                    <a:ea typeface="微软雅黑"/>
                    <a:sym typeface="Arial"/>
                  </a:rPr>
                  <a:t>70%</a:t>
                </a:r>
              </a:p>
            </p:txBody>
          </p:sp>
          <p:sp>
            <p:nvSpPr>
              <p:cNvPr id="56" name="TextBox 31">
                <a:extLst>
                  <a:ext uri="{FF2B5EF4-FFF2-40B4-BE49-F238E27FC236}">
                    <a16:creationId xmlns:a16="http://schemas.microsoft.com/office/drawing/2014/main" xmlns="" id="{A2C25F3F-5E25-4BA2-A479-77570D489863}"/>
                  </a:ext>
                </a:extLst>
              </p:cNvPr>
              <p:cNvSpPr txBox="1">
                <a:spLocks/>
              </p:cNvSpPr>
              <p:nvPr/>
            </p:nvSpPr>
            <p:spPr>
              <a:xfrm>
                <a:off x="6258125" y="4310480"/>
                <a:ext cx="462867" cy="276999"/>
              </a:xfrm>
              <a:prstGeom prst="rect">
                <a:avLst/>
              </a:prstGeom>
            </p:spPr>
            <p:txBody>
              <a:bodyPr wrap="none" lIns="0" tIns="0" rIns="0" bIns="0" anchor="b">
                <a:normAutofit/>
              </a:bodyPr>
              <a:lstStyle/>
              <a:p>
                <a:pPr marL="0" marR="0" lvl="0" indent="0" defTabSz="914400" rtl="0" eaLnBrk="1" fontAlgn="auto" latinLnBrk="0" hangingPunct="1">
                  <a:spcBef>
                    <a:spcPct val="0"/>
                  </a:spcBef>
                  <a:buClrTx/>
                  <a:buSzTx/>
                  <a:buFont typeface="Arial" pitchFamily="34" charset="0"/>
                  <a:buNone/>
                  <a:tabLst/>
                  <a:defRPr/>
                </a:pPr>
                <a:r>
                  <a:rPr kumimoji="0" lang="en-US" sz="2400" b="1" i="0" u="none" strike="noStrike" kern="1200" cap="none" spc="0" normalizeH="0" baseline="0" noProof="0">
                    <a:ln>
                      <a:noFill/>
                    </a:ln>
                    <a:solidFill>
                      <a:schemeClr val="accent3"/>
                    </a:solidFill>
                    <a:effectLst/>
                    <a:uLnTx/>
                    <a:uFillTx/>
                    <a:latin typeface="Arial"/>
                    <a:ea typeface="微软雅黑"/>
                    <a:sym typeface="Arial"/>
                  </a:rPr>
                  <a:t>30%</a:t>
                </a:r>
              </a:p>
            </p:txBody>
          </p:sp>
          <p:grpSp>
            <p:nvGrpSpPr>
              <p:cNvPr id="57" name="Group 32">
                <a:extLst>
                  <a:ext uri="{FF2B5EF4-FFF2-40B4-BE49-F238E27FC236}">
                    <a16:creationId xmlns:a16="http://schemas.microsoft.com/office/drawing/2014/main" xmlns="" id="{21FBDC90-AC24-45FC-9208-29425842A33B}"/>
                  </a:ext>
                </a:extLst>
              </p:cNvPr>
              <p:cNvGrpSpPr/>
              <p:nvPr/>
            </p:nvGrpSpPr>
            <p:grpSpPr>
              <a:xfrm>
                <a:off x="5479413" y="2789950"/>
                <a:ext cx="448608" cy="435764"/>
                <a:chOff x="860271" y="1518068"/>
                <a:chExt cx="493370" cy="479245"/>
              </a:xfrm>
            </p:grpSpPr>
            <p:sp>
              <p:nvSpPr>
                <p:cNvPr id="67" name="Rectangle: Rounded Corners 33">
                  <a:extLst>
                    <a:ext uri="{FF2B5EF4-FFF2-40B4-BE49-F238E27FC236}">
                      <a16:creationId xmlns:a16="http://schemas.microsoft.com/office/drawing/2014/main" xmlns="" id="{BDB3C7D7-1E3C-4C0B-999F-6DD7608C7CDE}"/>
                    </a:ext>
                  </a:extLst>
                </p:cNvPr>
                <p:cNvSpPr/>
                <p:nvPr/>
              </p:nvSpPr>
              <p:spPr>
                <a:xfrm>
                  <a:off x="860271" y="1518068"/>
                  <a:ext cx="493370" cy="479245"/>
                </a:xfrm>
                <a:prstGeom prst="roundRect">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68" name="Freeform: Shape 34">
                  <a:extLst>
                    <a:ext uri="{FF2B5EF4-FFF2-40B4-BE49-F238E27FC236}">
                      <a16:creationId xmlns:a16="http://schemas.microsoft.com/office/drawing/2014/main" xmlns="" id="{7AA58E4B-8F3B-45CB-88F8-50BEE796B4FE}"/>
                    </a:ext>
                  </a:extLst>
                </p:cNvPr>
                <p:cNvSpPr>
                  <a:spLocks/>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anchor="ctr"/>
                <a:lstStyle/>
                <a:p>
                  <a:pPr algn="ctr"/>
                  <a:endParaRPr>
                    <a:latin typeface="Arial"/>
                    <a:ea typeface="微软雅黑"/>
                    <a:sym typeface="Arial"/>
                  </a:endParaRPr>
                </a:p>
              </p:txBody>
            </p:sp>
          </p:grpSp>
          <p:grpSp>
            <p:nvGrpSpPr>
              <p:cNvPr id="58" name="Group 35">
                <a:extLst>
                  <a:ext uri="{FF2B5EF4-FFF2-40B4-BE49-F238E27FC236}">
                    <a16:creationId xmlns:a16="http://schemas.microsoft.com/office/drawing/2014/main" xmlns="" id="{EA89A72A-3D5F-43CF-A0C1-6E75164A19E2}"/>
                  </a:ext>
                </a:extLst>
              </p:cNvPr>
              <p:cNvGrpSpPr/>
              <p:nvPr/>
            </p:nvGrpSpPr>
            <p:grpSpPr>
              <a:xfrm>
                <a:off x="6265255" y="2303651"/>
                <a:ext cx="448608" cy="435764"/>
                <a:chOff x="840159" y="2185414"/>
                <a:chExt cx="493370" cy="479245"/>
              </a:xfrm>
            </p:grpSpPr>
            <p:sp>
              <p:nvSpPr>
                <p:cNvPr id="65" name="Rectangle: Rounded Corners 36">
                  <a:extLst>
                    <a:ext uri="{FF2B5EF4-FFF2-40B4-BE49-F238E27FC236}">
                      <a16:creationId xmlns:a16="http://schemas.microsoft.com/office/drawing/2014/main" xmlns="" id="{5A2A9193-63E3-4A95-ADEB-AB9028DB3919}"/>
                    </a:ext>
                  </a:extLst>
                </p:cNvPr>
                <p:cNvSpPr/>
                <p:nvPr/>
              </p:nvSpPr>
              <p:spPr>
                <a:xfrm>
                  <a:off x="840159" y="2185414"/>
                  <a:ext cx="493370" cy="479245"/>
                </a:xfrm>
                <a:prstGeom prst="roundRect">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66" name="Freeform: Shape 37">
                  <a:extLst>
                    <a:ext uri="{FF2B5EF4-FFF2-40B4-BE49-F238E27FC236}">
                      <a16:creationId xmlns:a16="http://schemas.microsoft.com/office/drawing/2014/main" xmlns="" id="{B2B4FE83-919D-4E3C-8ECE-5C0AC690056B}"/>
                    </a:ext>
                  </a:extLst>
                </p:cNvPr>
                <p:cNvSpPr>
                  <a:spLocks/>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headEnd/>
                  <a:tailEnd/>
                </a:ln>
              </p:spPr>
              <p:txBody>
                <a:bodyPr anchor="ctr"/>
                <a:lstStyle/>
                <a:p>
                  <a:pPr algn="ctr"/>
                  <a:endParaRPr>
                    <a:latin typeface="Arial"/>
                    <a:ea typeface="微软雅黑"/>
                    <a:sym typeface="Arial"/>
                  </a:endParaRPr>
                </a:p>
              </p:txBody>
            </p:sp>
          </p:grpSp>
          <p:grpSp>
            <p:nvGrpSpPr>
              <p:cNvPr id="59" name="Group 38">
                <a:extLst>
                  <a:ext uri="{FF2B5EF4-FFF2-40B4-BE49-F238E27FC236}">
                    <a16:creationId xmlns:a16="http://schemas.microsoft.com/office/drawing/2014/main" xmlns="" id="{6CBD0142-9A11-4D39-9E89-E785CFBEAF1A}"/>
                  </a:ext>
                </a:extLst>
              </p:cNvPr>
              <p:cNvGrpSpPr/>
              <p:nvPr/>
            </p:nvGrpSpPr>
            <p:grpSpPr>
              <a:xfrm>
                <a:off x="6236598" y="3627913"/>
                <a:ext cx="448608" cy="435764"/>
                <a:chOff x="840159" y="2852760"/>
                <a:chExt cx="493370" cy="479245"/>
              </a:xfrm>
            </p:grpSpPr>
            <p:sp>
              <p:nvSpPr>
                <p:cNvPr id="63" name="Rectangle: Rounded Corners 39">
                  <a:extLst>
                    <a:ext uri="{FF2B5EF4-FFF2-40B4-BE49-F238E27FC236}">
                      <a16:creationId xmlns:a16="http://schemas.microsoft.com/office/drawing/2014/main" xmlns="" id="{30F926AA-3A27-4D04-97C4-F1E85FD00ECF}"/>
                    </a:ext>
                  </a:extLst>
                </p:cNvPr>
                <p:cNvSpPr/>
                <p:nvPr/>
              </p:nvSpPr>
              <p:spPr>
                <a:xfrm>
                  <a:off x="840159" y="2852760"/>
                  <a:ext cx="493370" cy="47924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64" name="Freeform: Shape 40">
                  <a:extLst>
                    <a:ext uri="{FF2B5EF4-FFF2-40B4-BE49-F238E27FC236}">
                      <a16:creationId xmlns:a16="http://schemas.microsoft.com/office/drawing/2014/main" xmlns="" id="{498B6B45-1C02-4645-9521-AA863A7F2F2F}"/>
                    </a:ext>
                  </a:extLst>
                </p:cNvPr>
                <p:cNvSpPr>
                  <a:spLocks/>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headEnd/>
                  <a:tailEnd/>
                </a:ln>
              </p:spPr>
              <p:txBody>
                <a:bodyPr anchor="ctr"/>
                <a:lstStyle/>
                <a:p>
                  <a:pPr algn="ctr"/>
                  <a:endParaRPr>
                    <a:latin typeface="Arial"/>
                    <a:ea typeface="微软雅黑"/>
                    <a:sym typeface="Arial"/>
                  </a:endParaRPr>
                </a:p>
              </p:txBody>
            </p:sp>
          </p:grpSp>
          <p:grpSp>
            <p:nvGrpSpPr>
              <p:cNvPr id="60" name="Group 41">
                <a:extLst>
                  <a:ext uri="{FF2B5EF4-FFF2-40B4-BE49-F238E27FC236}">
                    <a16:creationId xmlns:a16="http://schemas.microsoft.com/office/drawing/2014/main" xmlns="" id="{C78A6754-0D29-411C-8B2D-DF1CECB1A852}"/>
                  </a:ext>
                </a:extLst>
              </p:cNvPr>
              <p:cNvGrpSpPr/>
              <p:nvPr/>
            </p:nvGrpSpPr>
            <p:grpSpPr>
              <a:xfrm>
                <a:off x="7191099" y="3034497"/>
                <a:ext cx="448608" cy="435764"/>
                <a:chOff x="840159" y="3520106"/>
                <a:chExt cx="493370" cy="479245"/>
              </a:xfrm>
            </p:grpSpPr>
            <p:sp>
              <p:nvSpPr>
                <p:cNvPr id="61" name="Rectangle: Rounded Corners 42">
                  <a:extLst>
                    <a:ext uri="{FF2B5EF4-FFF2-40B4-BE49-F238E27FC236}">
                      <a16:creationId xmlns:a16="http://schemas.microsoft.com/office/drawing/2014/main" xmlns="" id="{9F6F241C-503C-402B-A62C-230212FCBD52}"/>
                    </a:ext>
                  </a:extLst>
                </p:cNvPr>
                <p:cNvSpPr/>
                <p:nvPr/>
              </p:nvSpPr>
              <p:spPr>
                <a:xfrm>
                  <a:off x="840159" y="3520106"/>
                  <a:ext cx="493370" cy="479245"/>
                </a:xfrm>
                <a:prstGeom prst="roundRect">
                  <a:avLst/>
                </a:prstGeom>
                <a:solidFill>
                  <a:schemeClr val="dk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62" name="Freeform: Shape 43">
                  <a:extLst>
                    <a:ext uri="{FF2B5EF4-FFF2-40B4-BE49-F238E27FC236}">
                      <a16:creationId xmlns:a16="http://schemas.microsoft.com/office/drawing/2014/main" xmlns="" id="{22786582-F0FB-4382-AC11-816AA6F7C37F}"/>
                    </a:ext>
                  </a:extLst>
                </p:cNvPr>
                <p:cNvSpPr>
                  <a:spLocks/>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anchor="ctr"/>
                <a:lstStyle/>
                <a:p>
                  <a:pPr algn="ctr"/>
                  <a:endParaRPr>
                    <a:latin typeface="Arial"/>
                    <a:ea typeface="微软雅黑"/>
                    <a:sym typeface="Arial"/>
                  </a:endParaRPr>
                </a:p>
              </p:txBody>
            </p:sp>
          </p:grpSp>
        </p:grpSp>
      </p:grpSp>
    </p:spTree>
    <p:extLst>
      <p:ext uri="{BB962C8B-B14F-4D97-AF65-F5344CB8AC3E}">
        <p14:creationId xmlns:p14="http://schemas.microsoft.com/office/powerpoint/2010/main" val="2635179678"/>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barn(inVertical)">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6A3CDF54-80EE-4B0F-8D63-2C947BC3A8A8}"/>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sp>
        <p:nvSpPr>
          <p:cNvPr id="11" name="矩形 10">
            <a:extLst>
              <a:ext uri="{FF2B5EF4-FFF2-40B4-BE49-F238E27FC236}">
                <a16:creationId xmlns:a16="http://schemas.microsoft.com/office/drawing/2014/main" xmlns="" id="{CE02B48A-7809-4A84-BD63-5CDC20B59DDF}"/>
              </a:ext>
            </a:extLst>
          </p:cNvPr>
          <p:cNvSpPr/>
          <p:nvPr/>
        </p:nvSpPr>
        <p:spPr>
          <a:xfrm>
            <a:off x="3690463" y="1219199"/>
            <a:ext cx="4811074" cy="4419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xmlns="" id="{3057C85A-3C7D-4119-B8B3-A75C9ADF8089}"/>
              </a:ext>
            </a:extLst>
          </p:cNvPr>
          <p:cNvSpPr/>
          <p:nvPr/>
        </p:nvSpPr>
        <p:spPr>
          <a:xfrm>
            <a:off x="3690463" y="957006"/>
            <a:ext cx="4811074" cy="26219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xmlns="" id="{DDC42628-AC6D-45EC-810A-2558C2C5E3E9}"/>
              </a:ext>
            </a:extLst>
          </p:cNvPr>
          <p:cNvSpPr/>
          <p:nvPr/>
        </p:nvSpPr>
        <p:spPr>
          <a:xfrm>
            <a:off x="5407297" y="1415811"/>
            <a:ext cx="137740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xmlns="" id="{7821C66A-64CD-4620-9978-FC90F05E4D1B}"/>
              </a:ext>
            </a:extLst>
          </p:cNvPr>
          <p:cNvSpPr/>
          <p:nvPr/>
        </p:nvSpPr>
        <p:spPr>
          <a:xfrm>
            <a:off x="5407297" y="5396470"/>
            <a:ext cx="137740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a:extLst>
              <a:ext uri="{FF2B5EF4-FFF2-40B4-BE49-F238E27FC236}">
                <a16:creationId xmlns:a16="http://schemas.microsoft.com/office/drawing/2014/main" xmlns="" id="{FE0251A0-5190-433E-969F-BC27399514ED}"/>
              </a:ext>
            </a:extLst>
          </p:cNvPr>
          <p:cNvSpPr/>
          <p:nvPr/>
        </p:nvSpPr>
        <p:spPr>
          <a:xfrm>
            <a:off x="3047279" y="2593961"/>
            <a:ext cx="6097441" cy="1246495"/>
          </a:xfrm>
          <a:prstGeom prst="rect">
            <a:avLst/>
          </a:prstGeom>
        </p:spPr>
        <p:txBody>
          <a:bodyPr wrap="square">
            <a:spAutoFit/>
            <a:scene3d>
              <a:camera prst="orthographicFront"/>
              <a:lightRig rig="threePt" dir="t"/>
            </a:scene3d>
            <a:sp3d contourW="12700"/>
          </a:bodyPr>
          <a:lstStyle/>
          <a:p>
            <a:pPr algn="ctr"/>
            <a:r>
              <a:rPr lang="zh-CN" altLang="en-US" sz="4500" spc="-300" dirty="0">
                <a:solidFill>
                  <a:schemeClr val="bg1"/>
                </a:solidFill>
                <a:latin typeface="+mn-ea"/>
              </a:rPr>
              <a:t>演讲结束 谢谢观看</a:t>
            </a:r>
            <a:endParaRPr lang="en-US" altLang="zh-CN" sz="4500" spc="-300" dirty="0">
              <a:solidFill>
                <a:schemeClr val="bg1"/>
              </a:solidFill>
              <a:latin typeface="+mn-ea"/>
            </a:endParaRPr>
          </a:p>
          <a:p>
            <a:pPr algn="ctr"/>
            <a:r>
              <a:rPr lang="en-US" altLang="zh-CN" sz="3000" spc="-300" dirty="0">
                <a:solidFill>
                  <a:schemeClr val="bg1"/>
                </a:solidFill>
                <a:latin typeface="+mn-ea"/>
              </a:rPr>
              <a:t>PPT</a:t>
            </a:r>
            <a:r>
              <a:rPr lang="zh-CN" altLang="en-US" sz="3000" spc="-300" dirty="0">
                <a:solidFill>
                  <a:schemeClr val="bg1"/>
                </a:solidFill>
                <a:latin typeface="+mn-ea"/>
              </a:rPr>
              <a:t>模板</a:t>
            </a:r>
          </a:p>
        </p:txBody>
      </p:sp>
      <p:sp>
        <p:nvSpPr>
          <p:cNvPr id="16" name="矩形 15">
            <a:extLst>
              <a:ext uri="{FF2B5EF4-FFF2-40B4-BE49-F238E27FC236}">
                <a16:creationId xmlns:a16="http://schemas.microsoft.com/office/drawing/2014/main" xmlns="" id="{413F4E52-986B-4D57-8F67-8E8CF50C2C5C}"/>
              </a:ext>
            </a:extLst>
          </p:cNvPr>
          <p:cNvSpPr/>
          <p:nvPr/>
        </p:nvSpPr>
        <p:spPr>
          <a:xfrm>
            <a:off x="3047279" y="1443001"/>
            <a:ext cx="6097441" cy="1323439"/>
          </a:xfrm>
          <a:prstGeom prst="rect">
            <a:avLst/>
          </a:prstGeom>
        </p:spPr>
        <p:txBody>
          <a:bodyPr wrap="square">
            <a:spAutoFit/>
            <a:scene3d>
              <a:camera prst="orthographicFront"/>
              <a:lightRig rig="threePt" dir="t"/>
            </a:scene3d>
            <a:sp3d contourW="12700"/>
          </a:bodyPr>
          <a:lstStyle/>
          <a:p>
            <a:pPr algn="ctr"/>
            <a:r>
              <a:rPr lang="en-US" altLang="zh-CN" sz="8000" spc="-300" dirty="0" smtClean="0">
                <a:solidFill>
                  <a:schemeClr val="tx1">
                    <a:lumMod val="50000"/>
                    <a:lumOff val="50000"/>
                  </a:schemeClr>
                </a:solidFill>
                <a:latin typeface="+mn-ea"/>
              </a:rPr>
              <a:t>20XX</a:t>
            </a:r>
            <a:endParaRPr lang="zh-CN" altLang="en-US" sz="8000" spc="-300" dirty="0">
              <a:solidFill>
                <a:schemeClr val="tx1">
                  <a:lumMod val="50000"/>
                  <a:lumOff val="50000"/>
                </a:schemeClr>
              </a:solidFill>
              <a:latin typeface="+mn-ea"/>
            </a:endParaRPr>
          </a:p>
        </p:txBody>
      </p:sp>
      <p:sp>
        <p:nvSpPr>
          <p:cNvPr id="17" name="矩形 16">
            <a:extLst>
              <a:ext uri="{FF2B5EF4-FFF2-40B4-BE49-F238E27FC236}">
                <a16:creationId xmlns:a16="http://schemas.microsoft.com/office/drawing/2014/main" xmlns="" id="{1E57C2F4-2F53-42D4-908D-7DA69291B27F}"/>
              </a:ext>
            </a:extLst>
          </p:cNvPr>
          <p:cNvSpPr/>
          <p:nvPr/>
        </p:nvSpPr>
        <p:spPr>
          <a:xfrm>
            <a:off x="4309510" y="4794843"/>
            <a:ext cx="3572980" cy="246221"/>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000" spc="300" dirty="0">
                <a:solidFill>
                  <a:schemeClr val="bg1"/>
                </a:solidFill>
                <a:latin typeface="微软雅黑" panose="020B0503020204020204" pitchFamily="34" charset="-122"/>
                <a:ea typeface="微软雅黑" panose="020B0503020204020204" pitchFamily="34" charset="-122"/>
              </a:rPr>
              <a:t>季度总结</a:t>
            </a:r>
            <a:r>
              <a:rPr lang="en-US" altLang="zh-CN" sz="1000" spc="300" dirty="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述职报告</a:t>
            </a:r>
            <a:r>
              <a:rPr lang="en-US" altLang="zh-CN" sz="1000" spc="300" dirty="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组织方案 </a:t>
            </a:r>
            <a:r>
              <a:rPr lang="en-US" altLang="zh-CN" sz="1000" spc="300" dirty="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会务安排</a:t>
            </a:r>
          </a:p>
        </p:txBody>
      </p:sp>
      <p:sp>
        <p:nvSpPr>
          <p:cNvPr id="18" name="矩形 17">
            <a:extLst>
              <a:ext uri="{FF2B5EF4-FFF2-40B4-BE49-F238E27FC236}">
                <a16:creationId xmlns:a16="http://schemas.microsoft.com/office/drawing/2014/main" xmlns="" id="{D86F6ADC-4C57-43B8-9E23-930BC3B8FA99}"/>
              </a:ext>
            </a:extLst>
          </p:cNvPr>
          <p:cNvSpPr/>
          <p:nvPr/>
        </p:nvSpPr>
        <p:spPr>
          <a:xfrm>
            <a:off x="4309510" y="5076346"/>
            <a:ext cx="3572980" cy="246221"/>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000" spc="300" dirty="0">
                <a:solidFill>
                  <a:schemeClr val="bg1"/>
                </a:solidFill>
                <a:latin typeface="微软雅黑" panose="020B0503020204020204" pitchFamily="34" charset="-122"/>
                <a:ea typeface="微软雅黑" panose="020B0503020204020204" pitchFamily="34" charset="-122"/>
              </a:rPr>
              <a:t>主讲人</a:t>
            </a:r>
            <a:r>
              <a:rPr lang="zh-CN" altLang="en-US" sz="1000" spc="300" dirty="0" smtClean="0">
                <a:solidFill>
                  <a:schemeClr val="bg1"/>
                </a:solidFill>
                <a:latin typeface="微软雅黑" panose="020B0503020204020204" pitchFamily="34" charset="-122"/>
                <a:ea typeface="微软雅黑" panose="020B0503020204020204" pitchFamily="34" charset="-122"/>
              </a:rPr>
              <a:t>：</a:t>
            </a:r>
            <a:r>
              <a:rPr lang="zh-CN" altLang="en-US" sz="1000" spc="300" dirty="0">
                <a:solidFill>
                  <a:schemeClr val="bg1"/>
                </a:solidFill>
                <a:latin typeface="微软雅黑" panose="020B0503020204020204" pitchFamily="34" charset="-122"/>
                <a:ea typeface="微软雅黑" panose="020B0503020204020204" pitchFamily="34" charset="-122"/>
              </a:rPr>
              <a:t>优</a:t>
            </a:r>
            <a:r>
              <a:rPr lang="zh-CN" altLang="en-US" sz="1000" spc="300" dirty="0" smtClean="0">
                <a:solidFill>
                  <a:schemeClr val="bg1"/>
                </a:solidFill>
                <a:latin typeface="微软雅黑" panose="020B0503020204020204" pitchFamily="34" charset="-122"/>
                <a:ea typeface="微软雅黑" panose="020B0503020204020204" pitchFamily="34" charset="-122"/>
              </a:rPr>
              <a:t>品</a:t>
            </a:r>
            <a:r>
              <a:rPr lang="en-US" altLang="zh-CN" sz="1000" spc="300" dirty="0" smtClean="0">
                <a:solidFill>
                  <a:schemeClr val="bg1"/>
                </a:solidFill>
                <a:latin typeface="微软雅黑" panose="020B0503020204020204" pitchFamily="34" charset="-122"/>
                <a:ea typeface="微软雅黑" panose="020B0503020204020204" pitchFamily="34" charset="-122"/>
              </a:rPr>
              <a:t>PPT</a:t>
            </a:r>
            <a:r>
              <a:rPr lang="zh-CN" altLang="en-US" sz="1000" spc="300" dirty="0" smtClean="0">
                <a:solidFill>
                  <a:schemeClr val="bg1"/>
                </a:solidFill>
                <a:latin typeface="微软雅黑" panose="020B0503020204020204" pitchFamily="34" charset="-122"/>
                <a:ea typeface="微软雅黑" panose="020B0503020204020204" pitchFamily="34" charset="-122"/>
              </a:rPr>
              <a:t>  </a:t>
            </a:r>
            <a:r>
              <a:rPr lang="zh-CN" altLang="en-US" sz="1000" spc="300" dirty="0">
                <a:solidFill>
                  <a:schemeClr val="bg1"/>
                </a:solidFill>
                <a:latin typeface="微软雅黑" panose="020B0503020204020204" pitchFamily="34" charset="-122"/>
                <a:ea typeface="微软雅黑" panose="020B0503020204020204" pitchFamily="34" charset="-122"/>
              </a:rPr>
              <a:t>主讲时间：</a:t>
            </a:r>
            <a:r>
              <a:rPr lang="en-US" altLang="zh-CN" sz="1000" spc="300" dirty="0" smtClean="0">
                <a:solidFill>
                  <a:schemeClr val="bg1"/>
                </a:solidFill>
                <a:latin typeface="微软雅黑" panose="020B0503020204020204" pitchFamily="34" charset="-122"/>
                <a:ea typeface="微软雅黑" panose="020B0503020204020204" pitchFamily="34" charset="-122"/>
              </a:rPr>
              <a:t>20XX</a:t>
            </a:r>
            <a:endParaRPr lang="zh-CN" altLang="en-US" sz="10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7970842"/>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4398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54A61B42-9BAD-4F74-817D-E62124EAD032}"/>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pic>
        <p:nvPicPr>
          <p:cNvPr id="3" name="图片 2">
            <a:extLst>
              <a:ext uri="{FF2B5EF4-FFF2-40B4-BE49-F238E27FC236}">
                <a16:creationId xmlns:a16="http://schemas.microsoft.com/office/drawing/2014/main" xmlns="" id="{465C54BF-0B4B-4A25-BD82-98271A6711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760" b="1"/>
          <a:stretch/>
        </p:blipFill>
        <p:spPr>
          <a:xfrm>
            <a:off x="0" y="0"/>
            <a:ext cx="12192000" cy="4484440"/>
          </a:xfrm>
          <a:prstGeom prst="rect">
            <a:avLst/>
          </a:prstGeom>
        </p:spPr>
      </p:pic>
      <p:sp>
        <p:nvSpPr>
          <p:cNvPr id="7" name="矩形 6">
            <a:extLst>
              <a:ext uri="{FF2B5EF4-FFF2-40B4-BE49-F238E27FC236}">
                <a16:creationId xmlns:a16="http://schemas.microsoft.com/office/drawing/2014/main" xmlns="" id="{B82DC868-01A2-4B82-8EAB-FF24971BAFD6}"/>
              </a:ext>
            </a:extLst>
          </p:cNvPr>
          <p:cNvSpPr/>
          <p:nvPr/>
        </p:nvSpPr>
        <p:spPr>
          <a:xfrm>
            <a:off x="483239" y="1774209"/>
            <a:ext cx="3010588" cy="46698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xmlns="" id="{6E2E629E-B3B3-420A-A33A-735F8DAD970A}"/>
              </a:ext>
            </a:extLst>
          </p:cNvPr>
          <p:cNvSpPr/>
          <p:nvPr/>
        </p:nvSpPr>
        <p:spPr>
          <a:xfrm>
            <a:off x="3493827" y="4484440"/>
            <a:ext cx="8214934" cy="1959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xmlns="" id="{F642166D-A1B0-4CCA-90CD-5A4AFB6FE085}"/>
              </a:ext>
            </a:extLst>
          </p:cNvPr>
          <p:cNvSpPr/>
          <p:nvPr/>
        </p:nvSpPr>
        <p:spPr>
          <a:xfrm>
            <a:off x="437373" y="2738650"/>
            <a:ext cx="3056454" cy="1015663"/>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3000" spc="300" dirty="0">
                <a:solidFill>
                  <a:schemeClr val="bg1"/>
                </a:solidFill>
                <a:latin typeface="微软雅黑" panose="020B0503020204020204" pitchFamily="34" charset="-122"/>
                <a:ea typeface="微软雅黑" panose="020B0503020204020204" pitchFamily="34" charset="-122"/>
              </a:rPr>
              <a:t>PART  </a:t>
            </a:r>
            <a:r>
              <a:rPr lang="en-US" altLang="zh-CN" sz="6000" spc="300" dirty="0">
                <a:solidFill>
                  <a:schemeClr val="bg1"/>
                </a:solidFill>
                <a:latin typeface="微软雅黑" panose="020B0503020204020204" pitchFamily="34" charset="-122"/>
                <a:ea typeface="微软雅黑" panose="020B0503020204020204" pitchFamily="34" charset="-122"/>
              </a:rPr>
              <a:t>01</a:t>
            </a:r>
            <a:endParaRPr lang="zh-CN" altLang="en-US" sz="6000" spc="3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6AB04A6B-C0C9-49B1-AAC7-DD1ACC8CA864}"/>
              </a:ext>
            </a:extLst>
          </p:cNvPr>
          <p:cNvSpPr/>
          <p:nvPr/>
        </p:nvSpPr>
        <p:spPr>
          <a:xfrm>
            <a:off x="624819" y="4027216"/>
            <a:ext cx="2800767" cy="523220"/>
          </a:xfrm>
          <a:prstGeom prst="rect">
            <a:avLst/>
          </a:prstGeom>
        </p:spPr>
        <p:txBody>
          <a:bodyPr wrap="none">
            <a:spAutoFit/>
            <a:scene3d>
              <a:camera prst="orthographicFront"/>
              <a:lightRig rig="threePt" dir="t"/>
            </a:scene3d>
            <a:sp3d contourW="12700"/>
          </a:bodyPr>
          <a:lstStyle/>
          <a:p>
            <a:r>
              <a:rPr lang="zh-CN" altLang="en-US" sz="2800" spc="600" dirty="0">
                <a:solidFill>
                  <a:schemeClr val="bg1"/>
                </a:solidFill>
                <a:latin typeface="微软雅黑" panose="020B0503020204020204" pitchFamily="34" charset="-122"/>
                <a:ea typeface="微软雅黑" panose="020B0503020204020204" pitchFamily="34" charset="-122"/>
              </a:rPr>
              <a:t>年度工作概述</a:t>
            </a:r>
          </a:p>
        </p:txBody>
      </p:sp>
      <p:sp>
        <p:nvSpPr>
          <p:cNvPr id="11" name="矩形 10">
            <a:extLst>
              <a:ext uri="{FF2B5EF4-FFF2-40B4-BE49-F238E27FC236}">
                <a16:creationId xmlns:a16="http://schemas.microsoft.com/office/drawing/2014/main" xmlns="" id="{764DD094-2389-4B23-8845-40BB1E9E29FA}"/>
              </a:ext>
            </a:extLst>
          </p:cNvPr>
          <p:cNvSpPr/>
          <p:nvPr/>
        </p:nvSpPr>
        <p:spPr>
          <a:xfrm>
            <a:off x="624819" y="4550436"/>
            <a:ext cx="2800767" cy="646331"/>
          </a:xfrm>
          <a:prstGeom prst="rect">
            <a:avLst/>
          </a:prstGeom>
        </p:spPr>
        <p:txBody>
          <a:bodyPr wrap="square">
            <a:spAutoFit/>
            <a:scene3d>
              <a:camera prst="orthographicFront"/>
              <a:lightRig rig="threePt" dir="t"/>
            </a:scene3d>
            <a:sp3d contourW="12700"/>
          </a:bodyPr>
          <a:lstStyle/>
          <a:p>
            <a:r>
              <a:rPr lang="zh-CN" altLang="en-US" sz="1200" dirty="0">
                <a:solidFill>
                  <a:schemeClr val="bg1"/>
                </a:solidFill>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spc="600" dirty="0">
                <a:solidFill>
                  <a:schemeClr val="bg1"/>
                </a:solidFill>
                <a:latin typeface="宋体" panose="02010600030101010101" pitchFamily="2" charset="-122"/>
                <a:ea typeface="宋体" panose="02010600030101010101" pitchFamily="2" charset="-122"/>
              </a:rPr>
              <a:t>,</a:t>
            </a:r>
            <a:endParaRPr lang="zh-CN" altLang="en-US" sz="1200" spc="600" dirty="0">
              <a:solidFill>
                <a:schemeClr val="bg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xmlns="" id="{5BCCE18B-4E14-4685-ADF7-BD50AA1DC87A}"/>
              </a:ext>
            </a:extLst>
          </p:cNvPr>
          <p:cNvSpPr/>
          <p:nvPr/>
        </p:nvSpPr>
        <p:spPr>
          <a:xfrm>
            <a:off x="3703648" y="4550436"/>
            <a:ext cx="7863533" cy="830997"/>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a:p>
            <a:endParaRPr lang="zh-CN" altLang="en-US" sz="1200" spc="6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xmlns="" id="{954F9B2E-028A-4F74-B327-28D38677201C}"/>
              </a:ext>
            </a:extLst>
          </p:cNvPr>
          <p:cNvSpPr/>
          <p:nvPr/>
        </p:nvSpPr>
        <p:spPr>
          <a:xfrm>
            <a:off x="7968782" y="6111560"/>
            <a:ext cx="3572980" cy="246221"/>
          </a:xfrm>
          <a:prstGeom prst="rect">
            <a:avLst/>
          </a:prstGeom>
          <a:noFill/>
          <a:ln>
            <a:noFill/>
          </a:ln>
          <a:effectLst>
            <a:outerShdw blurRad="50800" dist="50800" dir="2400000" sx="1000" sy="1000" algn="ctr" rotWithShape="0">
              <a:srgbClr val="000000"/>
            </a:outerShdw>
          </a:effectLst>
        </p:spPr>
        <p:txBody>
          <a:bodyPr wrap="square">
            <a:spAutoFit/>
            <a:scene3d>
              <a:camera prst="orthographicFront"/>
              <a:lightRig rig="threePt" dir="t"/>
            </a:scene3d>
            <a:sp3d contourW="12700"/>
          </a:bodyPr>
          <a:lstStyle/>
          <a:p>
            <a:pPr algn="ct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季度总结</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述职报告</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组织方案 </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会务安排</a:t>
            </a:r>
          </a:p>
        </p:txBody>
      </p:sp>
    </p:spTree>
    <p:extLst>
      <p:ext uri="{BB962C8B-B14F-4D97-AF65-F5344CB8AC3E}">
        <p14:creationId xmlns:p14="http://schemas.microsoft.com/office/powerpoint/2010/main" val="3294576125"/>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6665805A-83BB-4F62-B1A8-9E558F2A418C}"/>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sp>
        <p:nvSpPr>
          <p:cNvPr id="5" name="矩形 4">
            <a:extLst>
              <a:ext uri="{FF2B5EF4-FFF2-40B4-BE49-F238E27FC236}">
                <a16:creationId xmlns:a16="http://schemas.microsoft.com/office/drawing/2014/main" xmlns="" id="{216358CB-3288-410D-91E7-62DA2E4DC67F}"/>
              </a:ext>
            </a:extLst>
          </p:cNvPr>
          <p:cNvSpPr/>
          <p:nvPr/>
        </p:nvSpPr>
        <p:spPr>
          <a:xfrm>
            <a:off x="2356403" y="0"/>
            <a:ext cx="89955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xmlns="" id="{511DFE31-B3F5-4E6D-9084-75B7251DC53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603" t="8744" r="45854" b="-196"/>
          <a:stretch/>
        </p:blipFill>
        <p:spPr>
          <a:xfrm>
            <a:off x="735981" y="768450"/>
            <a:ext cx="3470292" cy="4986564"/>
          </a:xfrm>
          <a:prstGeom prst="rect">
            <a:avLst/>
          </a:prstGeom>
        </p:spPr>
      </p:pic>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年度工作概述</a:t>
            </a:r>
          </a:p>
        </p:txBody>
      </p:sp>
      <p:sp>
        <p:nvSpPr>
          <p:cNvPr id="7" name="矩形 6">
            <a:extLst>
              <a:ext uri="{FF2B5EF4-FFF2-40B4-BE49-F238E27FC236}">
                <a16:creationId xmlns:a16="http://schemas.microsoft.com/office/drawing/2014/main" xmlns="" id="{0B5E0CD9-24A3-49E9-B906-6A635B11CC2A}"/>
              </a:ext>
            </a:extLst>
          </p:cNvPr>
          <p:cNvSpPr/>
          <p:nvPr/>
        </p:nvSpPr>
        <p:spPr>
          <a:xfrm>
            <a:off x="4501997" y="768450"/>
            <a:ext cx="131551" cy="49865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xmlns="" id="{91BD69CF-FA5F-4263-8C1E-55BC0A680F2E}"/>
              </a:ext>
            </a:extLst>
          </p:cNvPr>
          <p:cNvSpPr/>
          <p:nvPr/>
        </p:nvSpPr>
        <p:spPr>
          <a:xfrm>
            <a:off x="4752844" y="2028538"/>
            <a:ext cx="2646878" cy="461665"/>
          </a:xfrm>
          <a:prstGeom prst="rect">
            <a:avLst/>
          </a:prstGeom>
        </p:spPr>
        <p:txBody>
          <a:bodyPr wrap="none">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单击添加文本标题</a:t>
            </a:r>
          </a:p>
        </p:txBody>
      </p:sp>
      <p:sp>
        <p:nvSpPr>
          <p:cNvPr id="9" name="矩形 8">
            <a:extLst>
              <a:ext uri="{FF2B5EF4-FFF2-40B4-BE49-F238E27FC236}">
                <a16:creationId xmlns:a16="http://schemas.microsoft.com/office/drawing/2014/main" xmlns="" id="{B1BAE1EC-7AD3-4121-959A-BDFBBDF59156}"/>
              </a:ext>
            </a:extLst>
          </p:cNvPr>
          <p:cNvSpPr/>
          <p:nvPr/>
        </p:nvSpPr>
        <p:spPr>
          <a:xfrm>
            <a:off x="4722796" y="2490203"/>
            <a:ext cx="5558627" cy="1351011"/>
          </a:xfrm>
          <a:prstGeom prst="rect">
            <a:avLst/>
          </a:prstGeom>
        </p:spPr>
        <p:txBody>
          <a:bodyPr wrap="square">
            <a:spAutoFit/>
          </a:bodyPr>
          <a:lstStyle/>
          <a:p>
            <a:pPr>
              <a:lnSpc>
                <a:spcPct val="150000"/>
              </a:lnSpc>
            </a:pPr>
            <a:r>
              <a:rPr lang="zh-CN" altLang="en-US" sz="1400" dirty="0">
                <a:solidFill>
                  <a:srgbClr val="898989"/>
                </a:solidFill>
                <a:latin typeface="微软雅黑" panose="020B0503020204020204" pitchFamily="34" charset="-122"/>
                <a:ea typeface="微软雅黑" panose="020B0503020204020204" pitchFamily="34" charset="-122"/>
              </a:rPr>
              <a:t>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a:t>
            </a:r>
            <a:endParaRPr lang="zh-CN" altLang="en-US" sz="1400" dirty="0"/>
          </a:p>
        </p:txBody>
      </p:sp>
      <p:sp>
        <p:nvSpPr>
          <p:cNvPr id="10" name="矩形 9">
            <a:extLst>
              <a:ext uri="{FF2B5EF4-FFF2-40B4-BE49-F238E27FC236}">
                <a16:creationId xmlns:a16="http://schemas.microsoft.com/office/drawing/2014/main" xmlns="" id="{FEBF4E8D-168F-4E22-B83E-561FD4CD538A}"/>
              </a:ext>
            </a:extLst>
          </p:cNvPr>
          <p:cNvSpPr/>
          <p:nvPr/>
        </p:nvSpPr>
        <p:spPr>
          <a:xfrm>
            <a:off x="4752844" y="4023740"/>
            <a:ext cx="2646878" cy="461665"/>
          </a:xfrm>
          <a:prstGeom prst="rect">
            <a:avLst/>
          </a:prstGeom>
        </p:spPr>
        <p:txBody>
          <a:bodyPr wrap="none">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单击添加文本标题</a:t>
            </a:r>
          </a:p>
        </p:txBody>
      </p:sp>
      <p:sp>
        <p:nvSpPr>
          <p:cNvPr id="11" name="矩形 10">
            <a:extLst>
              <a:ext uri="{FF2B5EF4-FFF2-40B4-BE49-F238E27FC236}">
                <a16:creationId xmlns:a16="http://schemas.microsoft.com/office/drawing/2014/main" xmlns="" id="{E8BF5B17-DDA9-4F80-81AF-42FDA9DFFC04}"/>
              </a:ext>
            </a:extLst>
          </p:cNvPr>
          <p:cNvSpPr/>
          <p:nvPr/>
        </p:nvSpPr>
        <p:spPr>
          <a:xfrm>
            <a:off x="4722796" y="4485405"/>
            <a:ext cx="5558627" cy="1351011"/>
          </a:xfrm>
          <a:prstGeom prst="rect">
            <a:avLst/>
          </a:prstGeom>
        </p:spPr>
        <p:txBody>
          <a:bodyPr wrap="square">
            <a:spAutoFit/>
          </a:bodyPr>
          <a:lstStyle/>
          <a:p>
            <a:pPr>
              <a:lnSpc>
                <a:spcPct val="150000"/>
              </a:lnSpc>
            </a:pPr>
            <a:r>
              <a:rPr lang="zh-CN" altLang="en-US" sz="1400" dirty="0">
                <a:solidFill>
                  <a:srgbClr val="898989"/>
                </a:solidFill>
                <a:latin typeface="微软雅黑" panose="020B0503020204020204" pitchFamily="34" charset="-122"/>
                <a:ea typeface="微软雅黑" panose="020B0503020204020204" pitchFamily="34" charset="-122"/>
              </a:rPr>
              <a:t>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a:t>
            </a:r>
            <a:endParaRPr lang="zh-CN" altLang="en-US" sz="1400" dirty="0"/>
          </a:p>
        </p:txBody>
      </p:sp>
    </p:spTree>
    <p:extLst>
      <p:ext uri="{BB962C8B-B14F-4D97-AF65-F5344CB8AC3E}">
        <p14:creationId xmlns:p14="http://schemas.microsoft.com/office/powerpoint/2010/main" val="1873650443"/>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年度工作概述</a:t>
            </a:r>
          </a:p>
        </p:txBody>
      </p:sp>
      <p:sp>
        <p:nvSpPr>
          <p:cNvPr id="4" name="矩形 3">
            <a:extLst>
              <a:ext uri="{FF2B5EF4-FFF2-40B4-BE49-F238E27FC236}">
                <a16:creationId xmlns:a16="http://schemas.microsoft.com/office/drawing/2014/main" xmlns="" id="{099598FE-2278-4DBC-BD3A-33ADF149C278}"/>
              </a:ext>
            </a:extLst>
          </p:cNvPr>
          <p:cNvSpPr/>
          <p:nvPr/>
        </p:nvSpPr>
        <p:spPr>
          <a:xfrm>
            <a:off x="4485114" y="1981200"/>
            <a:ext cx="3221772" cy="3638550"/>
          </a:xfrm>
          <a:prstGeom prst="rect">
            <a:avLst/>
          </a:prstGeom>
          <a:blipFill>
            <a:blip r:embed="rId3"/>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xmlns="" id="{3108CDA2-BAD9-4983-AC61-4909CF5FB97D}"/>
              </a:ext>
            </a:extLst>
          </p:cNvPr>
          <p:cNvGrpSpPr/>
          <p:nvPr/>
        </p:nvGrpSpPr>
        <p:grpSpPr>
          <a:xfrm>
            <a:off x="674161" y="1981200"/>
            <a:ext cx="3221772" cy="3638550"/>
            <a:chOff x="674161" y="1981200"/>
            <a:chExt cx="3221772" cy="3638550"/>
          </a:xfrm>
        </p:grpSpPr>
        <p:sp>
          <p:nvSpPr>
            <p:cNvPr id="8" name="矩形 7">
              <a:extLst>
                <a:ext uri="{FF2B5EF4-FFF2-40B4-BE49-F238E27FC236}">
                  <a16:creationId xmlns:a16="http://schemas.microsoft.com/office/drawing/2014/main" xmlns="" id="{FFACE3A5-D0D9-484A-8E23-165BD18F87CA}"/>
                </a:ext>
              </a:extLst>
            </p:cNvPr>
            <p:cNvSpPr/>
            <p:nvPr/>
          </p:nvSpPr>
          <p:spPr>
            <a:xfrm>
              <a:off x="674161" y="1981200"/>
              <a:ext cx="3221772" cy="3638550"/>
            </a:xfrm>
            <a:prstGeom prst="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E836FE59-C496-4FDE-BD3C-D96BD45C75FA}"/>
                </a:ext>
              </a:extLst>
            </p:cNvPr>
            <p:cNvSpPr/>
            <p:nvPr/>
          </p:nvSpPr>
          <p:spPr>
            <a:xfrm>
              <a:off x="885391" y="2357407"/>
              <a:ext cx="2646878" cy="461665"/>
            </a:xfrm>
            <a:prstGeom prst="rect">
              <a:avLst/>
            </a:prstGeom>
          </p:spPr>
          <p:txBody>
            <a:bodyPr wrap="none">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单击添加文本标题</a:t>
              </a:r>
            </a:p>
          </p:txBody>
        </p:sp>
        <p:sp>
          <p:nvSpPr>
            <p:cNvPr id="10" name="矩形 9">
              <a:extLst>
                <a:ext uri="{FF2B5EF4-FFF2-40B4-BE49-F238E27FC236}">
                  <a16:creationId xmlns:a16="http://schemas.microsoft.com/office/drawing/2014/main" xmlns="" id="{2CDC82C8-AA17-4EE4-870C-13886BC065A7}"/>
                </a:ext>
              </a:extLst>
            </p:cNvPr>
            <p:cNvSpPr/>
            <p:nvPr/>
          </p:nvSpPr>
          <p:spPr>
            <a:xfrm>
              <a:off x="855344" y="2972544"/>
              <a:ext cx="2901430" cy="2643672"/>
            </a:xfrm>
            <a:prstGeom prst="rect">
              <a:avLst/>
            </a:prstGeom>
          </p:spPr>
          <p:txBody>
            <a:bodyPr wrap="square">
              <a:spAutoFit/>
            </a:bodyPr>
            <a:lstStyle/>
            <a:p>
              <a:pPr>
                <a:lnSpc>
                  <a:spcPct val="150000"/>
                </a:lnSpc>
              </a:pPr>
              <a:r>
                <a:rPr lang="zh-CN" altLang="en-US" sz="1400" dirty="0">
                  <a:solidFill>
                    <a:srgbClr val="898989"/>
                  </a:solidFill>
                  <a:latin typeface="微软雅黑" panose="020B0503020204020204" pitchFamily="34" charset="-122"/>
                  <a:ea typeface="微软雅黑" panose="020B0503020204020204" pitchFamily="34" charset="-122"/>
                </a:rPr>
                <a:t>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a:t>
              </a:r>
              <a:endParaRPr lang="zh-CN" altLang="en-US" sz="1400" dirty="0"/>
            </a:p>
          </p:txBody>
        </p:sp>
      </p:grpSp>
      <p:grpSp>
        <p:nvGrpSpPr>
          <p:cNvPr id="11" name="组合 10">
            <a:extLst>
              <a:ext uri="{FF2B5EF4-FFF2-40B4-BE49-F238E27FC236}">
                <a16:creationId xmlns:a16="http://schemas.microsoft.com/office/drawing/2014/main" xmlns="" id="{F9819FF8-FA91-45FC-8A5C-BD0D08F4D7B0}"/>
              </a:ext>
            </a:extLst>
          </p:cNvPr>
          <p:cNvGrpSpPr/>
          <p:nvPr/>
        </p:nvGrpSpPr>
        <p:grpSpPr>
          <a:xfrm>
            <a:off x="8296067" y="1981200"/>
            <a:ext cx="3221772" cy="3638550"/>
            <a:chOff x="8296067" y="1981200"/>
            <a:chExt cx="3221772" cy="3638550"/>
          </a:xfrm>
        </p:grpSpPr>
        <p:sp>
          <p:nvSpPr>
            <p:cNvPr id="12" name="矩形 11">
              <a:extLst>
                <a:ext uri="{FF2B5EF4-FFF2-40B4-BE49-F238E27FC236}">
                  <a16:creationId xmlns:a16="http://schemas.microsoft.com/office/drawing/2014/main" xmlns="" id="{B5F3C116-03B3-4C02-8544-D270F9E66BEC}"/>
                </a:ext>
              </a:extLst>
            </p:cNvPr>
            <p:cNvSpPr/>
            <p:nvPr/>
          </p:nvSpPr>
          <p:spPr>
            <a:xfrm>
              <a:off x="8296067" y="1981200"/>
              <a:ext cx="3221772" cy="3638550"/>
            </a:xfrm>
            <a:prstGeom prst="rect">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5239AA5F-7303-41F6-83E4-BC187CE90835}"/>
                </a:ext>
              </a:extLst>
            </p:cNvPr>
            <p:cNvSpPr/>
            <p:nvPr/>
          </p:nvSpPr>
          <p:spPr>
            <a:xfrm>
              <a:off x="8503373" y="2357407"/>
              <a:ext cx="2646878" cy="461665"/>
            </a:xfrm>
            <a:prstGeom prst="rect">
              <a:avLst/>
            </a:prstGeom>
          </p:spPr>
          <p:txBody>
            <a:bodyPr wrap="none">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单击添加文本标题</a:t>
              </a:r>
            </a:p>
          </p:txBody>
        </p:sp>
        <p:sp>
          <p:nvSpPr>
            <p:cNvPr id="14" name="矩形 13">
              <a:extLst>
                <a:ext uri="{FF2B5EF4-FFF2-40B4-BE49-F238E27FC236}">
                  <a16:creationId xmlns:a16="http://schemas.microsoft.com/office/drawing/2014/main" xmlns="" id="{EA817ADB-173F-4C54-AD42-6DA543F2FE89}"/>
                </a:ext>
              </a:extLst>
            </p:cNvPr>
            <p:cNvSpPr/>
            <p:nvPr/>
          </p:nvSpPr>
          <p:spPr>
            <a:xfrm>
              <a:off x="8473326" y="2972544"/>
              <a:ext cx="2901430" cy="2643672"/>
            </a:xfrm>
            <a:prstGeom prst="rect">
              <a:avLst/>
            </a:prstGeom>
          </p:spPr>
          <p:txBody>
            <a:bodyPr wrap="square">
              <a:spAutoFit/>
            </a:bodyPr>
            <a:lstStyle/>
            <a:p>
              <a:pPr>
                <a:lnSpc>
                  <a:spcPct val="150000"/>
                </a:lnSpc>
              </a:pPr>
              <a:r>
                <a:rPr lang="zh-CN" altLang="en-US" sz="1400" dirty="0">
                  <a:solidFill>
                    <a:srgbClr val="898989"/>
                  </a:solidFill>
                  <a:latin typeface="微软雅黑" panose="020B0503020204020204" pitchFamily="34" charset="-122"/>
                  <a:ea typeface="微软雅黑" panose="020B0503020204020204" pitchFamily="34" charset="-122"/>
                </a:rPr>
                <a:t>在这里输入您的文字内容，在这里输入您的文字内容，在这里输入您的文字内容，在这里输入您的文字内容，在这里输入您的文字内容，在这里输入您的文字内容，在这里输入您的文字内容，在这里输入您的文字内容，在这里输入您的文字内容，</a:t>
              </a:r>
              <a:endParaRPr lang="zh-CN" altLang="en-US" sz="1400" dirty="0"/>
            </a:p>
          </p:txBody>
        </p:sp>
      </p:grpSp>
    </p:spTree>
    <p:extLst>
      <p:ext uri="{BB962C8B-B14F-4D97-AF65-F5344CB8AC3E}">
        <p14:creationId xmlns:p14="http://schemas.microsoft.com/office/powerpoint/2010/main" val="508305628"/>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9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年度工作概述</a:t>
            </a:r>
          </a:p>
        </p:txBody>
      </p:sp>
      <p:grpSp>
        <p:nvGrpSpPr>
          <p:cNvPr id="3" name="组合 2">
            <a:extLst>
              <a:ext uri="{FF2B5EF4-FFF2-40B4-BE49-F238E27FC236}">
                <a16:creationId xmlns:a16="http://schemas.microsoft.com/office/drawing/2014/main" xmlns="" id="{215AA099-1631-432D-AC2E-96FD1DCFB2B1}"/>
              </a:ext>
            </a:extLst>
          </p:cNvPr>
          <p:cNvGrpSpPr/>
          <p:nvPr/>
        </p:nvGrpSpPr>
        <p:grpSpPr>
          <a:xfrm>
            <a:off x="3231637" y="3607854"/>
            <a:ext cx="303747" cy="862440"/>
            <a:chOff x="3604799" y="4833637"/>
            <a:chExt cx="280522" cy="796251"/>
          </a:xfrm>
          <a:solidFill>
            <a:schemeClr val="tx1">
              <a:lumMod val="50000"/>
              <a:lumOff val="50000"/>
            </a:schemeClr>
          </a:solidFill>
        </p:grpSpPr>
        <p:sp>
          <p:nvSpPr>
            <p:cNvPr id="4" name="Oval 5">
              <a:extLst>
                <a:ext uri="{FF2B5EF4-FFF2-40B4-BE49-F238E27FC236}">
                  <a16:creationId xmlns:a16="http://schemas.microsoft.com/office/drawing/2014/main" xmlns="" id="{477F213D-9793-481D-8191-225D4F6D4B91}"/>
                </a:ext>
              </a:extLst>
            </p:cNvPr>
            <p:cNvSpPr>
              <a:spLocks noChangeArrowheads="1"/>
            </p:cNvSpPr>
            <p:nvPr/>
          </p:nvSpPr>
          <p:spPr bwMode="auto">
            <a:xfrm>
              <a:off x="3686798" y="4833637"/>
              <a:ext cx="118682" cy="1273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5" name="Freeform 6">
              <a:extLst>
                <a:ext uri="{FF2B5EF4-FFF2-40B4-BE49-F238E27FC236}">
                  <a16:creationId xmlns:a16="http://schemas.microsoft.com/office/drawing/2014/main" xmlns="" id="{5F0467FC-2D79-441B-9B24-3E66E3DD2090}"/>
                </a:ext>
              </a:extLst>
            </p:cNvPr>
            <p:cNvSpPr/>
            <p:nvPr/>
          </p:nvSpPr>
          <p:spPr bwMode="auto">
            <a:xfrm>
              <a:off x="3604799" y="4982529"/>
              <a:ext cx="280522" cy="647359"/>
            </a:xfrm>
            <a:custGeom>
              <a:avLst/>
              <a:gdLst>
                <a:gd name="T0" fmla="*/ 55 w 55"/>
                <a:gd name="T1" fmla="*/ 16 h 127"/>
                <a:gd name="T2" fmla="*/ 28 w 55"/>
                <a:gd name="T3" fmla="*/ 0 h 127"/>
                <a:gd name="T4" fmla="*/ 0 w 55"/>
                <a:gd name="T5" fmla="*/ 16 h 127"/>
                <a:gd name="T6" fmla="*/ 0 w 55"/>
                <a:gd name="T7" fmla="*/ 16 h 127"/>
                <a:gd name="T8" fmla="*/ 0 w 55"/>
                <a:gd name="T9" fmla="*/ 66 h 127"/>
                <a:gd name="T10" fmla="*/ 5 w 55"/>
                <a:gd name="T11" fmla="*/ 71 h 127"/>
                <a:gd name="T12" fmla="*/ 10 w 55"/>
                <a:gd name="T13" fmla="*/ 66 h 127"/>
                <a:gd name="T14" fmla="*/ 10 w 55"/>
                <a:gd name="T15" fmla="*/ 22 h 127"/>
                <a:gd name="T16" fmla="*/ 13 w 55"/>
                <a:gd name="T17" fmla="*/ 22 h 127"/>
                <a:gd name="T18" fmla="*/ 13 w 55"/>
                <a:gd name="T19" fmla="*/ 121 h 127"/>
                <a:gd name="T20" fmla="*/ 13 w 55"/>
                <a:gd name="T21" fmla="*/ 121 h 127"/>
                <a:gd name="T22" fmla="*/ 13 w 55"/>
                <a:gd name="T23" fmla="*/ 121 h 127"/>
                <a:gd name="T24" fmla="*/ 19 w 55"/>
                <a:gd name="T25" fmla="*/ 127 h 127"/>
                <a:gd name="T26" fmla="*/ 25 w 55"/>
                <a:gd name="T27" fmla="*/ 122 h 127"/>
                <a:gd name="T28" fmla="*/ 25 w 55"/>
                <a:gd name="T29" fmla="*/ 121 h 127"/>
                <a:gd name="T30" fmla="*/ 25 w 55"/>
                <a:gd name="T31" fmla="*/ 66 h 127"/>
                <a:gd name="T32" fmla="*/ 28 w 55"/>
                <a:gd name="T33" fmla="*/ 61 h 127"/>
                <a:gd name="T34" fmla="*/ 30 w 55"/>
                <a:gd name="T35" fmla="*/ 66 h 127"/>
                <a:gd name="T36" fmla="*/ 30 w 55"/>
                <a:gd name="T37" fmla="*/ 121 h 127"/>
                <a:gd name="T38" fmla="*/ 31 w 55"/>
                <a:gd name="T39" fmla="*/ 122 h 127"/>
                <a:gd name="T40" fmla="*/ 36 w 55"/>
                <a:gd name="T41" fmla="*/ 127 h 127"/>
                <a:gd name="T42" fmla="*/ 42 w 55"/>
                <a:gd name="T43" fmla="*/ 121 h 127"/>
                <a:gd name="T44" fmla="*/ 42 w 55"/>
                <a:gd name="T45" fmla="*/ 121 h 127"/>
                <a:gd name="T46" fmla="*/ 42 w 55"/>
                <a:gd name="T47" fmla="*/ 121 h 127"/>
                <a:gd name="T48" fmla="*/ 42 w 55"/>
                <a:gd name="T49" fmla="*/ 22 h 127"/>
                <a:gd name="T50" fmla="*/ 46 w 55"/>
                <a:gd name="T51" fmla="*/ 22 h 127"/>
                <a:gd name="T52" fmla="*/ 46 w 55"/>
                <a:gd name="T53" fmla="*/ 66 h 127"/>
                <a:gd name="T54" fmla="*/ 51 w 55"/>
                <a:gd name="T55" fmla="*/ 71 h 127"/>
                <a:gd name="T56" fmla="*/ 55 w 55"/>
                <a:gd name="T57" fmla="*/ 66 h 127"/>
                <a:gd name="T58" fmla="*/ 55 w 55"/>
                <a:gd name="T59" fmla="*/ 16 h 127"/>
                <a:gd name="T60" fmla="*/ 55 w 55"/>
                <a:gd name="T61" fmla="*/ 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27">
                  <a:moveTo>
                    <a:pt x="55" y="16"/>
                  </a:moveTo>
                  <a:cubicBezTo>
                    <a:pt x="55" y="1"/>
                    <a:pt x="42" y="0"/>
                    <a:pt x="28" y="0"/>
                  </a:cubicBezTo>
                  <a:cubicBezTo>
                    <a:pt x="14" y="0"/>
                    <a:pt x="0" y="1"/>
                    <a:pt x="0" y="16"/>
                  </a:cubicBezTo>
                  <a:cubicBezTo>
                    <a:pt x="0" y="16"/>
                    <a:pt x="0" y="16"/>
                    <a:pt x="0" y="16"/>
                  </a:cubicBezTo>
                  <a:cubicBezTo>
                    <a:pt x="0" y="66"/>
                    <a:pt x="0" y="66"/>
                    <a:pt x="0" y="66"/>
                  </a:cubicBezTo>
                  <a:cubicBezTo>
                    <a:pt x="0" y="69"/>
                    <a:pt x="2" y="71"/>
                    <a:pt x="5" y="71"/>
                  </a:cubicBezTo>
                  <a:cubicBezTo>
                    <a:pt x="8" y="71"/>
                    <a:pt x="10" y="69"/>
                    <a:pt x="10" y="66"/>
                  </a:cubicBezTo>
                  <a:cubicBezTo>
                    <a:pt x="10" y="22"/>
                    <a:pt x="10" y="22"/>
                    <a:pt x="10" y="22"/>
                  </a:cubicBezTo>
                  <a:cubicBezTo>
                    <a:pt x="13" y="22"/>
                    <a:pt x="13" y="22"/>
                    <a:pt x="13" y="22"/>
                  </a:cubicBezTo>
                  <a:cubicBezTo>
                    <a:pt x="13" y="121"/>
                    <a:pt x="13" y="121"/>
                    <a:pt x="13" y="121"/>
                  </a:cubicBezTo>
                  <a:cubicBezTo>
                    <a:pt x="13" y="121"/>
                    <a:pt x="13" y="121"/>
                    <a:pt x="13" y="121"/>
                  </a:cubicBezTo>
                  <a:cubicBezTo>
                    <a:pt x="13" y="121"/>
                    <a:pt x="13" y="121"/>
                    <a:pt x="13" y="121"/>
                  </a:cubicBezTo>
                  <a:cubicBezTo>
                    <a:pt x="13" y="124"/>
                    <a:pt x="16" y="127"/>
                    <a:pt x="19" y="127"/>
                  </a:cubicBezTo>
                  <a:cubicBezTo>
                    <a:pt x="22" y="127"/>
                    <a:pt x="24" y="125"/>
                    <a:pt x="25" y="122"/>
                  </a:cubicBezTo>
                  <a:cubicBezTo>
                    <a:pt x="25" y="121"/>
                    <a:pt x="25" y="121"/>
                    <a:pt x="25" y="121"/>
                  </a:cubicBezTo>
                  <a:cubicBezTo>
                    <a:pt x="25" y="66"/>
                    <a:pt x="25" y="66"/>
                    <a:pt x="25" y="66"/>
                  </a:cubicBezTo>
                  <a:cubicBezTo>
                    <a:pt x="25" y="64"/>
                    <a:pt x="25" y="61"/>
                    <a:pt x="28" y="61"/>
                  </a:cubicBezTo>
                  <a:cubicBezTo>
                    <a:pt x="30" y="61"/>
                    <a:pt x="30" y="64"/>
                    <a:pt x="30" y="66"/>
                  </a:cubicBezTo>
                  <a:cubicBezTo>
                    <a:pt x="30" y="121"/>
                    <a:pt x="30" y="121"/>
                    <a:pt x="30" y="121"/>
                  </a:cubicBezTo>
                  <a:cubicBezTo>
                    <a:pt x="30" y="121"/>
                    <a:pt x="31" y="121"/>
                    <a:pt x="31" y="122"/>
                  </a:cubicBezTo>
                  <a:cubicBezTo>
                    <a:pt x="31" y="125"/>
                    <a:pt x="33" y="127"/>
                    <a:pt x="36" y="127"/>
                  </a:cubicBezTo>
                  <a:cubicBezTo>
                    <a:pt x="40" y="127"/>
                    <a:pt x="42" y="124"/>
                    <a:pt x="42" y="121"/>
                  </a:cubicBezTo>
                  <a:cubicBezTo>
                    <a:pt x="42" y="121"/>
                    <a:pt x="42" y="121"/>
                    <a:pt x="42" y="121"/>
                  </a:cubicBezTo>
                  <a:cubicBezTo>
                    <a:pt x="42" y="121"/>
                    <a:pt x="42" y="121"/>
                    <a:pt x="42" y="121"/>
                  </a:cubicBezTo>
                  <a:cubicBezTo>
                    <a:pt x="42" y="22"/>
                    <a:pt x="42" y="22"/>
                    <a:pt x="42" y="22"/>
                  </a:cubicBezTo>
                  <a:cubicBezTo>
                    <a:pt x="46" y="22"/>
                    <a:pt x="46" y="22"/>
                    <a:pt x="46" y="22"/>
                  </a:cubicBezTo>
                  <a:cubicBezTo>
                    <a:pt x="46" y="66"/>
                    <a:pt x="46" y="66"/>
                    <a:pt x="46" y="66"/>
                  </a:cubicBezTo>
                  <a:cubicBezTo>
                    <a:pt x="46" y="69"/>
                    <a:pt x="48" y="71"/>
                    <a:pt x="51" y="71"/>
                  </a:cubicBezTo>
                  <a:cubicBezTo>
                    <a:pt x="53" y="71"/>
                    <a:pt x="55" y="69"/>
                    <a:pt x="55" y="66"/>
                  </a:cubicBezTo>
                  <a:cubicBezTo>
                    <a:pt x="55" y="16"/>
                    <a:pt x="55" y="16"/>
                    <a:pt x="55" y="16"/>
                  </a:cubicBezTo>
                  <a:cubicBezTo>
                    <a:pt x="55" y="16"/>
                    <a:pt x="55" y="16"/>
                    <a:pt x="55"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grpSp>
      <p:grpSp>
        <p:nvGrpSpPr>
          <p:cNvPr id="7" name="组合 6">
            <a:extLst>
              <a:ext uri="{FF2B5EF4-FFF2-40B4-BE49-F238E27FC236}">
                <a16:creationId xmlns:a16="http://schemas.microsoft.com/office/drawing/2014/main" xmlns="" id="{74F121E6-B74E-431D-8748-6415527C6DCF}"/>
              </a:ext>
            </a:extLst>
          </p:cNvPr>
          <p:cNvGrpSpPr/>
          <p:nvPr/>
        </p:nvGrpSpPr>
        <p:grpSpPr>
          <a:xfrm>
            <a:off x="6637431" y="2586620"/>
            <a:ext cx="412270" cy="854913"/>
            <a:chOff x="5766978" y="2630458"/>
            <a:chExt cx="384100" cy="796252"/>
          </a:xfrm>
          <a:solidFill>
            <a:schemeClr val="tx1">
              <a:lumMod val="50000"/>
              <a:lumOff val="50000"/>
            </a:schemeClr>
          </a:solidFill>
        </p:grpSpPr>
        <p:sp>
          <p:nvSpPr>
            <p:cNvPr id="8" name="Oval 7">
              <a:extLst>
                <a:ext uri="{FF2B5EF4-FFF2-40B4-BE49-F238E27FC236}">
                  <a16:creationId xmlns:a16="http://schemas.microsoft.com/office/drawing/2014/main" xmlns="" id="{8129AF42-379E-4106-9AA4-1F8E374735CC}"/>
                </a:ext>
              </a:extLst>
            </p:cNvPr>
            <p:cNvSpPr>
              <a:spLocks noChangeArrowheads="1"/>
            </p:cNvSpPr>
            <p:nvPr/>
          </p:nvSpPr>
          <p:spPr bwMode="auto">
            <a:xfrm>
              <a:off x="5844661" y="2630458"/>
              <a:ext cx="116525" cy="1273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9" name="Freeform 8">
              <a:extLst>
                <a:ext uri="{FF2B5EF4-FFF2-40B4-BE49-F238E27FC236}">
                  <a16:creationId xmlns:a16="http://schemas.microsoft.com/office/drawing/2014/main" xmlns="" id="{F6527403-0443-4AEB-8BD0-41E5408728AD}"/>
                </a:ext>
              </a:extLst>
            </p:cNvPr>
            <p:cNvSpPr/>
            <p:nvPr/>
          </p:nvSpPr>
          <p:spPr bwMode="auto">
            <a:xfrm>
              <a:off x="5766978" y="2783667"/>
              <a:ext cx="384100" cy="643043"/>
            </a:xfrm>
            <a:custGeom>
              <a:avLst/>
              <a:gdLst>
                <a:gd name="T0" fmla="*/ 73 w 75"/>
                <a:gd name="T1" fmla="*/ 16 h 126"/>
                <a:gd name="T2" fmla="*/ 65 w 75"/>
                <a:gd name="T3" fmla="*/ 16 h 126"/>
                <a:gd name="T4" fmla="*/ 55 w 75"/>
                <a:gd name="T5" fmla="*/ 26 h 126"/>
                <a:gd name="T6" fmla="*/ 55 w 75"/>
                <a:gd name="T7" fmla="*/ 16 h 126"/>
                <a:gd name="T8" fmla="*/ 55 w 75"/>
                <a:gd name="T9" fmla="*/ 16 h 126"/>
                <a:gd name="T10" fmla="*/ 28 w 75"/>
                <a:gd name="T11" fmla="*/ 0 h 126"/>
                <a:gd name="T12" fmla="*/ 0 w 75"/>
                <a:gd name="T13" fmla="*/ 16 h 126"/>
                <a:gd name="T14" fmla="*/ 0 w 75"/>
                <a:gd name="T15" fmla="*/ 16 h 126"/>
                <a:gd name="T16" fmla="*/ 0 w 75"/>
                <a:gd name="T17" fmla="*/ 65 h 126"/>
                <a:gd name="T18" fmla="*/ 5 w 75"/>
                <a:gd name="T19" fmla="*/ 70 h 126"/>
                <a:gd name="T20" fmla="*/ 10 w 75"/>
                <a:gd name="T21" fmla="*/ 65 h 126"/>
                <a:gd name="T22" fmla="*/ 10 w 75"/>
                <a:gd name="T23" fmla="*/ 21 h 126"/>
                <a:gd name="T24" fmla="*/ 13 w 75"/>
                <a:gd name="T25" fmla="*/ 21 h 126"/>
                <a:gd name="T26" fmla="*/ 13 w 75"/>
                <a:gd name="T27" fmla="*/ 120 h 126"/>
                <a:gd name="T28" fmla="*/ 13 w 75"/>
                <a:gd name="T29" fmla="*/ 120 h 126"/>
                <a:gd name="T30" fmla="*/ 13 w 75"/>
                <a:gd name="T31" fmla="*/ 120 h 126"/>
                <a:gd name="T32" fmla="*/ 19 w 75"/>
                <a:gd name="T33" fmla="*/ 126 h 126"/>
                <a:gd name="T34" fmla="*/ 25 w 75"/>
                <a:gd name="T35" fmla="*/ 121 h 126"/>
                <a:gd name="T36" fmla="*/ 25 w 75"/>
                <a:gd name="T37" fmla="*/ 121 h 126"/>
                <a:gd name="T38" fmla="*/ 25 w 75"/>
                <a:gd name="T39" fmla="*/ 66 h 126"/>
                <a:gd name="T40" fmla="*/ 28 w 75"/>
                <a:gd name="T41" fmla="*/ 61 h 126"/>
                <a:gd name="T42" fmla="*/ 30 w 75"/>
                <a:gd name="T43" fmla="*/ 66 h 126"/>
                <a:gd name="T44" fmla="*/ 30 w 75"/>
                <a:gd name="T45" fmla="*/ 121 h 126"/>
                <a:gd name="T46" fmla="*/ 31 w 75"/>
                <a:gd name="T47" fmla="*/ 121 h 126"/>
                <a:gd name="T48" fmla="*/ 36 w 75"/>
                <a:gd name="T49" fmla="*/ 126 h 126"/>
                <a:gd name="T50" fmla="*/ 42 w 75"/>
                <a:gd name="T51" fmla="*/ 120 h 126"/>
                <a:gd name="T52" fmla="*/ 42 w 75"/>
                <a:gd name="T53" fmla="*/ 120 h 126"/>
                <a:gd name="T54" fmla="*/ 42 w 75"/>
                <a:gd name="T55" fmla="*/ 21 h 126"/>
                <a:gd name="T56" fmla="*/ 45 w 75"/>
                <a:gd name="T57" fmla="*/ 21 h 126"/>
                <a:gd name="T58" fmla="*/ 45 w 75"/>
                <a:gd name="T59" fmla="*/ 36 h 126"/>
                <a:gd name="T60" fmla="*/ 45 w 75"/>
                <a:gd name="T61" fmla="*/ 41 h 126"/>
                <a:gd name="T62" fmla="*/ 45 w 75"/>
                <a:gd name="T63" fmla="*/ 50 h 126"/>
                <a:gd name="T64" fmla="*/ 73 w 75"/>
                <a:gd name="T65" fmla="*/ 24 h 126"/>
                <a:gd name="T66" fmla="*/ 73 w 75"/>
                <a:gd name="T67" fmla="*/ 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126">
                  <a:moveTo>
                    <a:pt x="73" y="16"/>
                  </a:moveTo>
                  <a:cubicBezTo>
                    <a:pt x="71" y="14"/>
                    <a:pt x="68" y="14"/>
                    <a:pt x="65" y="16"/>
                  </a:cubicBezTo>
                  <a:cubicBezTo>
                    <a:pt x="55" y="26"/>
                    <a:pt x="55" y="26"/>
                    <a:pt x="55" y="26"/>
                  </a:cubicBezTo>
                  <a:cubicBezTo>
                    <a:pt x="55" y="16"/>
                    <a:pt x="55" y="16"/>
                    <a:pt x="55" y="16"/>
                  </a:cubicBezTo>
                  <a:cubicBezTo>
                    <a:pt x="55" y="16"/>
                    <a:pt x="55" y="16"/>
                    <a:pt x="55" y="16"/>
                  </a:cubicBezTo>
                  <a:cubicBezTo>
                    <a:pt x="55" y="1"/>
                    <a:pt x="42" y="0"/>
                    <a:pt x="28" y="0"/>
                  </a:cubicBezTo>
                  <a:cubicBezTo>
                    <a:pt x="14" y="0"/>
                    <a:pt x="0" y="1"/>
                    <a:pt x="0" y="16"/>
                  </a:cubicBezTo>
                  <a:cubicBezTo>
                    <a:pt x="0" y="16"/>
                    <a:pt x="0" y="16"/>
                    <a:pt x="0" y="16"/>
                  </a:cubicBezTo>
                  <a:cubicBezTo>
                    <a:pt x="0" y="65"/>
                    <a:pt x="0" y="65"/>
                    <a:pt x="0" y="65"/>
                  </a:cubicBezTo>
                  <a:cubicBezTo>
                    <a:pt x="0" y="68"/>
                    <a:pt x="2" y="70"/>
                    <a:pt x="5" y="70"/>
                  </a:cubicBezTo>
                  <a:cubicBezTo>
                    <a:pt x="8" y="70"/>
                    <a:pt x="10" y="68"/>
                    <a:pt x="10" y="65"/>
                  </a:cubicBezTo>
                  <a:cubicBezTo>
                    <a:pt x="10" y="21"/>
                    <a:pt x="10" y="21"/>
                    <a:pt x="10" y="21"/>
                  </a:cubicBezTo>
                  <a:cubicBezTo>
                    <a:pt x="13" y="21"/>
                    <a:pt x="13" y="21"/>
                    <a:pt x="13" y="21"/>
                  </a:cubicBezTo>
                  <a:cubicBezTo>
                    <a:pt x="13" y="120"/>
                    <a:pt x="13" y="120"/>
                    <a:pt x="13" y="120"/>
                  </a:cubicBezTo>
                  <a:cubicBezTo>
                    <a:pt x="13" y="120"/>
                    <a:pt x="13" y="120"/>
                    <a:pt x="13" y="120"/>
                  </a:cubicBezTo>
                  <a:cubicBezTo>
                    <a:pt x="13" y="120"/>
                    <a:pt x="13" y="120"/>
                    <a:pt x="13" y="120"/>
                  </a:cubicBezTo>
                  <a:cubicBezTo>
                    <a:pt x="13" y="124"/>
                    <a:pt x="16" y="126"/>
                    <a:pt x="19" y="126"/>
                  </a:cubicBezTo>
                  <a:cubicBezTo>
                    <a:pt x="22" y="126"/>
                    <a:pt x="24" y="124"/>
                    <a:pt x="25" y="121"/>
                  </a:cubicBezTo>
                  <a:cubicBezTo>
                    <a:pt x="25" y="121"/>
                    <a:pt x="25" y="121"/>
                    <a:pt x="25" y="121"/>
                  </a:cubicBezTo>
                  <a:cubicBezTo>
                    <a:pt x="25" y="66"/>
                    <a:pt x="25" y="66"/>
                    <a:pt x="25" y="66"/>
                  </a:cubicBezTo>
                  <a:cubicBezTo>
                    <a:pt x="25" y="63"/>
                    <a:pt x="25" y="61"/>
                    <a:pt x="28" y="61"/>
                  </a:cubicBezTo>
                  <a:cubicBezTo>
                    <a:pt x="30" y="61"/>
                    <a:pt x="30" y="63"/>
                    <a:pt x="30" y="66"/>
                  </a:cubicBezTo>
                  <a:cubicBezTo>
                    <a:pt x="30" y="121"/>
                    <a:pt x="30" y="121"/>
                    <a:pt x="30" y="121"/>
                  </a:cubicBezTo>
                  <a:cubicBezTo>
                    <a:pt x="30" y="121"/>
                    <a:pt x="31" y="121"/>
                    <a:pt x="31" y="121"/>
                  </a:cubicBezTo>
                  <a:cubicBezTo>
                    <a:pt x="31" y="124"/>
                    <a:pt x="33" y="126"/>
                    <a:pt x="36" y="126"/>
                  </a:cubicBezTo>
                  <a:cubicBezTo>
                    <a:pt x="40" y="126"/>
                    <a:pt x="42" y="124"/>
                    <a:pt x="42" y="120"/>
                  </a:cubicBezTo>
                  <a:cubicBezTo>
                    <a:pt x="42" y="120"/>
                    <a:pt x="42" y="120"/>
                    <a:pt x="42" y="120"/>
                  </a:cubicBezTo>
                  <a:cubicBezTo>
                    <a:pt x="42" y="21"/>
                    <a:pt x="42" y="21"/>
                    <a:pt x="42" y="21"/>
                  </a:cubicBezTo>
                  <a:cubicBezTo>
                    <a:pt x="45" y="21"/>
                    <a:pt x="45" y="21"/>
                    <a:pt x="45" y="21"/>
                  </a:cubicBezTo>
                  <a:cubicBezTo>
                    <a:pt x="45" y="36"/>
                    <a:pt x="45" y="36"/>
                    <a:pt x="45" y="36"/>
                  </a:cubicBezTo>
                  <a:cubicBezTo>
                    <a:pt x="45" y="41"/>
                    <a:pt x="45" y="41"/>
                    <a:pt x="45" y="41"/>
                  </a:cubicBezTo>
                  <a:cubicBezTo>
                    <a:pt x="45" y="50"/>
                    <a:pt x="45" y="50"/>
                    <a:pt x="45" y="50"/>
                  </a:cubicBezTo>
                  <a:cubicBezTo>
                    <a:pt x="73" y="24"/>
                    <a:pt x="73" y="24"/>
                    <a:pt x="73" y="24"/>
                  </a:cubicBezTo>
                  <a:cubicBezTo>
                    <a:pt x="75" y="21"/>
                    <a:pt x="75" y="18"/>
                    <a:pt x="7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grpSp>
      <p:grpSp>
        <p:nvGrpSpPr>
          <p:cNvPr id="10" name="组合 9">
            <a:extLst>
              <a:ext uri="{FF2B5EF4-FFF2-40B4-BE49-F238E27FC236}">
                <a16:creationId xmlns:a16="http://schemas.microsoft.com/office/drawing/2014/main" xmlns="" id="{BAA7615C-BCC5-4921-ADE5-23963F2DA43D}"/>
              </a:ext>
            </a:extLst>
          </p:cNvPr>
          <p:cNvGrpSpPr/>
          <p:nvPr/>
        </p:nvGrpSpPr>
        <p:grpSpPr>
          <a:xfrm>
            <a:off x="4689644" y="3202751"/>
            <a:ext cx="393741" cy="861863"/>
            <a:chOff x="4709625" y="4322223"/>
            <a:chExt cx="366837" cy="802725"/>
          </a:xfrm>
          <a:solidFill>
            <a:schemeClr val="tx1">
              <a:lumMod val="50000"/>
              <a:lumOff val="50000"/>
            </a:schemeClr>
          </a:solidFill>
        </p:grpSpPr>
        <p:sp>
          <p:nvSpPr>
            <p:cNvPr id="11" name="Freeform 11">
              <a:extLst>
                <a:ext uri="{FF2B5EF4-FFF2-40B4-BE49-F238E27FC236}">
                  <a16:creationId xmlns:a16="http://schemas.microsoft.com/office/drawing/2014/main" xmlns="" id="{1ED498C0-D969-4127-A4A5-DE4BD6917F64}"/>
                </a:ext>
              </a:extLst>
            </p:cNvPr>
            <p:cNvSpPr/>
            <p:nvPr/>
          </p:nvSpPr>
          <p:spPr bwMode="auto">
            <a:xfrm>
              <a:off x="4862833" y="4322223"/>
              <a:ext cx="116525" cy="122998"/>
            </a:xfrm>
            <a:custGeom>
              <a:avLst/>
              <a:gdLst>
                <a:gd name="T0" fmla="*/ 1 w 23"/>
                <a:gd name="T1" fmla="*/ 12 h 24"/>
                <a:gd name="T2" fmla="*/ 12 w 23"/>
                <a:gd name="T3" fmla="*/ 24 h 24"/>
                <a:gd name="T4" fmla="*/ 23 w 23"/>
                <a:gd name="T5" fmla="*/ 12 h 24"/>
                <a:gd name="T6" fmla="*/ 12 w 23"/>
                <a:gd name="T7" fmla="*/ 0 h 24"/>
                <a:gd name="T8" fmla="*/ 1 w 23"/>
                <a:gd name="T9" fmla="*/ 12 h 24"/>
              </a:gdLst>
              <a:ahLst/>
              <a:cxnLst>
                <a:cxn ang="0">
                  <a:pos x="T0" y="T1"/>
                </a:cxn>
                <a:cxn ang="0">
                  <a:pos x="T2" y="T3"/>
                </a:cxn>
                <a:cxn ang="0">
                  <a:pos x="T4" y="T5"/>
                </a:cxn>
                <a:cxn ang="0">
                  <a:pos x="T6" y="T7"/>
                </a:cxn>
                <a:cxn ang="0">
                  <a:pos x="T8" y="T9"/>
                </a:cxn>
              </a:cxnLst>
              <a:rect l="0" t="0" r="r" b="b"/>
              <a:pathLst>
                <a:path w="23" h="24">
                  <a:moveTo>
                    <a:pt x="1" y="12"/>
                  </a:moveTo>
                  <a:cubicBezTo>
                    <a:pt x="0" y="18"/>
                    <a:pt x="5" y="24"/>
                    <a:pt x="12" y="24"/>
                  </a:cubicBezTo>
                  <a:cubicBezTo>
                    <a:pt x="18" y="24"/>
                    <a:pt x="23" y="19"/>
                    <a:pt x="23" y="12"/>
                  </a:cubicBezTo>
                  <a:cubicBezTo>
                    <a:pt x="23" y="5"/>
                    <a:pt x="18" y="0"/>
                    <a:pt x="12" y="0"/>
                  </a:cubicBezTo>
                  <a:cubicBezTo>
                    <a:pt x="6" y="0"/>
                    <a:pt x="1" y="5"/>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12" name="Freeform 12">
              <a:extLst>
                <a:ext uri="{FF2B5EF4-FFF2-40B4-BE49-F238E27FC236}">
                  <a16:creationId xmlns:a16="http://schemas.microsoft.com/office/drawing/2014/main" xmlns="" id="{E545F61C-F3F0-4475-9381-9951044F5F33}"/>
                </a:ext>
              </a:extLst>
            </p:cNvPr>
            <p:cNvSpPr/>
            <p:nvPr/>
          </p:nvSpPr>
          <p:spPr bwMode="auto">
            <a:xfrm>
              <a:off x="4709625" y="4453853"/>
              <a:ext cx="362521" cy="537308"/>
            </a:xfrm>
            <a:custGeom>
              <a:avLst/>
              <a:gdLst>
                <a:gd name="T0" fmla="*/ 1 w 71"/>
                <a:gd name="T1" fmla="*/ 44 h 105"/>
                <a:gd name="T2" fmla="*/ 5 w 71"/>
                <a:gd name="T3" fmla="*/ 19 h 105"/>
                <a:gd name="T4" fmla="*/ 8 w 71"/>
                <a:gd name="T5" fmla="*/ 15 h 105"/>
                <a:gd name="T6" fmla="*/ 32 w 71"/>
                <a:gd name="T7" fmla="*/ 1 h 105"/>
                <a:gd name="T8" fmla="*/ 32 w 71"/>
                <a:gd name="T9" fmla="*/ 1 h 105"/>
                <a:gd name="T10" fmla="*/ 33 w 71"/>
                <a:gd name="T11" fmla="*/ 1 h 105"/>
                <a:gd name="T12" fmla="*/ 33 w 71"/>
                <a:gd name="T13" fmla="*/ 1 h 105"/>
                <a:gd name="T14" fmla="*/ 33 w 71"/>
                <a:gd name="T15" fmla="*/ 1 h 105"/>
                <a:gd name="T16" fmla="*/ 33 w 71"/>
                <a:gd name="T17" fmla="*/ 1 h 105"/>
                <a:gd name="T18" fmla="*/ 34 w 71"/>
                <a:gd name="T19" fmla="*/ 1 h 105"/>
                <a:gd name="T20" fmla="*/ 34 w 71"/>
                <a:gd name="T21" fmla="*/ 1 h 105"/>
                <a:gd name="T22" fmla="*/ 34 w 71"/>
                <a:gd name="T23" fmla="*/ 0 h 105"/>
                <a:gd name="T24" fmla="*/ 34 w 71"/>
                <a:gd name="T25" fmla="*/ 0 h 105"/>
                <a:gd name="T26" fmla="*/ 35 w 71"/>
                <a:gd name="T27" fmla="*/ 0 h 105"/>
                <a:gd name="T28" fmla="*/ 35 w 71"/>
                <a:gd name="T29" fmla="*/ 0 h 105"/>
                <a:gd name="T30" fmla="*/ 35 w 71"/>
                <a:gd name="T31" fmla="*/ 0 h 105"/>
                <a:gd name="T32" fmla="*/ 36 w 71"/>
                <a:gd name="T33" fmla="*/ 0 h 105"/>
                <a:gd name="T34" fmla="*/ 36 w 71"/>
                <a:gd name="T35" fmla="*/ 0 h 105"/>
                <a:gd name="T36" fmla="*/ 36 w 71"/>
                <a:gd name="T37" fmla="*/ 0 h 105"/>
                <a:gd name="T38" fmla="*/ 36 w 71"/>
                <a:gd name="T39" fmla="*/ 1 h 105"/>
                <a:gd name="T40" fmla="*/ 37 w 71"/>
                <a:gd name="T41" fmla="*/ 1 h 105"/>
                <a:gd name="T42" fmla="*/ 37 w 71"/>
                <a:gd name="T43" fmla="*/ 1 h 105"/>
                <a:gd name="T44" fmla="*/ 48 w 71"/>
                <a:gd name="T45" fmla="*/ 5 h 105"/>
                <a:gd name="T46" fmla="*/ 52 w 71"/>
                <a:gd name="T47" fmla="*/ 11 h 105"/>
                <a:gd name="T48" fmla="*/ 48 w 71"/>
                <a:gd name="T49" fmla="*/ 47 h 105"/>
                <a:gd name="T50" fmla="*/ 48 w 71"/>
                <a:gd name="T51" fmla="*/ 48 h 105"/>
                <a:gd name="T52" fmla="*/ 68 w 71"/>
                <a:gd name="T53" fmla="*/ 59 h 105"/>
                <a:gd name="T54" fmla="*/ 71 w 71"/>
                <a:gd name="T55" fmla="*/ 65 h 105"/>
                <a:gd name="T56" fmla="*/ 67 w 71"/>
                <a:gd name="T57" fmla="*/ 99 h 105"/>
                <a:gd name="T58" fmla="*/ 61 w 71"/>
                <a:gd name="T59" fmla="*/ 105 h 105"/>
                <a:gd name="T60" fmla="*/ 55 w 71"/>
                <a:gd name="T61" fmla="*/ 99 h 105"/>
                <a:gd name="T62" fmla="*/ 59 w 71"/>
                <a:gd name="T63" fmla="*/ 69 h 105"/>
                <a:gd name="T64" fmla="*/ 29 w 71"/>
                <a:gd name="T65" fmla="*/ 51 h 105"/>
                <a:gd name="T66" fmla="*/ 29 w 71"/>
                <a:gd name="T67" fmla="*/ 50 h 105"/>
                <a:gd name="T68" fmla="*/ 29 w 71"/>
                <a:gd name="T69" fmla="*/ 50 h 105"/>
                <a:gd name="T70" fmla="*/ 28 w 71"/>
                <a:gd name="T71" fmla="*/ 50 h 105"/>
                <a:gd name="T72" fmla="*/ 28 w 71"/>
                <a:gd name="T73" fmla="*/ 50 h 105"/>
                <a:gd name="T74" fmla="*/ 28 w 71"/>
                <a:gd name="T75" fmla="*/ 50 h 105"/>
                <a:gd name="T76" fmla="*/ 28 w 71"/>
                <a:gd name="T77" fmla="*/ 50 h 105"/>
                <a:gd name="T78" fmla="*/ 27 w 71"/>
                <a:gd name="T79" fmla="*/ 49 h 105"/>
                <a:gd name="T80" fmla="*/ 27 w 71"/>
                <a:gd name="T81" fmla="*/ 49 h 105"/>
                <a:gd name="T82" fmla="*/ 27 w 71"/>
                <a:gd name="T83" fmla="*/ 49 h 105"/>
                <a:gd name="T84" fmla="*/ 27 w 71"/>
                <a:gd name="T85" fmla="*/ 48 h 105"/>
                <a:gd name="T86" fmla="*/ 27 w 71"/>
                <a:gd name="T87" fmla="*/ 48 h 105"/>
                <a:gd name="T88" fmla="*/ 26 w 71"/>
                <a:gd name="T89" fmla="*/ 47 h 105"/>
                <a:gd name="T90" fmla="*/ 26 w 71"/>
                <a:gd name="T91" fmla="*/ 47 h 105"/>
                <a:gd name="T92" fmla="*/ 26 w 71"/>
                <a:gd name="T93" fmla="*/ 46 h 105"/>
                <a:gd name="T94" fmla="*/ 26 w 71"/>
                <a:gd name="T95" fmla="*/ 46 h 105"/>
                <a:gd name="T96" fmla="*/ 26 w 71"/>
                <a:gd name="T97" fmla="*/ 46 h 105"/>
                <a:gd name="T98" fmla="*/ 26 w 71"/>
                <a:gd name="T99" fmla="*/ 46 h 105"/>
                <a:gd name="T100" fmla="*/ 26 w 71"/>
                <a:gd name="T101" fmla="*/ 45 h 105"/>
                <a:gd name="T102" fmla="*/ 26 w 71"/>
                <a:gd name="T103" fmla="*/ 45 h 105"/>
                <a:gd name="T104" fmla="*/ 26 w 71"/>
                <a:gd name="T105" fmla="*/ 45 h 105"/>
                <a:gd name="T106" fmla="*/ 26 w 71"/>
                <a:gd name="T107" fmla="*/ 45 h 105"/>
                <a:gd name="T108" fmla="*/ 29 w 71"/>
                <a:gd name="T109" fmla="*/ 18 h 105"/>
                <a:gd name="T110" fmla="*/ 16 w 71"/>
                <a:gd name="T111" fmla="*/ 25 h 105"/>
                <a:gd name="T112" fmla="*/ 12 w 71"/>
                <a:gd name="T113" fmla="*/ 47 h 105"/>
                <a:gd name="T114" fmla="*/ 5 w 71"/>
                <a:gd name="T115" fmla="*/ 52 h 105"/>
                <a:gd name="T116" fmla="*/ 1 w 71"/>
                <a:gd name="T117"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105">
                  <a:moveTo>
                    <a:pt x="1" y="44"/>
                  </a:moveTo>
                  <a:cubicBezTo>
                    <a:pt x="5" y="19"/>
                    <a:pt x="5" y="19"/>
                    <a:pt x="5" y="19"/>
                  </a:cubicBezTo>
                  <a:cubicBezTo>
                    <a:pt x="6" y="18"/>
                    <a:pt x="7" y="16"/>
                    <a:pt x="8" y="15"/>
                  </a:cubicBezTo>
                  <a:cubicBezTo>
                    <a:pt x="32" y="1"/>
                    <a:pt x="32" y="1"/>
                    <a:pt x="32" y="1"/>
                  </a:cubicBezTo>
                  <a:cubicBezTo>
                    <a:pt x="32" y="1"/>
                    <a:pt x="32" y="1"/>
                    <a:pt x="32" y="1"/>
                  </a:cubicBezTo>
                  <a:cubicBezTo>
                    <a:pt x="32" y="1"/>
                    <a:pt x="33" y="1"/>
                    <a:pt x="33" y="1"/>
                  </a:cubicBezTo>
                  <a:cubicBezTo>
                    <a:pt x="33" y="1"/>
                    <a:pt x="33" y="1"/>
                    <a:pt x="33" y="1"/>
                  </a:cubicBezTo>
                  <a:cubicBezTo>
                    <a:pt x="33" y="1"/>
                    <a:pt x="33" y="1"/>
                    <a:pt x="33" y="1"/>
                  </a:cubicBezTo>
                  <a:cubicBezTo>
                    <a:pt x="33" y="1"/>
                    <a:pt x="33" y="1"/>
                    <a:pt x="33" y="1"/>
                  </a:cubicBezTo>
                  <a:cubicBezTo>
                    <a:pt x="34" y="1"/>
                    <a:pt x="34" y="1"/>
                    <a:pt x="34" y="1"/>
                  </a:cubicBezTo>
                  <a:cubicBezTo>
                    <a:pt x="34" y="1"/>
                    <a:pt x="34" y="1"/>
                    <a:pt x="34" y="1"/>
                  </a:cubicBezTo>
                  <a:cubicBezTo>
                    <a:pt x="34" y="0"/>
                    <a:pt x="34" y="0"/>
                    <a:pt x="34" y="0"/>
                  </a:cubicBezTo>
                  <a:cubicBezTo>
                    <a:pt x="34" y="0"/>
                    <a:pt x="34" y="0"/>
                    <a:pt x="34" y="0"/>
                  </a:cubicBezTo>
                  <a:cubicBezTo>
                    <a:pt x="35" y="0"/>
                    <a:pt x="35" y="0"/>
                    <a:pt x="35" y="0"/>
                  </a:cubicBezTo>
                  <a:cubicBezTo>
                    <a:pt x="35" y="0"/>
                    <a:pt x="35" y="0"/>
                    <a:pt x="35" y="0"/>
                  </a:cubicBezTo>
                  <a:cubicBezTo>
                    <a:pt x="35" y="0"/>
                    <a:pt x="35" y="0"/>
                    <a:pt x="35" y="0"/>
                  </a:cubicBezTo>
                  <a:cubicBezTo>
                    <a:pt x="35" y="0"/>
                    <a:pt x="36" y="0"/>
                    <a:pt x="36" y="0"/>
                  </a:cubicBezTo>
                  <a:cubicBezTo>
                    <a:pt x="36" y="0"/>
                    <a:pt x="36" y="0"/>
                    <a:pt x="36" y="0"/>
                  </a:cubicBezTo>
                  <a:cubicBezTo>
                    <a:pt x="36" y="0"/>
                    <a:pt x="36" y="0"/>
                    <a:pt x="36" y="0"/>
                  </a:cubicBezTo>
                  <a:cubicBezTo>
                    <a:pt x="36" y="1"/>
                    <a:pt x="36" y="1"/>
                    <a:pt x="36" y="1"/>
                  </a:cubicBezTo>
                  <a:cubicBezTo>
                    <a:pt x="37" y="1"/>
                    <a:pt x="37" y="1"/>
                    <a:pt x="37" y="1"/>
                  </a:cubicBezTo>
                  <a:cubicBezTo>
                    <a:pt x="37" y="1"/>
                    <a:pt x="37" y="1"/>
                    <a:pt x="37" y="1"/>
                  </a:cubicBezTo>
                  <a:cubicBezTo>
                    <a:pt x="48" y="5"/>
                    <a:pt x="48" y="5"/>
                    <a:pt x="48" y="5"/>
                  </a:cubicBezTo>
                  <a:cubicBezTo>
                    <a:pt x="51" y="6"/>
                    <a:pt x="52" y="9"/>
                    <a:pt x="52" y="11"/>
                  </a:cubicBezTo>
                  <a:cubicBezTo>
                    <a:pt x="48" y="47"/>
                    <a:pt x="48" y="47"/>
                    <a:pt x="48" y="47"/>
                  </a:cubicBezTo>
                  <a:cubicBezTo>
                    <a:pt x="48" y="47"/>
                    <a:pt x="48" y="47"/>
                    <a:pt x="48" y="48"/>
                  </a:cubicBezTo>
                  <a:cubicBezTo>
                    <a:pt x="68" y="59"/>
                    <a:pt x="68" y="59"/>
                    <a:pt x="68" y="59"/>
                  </a:cubicBezTo>
                  <a:cubicBezTo>
                    <a:pt x="70" y="61"/>
                    <a:pt x="71" y="63"/>
                    <a:pt x="71" y="65"/>
                  </a:cubicBezTo>
                  <a:cubicBezTo>
                    <a:pt x="67" y="99"/>
                    <a:pt x="67" y="99"/>
                    <a:pt x="67" y="99"/>
                  </a:cubicBezTo>
                  <a:cubicBezTo>
                    <a:pt x="67" y="102"/>
                    <a:pt x="64" y="105"/>
                    <a:pt x="61" y="105"/>
                  </a:cubicBezTo>
                  <a:cubicBezTo>
                    <a:pt x="58" y="105"/>
                    <a:pt x="55" y="102"/>
                    <a:pt x="55" y="99"/>
                  </a:cubicBezTo>
                  <a:cubicBezTo>
                    <a:pt x="59" y="69"/>
                    <a:pt x="59" y="69"/>
                    <a:pt x="59" y="69"/>
                  </a:cubicBezTo>
                  <a:cubicBezTo>
                    <a:pt x="29" y="51"/>
                    <a:pt x="29" y="51"/>
                    <a:pt x="29" y="51"/>
                  </a:cubicBezTo>
                  <a:cubicBezTo>
                    <a:pt x="29" y="51"/>
                    <a:pt x="29" y="51"/>
                    <a:pt x="29" y="50"/>
                  </a:cubicBezTo>
                  <a:cubicBezTo>
                    <a:pt x="29" y="50"/>
                    <a:pt x="29" y="50"/>
                    <a:pt x="29" y="50"/>
                  </a:cubicBezTo>
                  <a:cubicBezTo>
                    <a:pt x="29" y="50"/>
                    <a:pt x="28" y="50"/>
                    <a:pt x="28" y="50"/>
                  </a:cubicBezTo>
                  <a:cubicBezTo>
                    <a:pt x="28" y="50"/>
                    <a:pt x="28" y="50"/>
                    <a:pt x="28" y="50"/>
                  </a:cubicBezTo>
                  <a:cubicBezTo>
                    <a:pt x="28" y="50"/>
                    <a:pt x="28" y="50"/>
                    <a:pt x="28" y="50"/>
                  </a:cubicBezTo>
                  <a:cubicBezTo>
                    <a:pt x="28" y="50"/>
                    <a:pt x="28" y="50"/>
                    <a:pt x="28" y="50"/>
                  </a:cubicBezTo>
                  <a:cubicBezTo>
                    <a:pt x="28" y="49"/>
                    <a:pt x="28" y="49"/>
                    <a:pt x="27" y="49"/>
                  </a:cubicBezTo>
                  <a:cubicBezTo>
                    <a:pt x="27" y="49"/>
                    <a:pt x="27" y="49"/>
                    <a:pt x="27" y="49"/>
                  </a:cubicBezTo>
                  <a:cubicBezTo>
                    <a:pt x="27" y="49"/>
                    <a:pt x="27" y="49"/>
                    <a:pt x="27" y="49"/>
                  </a:cubicBezTo>
                  <a:cubicBezTo>
                    <a:pt x="27" y="49"/>
                    <a:pt x="27" y="48"/>
                    <a:pt x="27" y="48"/>
                  </a:cubicBezTo>
                  <a:cubicBezTo>
                    <a:pt x="27" y="48"/>
                    <a:pt x="27" y="48"/>
                    <a:pt x="27" y="48"/>
                  </a:cubicBezTo>
                  <a:cubicBezTo>
                    <a:pt x="26" y="47"/>
                    <a:pt x="26" y="47"/>
                    <a:pt x="26" y="47"/>
                  </a:cubicBezTo>
                  <a:cubicBezTo>
                    <a:pt x="26" y="47"/>
                    <a:pt x="26" y="47"/>
                    <a:pt x="26" y="47"/>
                  </a:cubicBezTo>
                  <a:cubicBezTo>
                    <a:pt x="26" y="47"/>
                    <a:pt x="26" y="47"/>
                    <a:pt x="26" y="46"/>
                  </a:cubicBezTo>
                  <a:cubicBezTo>
                    <a:pt x="26" y="46"/>
                    <a:pt x="26" y="46"/>
                    <a:pt x="26" y="46"/>
                  </a:cubicBezTo>
                  <a:cubicBezTo>
                    <a:pt x="26" y="46"/>
                    <a:pt x="26" y="46"/>
                    <a:pt x="26" y="46"/>
                  </a:cubicBezTo>
                  <a:cubicBezTo>
                    <a:pt x="26" y="46"/>
                    <a:pt x="26" y="46"/>
                    <a:pt x="26" y="46"/>
                  </a:cubicBezTo>
                  <a:cubicBezTo>
                    <a:pt x="26" y="46"/>
                    <a:pt x="26" y="45"/>
                    <a:pt x="26" y="45"/>
                  </a:cubicBezTo>
                  <a:cubicBezTo>
                    <a:pt x="26" y="45"/>
                    <a:pt x="26" y="45"/>
                    <a:pt x="26" y="45"/>
                  </a:cubicBezTo>
                  <a:cubicBezTo>
                    <a:pt x="26" y="45"/>
                    <a:pt x="26" y="45"/>
                    <a:pt x="26" y="45"/>
                  </a:cubicBezTo>
                  <a:cubicBezTo>
                    <a:pt x="26" y="45"/>
                    <a:pt x="26" y="45"/>
                    <a:pt x="26" y="45"/>
                  </a:cubicBezTo>
                  <a:cubicBezTo>
                    <a:pt x="29" y="18"/>
                    <a:pt x="29" y="18"/>
                    <a:pt x="29" y="18"/>
                  </a:cubicBezTo>
                  <a:cubicBezTo>
                    <a:pt x="16" y="25"/>
                    <a:pt x="16" y="25"/>
                    <a:pt x="16" y="25"/>
                  </a:cubicBezTo>
                  <a:cubicBezTo>
                    <a:pt x="12" y="47"/>
                    <a:pt x="12" y="47"/>
                    <a:pt x="12" y="47"/>
                  </a:cubicBezTo>
                  <a:cubicBezTo>
                    <a:pt x="11" y="50"/>
                    <a:pt x="8" y="52"/>
                    <a:pt x="5" y="52"/>
                  </a:cubicBezTo>
                  <a:cubicBezTo>
                    <a:pt x="2" y="51"/>
                    <a:pt x="0" y="48"/>
                    <a:pt x="1"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13" name="Freeform 13">
              <a:extLst>
                <a:ext uri="{FF2B5EF4-FFF2-40B4-BE49-F238E27FC236}">
                  <a16:creationId xmlns:a16="http://schemas.microsoft.com/office/drawing/2014/main" xmlns="" id="{64DBE456-5A42-4405-A7D9-72589AFA296D}"/>
                </a:ext>
              </a:extLst>
            </p:cNvPr>
            <p:cNvSpPr/>
            <p:nvPr/>
          </p:nvSpPr>
          <p:spPr bwMode="auto">
            <a:xfrm>
              <a:off x="4802413" y="4730059"/>
              <a:ext cx="105735" cy="394889"/>
            </a:xfrm>
            <a:custGeom>
              <a:avLst/>
              <a:gdLst>
                <a:gd name="T0" fmla="*/ 1 w 21"/>
                <a:gd name="T1" fmla="*/ 69 h 77"/>
                <a:gd name="T2" fmla="*/ 10 w 21"/>
                <a:gd name="T3" fmla="*/ 0 h 77"/>
                <a:gd name="T4" fmla="*/ 10 w 21"/>
                <a:gd name="T5" fmla="*/ 0 h 77"/>
                <a:gd name="T6" fmla="*/ 21 w 21"/>
                <a:gd name="T7" fmla="*/ 6 h 77"/>
                <a:gd name="T8" fmla="*/ 12 w 21"/>
                <a:gd name="T9" fmla="*/ 71 h 77"/>
                <a:gd name="T10" fmla="*/ 5 w 21"/>
                <a:gd name="T11" fmla="*/ 76 h 77"/>
                <a:gd name="T12" fmla="*/ 1 w 21"/>
                <a:gd name="T13" fmla="*/ 69 h 77"/>
              </a:gdLst>
              <a:ahLst/>
              <a:cxnLst>
                <a:cxn ang="0">
                  <a:pos x="T0" y="T1"/>
                </a:cxn>
                <a:cxn ang="0">
                  <a:pos x="T2" y="T3"/>
                </a:cxn>
                <a:cxn ang="0">
                  <a:pos x="T4" y="T5"/>
                </a:cxn>
                <a:cxn ang="0">
                  <a:pos x="T6" y="T7"/>
                </a:cxn>
                <a:cxn ang="0">
                  <a:pos x="T8" y="T9"/>
                </a:cxn>
                <a:cxn ang="0">
                  <a:pos x="T10" y="T11"/>
                </a:cxn>
                <a:cxn ang="0">
                  <a:pos x="T12" y="T13"/>
                </a:cxn>
              </a:cxnLst>
              <a:rect l="0" t="0" r="r" b="b"/>
              <a:pathLst>
                <a:path w="21" h="77">
                  <a:moveTo>
                    <a:pt x="1" y="69"/>
                  </a:moveTo>
                  <a:cubicBezTo>
                    <a:pt x="10" y="0"/>
                    <a:pt x="10" y="0"/>
                    <a:pt x="10" y="0"/>
                  </a:cubicBezTo>
                  <a:cubicBezTo>
                    <a:pt x="10" y="0"/>
                    <a:pt x="10" y="0"/>
                    <a:pt x="10" y="0"/>
                  </a:cubicBezTo>
                  <a:cubicBezTo>
                    <a:pt x="21" y="6"/>
                    <a:pt x="21" y="6"/>
                    <a:pt x="21" y="6"/>
                  </a:cubicBezTo>
                  <a:cubicBezTo>
                    <a:pt x="12" y="71"/>
                    <a:pt x="12" y="71"/>
                    <a:pt x="12" y="71"/>
                  </a:cubicBezTo>
                  <a:cubicBezTo>
                    <a:pt x="11" y="74"/>
                    <a:pt x="8" y="77"/>
                    <a:pt x="5" y="76"/>
                  </a:cubicBezTo>
                  <a:cubicBezTo>
                    <a:pt x="2" y="75"/>
                    <a:pt x="0" y="72"/>
                    <a:pt x="1"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14" name="Freeform 14">
              <a:extLst>
                <a:ext uri="{FF2B5EF4-FFF2-40B4-BE49-F238E27FC236}">
                  <a16:creationId xmlns:a16="http://schemas.microsoft.com/office/drawing/2014/main" xmlns="" id="{ACBE8A99-9C3D-4592-A663-D5E74D2F3DBE}"/>
                </a:ext>
              </a:extLst>
            </p:cNvPr>
            <p:cNvSpPr/>
            <p:nvPr/>
          </p:nvSpPr>
          <p:spPr bwMode="auto">
            <a:xfrm>
              <a:off x="4975042" y="4576851"/>
              <a:ext cx="101420" cy="112209"/>
            </a:xfrm>
            <a:custGeom>
              <a:avLst/>
              <a:gdLst>
                <a:gd name="T0" fmla="*/ 2 w 20"/>
                <a:gd name="T1" fmla="*/ 0 h 22"/>
                <a:gd name="T2" fmla="*/ 17 w 20"/>
                <a:gd name="T3" fmla="*/ 10 h 22"/>
                <a:gd name="T4" fmla="*/ 18 w 20"/>
                <a:gd name="T5" fmla="*/ 18 h 22"/>
                <a:gd name="T6" fmla="*/ 10 w 20"/>
                <a:gd name="T7" fmla="*/ 20 h 22"/>
                <a:gd name="T8" fmla="*/ 0 w 20"/>
                <a:gd name="T9" fmla="*/ 13 h 22"/>
                <a:gd name="T10" fmla="*/ 2 w 20"/>
                <a:gd name="T11" fmla="*/ 0 h 22"/>
              </a:gdLst>
              <a:ahLst/>
              <a:cxnLst>
                <a:cxn ang="0">
                  <a:pos x="T0" y="T1"/>
                </a:cxn>
                <a:cxn ang="0">
                  <a:pos x="T2" y="T3"/>
                </a:cxn>
                <a:cxn ang="0">
                  <a:pos x="T4" y="T5"/>
                </a:cxn>
                <a:cxn ang="0">
                  <a:pos x="T6" y="T7"/>
                </a:cxn>
                <a:cxn ang="0">
                  <a:pos x="T8" y="T9"/>
                </a:cxn>
                <a:cxn ang="0">
                  <a:pos x="T10" y="T11"/>
                </a:cxn>
              </a:cxnLst>
              <a:rect l="0" t="0" r="r" b="b"/>
              <a:pathLst>
                <a:path w="20" h="22">
                  <a:moveTo>
                    <a:pt x="2" y="0"/>
                  </a:moveTo>
                  <a:cubicBezTo>
                    <a:pt x="17" y="10"/>
                    <a:pt x="17" y="10"/>
                    <a:pt x="17" y="10"/>
                  </a:cubicBezTo>
                  <a:cubicBezTo>
                    <a:pt x="19" y="12"/>
                    <a:pt x="20" y="15"/>
                    <a:pt x="18" y="18"/>
                  </a:cubicBezTo>
                  <a:cubicBezTo>
                    <a:pt x="17" y="21"/>
                    <a:pt x="13" y="22"/>
                    <a:pt x="10" y="20"/>
                  </a:cubicBezTo>
                  <a:cubicBezTo>
                    <a:pt x="0" y="13"/>
                    <a:pt x="0" y="13"/>
                    <a:pt x="0" y="13"/>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grpSp>
      <p:sp>
        <p:nvSpPr>
          <p:cNvPr id="15" name="Freeform 16">
            <a:extLst>
              <a:ext uri="{FF2B5EF4-FFF2-40B4-BE49-F238E27FC236}">
                <a16:creationId xmlns:a16="http://schemas.microsoft.com/office/drawing/2014/main" xmlns="" id="{BC99EB99-D560-4A52-86EE-8A19DF1F7EBE}"/>
              </a:ext>
            </a:extLst>
          </p:cNvPr>
          <p:cNvSpPr/>
          <p:nvPr/>
        </p:nvSpPr>
        <p:spPr bwMode="auto">
          <a:xfrm>
            <a:off x="2558143" y="4448203"/>
            <a:ext cx="1405887" cy="581526"/>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16" name="Freeform 16">
            <a:extLst>
              <a:ext uri="{FF2B5EF4-FFF2-40B4-BE49-F238E27FC236}">
                <a16:creationId xmlns:a16="http://schemas.microsoft.com/office/drawing/2014/main" xmlns="" id="{7B143D66-0279-41A9-B59C-FC2A0AA85102}"/>
              </a:ext>
            </a:extLst>
          </p:cNvPr>
          <p:cNvSpPr/>
          <p:nvPr/>
        </p:nvSpPr>
        <p:spPr bwMode="auto">
          <a:xfrm>
            <a:off x="4268810" y="3918587"/>
            <a:ext cx="1405887" cy="581526"/>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17" name="Freeform 16">
            <a:extLst>
              <a:ext uri="{FF2B5EF4-FFF2-40B4-BE49-F238E27FC236}">
                <a16:creationId xmlns:a16="http://schemas.microsoft.com/office/drawing/2014/main" xmlns="" id="{096D56EF-D476-47D7-9B75-31DE81C2935E}"/>
              </a:ext>
            </a:extLst>
          </p:cNvPr>
          <p:cNvSpPr/>
          <p:nvPr/>
        </p:nvSpPr>
        <p:spPr bwMode="auto">
          <a:xfrm>
            <a:off x="6018687" y="3417145"/>
            <a:ext cx="1405887" cy="581526"/>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grpSp>
        <p:nvGrpSpPr>
          <p:cNvPr id="18" name="组合 17">
            <a:extLst>
              <a:ext uri="{FF2B5EF4-FFF2-40B4-BE49-F238E27FC236}">
                <a16:creationId xmlns:a16="http://schemas.microsoft.com/office/drawing/2014/main" xmlns="" id="{2635D4A2-F8F3-43F9-9DB4-350ED01B30BB}"/>
              </a:ext>
            </a:extLst>
          </p:cNvPr>
          <p:cNvGrpSpPr/>
          <p:nvPr/>
        </p:nvGrpSpPr>
        <p:grpSpPr>
          <a:xfrm>
            <a:off x="8242753" y="2029895"/>
            <a:ext cx="568584" cy="933041"/>
            <a:chOff x="8472488" y="3105150"/>
            <a:chExt cx="525463" cy="862013"/>
          </a:xfrm>
          <a:solidFill>
            <a:schemeClr val="tx1">
              <a:lumMod val="95000"/>
              <a:lumOff val="5000"/>
            </a:schemeClr>
          </a:solidFill>
        </p:grpSpPr>
        <p:sp>
          <p:nvSpPr>
            <p:cNvPr id="19" name="Oval 288">
              <a:extLst>
                <a:ext uri="{FF2B5EF4-FFF2-40B4-BE49-F238E27FC236}">
                  <a16:creationId xmlns:a16="http://schemas.microsoft.com/office/drawing/2014/main" xmlns="" id="{F9920382-C2B1-4A30-BA5F-89607D18BEE2}"/>
                </a:ext>
              </a:extLst>
            </p:cNvPr>
            <p:cNvSpPr>
              <a:spLocks noChangeArrowheads="1"/>
            </p:cNvSpPr>
            <p:nvPr/>
          </p:nvSpPr>
          <p:spPr bwMode="auto">
            <a:xfrm>
              <a:off x="8672513" y="3105150"/>
              <a:ext cx="127000" cy="1365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20" name="Freeform 289">
              <a:extLst>
                <a:ext uri="{FF2B5EF4-FFF2-40B4-BE49-F238E27FC236}">
                  <a16:creationId xmlns:a16="http://schemas.microsoft.com/office/drawing/2014/main" xmlns="" id="{179ABC66-FC5C-4E65-A0E3-0A80D733C536}"/>
                </a:ext>
              </a:extLst>
            </p:cNvPr>
            <p:cNvSpPr/>
            <p:nvPr/>
          </p:nvSpPr>
          <p:spPr bwMode="auto">
            <a:xfrm>
              <a:off x="8472488" y="3268663"/>
              <a:ext cx="525463" cy="698500"/>
            </a:xfrm>
            <a:custGeom>
              <a:avLst/>
              <a:gdLst>
                <a:gd name="T0" fmla="*/ 135 w 137"/>
                <a:gd name="T1" fmla="*/ 35 h 184"/>
                <a:gd name="T2" fmla="*/ 125 w 137"/>
                <a:gd name="T3" fmla="*/ 32 h 184"/>
                <a:gd name="T4" fmla="*/ 109 w 137"/>
                <a:gd name="T5" fmla="*/ 39 h 184"/>
                <a:gd name="T6" fmla="*/ 109 w 137"/>
                <a:gd name="T7" fmla="*/ 23 h 184"/>
                <a:gd name="T8" fmla="*/ 109 w 137"/>
                <a:gd name="T9" fmla="*/ 23 h 184"/>
                <a:gd name="T10" fmla="*/ 68 w 137"/>
                <a:gd name="T11" fmla="*/ 0 h 184"/>
                <a:gd name="T12" fmla="*/ 28 w 137"/>
                <a:gd name="T13" fmla="*/ 23 h 184"/>
                <a:gd name="T14" fmla="*/ 28 w 137"/>
                <a:gd name="T15" fmla="*/ 23 h 184"/>
                <a:gd name="T16" fmla="*/ 28 w 137"/>
                <a:gd name="T17" fmla="*/ 39 h 184"/>
                <a:gd name="T18" fmla="*/ 12 w 137"/>
                <a:gd name="T19" fmla="*/ 32 h 184"/>
                <a:gd name="T20" fmla="*/ 2 w 137"/>
                <a:gd name="T21" fmla="*/ 35 h 184"/>
                <a:gd name="T22" fmla="*/ 6 w 137"/>
                <a:gd name="T23" fmla="*/ 45 h 184"/>
                <a:gd name="T24" fmla="*/ 43 w 137"/>
                <a:gd name="T25" fmla="*/ 63 h 184"/>
                <a:gd name="T26" fmla="*/ 43 w 137"/>
                <a:gd name="T27" fmla="*/ 31 h 184"/>
                <a:gd name="T28" fmla="*/ 47 w 137"/>
                <a:gd name="T29" fmla="*/ 31 h 184"/>
                <a:gd name="T30" fmla="*/ 47 w 137"/>
                <a:gd name="T31" fmla="*/ 175 h 184"/>
                <a:gd name="T32" fmla="*/ 47 w 137"/>
                <a:gd name="T33" fmla="*/ 175 h 184"/>
                <a:gd name="T34" fmla="*/ 47 w 137"/>
                <a:gd name="T35" fmla="*/ 175 h 184"/>
                <a:gd name="T36" fmla="*/ 56 w 137"/>
                <a:gd name="T37" fmla="*/ 184 h 184"/>
                <a:gd name="T38" fmla="*/ 64 w 137"/>
                <a:gd name="T39" fmla="*/ 176 h 184"/>
                <a:gd name="T40" fmla="*/ 64 w 137"/>
                <a:gd name="T41" fmla="*/ 176 h 184"/>
                <a:gd name="T42" fmla="*/ 64 w 137"/>
                <a:gd name="T43" fmla="*/ 96 h 184"/>
                <a:gd name="T44" fmla="*/ 68 w 137"/>
                <a:gd name="T45" fmla="*/ 89 h 184"/>
                <a:gd name="T46" fmla="*/ 73 w 137"/>
                <a:gd name="T47" fmla="*/ 96 h 184"/>
                <a:gd name="T48" fmla="*/ 73 w 137"/>
                <a:gd name="T49" fmla="*/ 176 h 184"/>
                <a:gd name="T50" fmla="*/ 73 w 137"/>
                <a:gd name="T51" fmla="*/ 176 h 184"/>
                <a:gd name="T52" fmla="*/ 81 w 137"/>
                <a:gd name="T53" fmla="*/ 184 h 184"/>
                <a:gd name="T54" fmla="*/ 90 w 137"/>
                <a:gd name="T55" fmla="*/ 175 h 184"/>
                <a:gd name="T56" fmla="*/ 90 w 137"/>
                <a:gd name="T57" fmla="*/ 175 h 184"/>
                <a:gd name="T58" fmla="*/ 90 w 137"/>
                <a:gd name="T59" fmla="*/ 31 h 184"/>
                <a:gd name="T60" fmla="*/ 94 w 137"/>
                <a:gd name="T61" fmla="*/ 31 h 184"/>
                <a:gd name="T62" fmla="*/ 94 w 137"/>
                <a:gd name="T63" fmla="*/ 63 h 184"/>
                <a:gd name="T64" fmla="*/ 131 w 137"/>
                <a:gd name="T65" fmla="*/ 45 h 184"/>
                <a:gd name="T66" fmla="*/ 135 w 137"/>
                <a:gd name="T67" fmla="*/ 3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84">
                  <a:moveTo>
                    <a:pt x="135" y="35"/>
                  </a:moveTo>
                  <a:cubicBezTo>
                    <a:pt x="134" y="31"/>
                    <a:pt x="129" y="30"/>
                    <a:pt x="125" y="32"/>
                  </a:cubicBezTo>
                  <a:cubicBezTo>
                    <a:pt x="109" y="39"/>
                    <a:pt x="109" y="39"/>
                    <a:pt x="109" y="39"/>
                  </a:cubicBezTo>
                  <a:cubicBezTo>
                    <a:pt x="109" y="23"/>
                    <a:pt x="109" y="23"/>
                    <a:pt x="109" y="23"/>
                  </a:cubicBezTo>
                  <a:cubicBezTo>
                    <a:pt x="109" y="23"/>
                    <a:pt x="109" y="23"/>
                    <a:pt x="109" y="23"/>
                  </a:cubicBezTo>
                  <a:cubicBezTo>
                    <a:pt x="108" y="1"/>
                    <a:pt x="89" y="0"/>
                    <a:pt x="68" y="0"/>
                  </a:cubicBezTo>
                  <a:cubicBezTo>
                    <a:pt x="48" y="0"/>
                    <a:pt x="29" y="1"/>
                    <a:pt x="28" y="23"/>
                  </a:cubicBezTo>
                  <a:cubicBezTo>
                    <a:pt x="28" y="23"/>
                    <a:pt x="28" y="23"/>
                    <a:pt x="28" y="23"/>
                  </a:cubicBezTo>
                  <a:cubicBezTo>
                    <a:pt x="28" y="39"/>
                    <a:pt x="28" y="39"/>
                    <a:pt x="28" y="39"/>
                  </a:cubicBezTo>
                  <a:cubicBezTo>
                    <a:pt x="12" y="32"/>
                    <a:pt x="12" y="32"/>
                    <a:pt x="12" y="32"/>
                  </a:cubicBezTo>
                  <a:cubicBezTo>
                    <a:pt x="8" y="30"/>
                    <a:pt x="3" y="31"/>
                    <a:pt x="2" y="35"/>
                  </a:cubicBezTo>
                  <a:cubicBezTo>
                    <a:pt x="0" y="38"/>
                    <a:pt x="2" y="43"/>
                    <a:pt x="6" y="45"/>
                  </a:cubicBezTo>
                  <a:cubicBezTo>
                    <a:pt x="43" y="63"/>
                    <a:pt x="43" y="63"/>
                    <a:pt x="43" y="63"/>
                  </a:cubicBezTo>
                  <a:cubicBezTo>
                    <a:pt x="43" y="31"/>
                    <a:pt x="43" y="31"/>
                    <a:pt x="43" y="31"/>
                  </a:cubicBezTo>
                  <a:cubicBezTo>
                    <a:pt x="47" y="31"/>
                    <a:pt x="47" y="31"/>
                    <a:pt x="47" y="31"/>
                  </a:cubicBezTo>
                  <a:cubicBezTo>
                    <a:pt x="47" y="175"/>
                    <a:pt x="47" y="175"/>
                    <a:pt x="47" y="175"/>
                  </a:cubicBezTo>
                  <a:cubicBezTo>
                    <a:pt x="47" y="175"/>
                    <a:pt x="47" y="175"/>
                    <a:pt x="47" y="175"/>
                  </a:cubicBezTo>
                  <a:cubicBezTo>
                    <a:pt x="47" y="175"/>
                    <a:pt x="47" y="175"/>
                    <a:pt x="47" y="175"/>
                  </a:cubicBezTo>
                  <a:cubicBezTo>
                    <a:pt x="47" y="180"/>
                    <a:pt x="51" y="184"/>
                    <a:pt x="56" y="184"/>
                  </a:cubicBezTo>
                  <a:cubicBezTo>
                    <a:pt x="60" y="184"/>
                    <a:pt x="64" y="181"/>
                    <a:pt x="64" y="176"/>
                  </a:cubicBezTo>
                  <a:cubicBezTo>
                    <a:pt x="64" y="176"/>
                    <a:pt x="64" y="176"/>
                    <a:pt x="64" y="176"/>
                  </a:cubicBezTo>
                  <a:cubicBezTo>
                    <a:pt x="64" y="96"/>
                    <a:pt x="64" y="96"/>
                    <a:pt x="64" y="96"/>
                  </a:cubicBezTo>
                  <a:cubicBezTo>
                    <a:pt x="64" y="92"/>
                    <a:pt x="65" y="89"/>
                    <a:pt x="68" y="89"/>
                  </a:cubicBezTo>
                  <a:cubicBezTo>
                    <a:pt x="72" y="89"/>
                    <a:pt x="73" y="92"/>
                    <a:pt x="73" y="96"/>
                  </a:cubicBezTo>
                  <a:cubicBezTo>
                    <a:pt x="73" y="176"/>
                    <a:pt x="73" y="176"/>
                    <a:pt x="73" y="176"/>
                  </a:cubicBezTo>
                  <a:cubicBezTo>
                    <a:pt x="73" y="176"/>
                    <a:pt x="73" y="176"/>
                    <a:pt x="73" y="176"/>
                  </a:cubicBezTo>
                  <a:cubicBezTo>
                    <a:pt x="73" y="181"/>
                    <a:pt x="77" y="184"/>
                    <a:pt x="81" y="184"/>
                  </a:cubicBezTo>
                  <a:cubicBezTo>
                    <a:pt x="86" y="184"/>
                    <a:pt x="90" y="180"/>
                    <a:pt x="90" y="175"/>
                  </a:cubicBezTo>
                  <a:cubicBezTo>
                    <a:pt x="90" y="175"/>
                    <a:pt x="90" y="175"/>
                    <a:pt x="90" y="175"/>
                  </a:cubicBezTo>
                  <a:cubicBezTo>
                    <a:pt x="90" y="31"/>
                    <a:pt x="90" y="31"/>
                    <a:pt x="90" y="31"/>
                  </a:cubicBezTo>
                  <a:cubicBezTo>
                    <a:pt x="94" y="31"/>
                    <a:pt x="94" y="31"/>
                    <a:pt x="94" y="31"/>
                  </a:cubicBezTo>
                  <a:cubicBezTo>
                    <a:pt x="94" y="63"/>
                    <a:pt x="94" y="63"/>
                    <a:pt x="94" y="63"/>
                  </a:cubicBezTo>
                  <a:cubicBezTo>
                    <a:pt x="131" y="45"/>
                    <a:pt x="131" y="45"/>
                    <a:pt x="131" y="45"/>
                  </a:cubicBezTo>
                  <a:cubicBezTo>
                    <a:pt x="135" y="43"/>
                    <a:pt x="137" y="38"/>
                    <a:pt x="135"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grpSp>
      <p:sp>
        <p:nvSpPr>
          <p:cNvPr id="21" name="Freeform 16">
            <a:extLst>
              <a:ext uri="{FF2B5EF4-FFF2-40B4-BE49-F238E27FC236}">
                <a16:creationId xmlns:a16="http://schemas.microsoft.com/office/drawing/2014/main" xmlns="" id="{B2DEDFC4-44FF-4686-8955-436810B3B426}"/>
              </a:ext>
            </a:extLst>
          </p:cNvPr>
          <p:cNvSpPr/>
          <p:nvPr/>
        </p:nvSpPr>
        <p:spPr bwMode="auto">
          <a:xfrm>
            <a:off x="7691254" y="2920038"/>
            <a:ext cx="1405887" cy="581526"/>
          </a:xfrm>
          <a:custGeom>
            <a:avLst/>
            <a:gdLst>
              <a:gd name="T0" fmla="*/ 255 w 256"/>
              <a:gd name="T1" fmla="*/ 0 h 106"/>
              <a:gd name="T2" fmla="*/ 130 w 256"/>
              <a:gd name="T3" fmla="*/ 3 h 106"/>
              <a:gd name="T4" fmla="*/ 0 w 256"/>
              <a:gd name="T5" fmla="*/ 96 h 106"/>
              <a:gd name="T6" fmla="*/ 4 w 256"/>
              <a:gd name="T7" fmla="*/ 106 h 106"/>
              <a:gd name="T8" fmla="*/ 133 w 256"/>
              <a:gd name="T9" fmla="*/ 14 h 106"/>
              <a:gd name="T10" fmla="*/ 256 w 256"/>
              <a:gd name="T11" fmla="*/ 11 h 106"/>
              <a:gd name="T12" fmla="*/ 255 w 256"/>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256" h="106">
                <a:moveTo>
                  <a:pt x="255" y="0"/>
                </a:moveTo>
                <a:cubicBezTo>
                  <a:pt x="130" y="3"/>
                  <a:pt x="130" y="3"/>
                  <a:pt x="130" y="3"/>
                </a:cubicBezTo>
                <a:cubicBezTo>
                  <a:pt x="0" y="96"/>
                  <a:pt x="0" y="96"/>
                  <a:pt x="0" y="96"/>
                </a:cubicBezTo>
                <a:cubicBezTo>
                  <a:pt x="4" y="106"/>
                  <a:pt x="4" y="106"/>
                  <a:pt x="4" y="106"/>
                </a:cubicBezTo>
                <a:cubicBezTo>
                  <a:pt x="133" y="14"/>
                  <a:pt x="133" y="14"/>
                  <a:pt x="133" y="14"/>
                </a:cubicBezTo>
                <a:cubicBezTo>
                  <a:pt x="256" y="11"/>
                  <a:pt x="256" y="11"/>
                  <a:pt x="256" y="11"/>
                </a:cubicBezTo>
                <a:cubicBezTo>
                  <a:pt x="256" y="7"/>
                  <a:pt x="255" y="3"/>
                  <a:pt x="255" y="0"/>
                </a:cubicBezTo>
                <a:close/>
              </a:path>
            </a:pathLst>
          </a:custGeom>
          <a:solidFill>
            <a:srgbClr val="4245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22" name="Freeform 131">
            <a:extLst>
              <a:ext uri="{FF2B5EF4-FFF2-40B4-BE49-F238E27FC236}">
                <a16:creationId xmlns:a16="http://schemas.microsoft.com/office/drawing/2014/main" xmlns="" id="{D9EED2B9-F0D4-4CF6-8FE8-F1670910F744}"/>
              </a:ext>
            </a:extLst>
          </p:cNvPr>
          <p:cNvSpPr>
            <a:spLocks noEditPoints="1"/>
          </p:cNvSpPr>
          <p:nvPr/>
        </p:nvSpPr>
        <p:spPr bwMode="auto">
          <a:xfrm>
            <a:off x="5676204" y="3766332"/>
            <a:ext cx="384476" cy="384595"/>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9 w 70"/>
              <a:gd name="T11" fmla="*/ 40 h 70"/>
              <a:gd name="T12" fmla="*/ 40 w 70"/>
              <a:gd name="T13" fmla="*/ 40 h 70"/>
              <a:gd name="T14" fmla="*/ 40 w 70"/>
              <a:gd name="T15" fmla="*/ 58 h 70"/>
              <a:gd name="T16" fmla="*/ 30 w 70"/>
              <a:gd name="T17" fmla="*/ 58 h 70"/>
              <a:gd name="T18" fmla="*/ 30 w 70"/>
              <a:gd name="T19" fmla="*/ 40 h 70"/>
              <a:gd name="T20" fmla="*/ 12 w 70"/>
              <a:gd name="T21" fmla="*/ 40 h 70"/>
              <a:gd name="T22" fmla="*/ 12 w 70"/>
              <a:gd name="T23" fmla="*/ 30 h 70"/>
              <a:gd name="T24" fmla="*/ 30 w 70"/>
              <a:gd name="T25" fmla="*/ 30 h 70"/>
              <a:gd name="T26" fmla="*/ 30 w 70"/>
              <a:gd name="T27" fmla="*/ 11 h 70"/>
              <a:gd name="T28" fmla="*/ 40 w 70"/>
              <a:gd name="T29" fmla="*/ 11 h 70"/>
              <a:gd name="T30" fmla="*/ 40 w 70"/>
              <a:gd name="T31" fmla="*/ 30 h 70"/>
              <a:gd name="T32" fmla="*/ 59 w 70"/>
              <a:gd name="T33" fmla="*/ 30 h 70"/>
              <a:gd name="T34" fmla="*/ 59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6" y="0"/>
                  <a:pt x="0" y="15"/>
                  <a:pt x="0" y="35"/>
                </a:cubicBezTo>
                <a:cubicBezTo>
                  <a:pt x="0" y="54"/>
                  <a:pt x="16" y="70"/>
                  <a:pt x="35" y="70"/>
                </a:cubicBezTo>
                <a:cubicBezTo>
                  <a:pt x="55" y="70"/>
                  <a:pt x="70" y="54"/>
                  <a:pt x="70" y="35"/>
                </a:cubicBezTo>
                <a:cubicBezTo>
                  <a:pt x="70" y="15"/>
                  <a:pt x="55" y="0"/>
                  <a:pt x="35" y="0"/>
                </a:cubicBezTo>
                <a:close/>
                <a:moveTo>
                  <a:pt x="59" y="40"/>
                </a:moveTo>
                <a:cubicBezTo>
                  <a:pt x="40" y="40"/>
                  <a:pt x="40" y="40"/>
                  <a:pt x="40" y="40"/>
                </a:cubicBezTo>
                <a:cubicBezTo>
                  <a:pt x="40" y="58"/>
                  <a:pt x="40" y="58"/>
                  <a:pt x="40" y="58"/>
                </a:cubicBezTo>
                <a:cubicBezTo>
                  <a:pt x="30" y="58"/>
                  <a:pt x="30" y="58"/>
                  <a:pt x="30" y="58"/>
                </a:cubicBezTo>
                <a:cubicBezTo>
                  <a:pt x="30" y="40"/>
                  <a:pt x="30" y="40"/>
                  <a:pt x="30" y="40"/>
                </a:cubicBezTo>
                <a:cubicBezTo>
                  <a:pt x="12" y="40"/>
                  <a:pt x="12" y="40"/>
                  <a:pt x="12" y="40"/>
                </a:cubicBezTo>
                <a:cubicBezTo>
                  <a:pt x="12" y="30"/>
                  <a:pt x="12" y="30"/>
                  <a:pt x="12" y="30"/>
                </a:cubicBezTo>
                <a:cubicBezTo>
                  <a:pt x="30" y="30"/>
                  <a:pt x="30" y="30"/>
                  <a:pt x="30" y="30"/>
                </a:cubicBezTo>
                <a:cubicBezTo>
                  <a:pt x="30" y="11"/>
                  <a:pt x="30" y="11"/>
                  <a:pt x="30" y="11"/>
                </a:cubicBezTo>
                <a:cubicBezTo>
                  <a:pt x="40" y="11"/>
                  <a:pt x="40" y="11"/>
                  <a:pt x="40" y="11"/>
                </a:cubicBezTo>
                <a:cubicBezTo>
                  <a:pt x="40" y="30"/>
                  <a:pt x="40" y="30"/>
                  <a:pt x="40" y="30"/>
                </a:cubicBezTo>
                <a:cubicBezTo>
                  <a:pt x="59" y="30"/>
                  <a:pt x="59" y="30"/>
                  <a:pt x="59" y="30"/>
                </a:cubicBezTo>
                <a:lnTo>
                  <a:pt x="59" y="40"/>
                </a:lnTo>
                <a:close/>
              </a:path>
            </a:pathLst>
          </a:custGeom>
          <a:solidFill>
            <a:schemeClr val="accent3">
              <a:lumMod val="100000"/>
            </a:schemeClr>
          </a:solidFill>
          <a:ln>
            <a:noFill/>
          </a:ln>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23" name="Freeform 204">
            <a:extLst>
              <a:ext uri="{FF2B5EF4-FFF2-40B4-BE49-F238E27FC236}">
                <a16:creationId xmlns:a16="http://schemas.microsoft.com/office/drawing/2014/main" xmlns="" id="{F88BC0AB-7955-405C-8FB8-095C73769427}"/>
              </a:ext>
            </a:extLst>
          </p:cNvPr>
          <p:cNvSpPr>
            <a:spLocks noEditPoints="1"/>
          </p:cNvSpPr>
          <p:nvPr/>
        </p:nvSpPr>
        <p:spPr bwMode="auto">
          <a:xfrm>
            <a:off x="3927242" y="4277998"/>
            <a:ext cx="384476" cy="384595"/>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chemeClr val="accent3">
              <a:lumMod val="100000"/>
            </a:schemeClr>
          </a:solidFill>
          <a:ln>
            <a:noFill/>
          </a:ln>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24" name="Freeform 278">
            <a:extLst>
              <a:ext uri="{FF2B5EF4-FFF2-40B4-BE49-F238E27FC236}">
                <a16:creationId xmlns:a16="http://schemas.microsoft.com/office/drawing/2014/main" xmlns="" id="{DC9AC7FE-BBF8-4CF5-ABED-C6E3F04DFCC1}"/>
              </a:ext>
            </a:extLst>
          </p:cNvPr>
          <p:cNvSpPr>
            <a:spLocks noEditPoints="1"/>
          </p:cNvSpPr>
          <p:nvPr/>
        </p:nvSpPr>
        <p:spPr bwMode="auto">
          <a:xfrm>
            <a:off x="7382582" y="3256039"/>
            <a:ext cx="384476" cy="384595"/>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58 w 70"/>
              <a:gd name="T11" fmla="*/ 40 h 70"/>
              <a:gd name="T12" fmla="*/ 40 w 70"/>
              <a:gd name="T13" fmla="*/ 40 h 70"/>
              <a:gd name="T14" fmla="*/ 40 w 70"/>
              <a:gd name="T15" fmla="*/ 58 h 70"/>
              <a:gd name="T16" fmla="*/ 30 w 70"/>
              <a:gd name="T17" fmla="*/ 58 h 70"/>
              <a:gd name="T18" fmla="*/ 30 w 70"/>
              <a:gd name="T19" fmla="*/ 40 h 70"/>
              <a:gd name="T20" fmla="*/ 11 w 70"/>
              <a:gd name="T21" fmla="*/ 40 h 70"/>
              <a:gd name="T22" fmla="*/ 11 w 70"/>
              <a:gd name="T23" fmla="*/ 30 h 70"/>
              <a:gd name="T24" fmla="*/ 30 w 70"/>
              <a:gd name="T25" fmla="*/ 30 h 70"/>
              <a:gd name="T26" fmla="*/ 30 w 70"/>
              <a:gd name="T27" fmla="*/ 11 h 70"/>
              <a:gd name="T28" fmla="*/ 40 w 70"/>
              <a:gd name="T29" fmla="*/ 11 h 70"/>
              <a:gd name="T30" fmla="*/ 40 w 70"/>
              <a:gd name="T31" fmla="*/ 30 h 70"/>
              <a:gd name="T32" fmla="*/ 58 w 70"/>
              <a:gd name="T33" fmla="*/ 30 h 70"/>
              <a:gd name="T34" fmla="*/ 58 w 70"/>
              <a:gd name="T35"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 h="70">
                <a:moveTo>
                  <a:pt x="35" y="0"/>
                </a:moveTo>
                <a:cubicBezTo>
                  <a:pt x="15" y="0"/>
                  <a:pt x="0" y="15"/>
                  <a:pt x="0" y="35"/>
                </a:cubicBezTo>
                <a:cubicBezTo>
                  <a:pt x="0" y="54"/>
                  <a:pt x="15" y="70"/>
                  <a:pt x="35" y="70"/>
                </a:cubicBezTo>
                <a:cubicBezTo>
                  <a:pt x="54" y="70"/>
                  <a:pt x="70" y="54"/>
                  <a:pt x="70" y="35"/>
                </a:cubicBezTo>
                <a:cubicBezTo>
                  <a:pt x="70" y="15"/>
                  <a:pt x="54" y="0"/>
                  <a:pt x="35" y="0"/>
                </a:cubicBezTo>
                <a:close/>
                <a:moveTo>
                  <a:pt x="58" y="40"/>
                </a:moveTo>
                <a:cubicBezTo>
                  <a:pt x="40" y="40"/>
                  <a:pt x="40" y="40"/>
                  <a:pt x="40" y="40"/>
                </a:cubicBezTo>
                <a:cubicBezTo>
                  <a:pt x="40" y="58"/>
                  <a:pt x="40" y="58"/>
                  <a:pt x="40" y="58"/>
                </a:cubicBezTo>
                <a:cubicBezTo>
                  <a:pt x="30" y="58"/>
                  <a:pt x="30" y="58"/>
                  <a:pt x="30" y="58"/>
                </a:cubicBezTo>
                <a:cubicBezTo>
                  <a:pt x="30" y="40"/>
                  <a:pt x="30" y="40"/>
                  <a:pt x="30" y="40"/>
                </a:cubicBezTo>
                <a:cubicBezTo>
                  <a:pt x="11" y="40"/>
                  <a:pt x="11" y="40"/>
                  <a:pt x="11" y="40"/>
                </a:cubicBezTo>
                <a:cubicBezTo>
                  <a:pt x="11" y="30"/>
                  <a:pt x="11" y="30"/>
                  <a:pt x="11" y="30"/>
                </a:cubicBezTo>
                <a:cubicBezTo>
                  <a:pt x="30" y="30"/>
                  <a:pt x="30" y="30"/>
                  <a:pt x="30" y="30"/>
                </a:cubicBezTo>
                <a:cubicBezTo>
                  <a:pt x="30" y="11"/>
                  <a:pt x="30" y="11"/>
                  <a:pt x="30" y="11"/>
                </a:cubicBezTo>
                <a:cubicBezTo>
                  <a:pt x="40" y="11"/>
                  <a:pt x="40" y="11"/>
                  <a:pt x="40" y="11"/>
                </a:cubicBezTo>
                <a:cubicBezTo>
                  <a:pt x="40" y="30"/>
                  <a:pt x="40" y="30"/>
                  <a:pt x="40" y="30"/>
                </a:cubicBezTo>
                <a:cubicBezTo>
                  <a:pt x="58" y="30"/>
                  <a:pt x="58" y="30"/>
                  <a:pt x="58" y="30"/>
                </a:cubicBezTo>
                <a:lnTo>
                  <a:pt x="58" y="40"/>
                </a:lnTo>
                <a:close/>
              </a:path>
            </a:pathLst>
          </a:custGeom>
          <a:solidFill>
            <a:schemeClr val="accent3">
              <a:lumMod val="100000"/>
            </a:schemeClr>
          </a:solidFill>
          <a:ln>
            <a:noFill/>
          </a:ln>
        </p:spPr>
        <p:txBody>
          <a:bodyPr vert="horz" wrap="square" lIns="91440" tIns="45720" rIns="91440" bIns="45720" numCol="1" anchor="t" anchorCtr="0" compatLnSpc="1"/>
          <a:lstStyle/>
          <a:p>
            <a:endParaRPr lang="zh-CN" altLang="en-US">
              <a:latin typeface="Arial"/>
              <a:ea typeface="微软雅黑"/>
              <a:cs typeface="+mn-ea"/>
              <a:sym typeface="Arial"/>
            </a:endParaRPr>
          </a:p>
        </p:txBody>
      </p:sp>
      <p:sp>
        <p:nvSpPr>
          <p:cNvPr id="25" name="TextBox 37">
            <a:extLst>
              <a:ext uri="{FF2B5EF4-FFF2-40B4-BE49-F238E27FC236}">
                <a16:creationId xmlns:a16="http://schemas.microsoft.com/office/drawing/2014/main" xmlns="" id="{E7451501-5BDF-4CF1-BA49-00DB044137F8}"/>
              </a:ext>
            </a:extLst>
          </p:cNvPr>
          <p:cNvSpPr txBox="1"/>
          <p:nvPr/>
        </p:nvSpPr>
        <p:spPr>
          <a:xfrm>
            <a:off x="1219980" y="3732620"/>
            <a:ext cx="1881669"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latin typeface="Arial"/>
                <a:ea typeface="微软雅黑"/>
                <a:sym typeface="Arial"/>
              </a:rPr>
              <a:t>在这里输入您的文字内容在这里输入您的文字内容</a:t>
            </a:r>
          </a:p>
        </p:txBody>
      </p:sp>
      <p:sp>
        <p:nvSpPr>
          <p:cNvPr id="26" name="TextBox 36">
            <a:extLst>
              <a:ext uri="{FF2B5EF4-FFF2-40B4-BE49-F238E27FC236}">
                <a16:creationId xmlns:a16="http://schemas.microsoft.com/office/drawing/2014/main" xmlns="" id="{38CC7724-5FD0-4F21-82D8-66CB74D2B9C6}"/>
              </a:ext>
            </a:extLst>
          </p:cNvPr>
          <p:cNvSpPr txBox="1"/>
          <p:nvPr/>
        </p:nvSpPr>
        <p:spPr>
          <a:xfrm>
            <a:off x="1219980" y="3340397"/>
            <a:ext cx="2089718" cy="451188"/>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ea typeface="微软雅黑"/>
                <a:cs typeface="+mn-ea"/>
                <a:sym typeface="Arial"/>
              </a:rPr>
              <a:t>在此添加标题</a:t>
            </a:r>
          </a:p>
        </p:txBody>
      </p:sp>
      <p:sp>
        <p:nvSpPr>
          <p:cNvPr id="27" name="TextBox 37">
            <a:extLst>
              <a:ext uri="{FF2B5EF4-FFF2-40B4-BE49-F238E27FC236}">
                <a16:creationId xmlns:a16="http://schemas.microsoft.com/office/drawing/2014/main" xmlns="" id="{796C8352-3EF1-4B8C-95EF-51AC9A784C6D}"/>
              </a:ext>
            </a:extLst>
          </p:cNvPr>
          <p:cNvSpPr txBox="1"/>
          <p:nvPr/>
        </p:nvSpPr>
        <p:spPr>
          <a:xfrm>
            <a:off x="4156115" y="1838075"/>
            <a:ext cx="1881669"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latin typeface="Arial"/>
                <a:ea typeface="微软雅黑"/>
                <a:sym typeface="Arial"/>
              </a:rPr>
              <a:t>在这里输入您的文字内容在这里输入您的文字内容</a:t>
            </a:r>
          </a:p>
        </p:txBody>
      </p:sp>
      <p:sp>
        <p:nvSpPr>
          <p:cNvPr id="28" name="TextBox 36">
            <a:extLst>
              <a:ext uri="{FF2B5EF4-FFF2-40B4-BE49-F238E27FC236}">
                <a16:creationId xmlns:a16="http://schemas.microsoft.com/office/drawing/2014/main" xmlns="" id="{450698D9-1025-4BE2-B17D-2B13D504CA18}"/>
              </a:ext>
            </a:extLst>
          </p:cNvPr>
          <p:cNvSpPr txBox="1"/>
          <p:nvPr/>
        </p:nvSpPr>
        <p:spPr>
          <a:xfrm>
            <a:off x="4156115" y="1445852"/>
            <a:ext cx="2089718" cy="451188"/>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ea typeface="微软雅黑"/>
                <a:cs typeface="+mn-ea"/>
                <a:sym typeface="Arial"/>
              </a:rPr>
              <a:t>在此添加标题</a:t>
            </a:r>
          </a:p>
        </p:txBody>
      </p:sp>
      <p:cxnSp>
        <p:nvCxnSpPr>
          <p:cNvPr id="29" name="直接连接符 28">
            <a:extLst>
              <a:ext uri="{FF2B5EF4-FFF2-40B4-BE49-F238E27FC236}">
                <a16:creationId xmlns:a16="http://schemas.microsoft.com/office/drawing/2014/main" xmlns="" id="{457418DD-FD04-4C85-9D0A-E42CF903DB2F}"/>
              </a:ext>
            </a:extLst>
          </p:cNvPr>
          <p:cNvCxnSpPr/>
          <p:nvPr/>
        </p:nvCxnSpPr>
        <p:spPr>
          <a:xfrm>
            <a:off x="4468742" y="2861432"/>
            <a:ext cx="208221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37">
            <a:extLst>
              <a:ext uri="{FF2B5EF4-FFF2-40B4-BE49-F238E27FC236}">
                <a16:creationId xmlns:a16="http://schemas.microsoft.com/office/drawing/2014/main" xmlns="" id="{EC68830D-1F38-44EF-8AF4-6EFA27848709}"/>
              </a:ext>
            </a:extLst>
          </p:cNvPr>
          <p:cNvSpPr txBox="1"/>
          <p:nvPr/>
        </p:nvSpPr>
        <p:spPr>
          <a:xfrm>
            <a:off x="6184533" y="4085216"/>
            <a:ext cx="1881669"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latin typeface="Arial"/>
                <a:ea typeface="微软雅黑"/>
                <a:sym typeface="Arial"/>
              </a:rPr>
              <a:t>在这里输入您的文字内容在这里输入您的文字内容</a:t>
            </a:r>
          </a:p>
        </p:txBody>
      </p:sp>
      <p:sp>
        <p:nvSpPr>
          <p:cNvPr id="31" name="TextBox 36">
            <a:extLst>
              <a:ext uri="{FF2B5EF4-FFF2-40B4-BE49-F238E27FC236}">
                <a16:creationId xmlns:a16="http://schemas.microsoft.com/office/drawing/2014/main" xmlns="" id="{64AA8F3C-B4C8-4B47-AFFD-E277D278C62F}"/>
              </a:ext>
            </a:extLst>
          </p:cNvPr>
          <p:cNvSpPr txBox="1"/>
          <p:nvPr/>
        </p:nvSpPr>
        <p:spPr>
          <a:xfrm>
            <a:off x="6184534" y="3692993"/>
            <a:ext cx="2089718" cy="451188"/>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ea typeface="微软雅黑"/>
                <a:cs typeface="+mn-ea"/>
                <a:sym typeface="Arial"/>
              </a:rPr>
              <a:t>在此添加标题</a:t>
            </a:r>
          </a:p>
        </p:txBody>
      </p:sp>
      <p:cxnSp>
        <p:nvCxnSpPr>
          <p:cNvPr id="32" name="直接连接符 31">
            <a:extLst>
              <a:ext uri="{FF2B5EF4-FFF2-40B4-BE49-F238E27FC236}">
                <a16:creationId xmlns:a16="http://schemas.microsoft.com/office/drawing/2014/main" xmlns="" id="{CF48D40F-F268-48CA-A793-C551119AD3F4}"/>
              </a:ext>
            </a:extLst>
          </p:cNvPr>
          <p:cNvCxnSpPr/>
          <p:nvPr/>
        </p:nvCxnSpPr>
        <p:spPr>
          <a:xfrm>
            <a:off x="6460373" y="4233917"/>
            <a:ext cx="208221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7">
            <a:extLst>
              <a:ext uri="{FF2B5EF4-FFF2-40B4-BE49-F238E27FC236}">
                <a16:creationId xmlns:a16="http://schemas.microsoft.com/office/drawing/2014/main" xmlns="" id="{6FE4F9C1-C450-4938-AAA7-1611FF93BCCC}"/>
              </a:ext>
            </a:extLst>
          </p:cNvPr>
          <p:cNvSpPr txBox="1"/>
          <p:nvPr/>
        </p:nvSpPr>
        <p:spPr>
          <a:xfrm>
            <a:off x="9212392" y="2600809"/>
            <a:ext cx="1881669" cy="1023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latin typeface="Arial"/>
                <a:ea typeface="微软雅黑"/>
                <a:sym typeface="Arial"/>
              </a:rPr>
              <a:t>在这里输入您的文字内容在这里输入您的文字内容</a:t>
            </a:r>
          </a:p>
        </p:txBody>
      </p:sp>
      <p:sp>
        <p:nvSpPr>
          <p:cNvPr id="34" name="TextBox 36">
            <a:extLst>
              <a:ext uri="{FF2B5EF4-FFF2-40B4-BE49-F238E27FC236}">
                <a16:creationId xmlns:a16="http://schemas.microsoft.com/office/drawing/2014/main" xmlns="" id="{45D21D1F-3A76-4B53-80E2-96A4F2FFAB07}"/>
              </a:ext>
            </a:extLst>
          </p:cNvPr>
          <p:cNvSpPr txBox="1"/>
          <p:nvPr/>
        </p:nvSpPr>
        <p:spPr>
          <a:xfrm>
            <a:off x="9212393" y="2208587"/>
            <a:ext cx="2089718" cy="451188"/>
          </a:xfrm>
          <a:prstGeom prst="rect">
            <a:avLst/>
          </a:prstGeom>
          <a:noFill/>
        </p:spPr>
        <p:txBody>
          <a:bodyPr wrap="square" rtlCol="0">
            <a:spAutoFit/>
          </a:bodyPr>
          <a:lstStyle/>
          <a:p>
            <a:pPr>
              <a:lnSpc>
                <a:spcPct val="130000"/>
              </a:lnSpc>
            </a:pPr>
            <a:r>
              <a:rPr lang="zh-CN" altLang="en-US" sz="1600" spc="-150" dirty="0">
                <a:solidFill>
                  <a:schemeClr val="tx1">
                    <a:lumMod val="65000"/>
                    <a:lumOff val="35000"/>
                  </a:schemeClr>
                </a:solidFill>
                <a:latin typeface="Arial"/>
                <a:ea typeface="微软雅黑"/>
                <a:cs typeface="+mn-ea"/>
                <a:sym typeface="Arial"/>
              </a:rPr>
              <a:t>在此添加标题</a:t>
            </a:r>
          </a:p>
        </p:txBody>
      </p:sp>
      <p:cxnSp>
        <p:nvCxnSpPr>
          <p:cNvPr id="35" name="直接连接符 34">
            <a:extLst>
              <a:ext uri="{FF2B5EF4-FFF2-40B4-BE49-F238E27FC236}">
                <a16:creationId xmlns:a16="http://schemas.microsoft.com/office/drawing/2014/main" xmlns="" id="{43F708EF-1150-49B8-9A80-1227AF31CAFE}"/>
              </a:ext>
            </a:extLst>
          </p:cNvPr>
          <p:cNvCxnSpPr/>
          <p:nvPr/>
        </p:nvCxnSpPr>
        <p:spPr>
          <a:xfrm>
            <a:off x="9121809" y="2665787"/>
            <a:ext cx="208221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D6F6F3A3-E209-4777-871A-F7A3B54073CE}"/>
              </a:ext>
            </a:extLst>
          </p:cNvPr>
          <p:cNvCxnSpPr/>
          <p:nvPr/>
        </p:nvCxnSpPr>
        <p:spPr>
          <a:xfrm>
            <a:off x="1129396" y="3807061"/>
            <a:ext cx="2082215"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705517"/>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xmlns="" id="{9511A896-AF75-4094-B0DC-9E7A01F29C46}"/>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sp>
        <p:nvSpPr>
          <p:cNvPr id="26" name="矩形 25">
            <a:extLst>
              <a:ext uri="{FF2B5EF4-FFF2-40B4-BE49-F238E27FC236}">
                <a16:creationId xmlns:a16="http://schemas.microsoft.com/office/drawing/2014/main" xmlns="" id="{36E33B11-B31B-4671-B637-DDB5BAF8F9C2}"/>
              </a:ext>
            </a:extLst>
          </p:cNvPr>
          <p:cNvSpPr/>
          <p:nvPr/>
        </p:nvSpPr>
        <p:spPr>
          <a:xfrm>
            <a:off x="-1" y="901336"/>
            <a:ext cx="12192000" cy="5176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年度工作概述</a:t>
            </a:r>
          </a:p>
        </p:txBody>
      </p:sp>
      <p:grpSp>
        <p:nvGrpSpPr>
          <p:cNvPr id="3" name="组合 2">
            <a:extLst>
              <a:ext uri="{FF2B5EF4-FFF2-40B4-BE49-F238E27FC236}">
                <a16:creationId xmlns:a16="http://schemas.microsoft.com/office/drawing/2014/main" xmlns="" id="{EBF63F34-445A-4FD9-BF92-EE8992914178}"/>
              </a:ext>
            </a:extLst>
          </p:cNvPr>
          <p:cNvGrpSpPr/>
          <p:nvPr/>
        </p:nvGrpSpPr>
        <p:grpSpPr>
          <a:xfrm>
            <a:off x="3301042" y="1586073"/>
            <a:ext cx="5589917" cy="4240693"/>
            <a:chOff x="3301042" y="1586073"/>
            <a:chExt cx="5589917" cy="4240693"/>
          </a:xfrm>
        </p:grpSpPr>
        <p:sp>
          <p:nvSpPr>
            <p:cNvPr id="4" name="íṧḻîḍé">
              <a:extLst>
                <a:ext uri="{FF2B5EF4-FFF2-40B4-BE49-F238E27FC236}">
                  <a16:creationId xmlns:a16="http://schemas.microsoft.com/office/drawing/2014/main" xmlns="" id="{87EE8E2F-B422-45C8-AD65-16C72B4EE37C}"/>
                </a:ext>
              </a:extLst>
            </p:cNvPr>
            <p:cNvSpPr/>
            <p:nvPr/>
          </p:nvSpPr>
          <p:spPr>
            <a:xfrm flipH="1" flipV="1">
              <a:off x="3975654" y="1586073"/>
              <a:ext cx="4240694" cy="4240693"/>
            </a:xfrm>
            <a:prstGeom prst="arc">
              <a:avLst>
                <a:gd name="adj1" fmla="val 12136914"/>
                <a:gd name="adj2" fmla="val 20239707"/>
              </a:avLst>
            </a:prstGeom>
            <a:ln w="190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ysClr val="windowText" lastClr="000000"/>
                </a:solidFill>
              </a:endParaRPr>
            </a:p>
          </p:txBody>
        </p:sp>
        <p:sp>
          <p:nvSpPr>
            <p:cNvPr id="5" name="îSľiḍè">
              <a:extLst>
                <a:ext uri="{FF2B5EF4-FFF2-40B4-BE49-F238E27FC236}">
                  <a16:creationId xmlns:a16="http://schemas.microsoft.com/office/drawing/2014/main" xmlns="" id="{4BEC21F8-091B-4194-A0E8-9707737DEF50}"/>
                </a:ext>
              </a:extLst>
            </p:cNvPr>
            <p:cNvSpPr/>
            <p:nvPr/>
          </p:nvSpPr>
          <p:spPr>
            <a:xfrm>
              <a:off x="4535521" y="2145942"/>
              <a:ext cx="3120960" cy="3120955"/>
            </a:xfrm>
            <a:prstGeom prst="ellipse">
              <a:avLst/>
            </a:prstGeom>
            <a:blipFill>
              <a:blip r:embed="rId4"/>
              <a:stretch>
                <a:fillRect/>
              </a:stretch>
            </a:blip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bIns="360000" anchor="b" anchorCtr="1">
              <a:normAutofit/>
            </a:bodyPr>
            <a:lstStyle/>
            <a:p>
              <a:pPr algn="ctr">
                <a:lnSpc>
                  <a:spcPct val="120000"/>
                </a:lnSpc>
                <a:defRPr/>
              </a:pPr>
              <a:endParaRPr lang="zh-CN" altLang="en-US" sz="1200" dirty="0">
                <a:solidFill>
                  <a:schemeClr val="bg1"/>
                </a:solidFill>
              </a:endParaRPr>
            </a:p>
          </p:txBody>
        </p:sp>
        <p:sp>
          <p:nvSpPr>
            <p:cNvPr id="7" name="iṡļïḍé">
              <a:extLst>
                <a:ext uri="{FF2B5EF4-FFF2-40B4-BE49-F238E27FC236}">
                  <a16:creationId xmlns:a16="http://schemas.microsoft.com/office/drawing/2014/main" xmlns="" id="{41293466-B0D1-4800-A754-C3A8D29FC039}"/>
                </a:ext>
              </a:extLst>
            </p:cNvPr>
            <p:cNvSpPr/>
            <p:nvPr/>
          </p:nvSpPr>
          <p:spPr>
            <a:xfrm>
              <a:off x="3301042" y="2896402"/>
              <a:ext cx="1620039" cy="1620036"/>
            </a:xfrm>
            <a:prstGeom prst="ellipse">
              <a:avLst/>
            </a:prstGeom>
            <a:solidFill>
              <a:schemeClr val="bg2">
                <a:lumMod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ysClr val="windowText" lastClr="000000"/>
                </a:solidFill>
              </a:endParaRPr>
            </a:p>
          </p:txBody>
        </p:sp>
        <p:sp>
          <p:nvSpPr>
            <p:cNvPr id="8" name="išļïḓè">
              <a:extLst>
                <a:ext uri="{FF2B5EF4-FFF2-40B4-BE49-F238E27FC236}">
                  <a16:creationId xmlns:a16="http://schemas.microsoft.com/office/drawing/2014/main" xmlns="" id="{52C0FDCA-B8E6-40F6-B21A-34D806005986}"/>
                </a:ext>
              </a:extLst>
            </p:cNvPr>
            <p:cNvSpPr/>
            <p:nvPr/>
          </p:nvSpPr>
          <p:spPr>
            <a:xfrm>
              <a:off x="7270920" y="2896402"/>
              <a:ext cx="1620039" cy="1620036"/>
            </a:xfrm>
            <a:prstGeom prst="ellipse">
              <a:avLst/>
            </a:prstGeom>
            <a:solidFill>
              <a:schemeClr val="bg2">
                <a:lumMod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ysClr val="windowText" lastClr="000000"/>
                </a:solidFill>
              </a:endParaRPr>
            </a:p>
          </p:txBody>
        </p:sp>
        <p:sp>
          <p:nvSpPr>
            <p:cNvPr id="9" name="iṩļiḍe">
              <a:extLst>
                <a:ext uri="{FF2B5EF4-FFF2-40B4-BE49-F238E27FC236}">
                  <a16:creationId xmlns:a16="http://schemas.microsoft.com/office/drawing/2014/main" xmlns="" id="{55D6AB71-E7F5-4D35-B31A-B0F1FD0A4287}"/>
                </a:ext>
              </a:extLst>
            </p:cNvPr>
            <p:cNvSpPr/>
            <p:nvPr/>
          </p:nvSpPr>
          <p:spPr>
            <a:xfrm>
              <a:off x="3975654" y="1586073"/>
              <a:ext cx="4240694" cy="4240693"/>
            </a:xfrm>
            <a:prstGeom prst="arc">
              <a:avLst>
                <a:gd name="adj1" fmla="val 12136914"/>
                <a:gd name="adj2" fmla="val 20239707"/>
              </a:avLst>
            </a:prstGeom>
            <a:ln w="190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ysClr val="windowText" lastClr="000000"/>
                </a:solidFill>
              </a:endParaRPr>
            </a:p>
          </p:txBody>
        </p:sp>
        <p:sp>
          <p:nvSpPr>
            <p:cNvPr id="10" name="ïšlîḑè">
              <a:extLst>
                <a:ext uri="{FF2B5EF4-FFF2-40B4-BE49-F238E27FC236}">
                  <a16:creationId xmlns:a16="http://schemas.microsoft.com/office/drawing/2014/main" xmlns="" id="{72CE1ABC-82C8-4C5B-8868-5CC16D476B1B}"/>
                </a:ext>
              </a:extLst>
            </p:cNvPr>
            <p:cNvSpPr/>
            <p:nvPr/>
          </p:nvSpPr>
          <p:spPr bwMode="auto">
            <a:xfrm>
              <a:off x="3792393" y="3441049"/>
              <a:ext cx="637337" cy="530742"/>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chemeClr val="bg1">
                <a:lumMod val="100000"/>
              </a:schemeClr>
            </a:solidFill>
            <a:ln>
              <a:noFill/>
            </a:ln>
          </p:spPr>
          <p:txBody>
            <a:bodyPr anchor="ctr"/>
            <a:lstStyle/>
            <a:p>
              <a:pPr algn="ctr"/>
              <a:endParaRPr>
                <a:solidFill>
                  <a:sysClr val="windowText" lastClr="000000"/>
                </a:solidFill>
              </a:endParaRPr>
            </a:p>
          </p:txBody>
        </p:sp>
        <p:sp>
          <p:nvSpPr>
            <p:cNvPr id="11" name="îṧlîḍè">
              <a:extLst>
                <a:ext uri="{FF2B5EF4-FFF2-40B4-BE49-F238E27FC236}">
                  <a16:creationId xmlns:a16="http://schemas.microsoft.com/office/drawing/2014/main" xmlns="" id="{9E8C1D35-4A91-4326-BBC8-43B9E2B6123C}"/>
                </a:ext>
              </a:extLst>
            </p:cNvPr>
            <p:cNvSpPr/>
            <p:nvPr/>
          </p:nvSpPr>
          <p:spPr bwMode="auto">
            <a:xfrm>
              <a:off x="7826670" y="3368320"/>
              <a:ext cx="508539" cy="676199"/>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chemeClr val="bg1">
                <a:lumMod val="100000"/>
              </a:schemeClr>
            </a:solidFill>
            <a:ln>
              <a:noFill/>
            </a:ln>
          </p:spPr>
          <p:txBody>
            <a:bodyPr anchor="ctr"/>
            <a:lstStyle/>
            <a:p>
              <a:pPr algn="ctr"/>
              <a:endParaRPr>
                <a:solidFill>
                  <a:sysClr val="windowText" lastClr="000000"/>
                </a:solidFill>
              </a:endParaRPr>
            </a:p>
          </p:txBody>
        </p:sp>
      </p:grpSp>
      <p:grpSp>
        <p:nvGrpSpPr>
          <p:cNvPr id="13" name="组合 12">
            <a:extLst>
              <a:ext uri="{FF2B5EF4-FFF2-40B4-BE49-F238E27FC236}">
                <a16:creationId xmlns:a16="http://schemas.microsoft.com/office/drawing/2014/main" xmlns="" id="{9D8F2DC1-5F69-4993-B6FB-587F301A03A7}"/>
              </a:ext>
            </a:extLst>
          </p:cNvPr>
          <p:cNvGrpSpPr/>
          <p:nvPr/>
        </p:nvGrpSpPr>
        <p:grpSpPr>
          <a:xfrm>
            <a:off x="8975726" y="2145942"/>
            <a:ext cx="2606674" cy="1396223"/>
            <a:chOff x="8975726" y="2145942"/>
            <a:chExt cx="2606674" cy="1396223"/>
          </a:xfrm>
        </p:grpSpPr>
        <p:sp>
          <p:nvSpPr>
            <p:cNvPr id="14" name="矩形 13">
              <a:extLst>
                <a:ext uri="{FF2B5EF4-FFF2-40B4-BE49-F238E27FC236}">
                  <a16:creationId xmlns:a16="http://schemas.microsoft.com/office/drawing/2014/main" xmlns="" id="{5FC9191A-F9B8-40CB-9A82-1D9159859C3B}"/>
                </a:ext>
              </a:extLst>
            </p:cNvPr>
            <p:cNvSpPr/>
            <p:nvPr/>
          </p:nvSpPr>
          <p:spPr>
            <a:xfrm>
              <a:off x="8975726" y="2145942"/>
              <a:ext cx="2061188"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15" name="矩形 14">
              <a:extLst>
                <a:ext uri="{FF2B5EF4-FFF2-40B4-BE49-F238E27FC236}">
                  <a16:creationId xmlns:a16="http://schemas.microsoft.com/office/drawing/2014/main" xmlns="" id="{949D09DC-7EC7-4168-8B9E-1958B3B04BC6}"/>
                </a:ext>
              </a:extLst>
            </p:cNvPr>
            <p:cNvSpPr/>
            <p:nvPr/>
          </p:nvSpPr>
          <p:spPr>
            <a:xfrm>
              <a:off x="8975726" y="2620759"/>
              <a:ext cx="2606674" cy="921406"/>
            </a:xfrm>
            <a:prstGeom prst="rect">
              <a:avLst/>
            </a:prstGeom>
          </p:spPr>
          <p:txBody>
            <a:bodyPr wrap="square">
              <a:spAutoFit/>
            </a:bodyPr>
            <a:lstStyle/>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grpSp>
      <p:grpSp>
        <p:nvGrpSpPr>
          <p:cNvPr id="16" name="组合 15">
            <a:extLst>
              <a:ext uri="{FF2B5EF4-FFF2-40B4-BE49-F238E27FC236}">
                <a16:creationId xmlns:a16="http://schemas.microsoft.com/office/drawing/2014/main" xmlns="" id="{0AF61E1E-2A94-4F13-BD78-A04A1B0A135A}"/>
              </a:ext>
            </a:extLst>
          </p:cNvPr>
          <p:cNvGrpSpPr/>
          <p:nvPr/>
        </p:nvGrpSpPr>
        <p:grpSpPr>
          <a:xfrm>
            <a:off x="8975726" y="4237469"/>
            <a:ext cx="2606674" cy="1396223"/>
            <a:chOff x="8975726" y="4237469"/>
            <a:chExt cx="2606674" cy="1396223"/>
          </a:xfrm>
        </p:grpSpPr>
        <p:sp>
          <p:nvSpPr>
            <p:cNvPr id="17" name="矩形 16">
              <a:extLst>
                <a:ext uri="{FF2B5EF4-FFF2-40B4-BE49-F238E27FC236}">
                  <a16:creationId xmlns:a16="http://schemas.microsoft.com/office/drawing/2014/main" xmlns="" id="{0DC8F5C2-FAA1-4E45-98FD-93C338FB15BB}"/>
                </a:ext>
              </a:extLst>
            </p:cNvPr>
            <p:cNvSpPr/>
            <p:nvPr/>
          </p:nvSpPr>
          <p:spPr>
            <a:xfrm>
              <a:off x="8975726" y="4237469"/>
              <a:ext cx="2061188" cy="400110"/>
            </a:xfrm>
            <a:prstGeom prst="rect">
              <a:avLst/>
            </a:prstGeom>
          </p:spPr>
          <p:txBody>
            <a:bodyPr wrap="square">
              <a:spAutoFit/>
            </a:body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18" name="矩形 17">
              <a:extLst>
                <a:ext uri="{FF2B5EF4-FFF2-40B4-BE49-F238E27FC236}">
                  <a16:creationId xmlns:a16="http://schemas.microsoft.com/office/drawing/2014/main" xmlns="" id="{2A528C7B-69CC-4F89-8ADB-8AC3E2DFA863}"/>
                </a:ext>
              </a:extLst>
            </p:cNvPr>
            <p:cNvSpPr/>
            <p:nvPr/>
          </p:nvSpPr>
          <p:spPr>
            <a:xfrm>
              <a:off x="8975726" y="4712286"/>
              <a:ext cx="2606674" cy="921406"/>
            </a:xfrm>
            <a:prstGeom prst="rect">
              <a:avLst/>
            </a:prstGeom>
          </p:spPr>
          <p:txBody>
            <a:bodyPr wrap="square">
              <a:spAutoFit/>
            </a:bodyPr>
            <a:lstStyle/>
            <a:p>
              <a:pP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grpSp>
      <p:grpSp>
        <p:nvGrpSpPr>
          <p:cNvPr id="19" name="组合 18">
            <a:extLst>
              <a:ext uri="{FF2B5EF4-FFF2-40B4-BE49-F238E27FC236}">
                <a16:creationId xmlns:a16="http://schemas.microsoft.com/office/drawing/2014/main" xmlns="" id="{432F051A-AD5B-4DC2-AA56-7931EEF4A2CE}"/>
              </a:ext>
            </a:extLst>
          </p:cNvPr>
          <p:cNvGrpSpPr/>
          <p:nvPr/>
        </p:nvGrpSpPr>
        <p:grpSpPr>
          <a:xfrm>
            <a:off x="614794" y="2145942"/>
            <a:ext cx="2606674" cy="1396223"/>
            <a:chOff x="614794" y="2145942"/>
            <a:chExt cx="2606674" cy="1396223"/>
          </a:xfrm>
        </p:grpSpPr>
        <p:sp>
          <p:nvSpPr>
            <p:cNvPr id="20" name="矩形 19">
              <a:extLst>
                <a:ext uri="{FF2B5EF4-FFF2-40B4-BE49-F238E27FC236}">
                  <a16:creationId xmlns:a16="http://schemas.microsoft.com/office/drawing/2014/main" xmlns="" id="{E6298083-5664-40D5-9293-E05EE102D91B}"/>
                </a:ext>
              </a:extLst>
            </p:cNvPr>
            <p:cNvSpPr/>
            <p:nvPr/>
          </p:nvSpPr>
          <p:spPr>
            <a:xfrm>
              <a:off x="1160280" y="2145942"/>
              <a:ext cx="2061188" cy="400110"/>
            </a:xfrm>
            <a:prstGeom prst="rect">
              <a:avLst/>
            </a:prstGeom>
          </p:spPr>
          <p:txBody>
            <a:bodyPr wrap="square">
              <a:spAutoFit/>
            </a:bodyPr>
            <a:lstStyle/>
            <a:p>
              <a:pPr algn="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21" name="矩形 20">
              <a:extLst>
                <a:ext uri="{FF2B5EF4-FFF2-40B4-BE49-F238E27FC236}">
                  <a16:creationId xmlns:a16="http://schemas.microsoft.com/office/drawing/2014/main" xmlns="" id="{E7343ECD-588A-447F-93E0-96297846720A}"/>
                </a:ext>
              </a:extLst>
            </p:cNvPr>
            <p:cNvSpPr/>
            <p:nvPr/>
          </p:nvSpPr>
          <p:spPr>
            <a:xfrm>
              <a:off x="614794" y="2620759"/>
              <a:ext cx="2606674" cy="921406"/>
            </a:xfrm>
            <a:prstGeom prst="rect">
              <a:avLst/>
            </a:prstGeom>
          </p:spPr>
          <p:txBody>
            <a:bodyPr wrap="square">
              <a:spAutoFit/>
            </a:bodyPr>
            <a:lstStyle/>
            <a:p>
              <a:pPr algn="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grpSp>
      <p:grpSp>
        <p:nvGrpSpPr>
          <p:cNvPr id="22" name="组合 21">
            <a:extLst>
              <a:ext uri="{FF2B5EF4-FFF2-40B4-BE49-F238E27FC236}">
                <a16:creationId xmlns:a16="http://schemas.microsoft.com/office/drawing/2014/main" xmlns="" id="{42DD72C3-25B6-4DE4-B526-6C83A976BA31}"/>
              </a:ext>
            </a:extLst>
          </p:cNvPr>
          <p:cNvGrpSpPr/>
          <p:nvPr/>
        </p:nvGrpSpPr>
        <p:grpSpPr>
          <a:xfrm>
            <a:off x="614794" y="4237469"/>
            <a:ext cx="2606674" cy="1396223"/>
            <a:chOff x="614794" y="4237469"/>
            <a:chExt cx="2606674" cy="1396223"/>
          </a:xfrm>
        </p:grpSpPr>
        <p:sp>
          <p:nvSpPr>
            <p:cNvPr id="23" name="矩形 22">
              <a:extLst>
                <a:ext uri="{FF2B5EF4-FFF2-40B4-BE49-F238E27FC236}">
                  <a16:creationId xmlns:a16="http://schemas.microsoft.com/office/drawing/2014/main" xmlns="" id="{381DEBB1-76FA-4EA3-9B5A-142232B3274E}"/>
                </a:ext>
              </a:extLst>
            </p:cNvPr>
            <p:cNvSpPr/>
            <p:nvPr/>
          </p:nvSpPr>
          <p:spPr>
            <a:xfrm>
              <a:off x="1160280" y="4237469"/>
              <a:ext cx="2061188" cy="400110"/>
            </a:xfrm>
            <a:prstGeom prst="rect">
              <a:avLst/>
            </a:prstGeom>
          </p:spPr>
          <p:txBody>
            <a:bodyPr wrap="square">
              <a:spAutoFit/>
            </a:bodyPr>
            <a:lstStyle/>
            <a:p>
              <a:pPr algn="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添加文本标题</a:t>
              </a:r>
            </a:p>
          </p:txBody>
        </p:sp>
        <p:sp>
          <p:nvSpPr>
            <p:cNvPr id="24" name="矩形 23">
              <a:extLst>
                <a:ext uri="{FF2B5EF4-FFF2-40B4-BE49-F238E27FC236}">
                  <a16:creationId xmlns:a16="http://schemas.microsoft.com/office/drawing/2014/main" xmlns="" id="{B20DA5F9-4C57-4C6D-9F86-FA4BB64CB99F}"/>
                </a:ext>
              </a:extLst>
            </p:cNvPr>
            <p:cNvSpPr/>
            <p:nvPr/>
          </p:nvSpPr>
          <p:spPr>
            <a:xfrm>
              <a:off x="614794" y="4712286"/>
              <a:ext cx="2606674" cy="921406"/>
            </a:xfrm>
            <a:prstGeom prst="rect">
              <a:avLst/>
            </a:prstGeom>
          </p:spPr>
          <p:txBody>
            <a:bodyPr wrap="square">
              <a:spAutoFit/>
            </a:bodyPr>
            <a:lstStyle/>
            <a:p>
              <a:pPr algn="r">
                <a:lnSpc>
                  <a:spcPct val="114000"/>
                </a:lnSpc>
              </a:pPr>
              <a:r>
                <a:rPr lang="zh-CN" altLang="en-US" sz="12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200" dirty="0">
                <a:solidFill>
                  <a:schemeClr val="tx1">
                    <a:lumMod val="50000"/>
                    <a:lumOff val="50000"/>
                  </a:schemeClr>
                </a:solidFill>
                <a:latin typeface="Century Gothic" panose="020B0502020202020204" pitchFamily="34" charset="0"/>
              </a:endParaRPr>
            </a:p>
          </p:txBody>
        </p:sp>
      </p:grpSp>
    </p:spTree>
    <p:extLst>
      <p:ext uri="{BB962C8B-B14F-4D97-AF65-F5344CB8AC3E}">
        <p14:creationId xmlns:p14="http://schemas.microsoft.com/office/powerpoint/2010/main" val="977454358"/>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54A61B42-9BAD-4F74-817D-E62124EAD032}"/>
              </a:ext>
            </a:extLst>
          </p:cNvPr>
          <p:cNvPicPr>
            <a:picLocks noChangeAspect="1"/>
          </p:cNvPicPr>
          <p:nvPr/>
        </p:nvPicPr>
        <p:blipFill rotWithShape="1">
          <a:blip r:embed="rId3">
            <a:extLst>
              <a:ext uri="{28A0092B-C50C-407E-A947-70E740481C1C}">
                <a14:useLocalDpi xmlns:a14="http://schemas.microsoft.com/office/drawing/2010/main" val="0"/>
              </a:ext>
            </a:extLst>
          </a:blip>
          <a:srcRect b="15642"/>
          <a:stretch/>
        </p:blipFill>
        <p:spPr>
          <a:xfrm>
            <a:off x="0" y="0"/>
            <a:ext cx="12192000" cy="6858000"/>
          </a:xfrm>
          <a:prstGeom prst="rect">
            <a:avLst/>
          </a:prstGeom>
        </p:spPr>
      </p:pic>
      <p:pic>
        <p:nvPicPr>
          <p:cNvPr id="3" name="图片 2">
            <a:extLst>
              <a:ext uri="{FF2B5EF4-FFF2-40B4-BE49-F238E27FC236}">
                <a16:creationId xmlns:a16="http://schemas.microsoft.com/office/drawing/2014/main" xmlns="" id="{465C54BF-0B4B-4A25-BD82-98271A6711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760" b="1"/>
          <a:stretch/>
        </p:blipFill>
        <p:spPr>
          <a:xfrm>
            <a:off x="0" y="0"/>
            <a:ext cx="12192000" cy="4484440"/>
          </a:xfrm>
          <a:prstGeom prst="rect">
            <a:avLst/>
          </a:prstGeom>
        </p:spPr>
      </p:pic>
      <p:sp>
        <p:nvSpPr>
          <p:cNvPr id="7" name="矩形 6">
            <a:extLst>
              <a:ext uri="{FF2B5EF4-FFF2-40B4-BE49-F238E27FC236}">
                <a16:creationId xmlns:a16="http://schemas.microsoft.com/office/drawing/2014/main" xmlns="" id="{B82DC868-01A2-4B82-8EAB-FF24971BAFD6}"/>
              </a:ext>
            </a:extLst>
          </p:cNvPr>
          <p:cNvSpPr/>
          <p:nvPr/>
        </p:nvSpPr>
        <p:spPr>
          <a:xfrm>
            <a:off x="483239" y="1774209"/>
            <a:ext cx="3010588" cy="466980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xmlns="" id="{6E2E629E-B3B3-420A-A33A-735F8DAD970A}"/>
              </a:ext>
            </a:extLst>
          </p:cNvPr>
          <p:cNvSpPr/>
          <p:nvPr/>
        </p:nvSpPr>
        <p:spPr>
          <a:xfrm>
            <a:off x="3493827" y="4484440"/>
            <a:ext cx="8214934" cy="1959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xmlns="" id="{F642166D-A1B0-4CCA-90CD-5A4AFB6FE085}"/>
              </a:ext>
            </a:extLst>
          </p:cNvPr>
          <p:cNvSpPr/>
          <p:nvPr/>
        </p:nvSpPr>
        <p:spPr>
          <a:xfrm>
            <a:off x="437373" y="2738650"/>
            <a:ext cx="3056454" cy="1015663"/>
          </a:xfrm>
          <a:prstGeom prst="rect">
            <a:avLst/>
          </a:prstGeom>
          <a:noFill/>
          <a:ln>
            <a:noFill/>
          </a:ln>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en-US" altLang="zh-CN" sz="3000" spc="300" dirty="0">
                <a:solidFill>
                  <a:schemeClr val="bg1"/>
                </a:solidFill>
                <a:latin typeface="微软雅黑" panose="020B0503020204020204" pitchFamily="34" charset="-122"/>
                <a:ea typeface="微软雅黑" panose="020B0503020204020204" pitchFamily="34" charset="-122"/>
              </a:rPr>
              <a:t>PART  </a:t>
            </a:r>
            <a:r>
              <a:rPr lang="en-US" altLang="zh-CN" sz="6000" spc="300" dirty="0">
                <a:solidFill>
                  <a:schemeClr val="bg1"/>
                </a:solidFill>
                <a:latin typeface="微软雅黑" panose="020B0503020204020204" pitchFamily="34" charset="-122"/>
                <a:ea typeface="微软雅黑" panose="020B0503020204020204" pitchFamily="34" charset="-122"/>
              </a:rPr>
              <a:t>02</a:t>
            </a:r>
            <a:endParaRPr lang="zh-CN" altLang="en-US" sz="6000" spc="3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xmlns="" id="{6AB04A6B-C0C9-49B1-AAC7-DD1ACC8CA864}"/>
              </a:ext>
            </a:extLst>
          </p:cNvPr>
          <p:cNvSpPr/>
          <p:nvPr/>
        </p:nvSpPr>
        <p:spPr>
          <a:xfrm>
            <a:off x="624819" y="4027216"/>
            <a:ext cx="2800767" cy="523220"/>
          </a:xfrm>
          <a:prstGeom prst="rect">
            <a:avLst/>
          </a:prstGeom>
        </p:spPr>
        <p:txBody>
          <a:bodyPr wrap="none">
            <a:spAutoFit/>
            <a:scene3d>
              <a:camera prst="orthographicFront"/>
              <a:lightRig rig="threePt" dir="t"/>
            </a:scene3d>
            <a:sp3d contourW="12700"/>
          </a:bodyPr>
          <a:lstStyle/>
          <a:p>
            <a:r>
              <a:rPr lang="zh-CN" altLang="en-US" sz="2800" spc="600" dirty="0">
                <a:solidFill>
                  <a:schemeClr val="bg1"/>
                </a:solidFill>
                <a:latin typeface="微软雅黑" panose="020B0503020204020204" pitchFamily="34" charset="-122"/>
                <a:ea typeface="微软雅黑" panose="020B0503020204020204" pitchFamily="34" charset="-122"/>
              </a:rPr>
              <a:t>工作完成情况</a:t>
            </a:r>
          </a:p>
        </p:txBody>
      </p:sp>
      <p:sp>
        <p:nvSpPr>
          <p:cNvPr id="11" name="矩形 10">
            <a:extLst>
              <a:ext uri="{FF2B5EF4-FFF2-40B4-BE49-F238E27FC236}">
                <a16:creationId xmlns:a16="http://schemas.microsoft.com/office/drawing/2014/main" xmlns="" id="{764DD094-2389-4B23-8845-40BB1E9E29FA}"/>
              </a:ext>
            </a:extLst>
          </p:cNvPr>
          <p:cNvSpPr/>
          <p:nvPr/>
        </p:nvSpPr>
        <p:spPr>
          <a:xfrm>
            <a:off x="624819" y="4550436"/>
            <a:ext cx="2800767" cy="646331"/>
          </a:xfrm>
          <a:prstGeom prst="rect">
            <a:avLst/>
          </a:prstGeom>
        </p:spPr>
        <p:txBody>
          <a:bodyPr wrap="square">
            <a:spAutoFit/>
            <a:scene3d>
              <a:camera prst="orthographicFront"/>
              <a:lightRig rig="threePt" dir="t"/>
            </a:scene3d>
            <a:sp3d contourW="12700"/>
          </a:bodyPr>
          <a:lstStyle/>
          <a:p>
            <a:r>
              <a:rPr lang="zh-CN" altLang="en-US" sz="1200" dirty="0">
                <a:solidFill>
                  <a:schemeClr val="bg1"/>
                </a:solidFill>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spc="600" dirty="0">
                <a:solidFill>
                  <a:schemeClr val="bg1"/>
                </a:solidFill>
                <a:latin typeface="宋体" panose="02010600030101010101" pitchFamily="2" charset="-122"/>
                <a:ea typeface="宋体" panose="02010600030101010101" pitchFamily="2" charset="-122"/>
              </a:rPr>
              <a:t>,</a:t>
            </a:r>
            <a:endParaRPr lang="zh-CN" altLang="en-US" sz="1200" spc="600" dirty="0">
              <a:solidFill>
                <a:schemeClr val="bg1"/>
              </a:solidFill>
              <a:latin typeface="宋体" panose="02010600030101010101" pitchFamily="2" charset="-122"/>
              <a:ea typeface="宋体" panose="02010600030101010101" pitchFamily="2" charset="-122"/>
            </a:endParaRPr>
          </a:p>
        </p:txBody>
      </p:sp>
      <p:sp>
        <p:nvSpPr>
          <p:cNvPr id="12" name="矩形 11">
            <a:extLst>
              <a:ext uri="{FF2B5EF4-FFF2-40B4-BE49-F238E27FC236}">
                <a16:creationId xmlns:a16="http://schemas.microsoft.com/office/drawing/2014/main" xmlns="" id="{5BCCE18B-4E14-4685-ADF7-BD50AA1DC87A}"/>
              </a:ext>
            </a:extLst>
          </p:cNvPr>
          <p:cNvSpPr/>
          <p:nvPr/>
        </p:nvSpPr>
        <p:spPr>
          <a:xfrm>
            <a:off x="3703648" y="4550436"/>
            <a:ext cx="7863533" cy="830997"/>
          </a:xfrm>
          <a:prstGeom prst="rect">
            <a:avLst/>
          </a:prstGeom>
        </p:spPr>
        <p:txBody>
          <a:bodyPr wrap="square">
            <a:spAutoFit/>
            <a:scene3d>
              <a:camera prst="orthographicFront"/>
              <a:lightRig rig="threePt" dir="t"/>
            </a:scene3d>
            <a:sp3d contourW="12700"/>
          </a:bodyPr>
          <a:lstStyle/>
          <a:p>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r>
              <a:rPr lang="zh-CN" altLang="en-US" sz="1200" dirty="0">
                <a:latin typeface="宋体" panose="02010600030101010101" pitchFamily="2" charset="-122"/>
                <a:ea typeface="宋体" panose="02010600030101010101" pitchFamily="2" charset="-122"/>
                <a:cs typeface="Hiragino Sans GB W3" charset="-122"/>
              </a:rPr>
              <a:t>在这里输入您的文字内容，在这里输入您的文字内容，在这里输入您的文字内容，在这里输入您的文字内容</a:t>
            </a:r>
            <a:r>
              <a:rPr lang="en-US" altLang="zh-CN" sz="1200" dirty="0">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a:p>
            <a:endParaRPr lang="zh-CN" altLang="en-US" sz="1200" spc="6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xmlns="" id="{954F9B2E-028A-4F74-B327-28D38677201C}"/>
              </a:ext>
            </a:extLst>
          </p:cNvPr>
          <p:cNvSpPr/>
          <p:nvPr/>
        </p:nvSpPr>
        <p:spPr>
          <a:xfrm>
            <a:off x="7968782" y="6111560"/>
            <a:ext cx="3572980" cy="246221"/>
          </a:xfrm>
          <a:prstGeom prst="rect">
            <a:avLst/>
          </a:prstGeom>
          <a:noFill/>
          <a:ln>
            <a:noFill/>
          </a:ln>
          <a:effectLst>
            <a:outerShdw blurRad="50800" dist="50800" dir="2400000" sx="1000" sy="1000" algn="ctr" rotWithShape="0">
              <a:srgbClr val="000000"/>
            </a:outerShdw>
          </a:effectLst>
        </p:spPr>
        <p:txBody>
          <a:bodyPr wrap="square">
            <a:spAutoFit/>
            <a:scene3d>
              <a:camera prst="orthographicFront"/>
              <a:lightRig rig="threePt" dir="t"/>
            </a:scene3d>
            <a:sp3d contourW="12700"/>
          </a:bodyPr>
          <a:lstStyle/>
          <a:p>
            <a:pPr algn="ct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季度总结</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述职报告</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组织方案 </a:t>
            </a:r>
            <a:r>
              <a:rPr lang="en-US" altLang="zh-CN" sz="1000" spc="3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000" spc="300" dirty="0">
                <a:solidFill>
                  <a:schemeClr val="tx1">
                    <a:lumMod val="75000"/>
                    <a:lumOff val="25000"/>
                  </a:schemeClr>
                </a:solidFill>
                <a:latin typeface="微软雅黑" panose="020B0503020204020204" pitchFamily="34" charset="-122"/>
                <a:ea typeface="微软雅黑" panose="020B0503020204020204" pitchFamily="34" charset="-122"/>
              </a:rPr>
              <a:t>会务安排</a:t>
            </a:r>
          </a:p>
        </p:txBody>
      </p:sp>
    </p:spTree>
    <p:extLst>
      <p:ext uri="{BB962C8B-B14F-4D97-AF65-F5344CB8AC3E}">
        <p14:creationId xmlns:p14="http://schemas.microsoft.com/office/powerpoint/2010/main" val="3908558078"/>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0A9B7AD9-C932-4636-BD8B-17555031159E}"/>
              </a:ext>
            </a:extLst>
          </p:cNvPr>
          <p:cNvSpPr/>
          <p:nvPr/>
        </p:nvSpPr>
        <p:spPr>
          <a:xfrm>
            <a:off x="4567773" y="0"/>
            <a:ext cx="3056454" cy="323165"/>
          </a:xfrm>
          <a:prstGeom prst="rect">
            <a:avLst/>
          </a:prstGeom>
          <a:solidFill>
            <a:schemeClr val="tx1">
              <a:lumMod val="75000"/>
              <a:lumOff val="25000"/>
            </a:schemeClr>
          </a:solidFill>
          <a:effectLst>
            <a:outerShdw blurRad="50800" dist="50800" dir="2400000" algn="ctr" rotWithShape="0">
              <a:srgbClr val="000000">
                <a:alpha val="99000"/>
              </a:srgbClr>
            </a:outerShdw>
          </a:effectLst>
        </p:spPr>
        <p:txBody>
          <a:bodyPr wrap="square">
            <a:spAutoFit/>
            <a:scene3d>
              <a:camera prst="orthographicFront"/>
              <a:lightRig rig="threePt" dir="t"/>
            </a:scene3d>
            <a:sp3d contourW="12700"/>
          </a:bodyPr>
          <a:lstStyle/>
          <a:p>
            <a:pPr algn="ctr"/>
            <a:r>
              <a:rPr lang="zh-CN" altLang="en-US" sz="1500" spc="300" dirty="0">
                <a:solidFill>
                  <a:schemeClr val="bg1"/>
                </a:solidFill>
                <a:latin typeface="微软雅黑" panose="020B0503020204020204" pitchFamily="34" charset="-122"/>
                <a:ea typeface="微软雅黑" panose="020B0503020204020204" pitchFamily="34" charset="-122"/>
              </a:rPr>
              <a:t>工作完成情况</a:t>
            </a:r>
          </a:p>
        </p:txBody>
      </p:sp>
      <p:grpSp>
        <p:nvGrpSpPr>
          <p:cNvPr id="3" name="ïS1íḑê">
            <a:extLst>
              <a:ext uri="{FF2B5EF4-FFF2-40B4-BE49-F238E27FC236}">
                <a16:creationId xmlns:a16="http://schemas.microsoft.com/office/drawing/2014/main" xmlns="" id="{C1C44FDF-CAEA-4576-A243-C615FFAD4C3D}"/>
              </a:ext>
            </a:extLst>
          </p:cNvPr>
          <p:cNvGrpSpPr/>
          <p:nvPr/>
        </p:nvGrpSpPr>
        <p:grpSpPr>
          <a:xfrm>
            <a:off x="7049651" y="2271379"/>
            <a:ext cx="3856760" cy="3239168"/>
            <a:chOff x="1182668" y="1842116"/>
            <a:chExt cx="4800360" cy="4031668"/>
          </a:xfrm>
        </p:grpSpPr>
        <p:grpSp>
          <p:nvGrpSpPr>
            <p:cNvPr id="4" name="îśľîḋé">
              <a:extLst>
                <a:ext uri="{FF2B5EF4-FFF2-40B4-BE49-F238E27FC236}">
                  <a16:creationId xmlns:a16="http://schemas.microsoft.com/office/drawing/2014/main" xmlns="" id="{84372E9B-888A-47E3-8B39-C7E276DAA5C0}"/>
                </a:ext>
              </a:extLst>
            </p:cNvPr>
            <p:cNvGrpSpPr/>
            <p:nvPr/>
          </p:nvGrpSpPr>
          <p:grpSpPr>
            <a:xfrm>
              <a:off x="1182668" y="1842116"/>
              <a:ext cx="4800360" cy="4031668"/>
              <a:chOff x="1554163" y="1203325"/>
              <a:chExt cx="6840537" cy="5745163"/>
            </a:xfrm>
          </p:grpSpPr>
          <p:sp>
            <p:nvSpPr>
              <p:cNvPr id="7" name="išḻidé">
                <a:extLst>
                  <a:ext uri="{FF2B5EF4-FFF2-40B4-BE49-F238E27FC236}">
                    <a16:creationId xmlns:a16="http://schemas.microsoft.com/office/drawing/2014/main" xmlns="" id="{75810EDB-A2DE-4E34-93BE-F77225D12A81}"/>
                  </a:ext>
                </a:extLst>
              </p:cNvPr>
              <p:cNvSpPr/>
              <p:nvPr/>
            </p:nvSpPr>
            <p:spPr bwMode="auto">
              <a:xfrm>
                <a:off x="3735388" y="6911975"/>
                <a:ext cx="2513012" cy="36513"/>
              </a:xfrm>
              <a:custGeom>
                <a:avLst/>
                <a:gdLst>
                  <a:gd name="T0" fmla="*/ 6776 w 6981"/>
                  <a:gd name="T1" fmla="*/ 0 h 103"/>
                  <a:gd name="T2" fmla="*/ 6776 w 6981"/>
                  <a:gd name="T3" fmla="*/ 0 h 103"/>
                  <a:gd name="T4" fmla="*/ 203 w 6981"/>
                  <a:gd name="T5" fmla="*/ 0 h 103"/>
                  <a:gd name="T6" fmla="*/ 0 w 6981"/>
                  <a:gd name="T7" fmla="*/ 46 h 103"/>
                  <a:gd name="T8" fmla="*/ 0 w 6981"/>
                  <a:gd name="T9" fmla="*/ 55 h 103"/>
                  <a:gd name="T10" fmla="*/ 203 w 6981"/>
                  <a:gd name="T11" fmla="*/ 102 h 103"/>
                  <a:gd name="T12" fmla="*/ 6776 w 6981"/>
                  <a:gd name="T13" fmla="*/ 102 h 103"/>
                  <a:gd name="T14" fmla="*/ 6980 w 6981"/>
                  <a:gd name="T15" fmla="*/ 55 h 103"/>
                  <a:gd name="T16" fmla="*/ 6980 w 6981"/>
                  <a:gd name="T17" fmla="*/ 46 h 103"/>
                  <a:gd name="T18" fmla="*/ 6776 w 6981"/>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03">
                    <a:moveTo>
                      <a:pt x="6776" y="0"/>
                    </a:moveTo>
                    <a:lnTo>
                      <a:pt x="6776" y="0"/>
                    </a:lnTo>
                    <a:cubicBezTo>
                      <a:pt x="203" y="0"/>
                      <a:pt x="203" y="0"/>
                      <a:pt x="203" y="0"/>
                    </a:cubicBezTo>
                    <a:cubicBezTo>
                      <a:pt x="92" y="0"/>
                      <a:pt x="0" y="18"/>
                      <a:pt x="0" y="46"/>
                    </a:cubicBezTo>
                    <a:cubicBezTo>
                      <a:pt x="0" y="55"/>
                      <a:pt x="0" y="55"/>
                      <a:pt x="0" y="55"/>
                    </a:cubicBezTo>
                    <a:cubicBezTo>
                      <a:pt x="0" y="83"/>
                      <a:pt x="92" y="102"/>
                      <a:pt x="203" y="102"/>
                    </a:cubicBezTo>
                    <a:cubicBezTo>
                      <a:pt x="6776" y="102"/>
                      <a:pt x="6776" y="102"/>
                      <a:pt x="6776" y="102"/>
                    </a:cubicBezTo>
                    <a:cubicBezTo>
                      <a:pt x="6887" y="102"/>
                      <a:pt x="6980" y="83"/>
                      <a:pt x="6980" y="55"/>
                    </a:cubicBezTo>
                    <a:cubicBezTo>
                      <a:pt x="6980" y="46"/>
                      <a:pt x="6980" y="46"/>
                      <a:pt x="6980" y="46"/>
                    </a:cubicBezTo>
                    <a:cubicBezTo>
                      <a:pt x="6980" y="18"/>
                      <a:pt x="6887" y="0"/>
                      <a:pt x="6776" y="0"/>
                    </a:cubicBezTo>
                  </a:path>
                </a:pathLst>
              </a:custGeom>
              <a:solidFill>
                <a:srgbClr val="BCBDC0"/>
              </a:solidFill>
              <a:ln>
                <a:noFill/>
              </a:ln>
              <a:effectLst/>
            </p:spPr>
            <p:txBody>
              <a:bodyPr anchor="ctr"/>
              <a:lstStyle/>
              <a:p>
                <a:pPr algn="ctr"/>
                <a:endParaRPr/>
              </a:p>
            </p:txBody>
          </p:sp>
          <p:sp>
            <p:nvSpPr>
              <p:cNvPr id="8" name="î$ļíḍé">
                <a:extLst>
                  <a:ext uri="{FF2B5EF4-FFF2-40B4-BE49-F238E27FC236}">
                    <a16:creationId xmlns:a16="http://schemas.microsoft.com/office/drawing/2014/main" xmlns="" id="{C594197F-CC69-4871-AE8D-BE645251E502}"/>
                  </a:ext>
                </a:extLst>
              </p:cNvPr>
              <p:cNvSpPr/>
              <p:nvPr/>
            </p:nvSpPr>
            <p:spPr bwMode="auto">
              <a:xfrm>
                <a:off x="1554163" y="1203325"/>
                <a:ext cx="6840537" cy="4140200"/>
              </a:xfrm>
              <a:custGeom>
                <a:avLst/>
                <a:gdLst>
                  <a:gd name="T0" fmla="*/ 18999 w 19000"/>
                  <a:gd name="T1" fmla="*/ 11499 h 11500"/>
                  <a:gd name="T2" fmla="*/ 18999 w 19000"/>
                  <a:gd name="T3" fmla="*/ 11499 h 11500"/>
                  <a:gd name="T4" fmla="*/ 18999 w 19000"/>
                  <a:gd name="T5" fmla="*/ 630 h 11500"/>
                  <a:gd name="T6" fmla="*/ 18369 w 19000"/>
                  <a:gd name="T7" fmla="*/ 0 h 11500"/>
                  <a:gd name="T8" fmla="*/ 630 w 19000"/>
                  <a:gd name="T9" fmla="*/ 0 h 11500"/>
                  <a:gd name="T10" fmla="*/ 0 w 19000"/>
                  <a:gd name="T11" fmla="*/ 630 h 11500"/>
                  <a:gd name="T12" fmla="*/ 0 w 19000"/>
                  <a:gd name="T13" fmla="*/ 11499 h 11500"/>
                  <a:gd name="T14" fmla="*/ 18999 w 19000"/>
                  <a:gd name="T15" fmla="*/ 11499 h 11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11500">
                    <a:moveTo>
                      <a:pt x="18999" y="11499"/>
                    </a:moveTo>
                    <a:lnTo>
                      <a:pt x="18999" y="11499"/>
                    </a:lnTo>
                    <a:cubicBezTo>
                      <a:pt x="18999" y="630"/>
                      <a:pt x="18999" y="630"/>
                      <a:pt x="18999" y="630"/>
                    </a:cubicBezTo>
                    <a:cubicBezTo>
                      <a:pt x="18999" y="287"/>
                      <a:pt x="18712" y="0"/>
                      <a:pt x="18369" y="0"/>
                    </a:cubicBezTo>
                    <a:cubicBezTo>
                      <a:pt x="630" y="0"/>
                      <a:pt x="630" y="0"/>
                      <a:pt x="630" y="0"/>
                    </a:cubicBezTo>
                    <a:cubicBezTo>
                      <a:pt x="278" y="0"/>
                      <a:pt x="0" y="287"/>
                      <a:pt x="0" y="630"/>
                    </a:cubicBezTo>
                    <a:cubicBezTo>
                      <a:pt x="0" y="11499"/>
                      <a:pt x="0" y="11499"/>
                      <a:pt x="0" y="11499"/>
                    </a:cubicBezTo>
                    <a:lnTo>
                      <a:pt x="18999" y="11499"/>
                    </a:lnTo>
                  </a:path>
                </a:pathLst>
              </a:custGeom>
              <a:solidFill>
                <a:srgbClr val="17191D"/>
              </a:solidFill>
              <a:ln>
                <a:noFill/>
              </a:ln>
              <a:effectLst/>
            </p:spPr>
            <p:txBody>
              <a:bodyPr anchor="ctr"/>
              <a:lstStyle/>
              <a:p>
                <a:pPr algn="ctr"/>
                <a:endParaRPr/>
              </a:p>
            </p:txBody>
          </p:sp>
          <p:sp>
            <p:nvSpPr>
              <p:cNvPr id="9" name="îṡľiḑè">
                <a:extLst>
                  <a:ext uri="{FF2B5EF4-FFF2-40B4-BE49-F238E27FC236}">
                    <a16:creationId xmlns:a16="http://schemas.microsoft.com/office/drawing/2014/main" xmlns="" id="{55988D21-AC78-4A4F-AD28-D16FDB83FDEF}"/>
                  </a:ext>
                </a:extLst>
              </p:cNvPr>
              <p:cNvSpPr/>
              <p:nvPr/>
            </p:nvSpPr>
            <p:spPr bwMode="auto">
              <a:xfrm>
                <a:off x="3735388" y="6099175"/>
                <a:ext cx="2513012" cy="833438"/>
              </a:xfrm>
              <a:custGeom>
                <a:avLst/>
                <a:gdLst>
                  <a:gd name="T0" fmla="*/ 6924 w 6981"/>
                  <a:gd name="T1" fmla="*/ 2138 h 2315"/>
                  <a:gd name="T2" fmla="*/ 6924 w 6981"/>
                  <a:gd name="T3" fmla="*/ 2138 h 2315"/>
                  <a:gd name="T4" fmla="*/ 6249 w 6981"/>
                  <a:gd name="T5" fmla="*/ 2000 h 2315"/>
                  <a:gd name="T6" fmla="*/ 6036 w 6981"/>
                  <a:gd name="T7" fmla="*/ 1712 h 2315"/>
                  <a:gd name="T8" fmla="*/ 5897 w 6981"/>
                  <a:gd name="T9" fmla="*/ 0 h 2315"/>
                  <a:gd name="T10" fmla="*/ 1074 w 6981"/>
                  <a:gd name="T11" fmla="*/ 0 h 2315"/>
                  <a:gd name="T12" fmla="*/ 944 w 6981"/>
                  <a:gd name="T13" fmla="*/ 1712 h 2315"/>
                  <a:gd name="T14" fmla="*/ 731 w 6981"/>
                  <a:gd name="T15" fmla="*/ 2000 h 2315"/>
                  <a:gd name="T16" fmla="*/ 37 w 6981"/>
                  <a:gd name="T17" fmla="*/ 2148 h 2315"/>
                  <a:gd name="T18" fmla="*/ 0 w 6981"/>
                  <a:gd name="T19" fmla="*/ 2185 h 2315"/>
                  <a:gd name="T20" fmla="*/ 0 w 6981"/>
                  <a:gd name="T21" fmla="*/ 2314 h 2315"/>
                  <a:gd name="T22" fmla="*/ 18 w 6981"/>
                  <a:gd name="T23" fmla="*/ 2314 h 2315"/>
                  <a:gd name="T24" fmla="*/ 6961 w 6981"/>
                  <a:gd name="T25" fmla="*/ 2314 h 2315"/>
                  <a:gd name="T26" fmla="*/ 6980 w 6981"/>
                  <a:gd name="T27" fmla="*/ 2314 h 2315"/>
                  <a:gd name="T28" fmla="*/ 6980 w 6981"/>
                  <a:gd name="T29" fmla="*/ 2185 h 2315"/>
                  <a:gd name="T30" fmla="*/ 6924 w 6981"/>
                  <a:gd name="T31" fmla="*/ 213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81" h="2315">
                    <a:moveTo>
                      <a:pt x="6924" y="2138"/>
                    </a:moveTo>
                    <a:lnTo>
                      <a:pt x="6924" y="2138"/>
                    </a:lnTo>
                    <a:cubicBezTo>
                      <a:pt x="6795" y="2111"/>
                      <a:pt x="6443" y="2037"/>
                      <a:pt x="6249" y="2000"/>
                    </a:cubicBezTo>
                    <a:cubicBezTo>
                      <a:pt x="6008" y="1944"/>
                      <a:pt x="6036" y="1712"/>
                      <a:pt x="6036" y="1712"/>
                    </a:cubicBezTo>
                    <a:cubicBezTo>
                      <a:pt x="5897" y="0"/>
                      <a:pt x="5897" y="0"/>
                      <a:pt x="5897" y="0"/>
                    </a:cubicBezTo>
                    <a:cubicBezTo>
                      <a:pt x="1074" y="0"/>
                      <a:pt x="1074" y="0"/>
                      <a:pt x="1074" y="0"/>
                    </a:cubicBezTo>
                    <a:cubicBezTo>
                      <a:pt x="944" y="1712"/>
                      <a:pt x="944" y="1712"/>
                      <a:pt x="944" y="1712"/>
                    </a:cubicBezTo>
                    <a:cubicBezTo>
                      <a:pt x="944" y="1712"/>
                      <a:pt x="972" y="1944"/>
                      <a:pt x="731" y="2000"/>
                    </a:cubicBezTo>
                    <a:cubicBezTo>
                      <a:pt x="527" y="2046"/>
                      <a:pt x="148" y="2120"/>
                      <a:pt x="37" y="2148"/>
                    </a:cubicBezTo>
                    <a:cubicBezTo>
                      <a:pt x="0" y="2157"/>
                      <a:pt x="0" y="2185"/>
                      <a:pt x="0" y="2185"/>
                    </a:cubicBezTo>
                    <a:cubicBezTo>
                      <a:pt x="0" y="2314"/>
                      <a:pt x="0" y="2314"/>
                      <a:pt x="0" y="2314"/>
                    </a:cubicBezTo>
                    <a:cubicBezTo>
                      <a:pt x="18" y="2314"/>
                      <a:pt x="18" y="2314"/>
                      <a:pt x="18" y="2314"/>
                    </a:cubicBezTo>
                    <a:cubicBezTo>
                      <a:pt x="6961" y="2314"/>
                      <a:pt x="6961" y="2314"/>
                      <a:pt x="6961" y="2314"/>
                    </a:cubicBezTo>
                    <a:cubicBezTo>
                      <a:pt x="6980" y="2314"/>
                      <a:pt x="6980" y="2314"/>
                      <a:pt x="6980" y="2314"/>
                    </a:cubicBezTo>
                    <a:cubicBezTo>
                      <a:pt x="6980" y="2185"/>
                      <a:pt x="6980" y="2185"/>
                      <a:pt x="6980" y="2185"/>
                    </a:cubicBezTo>
                    <a:cubicBezTo>
                      <a:pt x="6980" y="2185"/>
                      <a:pt x="6980" y="2157"/>
                      <a:pt x="6924" y="2138"/>
                    </a:cubicBezTo>
                  </a:path>
                </a:pathLst>
              </a:custGeom>
              <a:solidFill>
                <a:schemeClr val="bg1">
                  <a:lumMod val="75000"/>
                </a:schemeClr>
              </a:solidFill>
              <a:ln>
                <a:noFill/>
              </a:ln>
              <a:effectLst/>
            </p:spPr>
            <p:txBody>
              <a:bodyPr anchor="ctr"/>
              <a:lstStyle/>
              <a:p>
                <a:pPr algn="ctr"/>
                <a:endParaRPr/>
              </a:p>
            </p:txBody>
          </p:sp>
          <p:sp>
            <p:nvSpPr>
              <p:cNvPr id="10" name="išļidê">
                <a:extLst>
                  <a:ext uri="{FF2B5EF4-FFF2-40B4-BE49-F238E27FC236}">
                    <a16:creationId xmlns:a16="http://schemas.microsoft.com/office/drawing/2014/main" xmlns="" id="{A3CD3F20-71B9-4EC4-A148-D3E627027902}"/>
                  </a:ext>
                </a:extLst>
              </p:cNvPr>
              <p:cNvSpPr/>
              <p:nvPr/>
            </p:nvSpPr>
            <p:spPr bwMode="auto">
              <a:xfrm>
                <a:off x="1554163" y="5343525"/>
                <a:ext cx="6840537" cy="757238"/>
              </a:xfrm>
              <a:custGeom>
                <a:avLst/>
                <a:gdLst>
                  <a:gd name="T0" fmla="*/ 0 w 19000"/>
                  <a:gd name="T1" fmla="*/ 0 h 2103"/>
                  <a:gd name="T2" fmla="*/ 0 w 19000"/>
                  <a:gd name="T3" fmla="*/ 0 h 2103"/>
                  <a:gd name="T4" fmla="*/ 0 w 19000"/>
                  <a:gd name="T5" fmla="*/ 1472 h 2103"/>
                  <a:gd name="T6" fmla="*/ 630 w 19000"/>
                  <a:gd name="T7" fmla="*/ 2102 h 2103"/>
                  <a:gd name="T8" fmla="*/ 18369 w 19000"/>
                  <a:gd name="T9" fmla="*/ 2102 h 2103"/>
                  <a:gd name="T10" fmla="*/ 18999 w 19000"/>
                  <a:gd name="T11" fmla="*/ 1472 h 2103"/>
                  <a:gd name="T12" fmla="*/ 18999 w 19000"/>
                  <a:gd name="T13" fmla="*/ 0 h 2103"/>
                  <a:gd name="T14" fmla="*/ 0 w 19000"/>
                  <a:gd name="T15" fmla="*/ 0 h 2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2103">
                    <a:moveTo>
                      <a:pt x="0" y="0"/>
                    </a:moveTo>
                    <a:lnTo>
                      <a:pt x="0" y="0"/>
                    </a:lnTo>
                    <a:cubicBezTo>
                      <a:pt x="0" y="1472"/>
                      <a:pt x="0" y="1472"/>
                      <a:pt x="0" y="1472"/>
                    </a:cubicBezTo>
                    <a:cubicBezTo>
                      <a:pt x="0" y="1824"/>
                      <a:pt x="278" y="2102"/>
                      <a:pt x="630" y="2102"/>
                    </a:cubicBezTo>
                    <a:cubicBezTo>
                      <a:pt x="18369" y="2102"/>
                      <a:pt x="18369" y="2102"/>
                      <a:pt x="18369" y="2102"/>
                    </a:cubicBezTo>
                    <a:cubicBezTo>
                      <a:pt x="18712" y="2102"/>
                      <a:pt x="18999" y="1824"/>
                      <a:pt x="18999" y="1472"/>
                    </a:cubicBezTo>
                    <a:cubicBezTo>
                      <a:pt x="18999" y="0"/>
                      <a:pt x="18999" y="0"/>
                      <a:pt x="18999" y="0"/>
                    </a:cubicBezTo>
                    <a:lnTo>
                      <a:pt x="0" y="0"/>
                    </a:lnTo>
                  </a:path>
                </a:pathLst>
              </a:custGeom>
              <a:solidFill>
                <a:schemeClr val="tx1">
                  <a:lumMod val="50000"/>
                  <a:lumOff val="50000"/>
                </a:schemeClr>
              </a:solidFill>
              <a:ln>
                <a:noFill/>
              </a:ln>
              <a:effectLst/>
            </p:spPr>
            <p:txBody>
              <a:bodyPr anchor="ctr"/>
              <a:lstStyle/>
              <a:p>
                <a:pPr algn="ctr"/>
                <a:endParaRPr/>
              </a:p>
            </p:txBody>
          </p:sp>
          <p:sp>
            <p:nvSpPr>
              <p:cNvPr id="11" name="ïṡļiḑe">
                <a:extLst>
                  <a:ext uri="{FF2B5EF4-FFF2-40B4-BE49-F238E27FC236}">
                    <a16:creationId xmlns:a16="http://schemas.microsoft.com/office/drawing/2014/main" xmlns="" id="{BBE8477E-1DB8-4BA5-9084-B45EAA926664}"/>
                  </a:ext>
                </a:extLst>
              </p:cNvPr>
              <p:cNvSpPr/>
              <p:nvPr/>
            </p:nvSpPr>
            <p:spPr bwMode="auto">
              <a:xfrm>
                <a:off x="3735388" y="6872288"/>
                <a:ext cx="2513012" cy="60325"/>
              </a:xfrm>
              <a:custGeom>
                <a:avLst/>
                <a:gdLst>
                  <a:gd name="T0" fmla="*/ 6943 w 6981"/>
                  <a:gd name="T1" fmla="*/ 0 h 167"/>
                  <a:gd name="T2" fmla="*/ 6943 w 6981"/>
                  <a:gd name="T3" fmla="*/ 0 h 167"/>
                  <a:gd name="T4" fmla="*/ 27 w 6981"/>
                  <a:gd name="T5" fmla="*/ 0 h 167"/>
                  <a:gd name="T6" fmla="*/ 0 w 6981"/>
                  <a:gd name="T7" fmla="*/ 37 h 167"/>
                  <a:gd name="T8" fmla="*/ 0 w 6981"/>
                  <a:gd name="T9" fmla="*/ 166 h 167"/>
                  <a:gd name="T10" fmla="*/ 18 w 6981"/>
                  <a:gd name="T11" fmla="*/ 166 h 167"/>
                  <a:gd name="T12" fmla="*/ 6961 w 6981"/>
                  <a:gd name="T13" fmla="*/ 166 h 167"/>
                  <a:gd name="T14" fmla="*/ 6980 w 6981"/>
                  <a:gd name="T15" fmla="*/ 166 h 167"/>
                  <a:gd name="T16" fmla="*/ 6980 w 6981"/>
                  <a:gd name="T17" fmla="*/ 37 h 167"/>
                  <a:gd name="T18" fmla="*/ 6943 w 698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67">
                    <a:moveTo>
                      <a:pt x="6943" y="0"/>
                    </a:moveTo>
                    <a:lnTo>
                      <a:pt x="6943" y="0"/>
                    </a:lnTo>
                    <a:cubicBezTo>
                      <a:pt x="27" y="0"/>
                      <a:pt x="27" y="0"/>
                      <a:pt x="27" y="0"/>
                    </a:cubicBezTo>
                    <a:cubicBezTo>
                      <a:pt x="0" y="9"/>
                      <a:pt x="0" y="37"/>
                      <a:pt x="0" y="37"/>
                    </a:cubicBezTo>
                    <a:cubicBezTo>
                      <a:pt x="0" y="166"/>
                      <a:pt x="0" y="166"/>
                      <a:pt x="0" y="166"/>
                    </a:cubicBezTo>
                    <a:cubicBezTo>
                      <a:pt x="18" y="166"/>
                      <a:pt x="18" y="166"/>
                      <a:pt x="18" y="166"/>
                    </a:cubicBezTo>
                    <a:cubicBezTo>
                      <a:pt x="6961" y="166"/>
                      <a:pt x="6961" y="166"/>
                      <a:pt x="6961" y="166"/>
                    </a:cubicBezTo>
                    <a:cubicBezTo>
                      <a:pt x="6980" y="166"/>
                      <a:pt x="6980" y="166"/>
                      <a:pt x="6980" y="166"/>
                    </a:cubicBezTo>
                    <a:cubicBezTo>
                      <a:pt x="6980" y="37"/>
                      <a:pt x="6980" y="37"/>
                      <a:pt x="6980" y="37"/>
                    </a:cubicBezTo>
                    <a:cubicBezTo>
                      <a:pt x="6980" y="37"/>
                      <a:pt x="6980" y="18"/>
                      <a:pt x="6943" y="0"/>
                    </a:cubicBezTo>
                  </a:path>
                </a:pathLst>
              </a:custGeom>
              <a:solidFill>
                <a:srgbClr val="D1D2D1"/>
              </a:solidFill>
              <a:ln>
                <a:noFill/>
              </a:ln>
              <a:effectLst/>
            </p:spPr>
            <p:txBody>
              <a:bodyPr anchor="ctr"/>
              <a:lstStyle/>
              <a:p>
                <a:pPr algn="ctr"/>
                <a:endParaRPr/>
              </a:p>
            </p:txBody>
          </p:sp>
          <p:sp>
            <p:nvSpPr>
              <p:cNvPr id="12" name="íṡļiḍê">
                <a:extLst>
                  <a:ext uri="{FF2B5EF4-FFF2-40B4-BE49-F238E27FC236}">
                    <a16:creationId xmlns:a16="http://schemas.microsoft.com/office/drawing/2014/main" xmlns="" id="{C62EF63E-D61A-44BC-8BF0-72ED4A4F2077}"/>
                  </a:ext>
                </a:extLst>
              </p:cNvPr>
              <p:cNvSpPr/>
              <p:nvPr/>
            </p:nvSpPr>
            <p:spPr bwMode="auto">
              <a:xfrm>
                <a:off x="1874838" y="1503363"/>
                <a:ext cx="6196012" cy="3509962"/>
              </a:xfrm>
              <a:custGeom>
                <a:avLst/>
                <a:gdLst>
                  <a:gd name="T0" fmla="*/ 17212 w 17213"/>
                  <a:gd name="T1" fmla="*/ 9749 h 9750"/>
                  <a:gd name="T2" fmla="*/ 0 w 17213"/>
                  <a:gd name="T3" fmla="*/ 9749 h 9750"/>
                  <a:gd name="T4" fmla="*/ 0 w 17213"/>
                  <a:gd name="T5" fmla="*/ 0 h 9750"/>
                  <a:gd name="T6" fmla="*/ 17212 w 17213"/>
                  <a:gd name="T7" fmla="*/ 0 h 9750"/>
                  <a:gd name="T8" fmla="*/ 17212 w 17213"/>
                  <a:gd name="T9" fmla="*/ 9749 h 9750"/>
                </a:gdLst>
                <a:ahLst/>
                <a:cxnLst>
                  <a:cxn ang="0">
                    <a:pos x="T0" y="T1"/>
                  </a:cxn>
                  <a:cxn ang="0">
                    <a:pos x="T2" y="T3"/>
                  </a:cxn>
                  <a:cxn ang="0">
                    <a:pos x="T4" y="T5"/>
                  </a:cxn>
                  <a:cxn ang="0">
                    <a:pos x="T6" y="T7"/>
                  </a:cxn>
                  <a:cxn ang="0">
                    <a:pos x="T8" y="T9"/>
                  </a:cxn>
                </a:cxnLst>
                <a:rect l="0" t="0" r="r" b="b"/>
                <a:pathLst>
                  <a:path w="17213" h="9750">
                    <a:moveTo>
                      <a:pt x="17212" y="9749"/>
                    </a:moveTo>
                    <a:lnTo>
                      <a:pt x="0" y="9749"/>
                    </a:lnTo>
                    <a:lnTo>
                      <a:pt x="0" y="0"/>
                    </a:lnTo>
                    <a:lnTo>
                      <a:pt x="17212" y="0"/>
                    </a:lnTo>
                    <a:lnTo>
                      <a:pt x="17212" y="9749"/>
                    </a:lnTo>
                  </a:path>
                </a:pathLst>
              </a:custGeom>
              <a:solidFill>
                <a:srgbClr val="333333"/>
              </a:solidFill>
              <a:ln>
                <a:noFill/>
              </a:ln>
              <a:effectLst/>
            </p:spPr>
            <p:txBody>
              <a:bodyPr anchor="ctr"/>
              <a:lstStyle/>
              <a:p>
                <a:pPr algn="ctr"/>
                <a:endParaRPr/>
              </a:p>
            </p:txBody>
          </p:sp>
        </p:grpSp>
        <p:sp>
          <p:nvSpPr>
            <p:cNvPr id="5" name="ïṣļïḑè">
              <a:extLst>
                <a:ext uri="{FF2B5EF4-FFF2-40B4-BE49-F238E27FC236}">
                  <a16:creationId xmlns:a16="http://schemas.microsoft.com/office/drawing/2014/main" xmlns="" id="{187702CC-4FD1-423A-8C18-2B20E0C7A68E}"/>
                </a:ext>
              </a:extLst>
            </p:cNvPr>
            <p:cNvSpPr/>
            <p:nvPr/>
          </p:nvSpPr>
          <p:spPr>
            <a:xfrm>
              <a:off x="1407700" y="2057387"/>
              <a:ext cx="4348065" cy="2458406"/>
            </a:xfrm>
            <a:prstGeom prst="rect">
              <a:avLst/>
            </a:prstGeom>
            <a:blipFill>
              <a:blip r:embed="rId3"/>
              <a:srcRect/>
              <a:stretch>
                <a:fillRect t="-9685" b="-9561"/>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grpSp>
        <p:nvGrpSpPr>
          <p:cNvPr id="13" name="组合 12">
            <a:extLst>
              <a:ext uri="{FF2B5EF4-FFF2-40B4-BE49-F238E27FC236}">
                <a16:creationId xmlns:a16="http://schemas.microsoft.com/office/drawing/2014/main" xmlns="" id="{BC0A37A9-DEEB-4E7E-A088-7C88C5CDEEF8}"/>
              </a:ext>
            </a:extLst>
          </p:cNvPr>
          <p:cNvGrpSpPr/>
          <p:nvPr/>
        </p:nvGrpSpPr>
        <p:grpSpPr>
          <a:xfrm>
            <a:off x="1249247" y="2271379"/>
            <a:ext cx="2329282" cy="1190967"/>
            <a:chOff x="1769578" y="2349127"/>
            <a:chExt cx="2329282" cy="1190967"/>
          </a:xfrm>
        </p:grpSpPr>
        <p:sp>
          <p:nvSpPr>
            <p:cNvPr id="14" name="文本框 13">
              <a:extLst>
                <a:ext uri="{FF2B5EF4-FFF2-40B4-BE49-F238E27FC236}">
                  <a16:creationId xmlns:a16="http://schemas.microsoft.com/office/drawing/2014/main" xmlns="" id="{7989896D-A48D-42AD-8D6C-1B3B1BE0F696}"/>
                </a:ext>
              </a:extLst>
            </p:cNvPr>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标题文字添加</a:t>
              </a:r>
            </a:p>
          </p:txBody>
        </p:sp>
        <p:sp>
          <p:nvSpPr>
            <p:cNvPr id="15" name="文本框 14">
              <a:extLst>
                <a:ext uri="{FF2B5EF4-FFF2-40B4-BE49-F238E27FC236}">
                  <a16:creationId xmlns:a16="http://schemas.microsoft.com/office/drawing/2014/main" xmlns="" id="{F82BF479-6009-4A2D-951E-486ABE076293}"/>
                </a:ext>
              </a:extLst>
            </p:cNvPr>
            <p:cNvSpPr txBox="1"/>
            <p:nvPr/>
          </p:nvSpPr>
          <p:spPr>
            <a:xfrm>
              <a:off x="1769578" y="2687681"/>
              <a:ext cx="2329282" cy="8524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100" dirty="0">
                  <a:solidFill>
                    <a:schemeClr val="tx1">
                      <a:lumMod val="50000"/>
                      <a:lumOff val="50000"/>
                    </a:schemeClr>
                  </a:solidFill>
                  <a:latin typeface="Century Gothic" panose="020B0502020202020204" pitchFamily="34" charset="0"/>
                  <a:ea typeface="+mj-ea"/>
                </a:rPr>
                <a:t>在这里输入您的文字内容，在这里输入您的文字内容，</a:t>
              </a:r>
              <a:r>
                <a:rPr lang="zh-CN" altLang="en-US" sz="1100" dirty="0">
                  <a:solidFill>
                    <a:schemeClr val="tx1">
                      <a:lumMod val="50000"/>
                      <a:lumOff val="50000"/>
                    </a:schemeClr>
                  </a:solidFill>
                  <a:latin typeface="Century Gothic" panose="020B0502020202020204" pitchFamily="34" charset="0"/>
                </a:rPr>
                <a:t>在这里输入您的文字内容，在这里输入您的文字内容</a:t>
              </a:r>
              <a:endParaRPr lang="en-US" altLang="zh-CN" sz="1100" dirty="0">
                <a:solidFill>
                  <a:schemeClr val="tx1">
                    <a:lumMod val="50000"/>
                    <a:lumOff val="50000"/>
                  </a:schemeClr>
                </a:solidFill>
                <a:latin typeface="Century Gothic" panose="020B0502020202020204" pitchFamily="34" charset="0"/>
              </a:endParaRPr>
            </a:p>
          </p:txBody>
        </p:sp>
      </p:grpSp>
      <p:grpSp>
        <p:nvGrpSpPr>
          <p:cNvPr id="16" name="组合 15">
            <a:extLst>
              <a:ext uri="{FF2B5EF4-FFF2-40B4-BE49-F238E27FC236}">
                <a16:creationId xmlns:a16="http://schemas.microsoft.com/office/drawing/2014/main" xmlns="" id="{9772E903-A450-4664-B0C7-C3E9A139D1AC}"/>
              </a:ext>
            </a:extLst>
          </p:cNvPr>
          <p:cNvGrpSpPr/>
          <p:nvPr/>
        </p:nvGrpSpPr>
        <p:grpSpPr>
          <a:xfrm>
            <a:off x="1249247" y="4013966"/>
            <a:ext cx="2329282" cy="1190967"/>
            <a:chOff x="1769578" y="2349127"/>
            <a:chExt cx="2329282" cy="1190967"/>
          </a:xfrm>
        </p:grpSpPr>
        <p:sp>
          <p:nvSpPr>
            <p:cNvPr id="17" name="文本框 16">
              <a:extLst>
                <a:ext uri="{FF2B5EF4-FFF2-40B4-BE49-F238E27FC236}">
                  <a16:creationId xmlns:a16="http://schemas.microsoft.com/office/drawing/2014/main" xmlns="" id="{1FE5130D-4804-45A2-AF39-3E24C08EE9A7}"/>
                </a:ext>
              </a:extLst>
            </p:cNvPr>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标题文字添加</a:t>
              </a:r>
            </a:p>
          </p:txBody>
        </p:sp>
        <p:sp>
          <p:nvSpPr>
            <p:cNvPr id="18" name="文本框 17">
              <a:extLst>
                <a:ext uri="{FF2B5EF4-FFF2-40B4-BE49-F238E27FC236}">
                  <a16:creationId xmlns:a16="http://schemas.microsoft.com/office/drawing/2014/main" xmlns="" id="{4736DF78-CC6D-45EA-A506-795860293953}"/>
                </a:ext>
              </a:extLst>
            </p:cNvPr>
            <p:cNvSpPr txBox="1"/>
            <p:nvPr/>
          </p:nvSpPr>
          <p:spPr>
            <a:xfrm>
              <a:off x="1769578" y="2687681"/>
              <a:ext cx="2329282" cy="8524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1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100" dirty="0">
                <a:solidFill>
                  <a:schemeClr val="tx1">
                    <a:lumMod val="50000"/>
                    <a:lumOff val="50000"/>
                  </a:schemeClr>
                </a:solidFill>
                <a:latin typeface="Century Gothic" panose="020B0502020202020204" pitchFamily="34" charset="0"/>
              </a:endParaRPr>
            </a:p>
          </p:txBody>
        </p:sp>
      </p:grpSp>
      <p:grpSp>
        <p:nvGrpSpPr>
          <p:cNvPr id="19" name="组合 18">
            <a:extLst>
              <a:ext uri="{FF2B5EF4-FFF2-40B4-BE49-F238E27FC236}">
                <a16:creationId xmlns:a16="http://schemas.microsoft.com/office/drawing/2014/main" xmlns="" id="{935F81FE-99DC-4C90-BA25-3699A6968570}"/>
              </a:ext>
            </a:extLst>
          </p:cNvPr>
          <p:cNvGrpSpPr/>
          <p:nvPr/>
        </p:nvGrpSpPr>
        <p:grpSpPr>
          <a:xfrm>
            <a:off x="4243808" y="2271379"/>
            <a:ext cx="2329282" cy="1190967"/>
            <a:chOff x="1769578" y="2349127"/>
            <a:chExt cx="2329282" cy="1190967"/>
          </a:xfrm>
        </p:grpSpPr>
        <p:sp>
          <p:nvSpPr>
            <p:cNvPr id="20" name="文本框 19">
              <a:extLst>
                <a:ext uri="{FF2B5EF4-FFF2-40B4-BE49-F238E27FC236}">
                  <a16:creationId xmlns:a16="http://schemas.microsoft.com/office/drawing/2014/main" xmlns="" id="{95173037-0595-41F5-A690-F62F15938E5E}"/>
                </a:ext>
              </a:extLst>
            </p:cNvPr>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标题文字添加</a:t>
              </a:r>
            </a:p>
          </p:txBody>
        </p:sp>
        <p:sp>
          <p:nvSpPr>
            <p:cNvPr id="21" name="文本框 20">
              <a:extLst>
                <a:ext uri="{FF2B5EF4-FFF2-40B4-BE49-F238E27FC236}">
                  <a16:creationId xmlns:a16="http://schemas.microsoft.com/office/drawing/2014/main" xmlns="" id="{7AC63299-9C04-4013-82B4-B1E716FDA239}"/>
                </a:ext>
              </a:extLst>
            </p:cNvPr>
            <p:cNvSpPr txBox="1"/>
            <p:nvPr/>
          </p:nvSpPr>
          <p:spPr>
            <a:xfrm>
              <a:off x="1769578" y="2687681"/>
              <a:ext cx="2329282" cy="8524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1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100" dirty="0">
                <a:solidFill>
                  <a:schemeClr val="tx1">
                    <a:lumMod val="50000"/>
                    <a:lumOff val="50000"/>
                  </a:schemeClr>
                </a:solidFill>
                <a:latin typeface="Century Gothic" panose="020B0502020202020204" pitchFamily="34" charset="0"/>
              </a:endParaRPr>
            </a:p>
          </p:txBody>
        </p:sp>
      </p:grpSp>
      <p:grpSp>
        <p:nvGrpSpPr>
          <p:cNvPr id="22" name="组合 21">
            <a:extLst>
              <a:ext uri="{FF2B5EF4-FFF2-40B4-BE49-F238E27FC236}">
                <a16:creationId xmlns:a16="http://schemas.microsoft.com/office/drawing/2014/main" xmlns="" id="{1E1F1717-C9CF-4507-9441-75AAFF4C2781}"/>
              </a:ext>
            </a:extLst>
          </p:cNvPr>
          <p:cNvGrpSpPr/>
          <p:nvPr/>
        </p:nvGrpSpPr>
        <p:grpSpPr>
          <a:xfrm>
            <a:off x="4243808" y="4013966"/>
            <a:ext cx="2329282" cy="1190967"/>
            <a:chOff x="1769578" y="2349127"/>
            <a:chExt cx="2329282" cy="1190967"/>
          </a:xfrm>
        </p:grpSpPr>
        <p:sp>
          <p:nvSpPr>
            <p:cNvPr id="23" name="文本框 22">
              <a:extLst>
                <a:ext uri="{FF2B5EF4-FFF2-40B4-BE49-F238E27FC236}">
                  <a16:creationId xmlns:a16="http://schemas.microsoft.com/office/drawing/2014/main" xmlns="" id="{A5EF764E-9FB8-45C9-A5CA-DBBEDB6FC0D4}"/>
                </a:ext>
              </a:extLst>
            </p:cNvPr>
            <p:cNvSpPr txBox="1"/>
            <p:nvPr/>
          </p:nvSpPr>
          <p:spPr>
            <a:xfrm>
              <a:off x="1867328" y="2349127"/>
              <a:ext cx="2133781"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tx1">
                      <a:lumMod val="75000"/>
                      <a:lumOff val="25000"/>
                    </a:schemeClr>
                  </a:solidFill>
                  <a:latin typeface="Century Gothic" panose="020B0502020202020204" pitchFamily="34" charset="0"/>
                </a:rPr>
                <a:t>标题文字添加</a:t>
              </a:r>
            </a:p>
          </p:txBody>
        </p:sp>
        <p:sp>
          <p:nvSpPr>
            <p:cNvPr id="24" name="文本框 23">
              <a:extLst>
                <a:ext uri="{FF2B5EF4-FFF2-40B4-BE49-F238E27FC236}">
                  <a16:creationId xmlns:a16="http://schemas.microsoft.com/office/drawing/2014/main" xmlns="" id="{F307754D-7340-4CB1-AC2B-EEF15275A6FC}"/>
                </a:ext>
              </a:extLst>
            </p:cNvPr>
            <p:cNvSpPr txBox="1"/>
            <p:nvPr/>
          </p:nvSpPr>
          <p:spPr>
            <a:xfrm>
              <a:off x="1769578" y="2687681"/>
              <a:ext cx="2329282" cy="85241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100" dirty="0">
                  <a:solidFill>
                    <a:schemeClr val="tx1">
                      <a:lumMod val="50000"/>
                      <a:lumOff val="50000"/>
                    </a:schemeClr>
                  </a:solidFill>
                  <a:latin typeface="Century Gothic" panose="020B0502020202020204" pitchFamily="34" charset="0"/>
                </a:rPr>
                <a:t>在这里输入您的文字内容，在这里输入您的文字内容，在这里输入您的文字内容，在这里输入您的文字内容</a:t>
              </a:r>
              <a:endParaRPr lang="en-US" altLang="zh-CN" sz="1100" dirty="0">
                <a:solidFill>
                  <a:schemeClr val="tx1">
                    <a:lumMod val="50000"/>
                    <a:lumOff val="50000"/>
                  </a:schemeClr>
                </a:solidFill>
                <a:latin typeface="Century Gothic" panose="020B0502020202020204" pitchFamily="34" charset="0"/>
              </a:endParaRPr>
            </a:p>
          </p:txBody>
        </p:sp>
      </p:grpSp>
      <p:cxnSp>
        <p:nvCxnSpPr>
          <p:cNvPr id="25" name="直接连接符 24">
            <a:extLst>
              <a:ext uri="{FF2B5EF4-FFF2-40B4-BE49-F238E27FC236}">
                <a16:creationId xmlns:a16="http://schemas.microsoft.com/office/drawing/2014/main" xmlns="" id="{663855AA-6716-4E4B-B6B0-EA04080F105B}"/>
              </a:ext>
            </a:extLst>
          </p:cNvPr>
          <p:cNvCxnSpPr/>
          <p:nvPr/>
        </p:nvCxnSpPr>
        <p:spPr>
          <a:xfrm>
            <a:off x="1016000" y="3789363"/>
            <a:ext cx="555709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xmlns="" id="{C9A6CD54-9160-46B5-B626-93A356E927D1}"/>
              </a:ext>
            </a:extLst>
          </p:cNvPr>
          <p:cNvCxnSpPr/>
          <p:nvPr/>
        </p:nvCxnSpPr>
        <p:spPr>
          <a:xfrm>
            <a:off x="3896145" y="2174498"/>
            <a:ext cx="0" cy="322972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481770"/>
      </p:ext>
    </p:extLst>
  </p:cSld>
  <p:clrMapOvr>
    <a:masterClrMapping/>
  </p:clrMapOvr>
  <mc:AlternateContent xmlns:mc="http://schemas.openxmlformats.org/markup-compatibility/2006" xmlns:p14="http://schemas.microsoft.com/office/powerpoint/2010/main">
    <mc:Choice Requires="p14">
      <p:transition spd="slow" p14:dur="20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par>
                          <p:cTn id="20" fill="hold">
                            <p:stCondLst>
                              <p:cond delay="1000"/>
                            </p:stCondLst>
                            <p:childTnLst>
                              <p:par>
                                <p:cTn id="21" presetID="31"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31"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fltVal val="0"/>
                                          </p:val>
                                        </p:tav>
                                        <p:tav tm="100000">
                                          <p:val>
                                            <p:strVal val="#ppt_w"/>
                                          </p:val>
                                        </p:tav>
                                      </p:tavLst>
                                    </p:anim>
                                    <p:anim calcmode="lin" valueType="num">
                                      <p:cBhvr>
                                        <p:cTn id="31" dur="1000" fill="hold"/>
                                        <p:tgtEl>
                                          <p:spTgt spid="19"/>
                                        </p:tgtEl>
                                        <p:attrNameLst>
                                          <p:attrName>ppt_h</p:attrName>
                                        </p:attrNameLst>
                                      </p:cBhvr>
                                      <p:tavLst>
                                        <p:tav tm="0">
                                          <p:val>
                                            <p:fltVal val="0"/>
                                          </p:val>
                                        </p:tav>
                                        <p:tav tm="100000">
                                          <p:val>
                                            <p:strVal val="#ppt_h"/>
                                          </p:val>
                                        </p:tav>
                                      </p:tavLst>
                                    </p:anim>
                                    <p:anim calcmode="lin" valueType="num">
                                      <p:cBhvr>
                                        <p:cTn id="32" dur="1000" fill="hold"/>
                                        <p:tgtEl>
                                          <p:spTgt spid="19"/>
                                        </p:tgtEl>
                                        <p:attrNameLst>
                                          <p:attrName>style.rotation</p:attrName>
                                        </p:attrNameLst>
                                      </p:cBhvr>
                                      <p:tavLst>
                                        <p:tav tm="0">
                                          <p:val>
                                            <p:fltVal val="90"/>
                                          </p:val>
                                        </p:tav>
                                        <p:tav tm="100000">
                                          <p:val>
                                            <p:fltVal val="0"/>
                                          </p:val>
                                        </p:tav>
                                      </p:tavLst>
                                    </p:anim>
                                    <p:animEffect transition="in" filter="fade">
                                      <p:cBhvr>
                                        <p:cTn id="33" dur="1000"/>
                                        <p:tgtEl>
                                          <p:spTgt spid="19"/>
                                        </p:tgtEl>
                                      </p:cBhvr>
                                    </p:animEffect>
                                  </p:childTnLst>
                                </p:cTn>
                              </p:par>
                            </p:childTnLst>
                          </p:cTn>
                        </p:par>
                        <p:par>
                          <p:cTn id="34" fill="hold">
                            <p:stCondLst>
                              <p:cond delay="3000"/>
                            </p:stCondLst>
                            <p:childTnLst>
                              <p:par>
                                <p:cTn id="35" presetID="31" presetClass="entr" presetSubtype="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 calcmode="lin" valueType="num">
                                      <p:cBhvr>
                                        <p:cTn id="39" dur="1000" fill="hold"/>
                                        <p:tgtEl>
                                          <p:spTgt spid="16"/>
                                        </p:tgtEl>
                                        <p:attrNameLst>
                                          <p:attrName>style.rotation</p:attrName>
                                        </p:attrNameLst>
                                      </p:cBhvr>
                                      <p:tavLst>
                                        <p:tav tm="0">
                                          <p:val>
                                            <p:fltVal val="90"/>
                                          </p:val>
                                        </p:tav>
                                        <p:tav tm="100000">
                                          <p:val>
                                            <p:fltVal val="0"/>
                                          </p:val>
                                        </p:tav>
                                      </p:tavLst>
                                    </p:anim>
                                    <p:animEffect transition="in" filter="fade">
                                      <p:cBhvr>
                                        <p:cTn id="40" dur="1000"/>
                                        <p:tgtEl>
                                          <p:spTgt spid="16"/>
                                        </p:tgtEl>
                                      </p:cBhvr>
                                    </p:animEffect>
                                  </p:childTnLst>
                                </p:cTn>
                              </p:par>
                            </p:childTnLst>
                          </p:cTn>
                        </p:par>
                        <p:par>
                          <p:cTn id="41" fill="hold">
                            <p:stCondLst>
                              <p:cond delay="4000"/>
                            </p:stCondLst>
                            <p:childTnLst>
                              <p:par>
                                <p:cTn id="42" presetID="31" presetClass="entr" presetSubtype="0"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p:cTn id="44" dur="1000" fill="hold"/>
                                        <p:tgtEl>
                                          <p:spTgt spid="22"/>
                                        </p:tgtEl>
                                        <p:attrNameLst>
                                          <p:attrName>ppt_w</p:attrName>
                                        </p:attrNameLst>
                                      </p:cBhvr>
                                      <p:tavLst>
                                        <p:tav tm="0">
                                          <p:val>
                                            <p:fltVal val="0"/>
                                          </p:val>
                                        </p:tav>
                                        <p:tav tm="100000">
                                          <p:val>
                                            <p:strVal val="#ppt_w"/>
                                          </p:val>
                                        </p:tav>
                                      </p:tavLst>
                                    </p:anim>
                                    <p:anim calcmode="lin" valueType="num">
                                      <p:cBhvr>
                                        <p:cTn id="45" dur="1000" fill="hold"/>
                                        <p:tgtEl>
                                          <p:spTgt spid="22"/>
                                        </p:tgtEl>
                                        <p:attrNameLst>
                                          <p:attrName>ppt_h</p:attrName>
                                        </p:attrNameLst>
                                      </p:cBhvr>
                                      <p:tavLst>
                                        <p:tav tm="0">
                                          <p:val>
                                            <p:fltVal val="0"/>
                                          </p:val>
                                        </p:tav>
                                        <p:tav tm="100000">
                                          <p:val>
                                            <p:strVal val="#ppt_h"/>
                                          </p:val>
                                        </p:tav>
                                      </p:tavLst>
                                    </p:anim>
                                    <p:anim calcmode="lin" valueType="num">
                                      <p:cBhvr>
                                        <p:cTn id="46" dur="1000" fill="hold"/>
                                        <p:tgtEl>
                                          <p:spTgt spid="22"/>
                                        </p:tgtEl>
                                        <p:attrNameLst>
                                          <p:attrName>style.rotation</p:attrName>
                                        </p:attrNameLst>
                                      </p:cBhvr>
                                      <p:tavLst>
                                        <p:tav tm="0">
                                          <p:val>
                                            <p:fltVal val="90"/>
                                          </p:val>
                                        </p:tav>
                                        <p:tav tm="100000">
                                          <p:val>
                                            <p:fltVal val="0"/>
                                          </p:val>
                                        </p:tav>
                                      </p:tavLst>
                                    </p:anim>
                                    <p:animEffect transition="in" filter="fade">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海报风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alpha val="50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2980</Words>
  <Application>Microsoft Office PowerPoint</Application>
  <PresentationFormat>宽屏</PresentationFormat>
  <Paragraphs>234</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Hiragino Sans GB W3</vt:lpstr>
      <vt:lpstr>Meiryo</vt:lpstr>
      <vt:lpstr>等线</vt:lpstr>
      <vt:lpstr>等线 Light</vt:lpstr>
      <vt:lpstr>宋体</vt:lpstr>
      <vt:lpstr>微软雅黑</vt:lpstr>
      <vt:lpstr>Arial</vt:lpstr>
      <vt:lpstr>Calibri</vt:lpstr>
      <vt:lpstr>Calibri Light</vt:lpstr>
      <vt:lpstr>Century Gothic</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kan</cp:lastModifiedBy>
  <cp:revision>53</cp:revision>
  <dcterms:created xsi:type="dcterms:W3CDTF">2018-04-18T06:17:00Z</dcterms:created>
  <dcterms:modified xsi:type="dcterms:W3CDTF">2022-05-28T04:15:05Z</dcterms:modified>
</cp:coreProperties>
</file>