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8"/>
  </p:notesMasterIdLst>
  <p:sldIdLst>
    <p:sldId id="264" r:id="rId3"/>
    <p:sldId id="257" r:id="rId4"/>
    <p:sldId id="258" r:id="rId5"/>
    <p:sldId id="325" r:id="rId6"/>
    <p:sldId id="294" r:id="rId7"/>
    <p:sldId id="323" r:id="rId8"/>
    <p:sldId id="329" r:id="rId9"/>
    <p:sldId id="280" r:id="rId10"/>
    <p:sldId id="322" r:id="rId11"/>
    <p:sldId id="287" r:id="rId12"/>
    <p:sldId id="332" r:id="rId13"/>
    <p:sldId id="317" r:id="rId14"/>
    <p:sldId id="281" r:id="rId15"/>
    <p:sldId id="313" r:id="rId16"/>
    <p:sldId id="327" r:id="rId17"/>
    <p:sldId id="328" r:id="rId18"/>
    <p:sldId id="326" r:id="rId19"/>
    <p:sldId id="330" r:id="rId20"/>
    <p:sldId id="282" r:id="rId21"/>
    <p:sldId id="314" r:id="rId22"/>
    <p:sldId id="300" r:id="rId23"/>
    <p:sldId id="324" r:id="rId24"/>
    <p:sldId id="331" r:id="rId25"/>
    <p:sldId id="321" r:id="rId26"/>
    <p:sldId id="333" r:id="rId27"/>
  </p:sldIdLst>
  <p:sldSz cx="9144000" cy="5145088"/>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p:cViewPr varScale="1">
        <p:scale>
          <a:sx n="141" d="100"/>
          <a:sy n="141" d="100"/>
        </p:scale>
        <p:origin x="720" y="108"/>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7A14F398-E279-4563-97D7-CD45B0F01439}" type="datetimeFigureOut">
              <a:rPr lang="zh-CN" altLang="en-US" smtClean="0"/>
              <a:pPr/>
              <a:t>2020/4/26</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F30D575-0996-4A75-BB26-7F3A64A10107}" type="slidenum">
              <a:rPr lang="zh-CN" altLang="en-US" smtClean="0"/>
              <a:pPr/>
              <a:t>‹#›</a:t>
            </a:fld>
            <a:endParaRPr lang="zh-CN" altLang="en-US" dirty="0"/>
          </a:p>
        </p:txBody>
      </p:sp>
    </p:spTree>
    <p:extLst>
      <p:ext uri="{BB962C8B-B14F-4D97-AF65-F5344CB8AC3E}">
        <p14:creationId xmlns:p14="http://schemas.microsoft.com/office/powerpoint/2010/main" val="215075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a:t>
            </a:fld>
            <a:endParaRPr lang="zh-CN" altLang="en-US"/>
          </a:p>
        </p:txBody>
      </p:sp>
    </p:spTree>
    <p:extLst>
      <p:ext uri="{BB962C8B-B14F-4D97-AF65-F5344CB8AC3E}">
        <p14:creationId xmlns:p14="http://schemas.microsoft.com/office/powerpoint/2010/main" val="1022288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10</a:t>
            </a:fld>
            <a:endParaRPr lang="zh-CN" altLang="en-US"/>
          </a:p>
        </p:txBody>
      </p:sp>
    </p:spTree>
    <p:extLst>
      <p:ext uri="{BB962C8B-B14F-4D97-AF65-F5344CB8AC3E}">
        <p14:creationId xmlns:p14="http://schemas.microsoft.com/office/powerpoint/2010/main" val="43238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C54B1-045F-43B3-BA26-8CCA5E81C2F6}" type="slidenum">
              <a:rPr lang="zh-CN" altLang="en-US" smtClean="0"/>
              <a:pPr/>
              <a:t>11</a:t>
            </a:fld>
            <a:endParaRPr lang="zh-CN" altLang="en-US"/>
          </a:p>
        </p:txBody>
      </p:sp>
    </p:spTree>
    <p:extLst>
      <p:ext uri="{BB962C8B-B14F-4D97-AF65-F5344CB8AC3E}">
        <p14:creationId xmlns:p14="http://schemas.microsoft.com/office/powerpoint/2010/main" val="32708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12</a:t>
            </a:fld>
            <a:endParaRPr lang="zh-CN" altLang="en-US"/>
          </a:p>
        </p:txBody>
      </p:sp>
    </p:spTree>
    <p:extLst>
      <p:ext uri="{BB962C8B-B14F-4D97-AF65-F5344CB8AC3E}">
        <p14:creationId xmlns:p14="http://schemas.microsoft.com/office/powerpoint/2010/main" val="2267521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13</a:t>
            </a:fld>
            <a:endParaRPr lang="zh-CN" altLang="en-US"/>
          </a:p>
        </p:txBody>
      </p:sp>
    </p:spTree>
    <p:extLst>
      <p:ext uri="{BB962C8B-B14F-4D97-AF65-F5344CB8AC3E}">
        <p14:creationId xmlns:p14="http://schemas.microsoft.com/office/powerpoint/2010/main" val="890609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14</a:t>
            </a:fld>
            <a:endParaRPr lang="zh-CN" altLang="en-US"/>
          </a:p>
        </p:txBody>
      </p:sp>
    </p:spTree>
    <p:extLst>
      <p:ext uri="{BB962C8B-B14F-4D97-AF65-F5344CB8AC3E}">
        <p14:creationId xmlns:p14="http://schemas.microsoft.com/office/powerpoint/2010/main" val="3941523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15</a:t>
            </a:fld>
            <a:endParaRPr lang="zh-CN" altLang="en-US"/>
          </a:p>
        </p:txBody>
      </p:sp>
    </p:spTree>
    <p:extLst>
      <p:ext uri="{BB962C8B-B14F-4D97-AF65-F5344CB8AC3E}">
        <p14:creationId xmlns:p14="http://schemas.microsoft.com/office/powerpoint/2010/main" val="2498697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AF72C-DB1A-45F9-95C8-590636234137}" type="slidenum">
              <a:rPr lang="zh-CN" altLang="en-US" smtClean="0"/>
              <a:t>16</a:t>
            </a:fld>
            <a:endParaRPr lang="zh-CN" altLang="en-US"/>
          </a:p>
        </p:txBody>
      </p:sp>
    </p:spTree>
    <p:extLst>
      <p:ext uri="{BB962C8B-B14F-4D97-AF65-F5344CB8AC3E}">
        <p14:creationId xmlns:p14="http://schemas.microsoft.com/office/powerpoint/2010/main" val="2386244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pPr/>
              <a:t>17</a:t>
            </a:fld>
            <a:endParaRPr lang="zh-CN" altLang="en-US"/>
          </a:p>
        </p:txBody>
      </p:sp>
    </p:spTree>
    <p:extLst>
      <p:ext uri="{BB962C8B-B14F-4D97-AF65-F5344CB8AC3E}">
        <p14:creationId xmlns:p14="http://schemas.microsoft.com/office/powerpoint/2010/main" val="3942421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18</a:t>
            </a:fld>
            <a:endParaRPr lang="zh-CN" altLang="en-US"/>
          </a:p>
        </p:txBody>
      </p:sp>
    </p:spTree>
    <p:extLst>
      <p:ext uri="{BB962C8B-B14F-4D97-AF65-F5344CB8AC3E}">
        <p14:creationId xmlns:p14="http://schemas.microsoft.com/office/powerpoint/2010/main" val="2520378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19</a:t>
            </a:fld>
            <a:endParaRPr lang="zh-CN" altLang="en-US"/>
          </a:p>
        </p:txBody>
      </p:sp>
    </p:spTree>
    <p:extLst>
      <p:ext uri="{BB962C8B-B14F-4D97-AF65-F5344CB8AC3E}">
        <p14:creationId xmlns:p14="http://schemas.microsoft.com/office/powerpoint/2010/main" val="163057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FD833F6-39CB-47A6-A5EC-FEA82D01737A}" type="slidenum">
              <a:rPr lang="zh-CN" altLang="en-US" smtClean="0"/>
              <a:pPr/>
              <a:t>2</a:t>
            </a:fld>
            <a:endParaRPr lang="zh-CN" altLang="en-US"/>
          </a:p>
        </p:txBody>
      </p:sp>
    </p:spTree>
    <p:extLst>
      <p:ext uri="{BB962C8B-B14F-4D97-AF65-F5344CB8AC3E}">
        <p14:creationId xmlns:p14="http://schemas.microsoft.com/office/powerpoint/2010/main" val="2443240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pPr/>
              <a:t>20</a:t>
            </a:fld>
            <a:endParaRPr lang="zh-CN" altLang="en-US"/>
          </a:p>
        </p:txBody>
      </p:sp>
    </p:spTree>
    <p:extLst>
      <p:ext uri="{BB962C8B-B14F-4D97-AF65-F5344CB8AC3E}">
        <p14:creationId xmlns:p14="http://schemas.microsoft.com/office/powerpoint/2010/main" val="3233088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21</a:t>
            </a:fld>
            <a:endParaRPr lang="zh-CN" altLang="en-US"/>
          </a:p>
        </p:txBody>
      </p:sp>
    </p:spTree>
    <p:extLst>
      <p:ext uri="{BB962C8B-B14F-4D97-AF65-F5344CB8AC3E}">
        <p14:creationId xmlns:p14="http://schemas.microsoft.com/office/powerpoint/2010/main" val="1859128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22</a:t>
            </a:fld>
            <a:endParaRPr lang="zh-CN" altLang="en-US"/>
          </a:p>
        </p:txBody>
      </p:sp>
    </p:spTree>
    <p:extLst>
      <p:ext uri="{BB962C8B-B14F-4D97-AF65-F5344CB8AC3E}">
        <p14:creationId xmlns:p14="http://schemas.microsoft.com/office/powerpoint/2010/main" val="2672234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235425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24</a:t>
            </a:fld>
            <a:endParaRPr lang="zh-CN" altLang="en-US"/>
          </a:p>
        </p:txBody>
      </p:sp>
    </p:spTree>
    <p:extLst>
      <p:ext uri="{BB962C8B-B14F-4D97-AF65-F5344CB8AC3E}">
        <p14:creationId xmlns:p14="http://schemas.microsoft.com/office/powerpoint/2010/main" val="583430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6787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3</a:t>
            </a:fld>
            <a:endParaRPr lang="zh-CN" altLang="en-US"/>
          </a:p>
        </p:txBody>
      </p:sp>
    </p:spTree>
    <p:extLst>
      <p:ext uri="{BB962C8B-B14F-4D97-AF65-F5344CB8AC3E}">
        <p14:creationId xmlns:p14="http://schemas.microsoft.com/office/powerpoint/2010/main" val="412135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6B569D-5846-405D-B3A8-120868F6DA68}" type="slidenum">
              <a:rPr lang="zh-CN" altLang="en-US" smtClean="0"/>
              <a:pPr/>
              <a:t>4</a:t>
            </a:fld>
            <a:endParaRPr lang="zh-CN" altLang="en-US"/>
          </a:p>
        </p:txBody>
      </p:sp>
    </p:spTree>
    <p:extLst>
      <p:ext uri="{BB962C8B-B14F-4D97-AF65-F5344CB8AC3E}">
        <p14:creationId xmlns:p14="http://schemas.microsoft.com/office/powerpoint/2010/main" val="29818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pPr/>
              <a:t>5</a:t>
            </a:fld>
            <a:endParaRPr lang="zh-CN" altLang="en-US"/>
          </a:p>
        </p:txBody>
      </p:sp>
    </p:spTree>
    <p:extLst>
      <p:ext uri="{BB962C8B-B14F-4D97-AF65-F5344CB8AC3E}">
        <p14:creationId xmlns:p14="http://schemas.microsoft.com/office/powerpoint/2010/main" val="2378885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6</a:t>
            </a:fld>
            <a:endParaRPr lang="zh-CN" altLang="en-US"/>
          </a:p>
        </p:txBody>
      </p:sp>
    </p:spTree>
    <p:extLst>
      <p:ext uri="{BB962C8B-B14F-4D97-AF65-F5344CB8AC3E}">
        <p14:creationId xmlns:p14="http://schemas.microsoft.com/office/powerpoint/2010/main" val="393263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1B8331-9DF8-4033-A17B-945CD7D8D027}"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76492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8</a:t>
            </a:fld>
            <a:endParaRPr lang="zh-CN" altLang="en-US"/>
          </a:p>
        </p:txBody>
      </p:sp>
    </p:spTree>
    <p:extLst>
      <p:ext uri="{BB962C8B-B14F-4D97-AF65-F5344CB8AC3E}">
        <p14:creationId xmlns:p14="http://schemas.microsoft.com/office/powerpoint/2010/main" val="2659060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30D575-0996-4A75-BB26-7F3A64A10107}" type="slidenum">
              <a:rPr lang="zh-CN" altLang="en-US" smtClean="0"/>
              <a:pPr/>
              <a:t>9</a:t>
            </a:fld>
            <a:endParaRPr lang="zh-CN" altLang="en-US"/>
          </a:p>
        </p:txBody>
      </p:sp>
    </p:spTree>
    <p:extLst>
      <p:ext uri="{BB962C8B-B14F-4D97-AF65-F5344CB8AC3E}">
        <p14:creationId xmlns:p14="http://schemas.microsoft.com/office/powerpoint/2010/main" val="170962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B5FDB555-FB17-4F63-BD27-1B654BE1C1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9" name="矩形 8">
            <a:extLst>
              <a:ext uri="{FF2B5EF4-FFF2-40B4-BE49-F238E27FC236}">
                <a16:creationId xmlns="" xmlns:a16="http://schemas.microsoft.com/office/drawing/2014/main" id="{239E59B0-ABC7-4279-AEC4-3269AD786C83}"/>
              </a:ext>
            </a:extLst>
          </p:cNvPr>
          <p:cNvSpPr/>
          <p:nvPr userDrawn="1"/>
        </p:nvSpPr>
        <p:spPr>
          <a:xfrm>
            <a:off x="323528" y="268288"/>
            <a:ext cx="8568952" cy="4644516"/>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日期占位符 1"/>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251520" y="232284"/>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slow" advClick="0"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a:prstGeom prst="rect">
            <a:avLst/>
          </a:prstGeom>
        </p:spPr>
        <p:txBody>
          <a:bodyPr anchor="b"/>
          <a:lstStyle>
            <a:lvl1pPr algn="l">
              <a:defRPr sz="2000" b="1">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a:prstGeom prst="rect">
            <a:avLst/>
          </a:prstGeom>
        </p:spPr>
        <p:txBody>
          <a:bodyPr anchor="b"/>
          <a:lstStyle>
            <a:lvl1pPr algn="l">
              <a:defRPr sz="2000" b="1">
                <a:ea typeface="微软雅黑" panose="020B05030202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41878"/>
      </p:ext>
    </p:extLst>
  </p:cSld>
  <p:clrMapOvr>
    <a:masterClrMapping/>
  </p:clrMapOvr>
  <p:transition spd="slow" advClick="0" advTm="3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41878"/>
      </p:ext>
    </p:extLst>
  </p:cSld>
  <p:clrMapOvr>
    <a:masterClrMapping/>
  </p:clrMapOvr>
  <p:transition spd="slow" advClick="0" advTm="3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41878"/>
      </p:ext>
    </p:extLst>
  </p:cSld>
  <p:clrMapOvr>
    <a:masterClrMapping/>
  </p:clrMapOvr>
  <p:transition spd="slow" advClick="0" advTm="3000">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41878"/>
      </p:ext>
    </p:extLst>
  </p:cSld>
  <p:clrMapOvr>
    <a:masterClrMapping/>
  </p:clrMapOvr>
  <p:transition spd="slow" advClick="0" advTm="3000">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841878"/>
      </p:ext>
    </p:extLst>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2" name="矩形 1"/>
          <p:cNvSpPr/>
          <p:nvPr userDrawn="1"/>
        </p:nvSpPr>
        <p:spPr>
          <a:xfrm>
            <a:off x="-2925" y="0"/>
            <a:ext cx="9146672" cy="5145088"/>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3235391109"/>
      </p:ext>
    </p:extLst>
  </p:cSld>
  <p:clrMapOvr>
    <a:masterClrMapping/>
  </p:clrMapOvr>
  <p:transition spd="slow" advClick="0" advTm="3000">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panose="020B0503020204020204" pitchFamily="34" charset="-122"/>
            </a:endParaRPr>
          </a:p>
        </p:txBody>
      </p:sp>
      <p:sp>
        <p:nvSpPr>
          <p:cNvPr id="3" name="TextBox 1"/>
          <p:cNvSpPr txBox="1"/>
          <p:nvPr userDrawn="1"/>
        </p:nvSpPr>
        <p:spPr>
          <a:xfrm>
            <a:off x="3842567" y="368823"/>
            <a:ext cx="1338829" cy="323165"/>
          </a:xfrm>
          <a:prstGeom prst="rect">
            <a:avLst/>
          </a:prstGeom>
          <a:noFill/>
        </p:spPr>
        <p:txBody>
          <a:bodyPr wrap="none" rtlCol="0">
            <a:spAutoFit/>
          </a:bodyPr>
          <a:lstStyle/>
          <a:p>
            <a:pPr lvl="0" algn="ctr"/>
            <a:r>
              <a:rPr lang="zh-CN" altLang="en-US" sz="1500" b="1">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7" y="710766"/>
            <a:ext cx="2562233" cy="369332"/>
          </a:xfrm>
          <a:prstGeom prst="rect">
            <a:avLst/>
          </a:prstGeom>
          <a:noFill/>
        </p:spPr>
        <p:txBody>
          <a:bodyPr wrap="square" rtlCol="0">
            <a:spAutoFit/>
          </a:bodyPr>
          <a:lstStyle/>
          <a:p>
            <a:pPr algn="ctr"/>
            <a:r>
              <a:rPr lang="zh-CN" altLang="en-US" sz="9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50604500"/>
      </p:ext>
    </p:extLst>
  </p:cSld>
  <p:clrMapOvr>
    <a:masterClrMapping/>
  </p:clrMapOvr>
  <p:transition spd="slow" advClick="0" advTm="3000">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253" y="196280"/>
            <a:ext cx="144024"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defTabSz="685658"/>
            <a:endParaRPr lang="zh-CN" altLang="en-US" sz="1400" dirty="0">
              <a:solidFill>
                <a:srgbClr val="E7E6E6">
                  <a:lumMod val="50000"/>
                </a:srgbClr>
              </a:solidFill>
              <a:ea typeface="微软雅黑" panose="020B0503020204020204" pitchFamily="34" charset="-122"/>
              <a:cs typeface="+mn-ea"/>
              <a:sym typeface="+mn-lt"/>
            </a:endParaRPr>
          </a:p>
        </p:txBody>
      </p:sp>
      <p:sp>
        <p:nvSpPr>
          <p:cNvPr id="3" name="文本框 37"/>
          <p:cNvSpPr txBox="1"/>
          <p:nvPr userDrawn="1"/>
        </p:nvSpPr>
        <p:spPr>
          <a:xfrm>
            <a:off x="216273" y="196280"/>
            <a:ext cx="2189971" cy="315475"/>
          </a:xfrm>
          <a:prstGeom prst="rect">
            <a:avLst/>
          </a:prstGeom>
          <a:noFill/>
        </p:spPr>
        <p:txBody>
          <a:bodyPr wrap="none" lIns="68572" tIns="34286" rIns="68572" bIns="34286" rtlCol="0">
            <a:spAutoFit/>
          </a:bodyPr>
          <a:lstStyle/>
          <a:p>
            <a:pPr defTabSz="685658"/>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4" name="文本框 38"/>
          <p:cNvSpPr txBox="1"/>
          <p:nvPr userDrawn="1"/>
        </p:nvSpPr>
        <p:spPr>
          <a:xfrm>
            <a:off x="265225" y="520317"/>
            <a:ext cx="2038917" cy="207753"/>
          </a:xfrm>
          <a:prstGeom prst="rect">
            <a:avLst/>
          </a:prstGeom>
          <a:noFill/>
        </p:spPr>
        <p:txBody>
          <a:bodyPr wrap="square" lIns="68572" tIns="34286" rIns="68572" bIns="34286" rtlCol="0">
            <a:spAutoFit/>
          </a:bodyPr>
          <a:lstStyle/>
          <a:p>
            <a:pPr algn="dist" defTabSz="685658"/>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1733314525"/>
      </p:ext>
    </p:extLst>
  </p:cSld>
  <p:clrMapOvr>
    <a:masterClrMapping/>
  </p:clrMapOvr>
  <p:transition spd="slow" advClick="0" advTm="3000">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364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5285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8196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6105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29108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3775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931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a:prstGeom prst="rect">
            <a:avLst/>
          </a:prstGeom>
        </p:spPr>
        <p:txBody>
          <a:bodyPr anchor="t"/>
          <a:lstStyle>
            <a:lvl1pPr algn="l">
              <a:defRPr sz="4000" b="1" cap="all">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786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169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2314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452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F2698D24-4F14-41FE-BDC0-8E486DAF44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9" name="矩形 8">
            <a:extLst>
              <a:ext uri="{FF2B5EF4-FFF2-40B4-BE49-F238E27FC236}">
                <a16:creationId xmlns="" xmlns:a16="http://schemas.microsoft.com/office/drawing/2014/main" id="{CEF66FBD-0AC2-40EE-8F60-FF97283CECE6}"/>
              </a:ext>
            </a:extLst>
          </p:cNvPr>
          <p:cNvSpPr/>
          <p:nvPr userDrawn="1"/>
        </p:nvSpPr>
        <p:spPr>
          <a:xfrm>
            <a:off x="323528" y="268288"/>
            <a:ext cx="8568952" cy="4644516"/>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日期占位符 1"/>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251520" y="232284"/>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slow" advClick="0"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21895227-4398-4B00-99E4-5B5DBBC3C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9" name="矩形 8">
            <a:extLst>
              <a:ext uri="{FF2B5EF4-FFF2-40B4-BE49-F238E27FC236}">
                <a16:creationId xmlns="" xmlns:a16="http://schemas.microsoft.com/office/drawing/2014/main" id="{CEDC8154-AEC5-4BBC-8DF9-F66F19FFF60C}"/>
              </a:ext>
            </a:extLst>
          </p:cNvPr>
          <p:cNvSpPr/>
          <p:nvPr userDrawn="1"/>
        </p:nvSpPr>
        <p:spPr>
          <a:xfrm>
            <a:off x="323528" y="268288"/>
            <a:ext cx="8568952" cy="4644516"/>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日期占位符 1"/>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251520" y="232284"/>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slow" advClick="0"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3F5E327C-8FDA-46E0-ADF9-C2584D7B29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9" name="矩形 8">
            <a:extLst>
              <a:ext uri="{FF2B5EF4-FFF2-40B4-BE49-F238E27FC236}">
                <a16:creationId xmlns="" xmlns:a16="http://schemas.microsoft.com/office/drawing/2014/main" id="{E8FB7313-22A6-4CF9-9BE7-71143CF54027}"/>
              </a:ext>
            </a:extLst>
          </p:cNvPr>
          <p:cNvSpPr/>
          <p:nvPr userDrawn="1"/>
        </p:nvSpPr>
        <p:spPr>
          <a:xfrm>
            <a:off x="323528" y="268288"/>
            <a:ext cx="8568952" cy="4644516"/>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日期占位符 1"/>
          <p:cNvSpPr>
            <a:spLocks noGrp="1"/>
          </p:cNvSpPr>
          <p:nvPr>
            <p:ph type="dt" sz="half" idx="10"/>
          </p:nvPr>
        </p:nvSpPr>
        <p:spPr/>
        <p:txBody>
          <a:bodyPr/>
          <a:lstStyle/>
          <a:p>
            <a:fld id="{2702115E-07FC-47AE-8678-8B681C689199}" type="datetimeFigureOut">
              <a:rPr lang="zh-CN" altLang="en-US" smtClean="0"/>
              <a:pPr/>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5" name="矩形 4"/>
          <p:cNvSpPr/>
          <p:nvPr userDrawn="1"/>
        </p:nvSpPr>
        <p:spPr>
          <a:xfrm>
            <a:off x="251520" y="232284"/>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2702115E-07FC-47AE-8678-8B681C689199}" type="datetimeFigureOut">
              <a:rPr lang="zh-CN" altLang="en-US" smtClean="0"/>
              <a:pPr/>
              <a:t>2020/4/26</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D7F5BB56-9B96-4394-98D1-089DE868BDAA}"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6" r:id="rId8"/>
    <p:sldLayoutId id="2147483667" r:id="rId9"/>
    <p:sldLayoutId id="2147483668"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70" r:id="rId20"/>
    <p:sldLayoutId id="2147483671" r:id="rId21"/>
    <p:sldLayoutId id="2147483672" r:id="rId22"/>
  </p:sldLayoutIdLst>
  <p:transition spd="slow" advClick="0" advTm="300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2020/4/26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3393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slideLayout" Target="../slideLayouts/slideLayout8.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notesSlide" Target="../notesSlides/notesSlide10.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B728FF92-D164-4954-8A94-D5F4C9430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a:extLst>
              <a:ext uri="{FF2B5EF4-FFF2-40B4-BE49-F238E27FC236}">
                <a16:creationId xmlns="" xmlns:a16="http://schemas.microsoft.com/office/drawing/2014/main" id="{5D495D99-7A4B-42BA-B6E6-E82DEBFE2F33}"/>
              </a:ext>
            </a:extLst>
          </p:cNvPr>
          <p:cNvSpPr/>
          <p:nvPr/>
        </p:nvSpPr>
        <p:spPr>
          <a:xfrm>
            <a:off x="503548" y="484312"/>
            <a:ext cx="8172908" cy="4176464"/>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TextBox 5"/>
          <p:cNvSpPr txBox="1"/>
          <p:nvPr/>
        </p:nvSpPr>
        <p:spPr>
          <a:xfrm>
            <a:off x="2627784" y="2999965"/>
            <a:ext cx="4665510" cy="261610"/>
          </a:xfrm>
          <a:prstGeom prst="rect">
            <a:avLst/>
          </a:prstGeom>
          <a:noFill/>
          <a:effectLst/>
        </p:spPr>
        <p:txBody>
          <a:bodyPr wrap="squar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适用于总结计划</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述职报告</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商业计划书</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毕业答辩</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教育总结</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培训等</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268252" y="2819346"/>
            <a:ext cx="4798677" cy="0"/>
          </a:xfrm>
          <a:prstGeom prst="line">
            <a:avLst/>
          </a:prstGeom>
          <a:ln>
            <a:solidFill>
              <a:schemeClr val="tx1">
                <a:lumMod val="65000"/>
                <a:lumOff val="3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19872" y="3323603"/>
            <a:ext cx="2844316" cy="246221"/>
          </a:xfrm>
          <a:prstGeom prst="rect">
            <a:avLst/>
          </a:prstGeom>
          <a:noFill/>
          <a:effectLst/>
        </p:spPr>
        <p:txBody>
          <a:bodyPr wrap="square" rtlCol="0">
            <a:spAutoFit/>
          </a:bodyPr>
          <a:lstStyle/>
          <a:p>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汇报人</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优</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品</a:t>
            </a:r>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汇报时间：</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xx</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xx</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月</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304256" y="2101007"/>
            <a:ext cx="4701514" cy="646331"/>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微软雅黑" pitchFamily="34" charset="-122"/>
                <a:ea typeface="微软雅黑" pitchFamily="34" charset="-122"/>
              </a:rPr>
              <a:t>述职报告</a:t>
            </a:r>
            <a:r>
              <a:rPr lang="en-US" altLang="zh-CN" sz="3600" dirty="0">
                <a:solidFill>
                  <a:schemeClr val="tx1">
                    <a:lumMod val="75000"/>
                    <a:lumOff val="25000"/>
                  </a:schemeClr>
                </a:solidFill>
                <a:latin typeface="微软雅黑" pitchFamily="34" charset="-122"/>
                <a:ea typeface="微软雅黑" pitchFamily="34" charset="-122"/>
              </a:rPr>
              <a:t>PPT</a:t>
            </a:r>
            <a:r>
              <a:rPr lang="zh-CN" altLang="en-US" sz="3600" dirty="0">
                <a:solidFill>
                  <a:schemeClr val="tx1">
                    <a:lumMod val="75000"/>
                    <a:lumOff val="25000"/>
                  </a:schemeClr>
                </a:solidFill>
                <a:latin typeface="微软雅黑" pitchFamily="34" charset="-122"/>
                <a:ea typeface="微软雅黑" pitchFamily="34" charset="-122"/>
              </a:rPr>
              <a:t>模板</a:t>
            </a:r>
          </a:p>
        </p:txBody>
      </p:sp>
      <p:sp>
        <p:nvSpPr>
          <p:cNvPr id="11" name="TextBox 4">
            <a:extLst>
              <a:ext uri="{FF2B5EF4-FFF2-40B4-BE49-F238E27FC236}">
                <a16:creationId xmlns="" xmlns:a16="http://schemas.microsoft.com/office/drawing/2014/main" id="{44C20A8E-CBAA-410D-9281-86A892803813}"/>
              </a:ext>
            </a:extLst>
          </p:cNvPr>
          <p:cNvSpPr txBox="1"/>
          <p:nvPr/>
        </p:nvSpPr>
        <p:spPr>
          <a:xfrm>
            <a:off x="3599892" y="1155030"/>
            <a:ext cx="1957897" cy="923330"/>
          </a:xfrm>
          <a:prstGeom prst="rect">
            <a:avLst/>
          </a:prstGeom>
          <a:noFill/>
        </p:spPr>
        <p:txBody>
          <a:bodyPr wrap="square" rtlCol="0">
            <a:spAutoFit/>
          </a:bodyPr>
          <a:lstStyle/>
          <a:p>
            <a:pPr algn="r"/>
            <a:r>
              <a:rPr lang="en-US" altLang="zh-CN" sz="5400" dirty="0" smtClean="0">
                <a:solidFill>
                  <a:schemeClr val="accent1"/>
                </a:solidFill>
                <a:latin typeface="方正姚体" panose="02010601030101010101" pitchFamily="2" charset="-122"/>
                <a:ea typeface="方正姚体" panose="02010601030101010101" pitchFamily="2" charset="-122"/>
              </a:rPr>
              <a:t>2020</a:t>
            </a:r>
            <a:endParaRPr lang="zh-CN" altLang="en-US" sz="5400" dirty="0">
              <a:solidFill>
                <a:schemeClr val="accent1"/>
              </a:solidFill>
              <a:latin typeface="方正姚体" panose="02010601030101010101" pitchFamily="2" charset="-122"/>
              <a:ea typeface="方正姚体" panose="02010601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6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5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A_chenying0907 5"/>
          <p:cNvSpPr>
            <a:spLocks/>
          </p:cNvSpPr>
          <p:nvPr>
            <p:custDataLst>
              <p:tags r:id="rId1"/>
            </p:custDataLst>
          </p:nvPr>
        </p:nvSpPr>
        <p:spPr bwMode="auto">
          <a:xfrm>
            <a:off x="3233987" y="2062551"/>
            <a:ext cx="2874169" cy="2970336"/>
          </a:xfrm>
          <a:custGeom>
            <a:avLst/>
            <a:gdLst>
              <a:gd name="T0" fmla="*/ 1298 w 3198"/>
              <a:gd name="T1" fmla="*/ 2774 h 3305"/>
              <a:gd name="T2" fmla="*/ 1038 w 3198"/>
              <a:gd name="T3" fmla="*/ 3274 h 3305"/>
              <a:gd name="T4" fmla="*/ 1770 w 3198"/>
              <a:gd name="T5" fmla="*/ 3274 h 3305"/>
              <a:gd name="T6" fmla="*/ 1687 w 3198"/>
              <a:gd name="T7" fmla="*/ 2152 h 3305"/>
              <a:gd name="T8" fmla="*/ 3198 w 3198"/>
              <a:gd name="T9" fmla="*/ 1775 h 3305"/>
              <a:gd name="T10" fmla="*/ 1650 w 3198"/>
              <a:gd name="T11" fmla="*/ 1942 h 3305"/>
              <a:gd name="T12" fmla="*/ 2364 w 3198"/>
              <a:gd name="T13" fmla="*/ 1249 h 3305"/>
              <a:gd name="T14" fmla="*/ 1566 w 3198"/>
              <a:gd name="T15" fmla="*/ 1735 h 3305"/>
              <a:gd name="T16" fmla="*/ 2101 w 3198"/>
              <a:gd name="T17" fmla="*/ 866 h 3305"/>
              <a:gd name="T18" fmla="*/ 2583 w 3198"/>
              <a:gd name="T19" fmla="*/ 167 h 3305"/>
              <a:gd name="T20" fmla="*/ 2082 w 3198"/>
              <a:gd name="T21" fmla="*/ 798 h 3305"/>
              <a:gd name="T22" fmla="*/ 1665 w 3198"/>
              <a:gd name="T23" fmla="*/ 1064 h 3305"/>
              <a:gd name="T24" fmla="*/ 1832 w 3198"/>
              <a:gd name="T25" fmla="*/ 767 h 3305"/>
              <a:gd name="T26" fmla="*/ 2184 w 3198"/>
              <a:gd name="T27" fmla="*/ 0 h 3305"/>
              <a:gd name="T28" fmla="*/ 1696 w 3198"/>
              <a:gd name="T29" fmla="*/ 829 h 3305"/>
              <a:gd name="T30" fmla="*/ 1431 w 3198"/>
              <a:gd name="T31" fmla="*/ 1407 h 3305"/>
              <a:gd name="T32" fmla="*/ 1276 w 3198"/>
              <a:gd name="T33" fmla="*/ 894 h 3305"/>
              <a:gd name="T34" fmla="*/ 1576 w 3198"/>
              <a:gd name="T35" fmla="*/ 276 h 3305"/>
              <a:gd name="T36" fmla="*/ 1156 w 3198"/>
              <a:gd name="T37" fmla="*/ 656 h 3305"/>
              <a:gd name="T38" fmla="*/ 439 w 3198"/>
              <a:gd name="T39" fmla="*/ 325 h 3305"/>
              <a:gd name="T40" fmla="*/ 1193 w 3198"/>
              <a:gd name="T41" fmla="*/ 1064 h 3305"/>
              <a:gd name="T42" fmla="*/ 1397 w 3198"/>
              <a:gd name="T43" fmla="*/ 1636 h 3305"/>
              <a:gd name="T44" fmla="*/ 1397 w 3198"/>
              <a:gd name="T45" fmla="*/ 1855 h 3305"/>
              <a:gd name="T46" fmla="*/ 816 w 3198"/>
              <a:gd name="T47" fmla="*/ 1351 h 3305"/>
              <a:gd name="T48" fmla="*/ 0 w 3198"/>
              <a:gd name="T49" fmla="*/ 807 h 3305"/>
              <a:gd name="T50" fmla="*/ 683 w 3198"/>
              <a:gd name="T51" fmla="*/ 1398 h 3305"/>
              <a:gd name="T52" fmla="*/ 1072 w 3198"/>
              <a:gd name="T53" fmla="*/ 1889 h 3305"/>
              <a:gd name="T54" fmla="*/ 1298 w 3198"/>
              <a:gd name="T55" fmla="*/ 2774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98" h="3305">
                <a:moveTo>
                  <a:pt x="1298" y="2774"/>
                </a:moveTo>
                <a:cubicBezTo>
                  <a:pt x="1251" y="3305"/>
                  <a:pt x="1038" y="3274"/>
                  <a:pt x="1038" y="3274"/>
                </a:cubicBezTo>
                <a:cubicBezTo>
                  <a:pt x="1770" y="3274"/>
                  <a:pt x="1770" y="3274"/>
                  <a:pt x="1770" y="3274"/>
                </a:cubicBezTo>
                <a:cubicBezTo>
                  <a:pt x="1894" y="2783"/>
                  <a:pt x="1600" y="2375"/>
                  <a:pt x="1687" y="2152"/>
                </a:cubicBezTo>
                <a:cubicBezTo>
                  <a:pt x="1860" y="1729"/>
                  <a:pt x="2636" y="1608"/>
                  <a:pt x="3198" y="1775"/>
                </a:cubicBezTo>
                <a:cubicBezTo>
                  <a:pt x="2704" y="1441"/>
                  <a:pt x="1934" y="1633"/>
                  <a:pt x="1650" y="1942"/>
                </a:cubicBezTo>
                <a:cubicBezTo>
                  <a:pt x="1739" y="1317"/>
                  <a:pt x="2364" y="1249"/>
                  <a:pt x="2364" y="1249"/>
                </a:cubicBezTo>
                <a:cubicBezTo>
                  <a:pt x="1773" y="1095"/>
                  <a:pt x="1566" y="1735"/>
                  <a:pt x="1566" y="1735"/>
                </a:cubicBezTo>
                <a:cubicBezTo>
                  <a:pt x="1526" y="1389"/>
                  <a:pt x="1554" y="1160"/>
                  <a:pt x="2101" y="866"/>
                </a:cubicBezTo>
                <a:cubicBezTo>
                  <a:pt x="2676" y="551"/>
                  <a:pt x="2583" y="167"/>
                  <a:pt x="2583" y="167"/>
                </a:cubicBezTo>
                <a:cubicBezTo>
                  <a:pt x="2583" y="167"/>
                  <a:pt x="2503" y="671"/>
                  <a:pt x="2082" y="798"/>
                </a:cubicBezTo>
                <a:cubicBezTo>
                  <a:pt x="1662" y="925"/>
                  <a:pt x="1665" y="1064"/>
                  <a:pt x="1665" y="1064"/>
                </a:cubicBezTo>
                <a:cubicBezTo>
                  <a:pt x="1665" y="1064"/>
                  <a:pt x="1665" y="977"/>
                  <a:pt x="1832" y="767"/>
                </a:cubicBezTo>
                <a:cubicBezTo>
                  <a:pt x="2188" y="353"/>
                  <a:pt x="2184" y="0"/>
                  <a:pt x="2184" y="0"/>
                </a:cubicBezTo>
                <a:cubicBezTo>
                  <a:pt x="2082" y="359"/>
                  <a:pt x="1974" y="588"/>
                  <a:pt x="1696" y="829"/>
                </a:cubicBezTo>
                <a:cubicBezTo>
                  <a:pt x="1418" y="1070"/>
                  <a:pt x="1431" y="1407"/>
                  <a:pt x="1431" y="1407"/>
                </a:cubicBezTo>
                <a:cubicBezTo>
                  <a:pt x="1431" y="1407"/>
                  <a:pt x="1341" y="1373"/>
                  <a:pt x="1276" y="894"/>
                </a:cubicBezTo>
                <a:cubicBezTo>
                  <a:pt x="1220" y="412"/>
                  <a:pt x="1576" y="276"/>
                  <a:pt x="1576" y="276"/>
                </a:cubicBezTo>
                <a:cubicBezTo>
                  <a:pt x="1233" y="303"/>
                  <a:pt x="1156" y="656"/>
                  <a:pt x="1156" y="656"/>
                </a:cubicBezTo>
                <a:cubicBezTo>
                  <a:pt x="893" y="282"/>
                  <a:pt x="439" y="325"/>
                  <a:pt x="439" y="325"/>
                </a:cubicBezTo>
                <a:cubicBezTo>
                  <a:pt x="958" y="362"/>
                  <a:pt x="1180" y="724"/>
                  <a:pt x="1193" y="1064"/>
                </a:cubicBezTo>
                <a:cubicBezTo>
                  <a:pt x="1205" y="1404"/>
                  <a:pt x="1397" y="1636"/>
                  <a:pt x="1397" y="1636"/>
                </a:cubicBezTo>
                <a:cubicBezTo>
                  <a:pt x="1397" y="1855"/>
                  <a:pt x="1397" y="1855"/>
                  <a:pt x="1397" y="1855"/>
                </a:cubicBezTo>
                <a:cubicBezTo>
                  <a:pt x="1397" y="1855"/>
                  <a:pt x="1084" y="1858"/>
                  <a:pt x="816" y="1351"/>
                </a:cubicBezTo>
                <a:cubicBezTo>
                  <a:pt x="516" y="702"/>
                  <a:pt x="0" y="807"/>
                  <a:pt x="0" y="807"/>
                </a:cubicBezTo>
                <a:cubicBezTo>
                  <a:pt x="287" y="835"/>
                  <a:pt x="497" y="925"/>
                  <a:pt x="683" y="1398"/>
                </a:cubicBezTo>
                <a:cubicBezTo>
                  <a:pt x="683" y="1398"/>
                  <a:pt x="816" y="1688"/>
                  <a:pt x="1072" y="1889"/>
                </a:cubicBezTo>
                <a:cubicBezTo>
                  <a:pt x="1424" y="2161"/>
                  <a:pt x="1298" y="2774"/>
                  <a:pt x="1298" y="2774"/>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1" name="PA_chenying0907 6"/>
          <p:cNvSpPr>
            <a:spLocks noChangeArrowheads="1"/>
          </p:cNvSpPr>
          <p:nvPr>
            <p:custDataLst>
              <p:tags r:id="rId2"/>
            </p:custDataLst>
          </p:nvPr>
        </p:nvSpPr>
        <p:spPr bwMode="auto">
          <a:xfrm>
            <a:off x="3398293" y="1874374"/>
            <a:ext cx="469106" cy="468060"/>
          </a:xfrm>
          <a:prstGeom prst="ellipse">
            <a:avLst/>
          </a:pr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2" name="PA_chenying0907 7"/>
          <p:cNvSpPr>
            <a:spLocks noChangeArrowheads="1"/>
          </p:cNvSpPr>
          <p:nvPr>
            <p:custDataLst>
              <p:tags r:id="rId3"/>
            </p:custDataLst>
          </p:nvPr>
        </p:nvSpPr>
        <p:spPr bwMode="auto">
          <a:xfrm>
            <a:off x="5734299" y="2307895"/>
            <a:ext cx="294085" cy="295366"/>
          </a:xfrm>
          <a:prstGeom prst="ellipse">
            <a:avLst/>
          </a:pr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3" name="PA_chenying0907 8"/>
          <p:cNvSpPr>
            <a:spLocks noChangeArrowheads="1"/>
          </p:cNvSpPr>
          <p:nvPr>
            <p:custDataLst>
              <p:tags r:id="rId4"/>
            </p:custDataLst>
          </p:nvPr>
        </p:nvSpPr>
        <p:spPr bwMode="auto">
          <a:xfrm>
            <a:off x="5539037" y="3679919"/>
            <a:ext cx="550069" cy="547857"/>
          </a:xfrm>
          <a:prstGeom prst="ellipse">
            <a:avLst/>
          </a:pr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4" name="PA_chenying0907 9"/>
          <p:cNvSpPr>
            <a:spLocks noChangeArrowheads="1"/>
          </p:cNvSpPr>
          <p:nvPr>
            <p:custDataLst>
              <p:tags r:id="rId5"/>
            </p:custDataLst>
          </p:nvPr>
        </p:nvSpPr>
        <p:spPr bwMode="auto">
          <a:xfrm>
            <a:off x="3144689" y="2883145"/>
            <a:ext cx="339329" cy="340624"/>
          </a:xfrm>
          <a:prstGeom prst="ellipse">
            <a:avLst/>
          </a:pr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5" name="PA_chenying0907 10"/>
          <p:cNvSpPr>
            <a:spLocks noChangeArrowheads="1"/>
          </p:cNvSpPr>
          <p:nvPr>
            <p:custDataLst>
              <p:tags r:id="rId6"/>
            </p:custDataLst>
          </p:nvPr>
        </p:nvSpPr>
        <p:spPr bwMode="auto">
          <a:xfrm>
            <a:off x="4722268" y="1244339"/>
            <a:ext cx="754856" cy="756281"/>
          </a:xfrm>
          <a:prstGeom prst="ellipse">
            <a:avLst/>
          </a:pr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6" name="PA_chenying0907 11"/>
          <p:cNvSpPr>
            <a:spLocks noEditPoints="1"/>
          </p:cNvSpPr>
          <p:nvPr>
            <p:custDataLst>
              <p:tags r:id="rId7"/>
            </p:custDataLst>
          </p:nvPr>
        </p:nvSpPr>
        <p:spPr bwMode="auto">
          <a:xfrm>
            <a:off x="4898480" y="1421797"/>
            <a:ext cx="429816" cy="401365"/>
          </a:xfrm>
          <a:custGeom>
            <a:avLst/>
            <a:gdLst>
              <a:gd name="T0" fmla="*/ 428 w 478"/>
              <a:gd name="T1" fmla="*/ 255 h 447"/>
              <a:gd name="T2" fmla="*/ 396 w 478"/>
              <a:gd name="T3" fmla="*/ 255 h 447"/>
              <a:gd name="T4" fmla="*/ 329 w 478"/>
              <a:gd name="T5" fmla="*/ 223 h 447"/>
              <a:gd name="T6" fmla="*/ 349 w 478"/>
              <a:gd name="T7" fmla="*/ 159 h 447"/>
              <a:gd name="T8" fmla="*/ 348 w 478"/>
              <a:gd name="T9" fmla="*/ 143 h 447"/>
              <a:gd name="T10" fmla="*/ 381 w 478"/>
              <a:gd name="T11" fmla="*/ 149 h 447"/>
              <a:gd name="T12" fmla="*/ 445 w 478"/>
              <a:gd name="T13" fmla="*/ 127 h 447"/>
              <a:gd name="T14" fmla="*/ 476 w 478"/>
              <a:gd name="T15" fmla="*/ 216 h 447"/>
              <a:gd name="T16" fmla="*/ 428 w 478"/>
              <a:gd name="T17" fmla="*/ 255 h 447"/>
              <a:gd name="T18" fmla="*/ 381 w 478"/>
              <a:gd name="T19" fmla="*/ 127 h 447"/>
              <a:gd name="T20" fmla="*/ 318 w 478"/>
              <a:gd name="T21" fmla="*/ 64 h 447"/>
              <a:gd name="T22" fmla="*/ 381 w 478"/>
              <a:gd name="T23" fmla="*/ 0 h 447"/>
              <a:gd name="T24" fmla="*/ 445 w 478"/>
              <a:gd name="T25" fmla="*/ 64 h 447"/>
              <a:gd name="T26" fmla="*/ 381 w 478"/>
              <a:gd name="T27" fmla="*/ 127 h 447"/>
              <a:gd name="T28" fmla="*/ 238 w 478"/>
              <a:gd name="T29" fmla="*/ 255 h 447"/>
              <a:gd name="T30" fmla="*/ 143 w 478"/>
              <a:gd name="T31" fmla="*/ 159 h 447"/>
              <a:gd name="T32" fmla="*/ 238 w 478"/>
              <a:gd name="T33" fmla="*/ 64 h 447"/>
              <a:gd name="T34" fmla="*/ 334 w 478"/>
              <a:gd name="T35" fmla="*/ 159 h 447"/>
              <a:gd name="T36" fmla="*/ 238 w 478"/>
              <a:gd name="T37" fmla="*/ 255 h 447"/>
              <a:gd name="T38" fmla="*/ 346 w 478"/>
              <a:gd name="T39" fmla="*/ 447 h 447"/>
              <a:gd name="T40" fmla="*/ 130 w 478"/>
              <a:gd name="T41" fmla="*/ 447 h 447"/>
              <a:gd name="T42" fmla="*/ 64 w 478"/>
              <a:gd name="T43" fmla="*/ 382 h 447"/>
              <a:gd name="T44" fmla="*/ 150 w 478"/>
              <a:gd name="T45" fmla="*/ 239 h 447"/>
              <a:gd name="T46" fmla="*/ 238 w 478"/>
              <a:gd name="T47" fmla="*/ 274 h 447"/>
              <a:gd name="T48" fmla="*/ 328 w 478"/>
              <a:gd name="T49" fmla="*/ 239 h 447"/>
              <a:gd name="T50" fmla="*/ 413 w 478"/>
              <a:gd name="T51" fmla="*/ 382 h 447"/>
              <a:gd name="T52" fmla="*/ 346 w 478"/>
              <a:gd name="T53" fmla="*/ 447 h 447"/>
              <a:gd name="T54" fmla="*/ 95 w 478"/>
              <a:gd name="T55" fmla="*/ 127 h 447"/>
              <a:gd name="T56" fmla="*/ 32 w 478"/>
              <a:gd name="T57" fmla="*/ 64 h 447"/>
              <a:gd name="T58" fmla="*/ 95 w 478"/>
              <a:gd name="T59" fmla="*/ 0 h 447"/>
              <a:gd name="T60" fmla="*/ 159 w 478"/>
              <a:gd name="T61" fmla="*/ 64 h 447"/>
              <a:gd name="T62" fmla="*/ 95 w 478"/>
              <a:gd name="T63" fmla="*/ 127 h 447"/>
              <a:gd name="T64" fmla="*/ 81 w 478"/>
              <a:gd name="T65" fmla="*/ 255 h 447"/>
              <a:gd name="T66" fmla="*/ 48 w 478"/>
              <a:gd name="T67" fmla="*/ 255 h 447"/>
              <a:gd name="T68" fmla="*/ 0 w 478"/>
              <a:gd name="T69" fmla="*/ 216 h 447"/>
              <a:gd name="T70" fmla="*/ 31 w 478"/>
              <a:gd name="T71" fmla="*/ 127 h 447"/>
              <a:gd name="T72" fmla="*/ 95 w 478"/>
              <a:gd name="T73" fmla="*/ 149 h 447"/>
              <a:gd name="T74" fmla="*/ 128 w 478"/>
              <a:gd name="T75" fmla="*/ 143 h 447"/>
              <a:gd name="T76" fmla="*/ 127 w 478"/>
              <a:gd name="T77" fmla="*/ 159 h 447"/>
              <a:gd name="T78" fmla="*/ 147 w 478"/>
              <a:gd name="T79" fmla="*/ 223 h 447"/>
              <a:gd name="T80" fmla="*/ 81 w 478"/>
              <a:gd name="T81" fmla="*/ 25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8" h="447">
                <a:moveTo>
                  <a:pt x="428" y="255"/>
                </a:moveTo>
                <a:cubicBezTo>
                  <a:pt x="396" y="255"/>
                  <a:pt x="396" y="255"/>
                  <a:pt x="396" y="255"/>
                </a:cubicBezTo>
                <a:cubicBezTo>
                  <a:pt x="378" y="235"/>
                  <a:pt x="356" y="224"/>
                  <a:pt x="329" y="223"/>
                </a:cubicBezTo>
                <a:cubicBezTo>
                  <a:pt x="342" y="204"/>
                  <a:pt x="349" y="182"/>
                  <a:pt x="349" y="159"/>
                </a:cubicBezTo>
                <a:cubicBezTo>
                  <a:pt x="349" y="154"/>
                  <a:pt x="349" y="149"/>
                  <a:pt x="348" y="143"/>
                </a:cubicBezTo>
                <a:cubicBezTo>
                  <a:pt x="358" y="146"/>
                  <a:pt x="370" y="149"/>
                  <a:pt x="381" y="149"/>
                </a:cubicBezTo>
                <a:cubicBezTo>
                  <a:pt x="415" y="149"/>
                  <a:pt x="441" y="127"/>
                  <a:pt x="445" y="127"/>
                </a:cubicBezTo>
                <a:cubicBezTo>
                  <a:pt x="478" y="127"/>
                  <a:pt x="476" y="196"/>
                  <a:pt x="476" y="216"/>
                </a:cubicBezTo>
                <a:cubicBezTo>
                  <a:pt x="476" y="243"/>
                  <a:pt x="453" y="255"/>
                  <a:pt x="428" y="255"/>
                </a:cubicBezTo>
                <a:close/>
                <a:moveTo>
                  <a:pt x="381" y="127"/>
                </a:moveTo>
                <a:cubicBezTo>
                  <a:pt x="346" y="127"/>
                  <a:pt x="318" y="99"/>
                  <a:pt x="318" y="64"/>
                </a:cubicBezTo>
                <a:cubicBezTo>
                  <a:pt x="318" y="29"/>
                  <a:pt x="346" y="0"/>
                  <a:pt x="381" y="0"/>
                </a:cubicBezTo>
                <a:cubicBezTo>
                  <a:pt x="416" y="0"/>
                  <a:pt x="445" y="29"/>
                  <a:pt x="445" y="64"/>
                </a:cubicBezTo>
                <a:cubicBezTo>
                  <a:pt x="445" y="99"/>
                  <a:pt x="416" y="127"/>
                  <a:pt x="381" y="127"/>
                </a:cubicBezTo>
                <a:close/>
                <a:moveTo>
                  <a:pt x="238" y="255"/>
                </a:moveTo>
                <a:cubicBezTo>
                  <a:pt x="186" y="255"/>
                  <a:pt x="143" y="212"/>
                  <a:pt x="143" y="159"/>
                </a:cubicBezTo>
                <a:cubicBezTo>
                  <a:pt x="143" y="107"/>
                  <a:pt x="186" y="64"/>
                  <a:pt x="238" y="64"/>
                </a:cubicBezTo>
                <a:cubicBezTo>
                  <a:pt x="291" y="64"/>
                  <a:pt x="334" y="107"/>
                  <a:pt x="334" y="159"/>
                </a:cubicBezTo>
                <a:cubicBezTo>
                  <a:pt x="334" y="212"/>
                  <a:pt x="291" y="255"/>
                  <a:pt x="238" y="255"/>
                </a:cubicBezTo>
                <a:close/>
                <a:moveTo>
                  <a:pt x="346" y="447"/>
                </a:moveTo>
                <a:cubicBezTo>
                  <a:pt x="130" y="447"/>
                  <a:pt x="130" y="447"/>
                  <a:pt x="130" y="447"/>
                </a:cubicBezTo>
                <a:cubicBezTo>
                  <a:pt x="91" y="447"/>
                  <a:pt x="64" y="423"/>
                  <a:pt x="64" y="382"/>
                </a:cubicBezTo>
                <a:cubicBezTo>
                  <a:pt x="64" y="326"/>
                  <a:pt x="77" y="239"/>
                  <a:pt x="150" y="239"/>
                </a:cubicBezTo>
                <a:cubicBezTo>
                  <a:pt x="158" y="239"/>
                  <a:pt x="188" y="274"/>
                  <a:pt x="238" y="274"/>
                </a:cubicBezTo>
                <a:cubicBezTo>
                  <a:pt x="287" y="274"/>
                  <a:pt x="318" y="239"/>
                  <a:pt x="328" y="239"/>
                </a:cubicBezTo>
                <a:cubicBezTo>
                  <a:pt x="400" y="239"/>
                  <a:pt x="413" y="326"/>
                  <a:pt x="413" y="382"/>
                </a:cubicBezTo>
                <a:cubicBezTo>
                  <a:pt x="413" y="423"/>
                  <a:pt x="387" y="447"/>
                  <a:pt x="346" y="447"/>
                </a:cubicBezTo>
                <a:close/>
                <a:moveTo>
                  <a:pt x="95" y="127"/>
                </a:moveTo>
                <a:cubicBezTo>
                  <a:pt x="60" y="127"/>
                  <a:pt x="32" y="99"/>
                  <a:pt x="32" y="64"/>
                </a:cubicBezTo>
                <a:cubicBezTo>
                  <a:pt x="32" y="29"/>
                  <a:pt x="60" y="0"/>
                  <a:pt x="95" y="0"/>
                </a:cubicBezTo>
                <a:cubicBezTo>
                  <a:pt x="131" y="0"/>
                  <a:pt x="159" y="29"/>
                  <a:pt x="159" y="64"/>
                </a:cubicBezTo>
                <a:cubicBezTo>
                  <a:pt x="159" y="99"/>
                  <a:pt x="131" y="127"/>
                  <a:pt x="95" y="127"/>
                </a:cubicBezTo>
                <a:close/>
                <a:moveTo>
                  <a:pt x="81" y="255"/>
                </a:moveTo>
                <a:cubicBezTo>
                  <a:pt x="48" y="255"/>
                  <a:pt x="48" y="255"/>
                  <a:pt x="48" y="255"/>
                </a:cubicBezTo>
                <a:cubicBezTo>
                  <a:pt x="24" y="255"/>
                  <a:pt x="0" y="243"/>
                  <a:pt x="0" y="216"/>
                </a:cubicBezTo>
                <a:cubicBezTo>
                  <a:pt x="0" y="196"/>
                  <a:pt x="0" y="127"/>
                  <a:pt x="31" y="127"/>
                </a:cubicBezTo>
                <a:cubicBezTo>
                  <a:pt x="36" y="127"/>
                  <a:pt x="61" y="149"/>
                  <a:pt x="95" y="149"/>
                </a:cubicBezTo>
                <a:cubicBezTo>
                  <a:pt x="107" y="149"/>
                  <a:pt x="118" y="146"/>
                  <a:pt x="128" y="143"/>
                </a:cubicBezTo>
                <a:cubicBezTo>
                  <a:pt x="128" y="149"/>
                  <a:pt x="127" y="154"/>
                  <a:pt x="127" y="159"/>
                </a:cubicBezTo>
                <a:cubicBezTo>
                  <a:pt x="127" y="182"/>
                  <a:pt x="135" y="204"/>
                  <a:pt x="147" y="223"/>
                </a:cubicBezTo>
                <a:cubicBezTo>
                  <a:pt x="122" y="224"/>
                  <a:pt x="97" y="235"/>
                  <a:pt x="81" y="2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7" name="PA_chenying0907 12"/>
          <p:cNvSpPr>
            <a:spLocks noEditPoints="1"/>
          </p:cNvSpPr>
          <p:nvPr>
            <p:custDataLst>
              <p:tags r:id="rId8"/>
            </p:custDataLst>
          </p:nvPr>
        </p:nvSpPr>
        <p:spPr bwMode="auto">
          <a:xfrm>
            <a:off x="5655718" y="3753760"/>
            <a:ext cx="309563" cy="309658"/>
          </a:xfrm>
          <a:custGeom>
            <a:avLst/>
            <a:gdLst>
              <a:gd name="T0" fmla="*/ 317 w 344"/>
              <a:gd name="T1" fmla="*/ 260 h 345"/>
              <a:gd name="T2" fmla="*/ 317 w 344"/>
              <a:gd name="T3" fmla="*/ 218 h 345"/>
              <a:gd name="T4" fmla="*/ 254 w 344"/>
              <a:gd name="T5" fmla="*/ 155 h 345"/>
              <a:gd name="T6" fmla="*/ 218 w 344"/>
              <a:gd name="T7" fmla="*/ 155 h 345"/>
              <a:gd name="T8" fmla="*/ 189 w 344"/>
              <a:gd name="T9" fmla="*/ 135 h 345"/>
              <a:gd name="T10" fmla="*/ 189 w 344"/>
              <a:gd name="T11" fmla="*/ 84 h 345"/>
              <a:gd name="T12" fmla="*/ 216 w 344"/>
              <a:gd name="T13" fmla="*/ 44 h 345"/>
              <a:gd name="T14" fmla="*/ 172 w 344"/>
              <a:gd name="T15" fmla="*/ 0 h 345"/>
              <a:gd name="T16" fmla="*/ 128 w 344"/>
              <a:gd name="T17" fmla="*/ 44 h 345"/>
              <a:gd name="T18" fmla="*/ 154 w 344"/>
              <a:gd name="T19" fmla="*/ 84 h 345"/>
              <a:gd name="T20" fmla="*/ 154 w 344"/>
              <a:gd name="T21" fmla="*/ 135 h 345"/>
              <a:gd name="T22" fmla="*/ 126 w 344"/>
              <a:gd name="T23" fmla="*/ 155 h 345"/>
              <a:gd name="T24" fmla="*/ 89 w 344"/>
              <a:gd name="T25" fmla="*/ 155 h 345"/>
              <a:gd name="T26" fmla="*/ 26 w 344"/>
              <a:gd name="T27" fmla="*/ 218 h 345"/>
              <a:gd name="T28" fmla="*/ 26 w 344"/>
              <a:gd name="T29" fmla="*/ 260 h 345"/>
              <a:gd name="T30" fmla="*/ 0 w 344"/>
              <a:gd name="T31" fmla="*/ 301 h 345"/>
              <a:gd name="T32" fmla="*/ 44 w 344"/>
              <a:gd name="T33" fmla="*/ 345 h 345"/>
              <a:gd name="T34" fmla="*/ 88 w 344"/>
              <a:gd name="T35" fmla="*/ 301 h 345"/>
              <a:gd name="T36" fmla="*/ 61 w 344"/>
              <a:gd name="T37" fmla="*/ 260 h 345"/>
              <a:gd name="T38" fmla="*/ 61 w 344"/>
              <a:gd name="T39" fmla="*/ 218 h 345"/>
              <a:gd name="T40" fmla="*/ 89 w 344"/>
              <a:gd name="T41" fmla="*/ 190 h 345"/>
              <a:gd name="T42" fmla="*/ 126 w 344"/>
              <a:gd name="T43" fmla="*/ 190 h 345"/>
              <a:gd name="T44" fmla="*/ 154 w 344"/>
              <a:gd name="T45" fmla="*/ 185 h 345"/>
              <a:gd name="T46" fmla="*/ 154 w 344"/>
              <a:gd name="T47" fmla="*/ 260 h 345"/>
              <a:gd name="T48" fmla="*/ 128 w 344"/>
              <a:gd name="T49" fmla="*/ 301 h 345"/>
              <a:gd name="T50" fmla="*/ 172 w 344"/>
              <a:gd name="T51" fmla="*/ 345 h 345"/>
              <a:gd name="T52" fmla="*/ 216 w 344"/>
              <a:gd name="T53" fmla="*/ 301 h 345"/>
              <a:gd name="T54" fmla="*/ 189 w 344"/>
              <a:gd name="T55" fmla="*/ 260 h 345"/>
              <a:gd name="T56" fmla="*/ 189 w 344"/>
              <a:gd name="T57" fmla="*/ 185 h 345"/>
              <a:gd name="T58" fmla="*/ 218 w 344"/>
              <a:gd name="T59" fmla="*/ 190 h 345"/>
              <a:gd name="T60" fmla="*/ 254 w 344"/>
              <a:gd name="T61" fmla="*/ 190 h 345"/>
              <a:gd name="T62" fmla="*/ 282 w 344"/>
              <a:gd name="T63" fmla="*/ 218 h 345"/>
              <a:gd name="T64" fmla="*/ 282 w 344"/>
              <a:gd name="T65" fmla="*/ 260 h 345"/>
              <a:gd name="T66" fmla="*/ 256 w 344"/>
              <a:gd name="T67" fmla="*/ 301 h 345"/>
              <a:gd name="T68" fmla="*/ 300 w 344"/>
              <a:gd name="T69" fmla="*/ 345 h 345"/>
              <a:gd name="T70" fmla="*/ 344 w 344"/>
              <a:gd name="T71" fmla="*/ 301 h 345"/>
              <a:gd name="T72" fmla="*/ 317 w 344"/>
              <a:gd name="T73" fmla="*/ 260 h 345"/>
              <a:gd name="T74" fmla="*/ 68 w 344"/>
              <a:gd name="T75" fmla="*/ 301 h 345"/>
              <a:gd name="T76" fmla="*/ 44 w 344"/>
              <a:gd name="T77" fmla="*/ 326 h 345"/>
              <a:gd name="T78" fmla="*/ 18 w 344"/>
              <a:gd name="T79" fmla="*/ 301 h 345"/>
              <a:gd name="T80" fmla="*/ 44 w 344"/>
              <a:gd name="T81" fmla="*/ 275 h 345"/>
              <a:gd name="T82" fmla="*/ 68 w 344"/>
              <a:gd name="T83" fmla="*/ 301 h 345"/>
              <a:gd name="T84" fmla="*/ 146 w 344"/>
              <a:gd name="T85" fmla="*/ 44 h 345"/>
              <a:gd name="T86" fmla="*/ 172 w 344"/>
              <a:gd name="T87" fmla="*/ 18 h 345"/>
              <a:gd name="T88" fmla="*/ 196 w 344"/>
              <a:gd name="T89" fmla="*/ 44 h 345"/>
              <a:gd name="T90" fmla="*/ 172 w 344"/>
              <a:gd name="T91" fmla="*/ 69 h 345"/>
              <a:gd name="T92" fmla="*/ 146 w 344"/>
              <a:gd name="T93" fmla="*/ 44 h 345"/>
              <a:gd name="T94" fmla="*/ 196 w 344"/>
              <a:gd name="T95" fmla="*/ 301 h 345"/>
              <a:gd name="T96" fmla="*/ 172 w 344"/>
              <a:gd name="T97" fmla="*/ 326 h 345"/>
              <a:gd name="T98" fmla="*/ 146 w 344"/>
              <a:gd name="T99" fmla="*/ 301 h 345"/>
              <a:gd name="T100" fmla="*/ 172 w 344"/>
              <a:gd name="T101" fmla="*/ 275 h 345"/>
              <a:gd name="T102" fmla="*/ 196 w 344"/>
              <a:gd name="T103" fmla="*/ 301 h 345"/>
              <a:gd name="T104" fmla="*/ 300 w 344"/>
              <a:gd name="T105" fmla="*/ 326 h 345"/>
              <a:gd name="T106" fmla="*/ 274 w 344"/>
              <a:gd name="T107" fmla="*/ 301 h 345"/>
              <a:gd name="T108" fmla="*/ 300 w 344"/>
              <a:gd name="T109" fmla="*/ 275 h 345"/>
              <a:gd name="T110" fmla="*/ 325 w 344"/>
              <a:gd name="T111" fmla="*/ 301 h 345"/>
              <a:gd name="T112" fmla="*/ 300 w 344"/>
              <a:gd name="T113" fmla="*/ 32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 h="345">
                <a:moveTo>
                  <a:pt x="317" y="260"/>
                </a:moveTo>
                <a:cubicBezTo>
                  <a:pt x="317" y="218"/>
                  <a:pt x="317" y="218"/>
                  <a:pt x="317" y="218"/>
                </a:cubicBezTo>
                <a:cubicBezTo>
                  <a:pt x="317" y="192"/>
                  <a:pt x="300" y="155"/>
                  <a:pt x="254" y="155"/>
                </a:cubicBezTo>
                <a:cubicBezTo>
                  <a:pt x="218" y="155"/>
                  <a:pt x="218" y="155"/>
                  <a:pt x="218" y="155"/>
                </a:cubicBezTo>
                <a:cubicBezTo>
                  <a:pt x="191" y="155"/>
                  <a:pt x="189" y="142"/>
                  <a:pt x="189" y="135"/>
                </a:cubicBezTo>
                <a:cubicBezTo>
                  <a:pt x="189" y="84"/>
                  <a:pt x="189" y="84"/>
                  <a:pt x="189" y="84"/>
                </a:cubicBezTo>
                <a:cubicBezTo>
                  <a:pt x="205" y="78"/>
                  <a:pt x="216" y="62"/>
                  <a:pt x="216" y="44"/>
                </a:cubicBezTo>
                <a:cubicBezTo>
                  <a:pt x="216" y="19"/>
                  <a:pt x="196" y="0"/>
                  <a:pt x="172" y="0"/>
                </a:cubicBezTo>
                <a:cubicBezTo>
                  <a:pt x="147" y="0"/>
                  <a:pt x="128" y="19"/>
                  <a:pt x="128" y="44"/>
                </a:cubicBezTo>
                <a:cubicBezTo>
                  <a:pt x="128" y="62"/>
                  <a:pt x="139" y="78"/>
                  <a:pt x="154" y="84"/>
                </a:cubicBezTo>
                <a:cubicBezTo>
                  <a:pt x="154" y="135"/>
                  <a:pt x="154" y="135"/>
                  <a:pt x="154" y="135"/>
                </a:cubicBezTo>
                <a:cubicBezTo>
                  <a:pt x="154" y="140"/>
                  <a:pt x="153" y="155"/>
                  <a:pt x="126" y="155"/>
                </a:cubicBezTo>
                <a:cubicBezTo>
                  <a:pt x="89" y="155"/>
                  <a:pt x="89" y="155"/>
                  <a:pt x="89" y="155"/>
                </a:cubicBezTo>
                <a:cubicBezTo>
                  <a:pt x="43" y="155"/>
                  <a:pt x="26" y="192"/>
                  <a:pt x="26" y="218"/>
                </a:cubicBezTo>
                <a:cubicBezTo>
                  <a:pt x="26" y="260"/>
                  <a:pt x="26" y="260"/>
                  <a:pt x="26" y="260"/>
                </a:cubicBezTo>
                <a:cubicBezTo>
                  <a:pt x="11" y="267"/>
                  <a:pt x="0" y="282"/>
                  <a:pt x="0" y="301"/>
                </a:cubicBezTo>
                <a:cubicBezTo>
                  <a:pt x="0" y="324"/>
                  <a:pt x="19" y="345"/>
                  <a:pt x="44" y="345"/>
                </a:cubicBezTo>
                <a:cubicBezTo>
                  <a:pt x="67" y="345"/>
                  <a:pt x="88" y="324"/>
                  <a:pt x="88" y="301"/>
                </a:cubicBezTo>
                <a:cubicBezTo>
                  <a:pt x="88" y="282"/>
                  <a:pt x="77" y="267"/>
                  <a:pt x="61" y="260"/>
                </a:cubicBezTo>
                <a:cubicBezTo>
                  <a:pt x="61" y="218"/>
                  <a:pt x="61" y="218"/>
                  <a:pt x="61" y="218"/>
                </a:cubicBezTo>
                <a:cubicBezTo>
                  <a:pt x="61" y="213"/>
                  <a:pt x="62" y="190"/>
                  <a:pt x="89" y="190"/>
                </a:cubicBezTo>
                <a:cubicBezTo>
                  <a:pt x="126" y="190"/>
                  <a:pt x="126" y="190"/>
                  <a:pt x="126" y="190"/>
                </a:cubicBezTo>
                <a:cubicBezTo>
                  <a:pt x="137" y="190"/>
                  <a:pt x="146" y="188"/>
                  <a:pt x="154" y="185"/>
                </a:cubicBezTo>
                <a:cubicBezTo>
                  <a:pt x="154" y="260"/>
                  <a:pt x="154" y="260"/>
                  <a:pt x="154" y="260"/>
                </a:cubicBezTo>
                <a:cubicBezTo>
                  <a:pt x="139" y="267"/>
                  <a:pt x="128" y="282"/>
                  <a:pt x="128" y="301"/>
                </a:cubicBezTo>
                <a:cubicBezTo>
                  <a:pt x="128" y="324"/>
                  <a:pt x="147" y="345"/>
                  <a:pt x="172" y="345"/>
                </a:cubicBezTo>
                <a:cubicBezTo>
                  <a:pt x="196" y="345"/>
                  <a:pt x="216" y="324"/>
                  <a:pt x="216" y="301"/>
                </a:cubicBezTo>
                <a:cubicBezTo>
                  <a:pt x="216" y="282"/>
                  <a:pt x="205" y="267"/>
                  <a:pt x="189" y="260"/>
                </a:cubicBezTo>
                <a:cubicBezTo>
                  <a:pt x="189" y="185"/>
                  <a:pt x="189" y="185"/>
                  <a:pt x="189" y="185"/>
                </a:cubicBezTo>
                <a:cubicBezTo>
                  <a:pt x="196" y="188"/>
                  <a:pt x="207" y="190"/>
                  <a:pt x="218" y="190"/>
                </a:cubicBezTo>
                <a:cubicBezTo>
                  <a:pt x="254" y="190"/>
                  <a:pt x="254" y="190"/>
                  <a:pt x="254" y="190"/>
                </a:cubicBezTo>
                <a:cubicBezTo>
                  <a:pt x="280" y="190"/>
                  <a:pt x="282" y="212"/>
                  <a:pt x="282" y="218"/>
                </a:cubicBezTo>
                <a:cubicBezTo>
                  <a:pt x="282" y="260"/>
                  <a:pt x="282" y="260"/>
                  <a:pt x="282" y="260"/>
                </a:cubicBezTo>
                <a:cubicBezTo>
                  <a:pt x="267" y="267"/>
                  <a:pt x="256" y="282"/>
                  <a:pt x="256" y="301"/>
                </a:cubicBezTo>
                <a:cubicBezTo>
                  <a:pt x="256" y="324"/>
                  <a:pt x="275" y="345"/>
                  <a:pt x="300" y="345"/>
                </a:cubicBezTo>
                <a:cubicBezTo>
                  <a:pt x="324" y="345"/>
                  <a:pt x="344" y="324"/>
                  <a:pt x="344" y="301"/>
                </a:cubicBezTo>
                <a:cubicBezTo>
                  <a:pt x="344" y="282"/>
                  <a:pt x="333" y="267"/>
                  <a:pt x="317" y="260"/>
                </a:cubicBezTo>
                <a:close/>
                <a:moveTo>
                  <a:pt x="68" y="301"/>
                </a:moveTo>
                <a:cubicBezTo>
                  <a:pt x="68" y="314"/>
                  <a:pt x="57" y="326"/>
                  <a:pt x="44" y="326"/>
                </a:cubicBezTo>
                <a:cubicBezTo>
                  <a:pt x="29" y="326"/>
                  <a:pt x="18" y="314"/>
                  <a:pt x="18" y="301"/>
                </a:cubicBezTo>
                <a:cubicBezTo>
                  <a:pt x="18" y="287"/>
                  <a:pt x="29" y="275"/>
                  <a:pt x="44" y="275"/>
                </a:cubicBezTo>
                <a:cubicBezTo>
                  <a:pt x="57" y="275"/>
                  <a:pt x="68" y="287"/>
                  <a:pt x="68" y="301"/>
                </a:cubicBezTo>
                <a:close/>
                <a:moveTo>
                  <a:pt x="146" y="44"/>
                </a:moveTo>
                <a:cubicBezTo>
                  <a:pt x="146" y="30"/>
                  <a:pt x="157" y="18"/>
                  <a:pt x="172" y="18"/>
                </a:cubicBezTo>
                <a:cubicBezTo>
                  <a:pt x="185" y="18"/>
                  <a:pt x="196" y="30"/>
                  <a:pt x="196" y="44"/>
                </a:cubicBezTo>
                <a:cubicBezTo>
                  <a:pt x="196" y="57"/>
                  <a:pt x="185" y="69"/>
                  <a:pt x="172" y="69"/>
                </a:cubicBezTo>
                <a:cubicBezTo>
                  <a:pt x="157" y="69"/>
                  <a:pt x="146" y="57"/>
                  <a:pt x="146" y="44"/>
                </a:cubicBezTo>
                <a:close/>
                <a:moveTo>
                  <a:pt x="196" y="301"/>
                </a:moveTo>
                <a:cubicBezTo>
                  <a:pt x="196" y="314"/>
                  <a:pt x="185" y="326"/>
                  <a:pt x="172" y="326"/>
                </a:cubicBezTo>
                <a:cubicBezTo>
                  <a:pt x="157" y="326"/>
                  <a:pt x="146" y="314"/>
                  <a:pt x="146" y="301"/>
                </a:cubicBezTo>
                <a:cubicBezTo>
                  <a:pt x="146" y="287"/>
                  <a:pt x="157" y="275"/>
                  <a:pt x="172" y="275"/>
                </a:cubicBezTo>
                <a:cubicBezTo>
                  <a:pt x="185" y="275"/>
                  <a:pt x="196" y="287"/>
                  <a:pt x="196" y="301"/>
                </a:cubicBezTo>
                <a:close/>
                <a:moveTo>
                  <a:pt x="300" y="326"/>
                </a:moveTo>
                <a:cubicBezTo>
                  <a:pt x="285" y="326"/>
                  <a:pt x="274" y="314"/>
                  <a:pt x="274" y="301"/>
                </a:cubicBezTo>
                <a:cubicBezTo>
                  <a:pt x="274" y="287"/>
                  <a:pt x="285" y="275"/>
                  <a:pt x="300" y="275"/>
                </a:cubicBezTo>
                <a:cubicBezTo>
                  <a:pt x="314" y="275"/>
                  <a:pt x="325" y="287"/>
                  <a:pt x="325" y="301"/>
                </a:cubicBezTo>
                <a:cubicBezTo>
                  <a:pt x="325" y="314"/>
                  <a:pt x="314" y="326"/>
                  <a:pt x="300" y="3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8" name="PA_chenying0907 13"/>
          <p:cNvSpPr>
            <a:spLocks noEditPoints="1"/>
          </p:cNvSpPr>
          <p:nvPr>
            <p:custDataLst>
              <p:tags r:id="rId9"/>
            </p:custDataLst>
          </p:nvPr>
        </p:nvSpPr>
        <p:spPr bwMode="auto">
          <a:xfrm>
            <a:off x="5775970" y="2353153"/>
            <a:ext cx="205979" cy="206042"/>
          </a:xfrm>
          <a:custGeom>
            <a:avLst/>
            <a:gdLst>
              <a:gd name="T0" fmla="*/ 200 w 229"/>
              <a:gd name="T1" fmla="*/ 161 h 229"/>
              <a:gd name="T2" fmla="*/ 212 w 229"/>
              <a:gd name="T3" fmla="*/ 115 h 229"/>
              <a:gd name="T4" fmla="*/ 200 w 229"/>
              <a:gd name="T5" fmla="*/ 68 h 229"/>
              <a:gd name="T6" fmla="*/ 176 w 229"/>
              <a:gd name="T7" fmla="*/ 93 h 229"/>
              <a:gd name="T8" fmla="*/ 180 w 229"/>
              <a:gd name="T9" fmla="*/ 115 h 229"/>
              <a:gd name="T10" fmla="*/ 176 w 229"/>
              <a:gd name="T11" fmla="*/ 136 h 229"/>
              <a:gd name="T12" fmla="*/ 200 w 229"/>
              <a:gd name="T13" fmla="*/ 161 h 229"/>
              <a:gd name="T14" fmla="*/ 161 w 229"/>
              <a:gd name="T15" fmla="*/ 201 h 229"/>
              <a:gd name="T16" fmla="*/ 136 w 229"/>
              <a:gd name="T17" fmla="*/ 176 h 229"/>
              <a:gd name="T18" fmla="*/ 115 w 229"/>
              <a:gd name="T19" fmla="*/ 180 h 229"/>
              <a:gd name="T20" fmla="*/ 93 w 229"/>
              <a:gd name="T21" fmla="*/ 176 h 229"/>
              <a:gd name="T22" fmla="*/ 69 w 229"/>
              <a:gd name="T23" fmla="*/ 201 h 229"/>
              <a:gd name="T24" fmla="*/ 115 w 229"/>
              <a:gd name="T25" fmla="*/ 212 h 229"/>
              <a:gd name="T26" fmla="*/ 161 w 229"/>
              <a:gd name="T27" fmla="*/ 201 h 229"/>
              <a:gd name="T28" fmla="*/ 69 w 229"/>
              <a:gd name="T29" fmla="*/ 28 h 229"/>
              <a:gd name="T30" fmla="*/ 93 w 229"/>
              <a:gd name="T31" fmla="*/ 53 h 229"/>
              <a:gd name="T32" fmla="*/ 115 w 229"/>
              <a:gd name="T33" fmla="*/ 49 h 229"/>
              <a:gd name="T34" fmla="*/ 136 w 229"/>
              <a:gd name="T35" fmla="*/ 53 h 229"/>
              <a:gd name="T36" fmla="*/ 161 w 229"/>
              <a:gd name="T37" fmla="*/ 28 h 229"/>
              <a:gd name="T38" fmla="*/ 115 w 229"/>
              <a:gd name="T39" fmla="*/ 16 h 229"/>
              <a:gd name="T40" fmla="*/ 69 w 229"/>
              <a:gd name="T41" fmla="*/ 28 h 229"/>
              <a:gd name="T42" fmla="*/ 163 w 229"/>
              <a:gd name="T43" fmla="*/ 115 h 229"/>
              <a:gd name="T44" fmla="*/ 115 w 229"/>
              <a:gd name="T45" fmla="*/ 65 h 229"/>
              <a:gd name="T46" fmla="*/ 65 w 229"/>
              <a:gd name="T47" fmla="*/ 115 h 229"/>
              <a:gd name="T48" fmla="*/ 115 w 229"/>
              <a:gd name="T49" fmla="*/ 164 h 229"/>
              <a:gd name="T50" fmla="*/ 163 w 229"/>
              <a:gd name="T51" fmla="*/ 115 h 229"/>
              <a:gd name="T52" fmla="*/ 53 w 229"/>
              <a:gd name="T53" fmla="*/ 136 h 229"/>
              <a:gd name="T54" fmla="*/ 49 w 229"/>
              <a:gd name="T55" fmla="*/ 115 h 229"/>
              <a:gd name="T56" fmla="*/ 53 w 229"/>
              <a:gd name="T57" fmla="*/ 93 h 229"/>
              <a:gd name="T58" fmla="*/ 28 w 229"/>
              <a:gd name="T59" fmla="*/ 68 h 229"/>
              <a:gd name="T60" fmla="*/ 16 w 229"/>
              <a:gd name="T61" fmla="*/ 115 h 229"/>
              <a:gd name="T62" fmla="*/ 28 w 229"/>
              <a:gd name="T63" fmla="*/ 161 h 229"/>
              <a:gd name="T64" fmla="*/ 53 w 229"/>
              <a:gd name="T65" fmla="*/ 136 h 229"/>
              <a:gd name="T66" fmla="*/ 229 w 229"/>
              <a:gd name="T67" fmla="*/ 115 h 229"/>
              <a:gd name="T68" fmla="*/ 115 w 229"/>
              <a:gd name="T69" fmla="*/ 229 h 229"/>
              <a:gd name="T70" fmla="*/ 0 w 229"/>
              <a:gd name="T71" fmla="*/ 115 h 229"/>
              <a:gd name="T72" fmla="*/ 115 w 229"/>
              <a:gd name="T73" fmla="*/ 0 h 229"/>
              <a:gd name="T74" fmla="*/ 229 w 229"/>
              <a:gd name="T75"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9" h="229">
                <a:moveTo>
                  <a:pt x="200" y="161"/>
                </a:moveTo>
                <a:cubicBezTo>
                  <a:pt x="208" y="147"/>
                  <a:pt x="212" y="131"/>
                  <a:pt x="212" y="115"/>
                </a:cubicBezTo>
                <a:cubicBezTo>
                  <a:pt x="212" y="98"/>
                  <a:pt x="208" y="82"/>
                  <a:pt x="200" y="68"/>
                </a:cubicBezTo>
                <a:cubicBezTo>
                  <a:pt x="176" y="93"/>
                  <a:pt x="176" y="93"/>
                  <a:pt x="176" y="93"/>
                </a:cubicBezTo>
                <a:cubicBezTo>
                  <a:pt x="178" y="100"/>
                  <a:pt x="180" y="107"/>
                  <a:pt x="180" y="115"/>
                </a:cubicBezTo>
                <a:cubicBezTo>
                  <a:pt x="180" y="122"/>
                  <a:pt x="178" y="129"/>
                  <a:pt x="176" y="136"/>
                </a:cubicBezTo>
                <a:lnTo>
                  <a:pt x="200" y="161"/>
                </a:lnTo>
                <a:close/>
                <a:moveTo>
                  <a:pt x="161" y="201"/>
                </a:moveTo>
                <a:cubicBezTo>
                  <a:pt x="136" y="176"/>
                  <a:pt x="136" y="176"/>
                  <a:pt x="136" y="176"/>
                </a:cubicBezTo>
                <a:cubicBezTo>
                  <a:pt x="129" y="179"/>
                  <a:pt x="122" y="180"/>
                  <a:pt x="115" y="180"/>
                </a:cubicBezTo>
                <a:cubicBezTo>
                  <a:pt x="107" y="180"/>
                  <a:pt x="100" y="179"/>
                  <a:pt x="93" y="176"/>
                </a:cubicBezTo>
                <a:cubicBezTo>
                  <a:pt x="69" y="201"/>
                  <a:pt x="69" y="201"/>
                  <a:pt x="69" y="201"/>
                </a:cubicBezTo>
                <a:cubicBezTo>
                  <a:pt x="82" y="208"/>
                  <a:pt x="98" y="212"/>
                  <a:pt x="115" y="212"/>
                </a:cubicBezTo>
                <a:cubicBezTo>
                  <a:pt x="131" y="212"/>
                  <a:pt x="147" y="208"/>
                  <a:pt x="161" y="201"/>
                </a:cubicBezTo>
                <a:close/>
                <a:moveTo>
                  <a:pt x="69" y="28"/>
                </a:moveTo>
                <a:cubicBezTo>
                  <a:pt x="93" y="53"/>
                  <a:pt x="93" y="53"/>
                  <a:pt x="93" y="53"/>
                </a:cubicBezTo>
                <a:cubicBezTo>
                  <a:pt x="100" y="51"/>
                  <a:pt x="107" y="49"/>
                  <a:pt x="115" y="49"/>
                </a:cubicBezTo>
                <a:cubicBezTo>
                  <a:pt x="122" y="49"/>
                  <a:pt x="129" y="51"/>
                  <a:pt x="136" y="53"/>
                </a:cubicBezTo>
                <a:cubicBezTo>
                  <a:pt x="161" y="28"/>
                  <a:pt x="161" y="28"/>
                  <a:pt x="161" y="28"/>
                </a:cubicBezTo>
                <a:cubicBezTo>
                  <a:pt x="147" y="20"/>
                  <a:pt x="131" y="16"/>
                  <a:pt x="115" y="16"/>
                </a:cubicBezTo>
                <a:cubicBezTo>
                  <a:pt x="98" y="16"/>
                  <a:pt x="82" y="20"/>
                  <a:pt x="69" y="28"/>
                </a:cubicBezTo>
                <a:close/>
                <a:moveTo>
                  <a:pt x="163" y="115"/>
                </a:moveTo>
                <a:cubicBezTo>
                  <a:pt x="163" y="87"/>
                  <a:pt x="141" y="65"/>
                  <a:pt x="115" y="65"/>
                </a:cubicBezTo>
                <a:cubicBezTo>
                  <a:pt x="87" y="65"/>
                  <a:pt x="65" y="87"/>
                  <a:pt x="65" y="115"/>
                </a:cubicBezTo>
                <a:cubicBezTo>
                  <a:pt x="65" y="141"/>
                  <a:pt x="87" y="164"/>
                  <a:pt x="115" y="164"/>
                </a:cubicBezTo>
                <a:cubicBezTo>
                  <a:pt x="141" y="164"/>
                  <a:pt x="163" y="141"/>
                  <a:pt x="163" y="115"/>
                </a:cubicBezTo>
                <a:close/>
                <a:moveTo>
                  <a:pt x="53" y="136"/>
                </a:moveTo>
                <a:cubicBezTo>
                  <a:pt x="51" y="129"/>
                  <a:pt x="49" y="122"/>
                  <a:pt x="49" y="115"/>
                </a:cubicBezTo>
                <a:cubicBezTo>
                  <a:pt x="49" y="107"/>
                  <a:pt x="51" y="100"/>
                  <a:pt x="53" y="93"/>
                </a:cubicBezTo>
                <a:cubicBezTo>
                  <a:pt x="28" y="68"/>
                  <a:pt x="28" y="68"/>
                  <a:pt x="28" y="68"/>
                </a:cubicBezTo>
                <a:cubicBezTo>
                  <a:pt x="21" y="82"/>
                  <a:pt x="16" y="98"/>
                  <a:pt x="16" y="115"/>
                </a:cubicBezTo>
                <a:cubicBezTo>
                  <a:pt x="16" y="131"/>
                  <a:pt x="21" y="147"/>
                  <a:pt x="28" y="161"/>
                </a:cubicBezTo>
                <a:lnTo>
                  <a:pt x="53" y="136"/>
                </a:lnTo>
                <a:close/>
                <a:moveTo>
                  <a:pt x="229" y="115"/>
                </a:moveTo>
                <a:cubicBezTo>
                  <a:pt x="229" y="178"/>
                  <a:pt x="178" y="229"/>
                  <a:pt x="115" y="229"/>
                </a:cubicBezTo>
                <a:cubicBezTo>
                  <a:pt x="51" y="229"/>
                  <a:pt x="0" y="178"/>
                  <a:pt x="0" y="115"/>
                </a:cubicBezTo>
                <a:cubicBezTo>
                  <a:pt x="0" y="51"/>
                  <a:pt x="51" y="0"/>
                  <a:pt x="115" y="0"/>
                </a:cubicBezTo>
                <a:cubicBezTo>
                  <a:pt x="178" y="0"/>
                  <a:pt x="229" y="51"/>
                  <a:pt x="229"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39" name="PA_chenying0907 14"/>
          <p:cNvSpPr>
            <a:spLocks noEditPoints="1"/>
          </p:cNvSpPr>
          <p:nvPr>
            <p:custDataLst>
              <p:tags r:id="rId10"/>
            </p:custDataLst>
          </p:nvPr>
        </p:nvSpPr>
        <p:spPr bwMode="auto">
          <a:xfrm>
            <a:off x="3207793" y="2984379"/>
            <a:ext cx="178594" cy="157211"/>
          </a:xfrm>
          <a:custGeom>
            <a:avLst/>
            <a:gdLst>
              <a:gd name="T0" fmla="*/ 166 w 199"/>
              <a:gd name="T1" fmla="*/ 110 h 174"/>
              <a:gd name="T2" fmla="*/ 152 w 199"/>
              <a:gd name="T3" fmla="*/ 97 h 174"/>
              <a:gd name="T4" fmla="*/ 170 w 199"/>
              <a:gd name="T5" fmla="*/ 108 h 174"/>
              <a:gd name="T6" fmla="*/ 91 w 199"/>
              <a:gd name="T7" fmla="*/ 40 h 174"/>
              <a:gd name="T8" fmla="*/ 55 w 199"/>
              <a:gd name="T9" fmla="*/ 55 h 174"/>
              <a:gd name="T10" fmla="*/ 91 w 199"/>
              <a:gd name="T11" fmla="*/ 40 h 174"/>
              <a:gd name="T12" fmla="*/ 103 w 199"/>
              <a:gd name="T13" fmla="*/ 40 h 174"/>
              <a:gd name="T14" fmla="*/ 139 w 199"/>
              <a:gd name="T15" fmla="*/ 55 h 174"/>
              <a:gd name="T16" fmla="*/ 103 w 199"/>
              <a:gd name="T17" fmla="*/ 84 h 174"/>
              <a:gd name="T18" fmla="*/ 139 w 199"/>
              <a:gd name="T19" fmla="*/ 68 h 174"/>
              <a:gd name="T20" fmla="*/ 103 w 199"/>
              <a:gd name="T21" fmla="*/ 84 h 174"/>
              <a:gd name="T22" fmla="*/ 139 w 199"/>
              <a:gd name="T23" fmla="*/ 97 h 174"/>
              <a:gd name="T24" fmla="*/ 103 w 199"/>
              <a:gd name="T25" fmla="*/ 110 h 174"/>
              <a:gd name="T26" fmla="*/ 59 w 199"/>
              <a:gd name="T27" fmla="*/ 68 h 174"/>
              <a:gd name="T28" fmla="*/ 91 w 199"/>
              <a:gd name="T29" fmla="*/ 84 h 174"/>
              <a:gd name="T30" fmla="*/ 59 w 199"/>
              <a:gd name="T31" fmla="*/ 68 h 174"/>
              <a:gd name="T32" fmla="*/ 68 w 199"/>
              <a:gd name="T33" fmla="*/ 97 h 174"/>
              <a:gd name="T34" fmla="*/ 91 w 199"/>
              <a:gd name="T35" fmla="*/ 110 h 174"/>
              <a:gd name="T36" fmla="*/ 176 w 199"/>
              <a:gd name="T37" fmla="*/ 84 h 174"/>
              <a:gd name="T38" fmla="*/ 152 w 199"/>
              <a:gd name="T39" fmla="*/ 68 h 174"/>
              <a:gd name="T40" fmla="*/ 176 w 199"/>
              <a:gd name="T41" fmla="*/ 84 h 174"/>
              <a:gd name="T42" fmla="*/ 152 w 199"/>
              <a:gd name="T43" fmla="*/ 55 h 174"/>
              <a:gd name="T44" fmla="*/ 187 w 199"/>
              <a:gd name="T45" fmla="*/ 40 h 174"/>
              <a:gd name="T46" fmla="*/ 82 w 199"/>
              <a:gd name="T47" fmla="*/ 145 h 174"/>
              <a:gd name="T48" fmla="*/ 82 w 199"/>
              <a:gd name="T49" fmla="*/ 162 h 174"/>
              <a:gd name="T50" fmla="*/ 82 w 199"/>
              <a:gd name="T51" fmla="*/ 145 h 174"/>
              <a:gd name="T52" fmla="*/ 160 w 199"/>
              <a:gd name="T53" fmla="*/ 153 h 174"/>
              <a:gd name="T54" fmla="*/ 144 w 199"/>
              <a:gd name="T55" fmla="*/ 153 h 174"/>
              <a:gd name="T56" fmla="*/ 199 w 199"/>
              <a:gd name="T57" fmla="*/ 40 h 174"/>
              <a:gd name="T58" fmla="*/ 187 w 199"/>
              <a:gd name="T59" fmla="*/ 28 h 174"/>
              <a:gd name="T60" fmla="*/ 42 w 199"/>
              <a:gd name="T61" fmla="*/ 12 h 174"/>
              <a:gd name="T62" fmla="*/ 35 w 199"/>
              <a:gd name="T63" fmla="*/ 3 h 174"/>
              <a:gd name="T64" fmla="*/ 6 w 199"/>
              <a:gd name="T65" fmla="*/ 0 h 174"/>
              <a:gd name="T66" fmla="*/ 6 w 199"/>
              <a:gd name="T67" fmla="*/ 12 h 174"/>
              <a:gd name="T68" fmla="*/ 28 w 199"/>
              <a:gd name="T69" fmla="*/ 13 h 174"/>
              <a:gd name="T70" fmla="*/ 59 w 199"/>
              <a:gd name="T71" fmla="*/ 111 h 174"/>
              <a:gd name="T72" fmla="*/ 45 w 199"/>
              <a:gd name="T73" fmla="*/ 121 h 174"/>
              <a:gd name="T74" fmla="*/ 43 w 199"/>
              <a:gd name="T75" fmla="*/ 146 h 174"/>
              <a:gd name="T76" fmla="*/ 61 w 199"/>
              <a:gd name="T77" fmla="*/ 159 h 174"/>
              <a:gd name="T78" fmla="*/ 82 w 199"/>
              <a:gd name="T79" fmla="*/ 174 h 174"/>
              <a:gd name="T80" fmla="*/ 132 w 199"/>
              <a:gd name="T81" fmla="*/ 160 h 174"/>
              <a:gd name="T82" fmla="*/ 172 w 199"/>
              <a:gd name="T83" fmla="*/ 160 h 174"/>
              <a:gd name="T84" fmla="*/ 193 w 199"/>
              <a:gd name="T85" fmla="*/ 153 h 174"/>
              <a:gd name="T86" fmla="*/ 172 w 199"/>
              <a:gd name="T87" fmla="*/ 147 h 174"/>
              <a:gd name="T88" fmla="*/ 133 w 199"/>
              <a:gd name="T89" fmla="*/ 147 h 174"/>
              <a:gd name="T90" fmla="*/ 82 w 199"/>
              <a:gd name="T91" fmla="*/ 133 h 174"/>
              <a:gd name="T92" fmla="*/ 61 w 199"/>
              <a:gd name="T93" fmla="*/ 146 h 174"/>
              <a:gd name="T94" fmla="*/ 54 w 199"/>
              <a:gd name="T95" fmla="*/ 140 h 174"/>
              <a:gd name="T96" fmla="*/ 54 w 199"/>
              <a:gd name="T97" fmla="*/ 131 h 174"/>
              <a:gd name="T98" fmla="*/ 64 w 199"/>
              <a:gd name="T99" fmla="*/ 123 h 174"/>
              <a:gd name="T100" fmla="*/ 97 w 199"/>
              <a:gd name="T101" fmla="*/ 123 h 174"/>
              <a:gd name="T102" fmla="*/ 145 w 199"/>
              <a:gd name="T103" fmla="*/ 123 h 174"/>
              <a:gd name="T104" fmla="*/ 176 w 199"/>
              <a:gd name="T105" fmla="*/ 120 h 174"/>
              <a:gd name="T106" fmla="*/ 186 w 199"/>
              <a:gd name="T107" fmla="*/ 94 h 174"/>
              <a:gd name="T108" fmla="*/ 187 w 199"/>
              <a:gd name="T109" fmla="*/ 91 h 174"/>
              <a:gd name="T110" fmla="*/ 199 w 199"/>
              <a:gd name="T111" fmla="*/ 4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174">
                <a:moveTo>
                  <a:pt x="169" y="110"/>
                </a:moveTo>
                <a:cubicBezTo>
                  <a:pt x="168" y="110"/>
                  <a:pt x="167" y="110"/>
                  <a:pt x="166" y="110"/>
                </a:cubicBezTo>
                <a:cubicBezTo>
                  <a:pt x="166" y="110"/>
                  <a:pt x="160" y="110"/>
                  <a:pt x="152" y="110"/>
                </a:cubicBezTo>
                <a:cubicBezTo>
                  <a:pt x="152" y="97"/>
                  <a:pt x="152" y="97"/>
                  <a:pt x="152" y="97"/>
                </a:cubicBezTo>
                <a:cubicBezTo>
                  <a:pt x="173" y="97"/>
                  <a:pt x="173" y="97"/>
                  <a:pt x="173" y="97"/>
                </a:cubicBezTo>
                <a:cubicBezTo>
                  <a:pt x="170" y="108"/>
                  <a:pt x="170" y="108"/>
                  <a:pt x="170" y="108"/>
                </a:cubicBezTo>
                <a:cubicBezTo>
                  <a:pt x="170" y="108"/>
                  <a:pt x="169" y="109"/>
                  <a:pt x="169" y="110"/>
                </a:cubicBezTo>
                <a:close/>
                <a:moveTo>
                  <a:pt x="91" y="40"/>
                </a:moveTo>
                <a:cubicBezTo>
                  <a:pt x="91" y="55"/>
                  <a:pt x="91" y="55"/>
                  <a:pt x="91" y="55"/>
                </a:cubicBezTo>
                <a:cubicBezTo>
                  <a:pt x="55" y="55"/>
                  <a:pt x="55" y="55"/>
                  <a:pt x="55" y="55"/>
                </a:cubicBezTo>
                <a:cubicBezTo>
                  <a:pt x="50" y="40"/>
                  <a:pt x="50" y="40"/>
                  <a:pt x="50" y="40"/>
                </a:cubicBezTo>
                <a:lnTo>
                  <a:pt x="91" y="40"/>
                </a:lnTo>
                <a:close/>
                <a:moveTo>
                  <a:pt x="103" y="55"/>
                </a:moveTo>
                <a:cubicBezTo>
                  <a:pt x="103" y="40"/>
                  <a:pt x="103" y="40"/>
                  <a:pt x="103" y="40"/>
                </a:cubicBezTo>
                <a:cubicBezTo>
                  <a:pt x="139" y="40"/>
                  <a:pt x="139" y="40"/>
                  <a:pt x="139" y="40"/>
                </a:cubicBezTo>
                <a:cubicBezTo>
                  <a:pt x="139" y="55"/>
                  <a:pt x="139" y="55"/>
                  <a:pt x="139" y="55"/>
                </a:cubicBezTo>
                <a:lnTo>
                  <a:pt x="103" y="55"/>
                </a:lnTo>
                <a:close/>
                <a:moveTo>
                  <a:pt x="103" y="84"/>
                </a:moveTo>
                <a:cubicBezTo>
                  <a:pt x="103" y="68"/>
                  <a:pt x="103" y="68"/>
                  <a:pt x="103" y="68"/>
                </a:cubicBezTo>
                <a:cubicBezTo>
                  <a:pt x="139" y="68"/>
                  <a:pt x="139" y="68"/>
                  <a:pt x="139" y="68"/>
                </a:cubicBezTo>
                <a:cubicBezTo>
                  <a:pt x="139" y="84"/>
                  <a:pt x="139" y="84"/>
                  <a:pt x="139" y="84"/>
                </a:cubicBezTo>
                <a:lnTo>
                  <a:pt x="103" y="84"/>
                </a:lnTo>
                <a:close/>
                <a:moveTo>
                  <a:pt x="103" y="97"/>
                </a:moveTo>
                <a:cubicBezTo>
                  <a:pt x="139" y="97"/>
                  <a:pt x="139" y="97"/>
                  <a:pt x="139" y="97"/>
                </a:cubicBezTo>
                <a:cubicBezTo>
                  <a:pt x="139" y="110"/>
                  <a:pt x="139" y="110"/>
                  <a:pt x="139" y="110"/>
                </a:cubicBezTo>
                <a:cubicBezTo>
                  <a:pt x="103" y="110"/>
                  <a:pt x="103" y="110"/>
                  <a:pt x="103" y="110"/>
                </a:cubicBezTo>
                <a:lnTo>
                  <a:pt x="103" y="97"/>
                </a:lnTo>
                <a:close/>
                <a:moveTo>
                  <a:pt x="59" y="68"/>
                </a:moveTo>
                <a:cubicBezTo>
                  <a:pt x="91" y="68"/>
                  <a:pt x="91" y="68"/>
                  <a:pt x="91" y="68"/>
                </a:cubicBezTo>
                <a:cubicBezTo>
                  <a:pt x="91" y="84"/>
                  <a:pt x="91" y="84"/>
                  <a:pt x="91" y="84"/>
                </a:cubicBezTo>
                <a:cubicBezTo>
                  <a:pt x="64" y="84"/>
                  <a:pt x="64" y="84"/>
                  <a:pt x="64" y="84"/>
                </a:cubicBezTo>
                <a:lnTo>
                  <a:pt x="59" y="68"/>
                </a:lnTo>
                <a:close/>
                <a:moveTo>
                  <a:pt x="72" y="110"/>
                </a:moveTo>
                <a:cubicBezTo>
                  <a:pt x="68" y="97"/>
                  <a:pt x="68" y="97"/>
                  <a:pt x="68" y="97"/>
                </a:cubicBezTo>
                <a:cubicBezTo>
                  <a:pt x="91" y="97"/>
                  <a:pt x="91" y="97"/>
                  <a:pt x="91" y="97"/>
                </a:cubicBezTo>
                <a:cubicBezTo>
                  <a:pt x="91" y="110"/>
                  <a:pt x="91" y="110"/>
                  <a:pt x="91" y="110"/>
                </a:cubicBezTo>
                <a:lnTo>
                  <a:pt x="72" y="110"/>
                </a:lnTo>
                <a:close/>
                <a:moveTo>
                  <a:pt x="176" y="84"/>
                </a:moveTo>
                <a:cubicBezTo>
                  <a:pt x="152" y="84"/>
                  <a:pt x="152" y="84"/>
                  <a:pt x="152" y="84"/>
                </a:cubicBezTo>
                <a:cubicBezTo>
                  <a:pt x="152" y="68"/>
                  <a:pt x="152" y="68"/>
                  <a:pt x="152" y="68"/>
                </a:cubicBezTo>
                <a:cubicBezTo>
                  <a:pt x="179" y="68"/>
                  <a:pt x="179" y="68"/>
                  <a:pt x="179" y="68"/>
                </a:cubicBezTo>
                <a:lnTo>
                  <a:pt x="176" y="84"/>
                </a:lnTo>
                <a:close/>
                <a:moveTo>
                  <a:pt x="183" y="55"/>
                </a:moveTo>
                <a:cubicBezTo>
                  <a:pt x="152" y="55"/>
                  <a:pt x="152" y="55"/>
                  <a:pt x="152" y="55"/>
                </a:cubicBezTo>
                <a:cubicBezTo>
                  <a:pt x="152" y="40"/>
                  <a:pt x="152" y="40"/>
                  <a:pt x="152" y="40"/>
                </a:cubicBezTo>
                <a:cubicBezTo>
                  <a:pt x="187" y="40"/>
                  <a:pt x="187" y="40"/>
                  <a:pt x="187" y="40"/>
                </a:cubicBezTo>
                <a:lnTo>
                  <a:pt x="183" y="55"/>
                </a:lnTo>
                <a:close/>
                <a:moveTo>
                  <a:pt x="82" y="145"/>
                </a:moveTo>
                <a:cubicBezTo>
                  <a:pt x="86" y="145"/>
                  <a:pt x="90" y="149"/>
                  <a:pt x="90" y="153"/>
                </a:cubicBezTo>
                <a:cubicBezTo>
                  <a:pt x="90" y="158"/>
                  <a:pt x="86" y="162"/>
                  <a:pt x="82" y="162"/>
                </a:cubicBezTo>
                <a:cubicBezTo>
                  <a:pt x="77" y="162"/>
                  <a:pt x="74" y="158"/>
                  <a:pt x="74" y="153"/>
                </a:cubicBezTo>
                <a:cubicBezTo>
                  <a:pt x="74" y="149"/>
                  <a:pt x="77" y="145"/>
                  <a:pt x="82" y="145"/>
                </a:cubicBezTo>
                <a:close/>
                <a:moveTo>
                  <a:pt x="153" y="145"/>
                </a:moveTo>
                <a:cubicBezTo>
                  <a:pt x="157" y="145"/>
                  <a:pt x="160" y="149"/>
                  <a:pt x="160" y="153"/>
                </a:cubicBezTo>
                <a:cubicBezTo>
                  <a:pt x="160" y="158"/>
                  <a:pt x="157" y="162"/>
                  <a:pt x="153" y="162"/>
                </a:cubicBezTo>
                <a:cubicBezTo>
                  <a:pt x="148" y="162"/>
                  <a:pt x="144" y="158"/>
                  <a:pt x="144" y="153"/>
                </a:cubicBezTo>
                <a:cubicBezTo>
                  <a:pt x="144" y="149"/>
                  <a:pt x="148" y="145"/>
                  <a:pt x="153" y="145"/>
                </a:cubicBezTo>
                <a:close/>
                <a:moveTo>
                  <a:pt x="199" y="40"/>
                </a:moveTo>
                <a:cubicBezTo>
                  <a:pt x="199" y="37"/>
                  <a:pt x="198" y="34"/>
                  <a:pt x="195" y="31"/>
                </a:cubicBezTo>
                <a:cubicBezTo>
                  <a:pt x="193" y="29"/>
                  <a:pt x="190" y="28"/>
                  <a:pt x="187" y="28"/>
                </a:cubicBezTo>
                <a:cubicBezTo>
                  <a:pt x="47" y="28"/>
                  <a:pt x="47" y="28"/>
                  <a:pt x="47" y="28"/>
                </a:cubicBezTo>
                <a:cubicBezTo>
                  <a:pt x="42" y="12"/>
                  <a:pt x="42" y="12"/>
                  <a:pt x="42" y="12"/>
                </a:cubicBezTo>
                <a:cubicBezTo>
                  <a:pt x="42" y="12"/>
                  <a:pt x="42" y="12"/>
                  <a:pt x="42" y="12"/>
                </a:cubicBezTo>
                <a:cubicBezTo>
                  <a:pt x="40" y="8"/>
                  <a:pt x="38" y="5"/>
                  <a:pt x="35" y="3"/>
                </a:cubicBezTo>
                <a:cubicBezTo>
                  <a:pt x="32" y="1"/>
                  <a:pt x="29" y="0"/>
                  <a:pt x="25" y="0"/>
                </a:cubicBezTo>
                <a:cubicBezTo>
                  <a:pt x="6" y="0"/>
                  <a:pt x="6" y="0"/>
                  <a:pt x="6" y="0"/>
                </a:cubicBezTo>
                <a:cubicBezTo>
                  <a:pt x="2" y="0"/>
                  <a:pt x="0" y="2"/>
                  <a:pt x="0" y="6"/>
                </a:cubicBezTo>
                <a:cubicBezTo>
                  <a:pt x="0" y="10"/>
                  <a:pt x="2" y="12"/>
                  <a:pt x="6" y="12"/>
                </a:cubicBezTo>
                <a:cubicBezTo>
                  <a:pt x="25" y="12"/>
                  <a:pt x="25" y="12"/>
                  <a:pt x="25" y="12"/>
                </a:cubicBezTo>
                <a:cubicBezTo>
                  <a:pt x="26" y="12"/>
                  <a:pt x="27" y="13"/>
                  <a:pt x="28" y="13"/>
                </a:cubicBezTo>
                <a:cubicBezTo>
                  <a:pt x="29" y="14"/>
                  <a:pt x="29" y="15"/>
                  <a:pt x="29" y="15"/>
                </a:cubicBezTo>
                <a:cubicBezTo>
                  <a:pt x="59" y="111"/>
                  <a:pt x="59" y="111"/>
                  <a:pt x="59" y="111"/>
                </a:cubicBezTo>
                <a:cubicBezTo>
                  <a:pt x="58" y="111"/>
                  <a:pt x="57" y="112"/>
                  <a:pt x="56" y="112"/>
                </a:cubicBezTo>
                <a:cubicBezTo>
                  <a:pt x="52" y="114"/>
                  <a:pt x="48" y="117"/>
                  <a:pt x="45" y="121"/>
                </a:cubicBezTo>
                <a:cubicBezTo>
                  <a:pt x="43" y="124"/>
                  <a:pt x="40" y="130"/>
                  <a:pt x="40" y="135"/>
                </a:cubicBezTo>
                <a:cubicBezTo>
                  <a:pt x="40" y="138"/>
                  <a:pt x="41" y="142"/>
                  <a:pt x="43" y="146"/>
                </a:cubicBezTo>
                <a:cubicBezTo>
                  <a:pt x="44" y="149"/>
                  <a:pt x="46" y="151"/>
                  <a:pt x="49" y="153"/>
                </a:cubicBezTo>
                <a:cubicBezTo>
                  <a:pt x="52" y="157"/>
                  <a:pt x="57" y="158"/>
                  <a:pt x="61" y="159"/>
                </a:cubicBezTo>
                <a:cubicBezTo>
                  <a:pt x="61" y="159"/>
                  <a:pt x="61" y="159"/>
                  <a:pt x="62" y="159"/>
                </a:cubicBezTo>
                <a:cubicBezTo>
                  <a:pt x="64" y="167"/>
                  <a:pt x="72" y="174"/>
                  <a:pt x="82" y="174"/>
                </a:cubicBezTo>
                <a:cubicBezTo>
                  <a:pt x="91" y="174"/>
                  <a:pt x="99" y="168"/>
                  <a:pt x="101" y="160"/>
                </a:cubicBezTo>
                <a:cubicBezTo>
                  <a:pt x="110" y="160"/>
                  <a:pt x="122" y="160"/>
                  <a:pt x="132" y="160"/>
                </a:cubicBezTo>
                <a:cubicBezTo>
                  <a:pt x="135" y="168"/>
                  <a:pt x="143" y="174"/>
                  <a:pt x="153" y="174"/>
                </a:cubicBezTo>
                <a:cubicBezTo>
                  <a:pt x="162" y="174"/>
                  <a:pt x="170" y="168"/>
                  <a:pt x="172" y="160"/>
                </a:cubicBezTo>
                <a:cubicBezTo>
                  <a:pt x="186" y="160"/>
                  <a:pt x="186" y="160"/>
                  <a:pt x="186" y="160"/>
                </a:cubicBezTo>
                <a:cubicBezTo>
                  <a:pt x="190" y="160"/>
                  <a:pt x="193" y="157"/>
                  <a:pt x="193" y="153"/>
                </a:cubicBezTo>
                <a:cubicBezTo>
                  <a:pt x="193" y="150"/>
                  <a:pt x="190" y="147"/>
                  <a:pt x="186" y="147"/>
                </a:cubicBezTo>
                <a:cubicBezTo>
                  <a:pt x="186" y="147"/>
                  <a:pt x="180" y="147"/>
                  <a:pt x="172" y="147"/>
                </a:cubicBezTo>
                <a:cubicBezTo>
                  <a:pt x="170" y="138"/>
                  <a:pt x="161" y="133"/>
                  <a:pt x="153" y="133"/>
                </a:cubicBezTo>
                <a:cubicBezTo>
                  <a:pt x="143" y="133"/>
                  <a:pt x="136" y="138"/>
                  <a:pt x="133" y="147"/>
                </a:cubicBezTo>
                <a:cubicBezTo>
                  <a:pt x="101" y="147"/>
                  <a:pt x="101" y="147"/>
                  <a:pt x="101" y="147"/>
                </a:cubicBezTo>
                <a:cubicBezTo>
                  <a:pt x="98" y="138"/>
                  <a:pt x="91" y="133"/>
                  <a:pt x="82" y="133"/>
                </a:cubicBezTo>
                <a:cubicBezTo>
                  <a:pt x="73" y="133"/>
                  <a:pt x="65" y="138"/>
                  <a:pt x="62" y="146"/>
                </a:cubicBezTo>
                <a:cubicBezTo>
                  <a:pt x="62" y="146"/>
                  <a:pt x="61" y="146"/>
                  <a:pt x="61" y="146"/>
                </a:cubicBezTo>
                <a:cubicBezTo>
                  <a:pt x="59" y="145"/>
                  <a:pt x="58" y="145"/>
                  <a:pt x="57" y="144"/>
                </a:cubicBezTo>
                <a:cubicBezTo>
                  <a:pt x="56" y="143"/>
                  <a:pt x="55" y="142"/>
                  <a:pt x="54" y="140"/>
                </a:cubicBezTo>
                <a:cubicBezTo>
                  <a:pt x="53" y="138"/>
                  <a:pt x="53" y="136"/>
                  <a:pt x="53" y="135"/>
                </a:cubicBezTo>
                <a:cubicBezTo>
                  <a:pt x="53" y="133"/>
                  <a:pt x="53" y="132"/>
                  <a:pt x="54" y="131"/>
                </a:cubicBezTo>
                <a:cubicBezTo>
                  <a:pt x="55" y="129"/>
                  <a:pt x="57" y="126"/>
                  <a:pt x="59" y="125"/>
                </a:cubicBezTo>
                <a:cubicBezTo>
                  <a:pt x="61" y="124"/>
                  <a:pt x="63" y="123"/>
                  <a:pt x="64" y="123"/>
                </a:cubicBezTo>
                <a:cubicBezTo>
                  <a:pt x="67" y="123"/>
                  <a:pt x="80" y="123"/>
                  <a:pt x="97" y="123"/>
                </a:cubicBezTo>
                <a:cubicBezTo>
                  <a:pt x="97" y="123"/>
                  <a:pt x="97" y="123"/>
                  <a:pt x="97" y="123"/>
                </a:cubicBezTo>
                <a:cubicBezTo>
                  <a:pt x="113" y="123"/>
                  <a:pt x="131" y="123"/>
                  <a:pt x="145" y="123"/>
                </a:cubicBezTo>
                <a:cubicBezTo>
                  <a:pt x="145" y="123"/>
                  <a:pt x="145" y="123"/>
                  <a:pt x="145" y="123"/>
                </a:cubicBezTo>
                <a:cubicBezTo>
                  <a:pt x="157" y="123"/>
                  <a:pt x="166" y="123"/>
                  <a:pt x="166" y="123"/>
                </a:cubicBezTo>
                <a:cubicBezTo>
                  <a:pt x="170" y="123"/>
                  <a:pt x="173" y="122"/>
                  <a:pt x="176" y="120"/>
                </a:cubicBezTo>
                <a:cubicBezTo>
                  <a:pt x="179" y="118"/>
                  <a:pt x="181" y="115"/>
                  <a:pt x="182" y="111"/>
                </a:cubicBezTo>
                <a:cubicBezTo>
                  <a:pt x="186" y="94"/>
                  <a:pt x="186" y="94"/>
                  <a:pt x="186" y="94"/>
                </a:cubicBezTo>
                <a:cubicBezTo>
                  <a:pt x="187" y="93"/>
                  <a:pt x="187" y="92"/>
                  <a:pt x="187" y="91"/>
                </a:cubicBezTo>
                <a:cubicBezTo>
                  <a:pt x="187" y="91"/>
                  <a:pt x="187" y="91"/>
                  <a:pt x="187" y="91"/>
                </a:cubicBezTo>
                <a:cubicBezTo>
                  <a:pt x="199" y="43"/>
                  <a:pt x="199" y="43"/>
                  <a:pt x="199" y="43"/>
                </a:cubicBezTo>
                <a:cubicBezTo>
                  <a:pt x="199" y="42"/>
                  <a:pt x="199" y="41"/>
                  <a:pt x="19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40" name="PA_chenying0907 15"/>
          <p:cNvSpPr>
            <a:spLocks noEditPoints="1"/>
          </p:cNvSpPr>
          <p:nvPr>
            <p:custDataLst>
              <p:tags r:id="rId11"/>
            </p:custDataLst>
          </p:nvPr>
        </p:nvSpPr>
        <p:spPr bwMode="auto">
          <a:xfrm>
            <a:off x="3509021" y="1998238"/>
            <a:ext cx="241697" cy="208424"/>
          </a:xfrm>
          <a:custGeom>
            <a:avLst/>
            <a:gdLst>
              <a:gd name="T0" fmla="*/ 10 w 270"/>
              <a:gd name="T1" fmla="*/ 135 h 232"/>
              <a:gd name="T2" fmla="*/ 28 w 270"/>
              <a:gd name="T3" fmla="*/ 139 h 232"/>
              <a:gd name="T4" fmla="*/ 42 w 270"/>
              <a:gd name="T5" fmla="*/ 117 h 232"/>
              <a:gd name="T6" fmla="*/ 16 w 270"/>
              <a:gd name="T7" fmla="*/ 111 h 232"/>
              <a:gd name="T8" fmla="*/ 2 w 270"/>
              <a:gd name="T9" fmla="*/ 120 h 232"/>
              <a:gd name="T10" fmla="*/ 10 w 270"/>
              <a:gd name="T11" fmla="*/ 135 h 232"/>
              <a:gd name="T12" fmla="*/ 248 w 270"/>
              <a:gd name="T13" fmla="*/ 138 h 232"/>
              <a:gd name="T14" fmla="*/ 189 w 270"/>
              <a:gd name="T15" fmla="*/ 192 h 232"/>
              <a:gd name="T16" fmla="*/ 119 w 270"/>
              <a:gd name="T17" fmla="*/ 137 h 232"/>
              <a:gd name="T18" fmla="*/ 114 w 270"/>
              <a:gd name="T19" fmla="*/ 135 h 232"/>
              <a:gd name="T20" fmla="*/ 105 w 270"/>
              <a:gd name="T21" fmla="*/ 133 h 232"/>
              <a:gd name="T22" fmla="*/ 91 w 270"/>
              <a:gd name="T23" fmla="*/ 154 h 232"/>
              <a:gd name="T24" fmla="*/ 105 w 270"/>
              <a:gd name="T25" fmla="*/ 158 h 232"/>
              <a:gd name="T26" fmla="*/ 181 w 270"/>
              <a:gd name="T27" fmla="*/ 217 h 232"/>
              <a:gd name="T28" fmla="*/ 189 w 270"/>
              <a:gd name="T29" fmla="*/ 220 h 232"/>
              <a:gd name="T30" fmla="*/ 197 w 270"/>
              <a:gd name="T31" fmla="*/ 217 h 232"/>
              <a:gd name="T32" fmla="*/ 264 w 270"/>
              <a:gd name="T33" fmla="*/ 156 h 232"/>
              <a:gd name="T34" fmla="*/ 266 w 270"/>
              <a:gd name="T35" fmla="*/ 139 h 232"/>
              <a:gd name="T36" fmla="*/ 248 w 270"/>
              <a:gd name="T37" fmla="*/ 138 h 232"/>
              <a:gd name="T38" fmla="*/ 117 w 270"/>
              <a:gd name="T39" fmla="*/ 79 h 232"/>
              <a:gd name="T40" fmla="*/ 183 w 270"/>
              <a:gd name="T41" fmla="*/ 121 h 232"/>
              <a:gd name="T42" fmla="*/ 199 w 270"/>
              <a:gd name="T43" fmla="*/ 117 h 232"/>
              <a:gd name="T44" fmla="*/ 266 w 270"/>
              <a:gd name="T45" fmla="*/ 20 h 232"/>
              <a:gd name="T46" fmla="*/ 263 w 270"/>
              <a:gd name="T47" fmla="*/ 3 h 232"/>
              <a:gd name="T48" fmla="*/ 246 w 270"/>
              <a:gd name="T49" fmla="*/ 7 h 232"/>
              <a:gd name="T50" fmla="*/ 186 w 270"/>
              <a:gd name="T51" fmla="*/ 94 h 232"/>
              <a:gd name="T52" fmla="*/ 120 w 270"/>
              <a:gd name="T53" fmla="*/ 52 h 232"/>
              <a:gd name="T54" fmla="*/ 111 w 270"/>
              <a:gd name="T55" fmla="*/ 50 h 232"/>
              <a:gd name="T56" fmla="*/ 103 w 270"/>
              <a:gd name="T57" fmla="*/ 56 h 232"/>
              <a:gd name="T58" fmla="*/ 3 w 270"/>
              <a:gd name="T59" fmla="*/ 213 h 232"/>
              <a:gd name="T60" fmla="*/ 7 w 270"/>
              <a:gd name="T61" fmla="*/ 230 h 232"/>
              <a:gd name="T62" fmla="*/ 13 w 270"/>
              <a:gd name="T63" fmla="*/ 232 h 232"/>
              <a:gd name="T64" fmla="*/ 24 w 270"/>
              <a:gd name="T65" fmla="*/ 227 h 232"/>
              <a:gd name="T66" fmla="*/ 117 w 270"/>
              <a:gd name="T67" fmla="*/ 7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0" h="232">
                <a:moveTo>
                  <a:pt x="10" y="135"/>
                </a:moveTo>
                <a:cubicBezTo>
                  <a:pt x="28" y="139"/>
                  <a:pt x="28" y="139"/>
                  <a:pt x="28" y="139"/>
                </a:cubicBezTo>
                <a:cubicBezTo>
                  <a:pt x="42" y="117"/>
                  <a:pt x="42" y="117"/>
                  <a:pt x="42" y="117"/>
                </a:cubicBezTo>
                <a:cubicBezTo>
                  <a:pt x="16" y="111"/>
                  <a:pt x="16" y="111"/>
                  <a:pt x="16" y="111"/>
                </a:cubicBezTo>
                <a:cubicBezTo>
                  <a:pt x="10" y="109"/>
                  <a:pt x="3" y="113"/>
                  <a:pt x="2" y="120"/>
                </a:cubicBezTo>
                <a:cubicBezTo>
                  <a:pt x="0" y="126"/>
                  <a:pt x="4" y="133"/>
                  <a:pt x="10" y="135"/>
                </a:cubicBezTo>
                <a:close/>
                <a:moveTo>
                  <a:pt x="248" y="138"/>
                </a:moveTo>
                <a:cubicBezTo>
                  <a:pt x="189" y="192"/>
                  <a:pt x="189" y="192"/>
                  <a:pt x="189" y="192"/>
                </a:cubicBezTo>
                <a:cubicBezTo>
                  <a:pt x="119" y="137"/>
                  <a:pt x="119" y="137"/>
                  <a:pt x="119" y="137"/>
                </a:cubicBezTo>
                <a:cubicBezTo>
                  <a:pt x="117" y="136"/>
                  <a:pt x="115" y="135"/>
                  <a:pt x="114" y="135"/>
                </a:cubicBezTo>
                <a:cubicBezTo>
                  <a:pt x="105" y="133"/>
                  <a:pt x="105" y="133"/>
                  <a:pt x="105" y="133"/>
                </a:cubicBezTo>
                <a:cubicBezTo>
                  <a:pt x="91" y="154"/>
                  <a:pt x="91" y="154"/>
                  <a:pt x="91" y="154"/>
                </a:cubicBezTo>
                <a:cubicBezTo>
                  <a:pt x="105" y="158"/>
                  <a:pt x="105" y="158"/>
                  <a:pt x="105" y="158"/>
                </a:cubicBezTo>
                <a:cubicBezTo>
                  <a:pt x="181" y="217"/>
                  <a:pt x="181" y="217"/>
                  <a:pt x="181" y="217"/>
                </a:cubicBezTo>
                <a:cubicBezTo>
                  <a:pt x="184" y="219"/>
                  <a:pt x="187" y="220"/>
                  <a:pt x="189" y="220"/>
                </a:cubicBezTo>
                <a:cubicBezTo>
                  <a:pt x="192" y="220"/>
                  <a:pt x="195" y="219"/>
                  <a:pt x="197" y="217"/>
                </a:cubicBezTo>
                <a:cubicBezTo>
                  <a:pt x="264" y="156"/>
                  <a:pt x="264" y="156"/>
                  <a:pt x="264" y="156"/>
                </a:cubicBezTo>
                <a:cubicBezTo>
                  <a:pt x="270" y="152"/>
                  <a:pt x="270" y="144"/>
                  <a:pt x="266" y="139"/>
                </a:cubicBezTo>
                <a:cubicBezTo>
                  <a:pt x="261" y="134"/>
                  <a:pt x="253" y="133"/>
                  <a:pt x="248" y="138"/>
                </a:cubicBezTo>
                <a:close/>
                <a:moveTo>
                  <a:pt x="117" y="79"/>
                </a:moveTo>
                <a:cubicBezTo>
                  <a:pt x="183" y="121"/>
                  <a:pt x="183" y="121"/>
                  <a:pt x="183" y="121"/>
                </a:cubicBezTo>
                <a:cubicBezTo>
                  <a:pt x="188" y="124"/>
                  <a:pt x="195" y="123"/>
                  <a:pt x="199" y="117"/>
                </a:cubicBezTo>
                <a:cubicBezTo>
                  <a:pt x="266" y="20"/>
                  <a:pt x="266" y="20"/>
                  <a:pt x="266" y="20"/>
                </a:cubicBezTo>
                <a:cubicBezTo>
                  <a:pt x="270" y="15"/>
                  <a:pt x="269" y="7"/>
                  <a:pt x="263" y="3"/>
                </a:cubicBezTo>
                <a:cubicBezTo>
                  <a:pt x="258" y="0"/>
                  <a:pt x="250" y="1"/>
                  <a:pt x="246" y="7"/>
                </a:cubicBezTo>
                <a:cubicBezTo>
                  <a:pt x="186" y="94"/>
                  <a:pt x="186" y="94"/>
                  <a:pt x="186" y="94"/>
                </a:cubicBezTo>
                <a:cubicBezTo>
                  <a:pt x="120" y="52"/>
                  <a:pt x="120" y="52"/>
                  <a:pt x="120" y="52"/>
                </a:cubicBezTo>
                <a:cubicBezTo>
                  <a:pt x="117" y="50"/>
                  <a:pt x="114" y="50"/>
                  <a:pt x="111" y="50"/>
                </a:cubicBezTo>
                <a:cubicBezTo>
                  <a:pt x="108" y="51"/>
                  <a:pt x="105" y="53"/>
                  <a:pt x="103" y="56"/>
                </a:cubicBezTo>
                <a:cubicBezTo>
                  <a:pt x="3" y="213"/>
                  <a:pt x="3" y="213"/>
                  <a:pt x="3" y="213"/>
                </a:cubicBezTo>
                <a:cubicBezTo>
                  <a:pt x="0" y="219"/>
                  <a:pt x="1" y="227"/>
                  <a:pt x="7" y="230"/>
                </a:cubicBezTo>
                <a:cubicBezTo>
                  <a:pt x="9" y="231"/>
                  <a:pt x="11" y="232"/>
                  <a:pt x="13" y="232"/>
                </a:cubicBezTo>
                <a:cubicBezTo>
                  <a:pt x="18" y="232"/>
                  <a:pt x="21" y="230"/>
                  <a:pt x="24" y="227"/>
                </a:cubicBezTo>
                <a:cubicBezTo>
                  <a:pt x="117" y="79"/>
                  <a:pt x="117" y="79"/>
                  <a:pt x="117"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dirty="0">
              <a:ea typeface="微软雅黑" panose="020B0503020204020204" pitchFamily="34" charset="-122"/>
            </a:endParaRPr>
          </a:p>
        </p:txBody>
      </p:sp>
      <p:sp>
        <p:nvSpPr>
          <p:cNvPr id="41" name="PA_chenying0907 40"/>
          <p:cNvSpPr txBox="1"/>
          <p:nvPr>
            <p:custDataLst>
              <p:tags r:id="rId12"/>
            </p:custDataLst>
          </p:nvPr>
        </p:nvSpPr>
        <p:spPr>
          <a:xfrm>
            <a:off x="6906801" y="3506741"/>
            <a:ext cx="1180577" cy="253916"/>
          </a:xfrm>
          <a:prstGeom prst="rect">
            <a:avLst/>
          </a:prstGeom>
          <a:noFill/>
        </p:spPr>
        <p:txBody>
          <a:bodyPr wrap="square" lIns="68580" tIns="34290" rIns="68580" bIns="34290"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文艺标题</a:t>
            </a:r>
          </a:p>
        </p:txBody>
      </p:sp>
      <p:sp>
        <p:nvSpPr>
          <p:cNvPr id="42" name="PA_chenying0907 41"/>
          <p:cNvSpPr txBox="1"/>
          <p:nvPr>
            <p:custDataLst>
              <p:tags r:id="rId13"/>
            </p:custDataLst>
          </p:nvPr>
        </p:nvSpPr>
        <p:spPr>
          <a:xfrm>
            <a:off x="6416790" y="3853097"/>
            <a:ext cx="2286859" cy="346249"/>
          </a:xfrm>
          <a:prstGeom prst="rect">
            <a:avLst/>
          </a:prstGeom>
          <a:noFill/>
        </p:spPr>
        <p:txBody>
          <a:bodyPr wrap="square" lIns="68580" tIns="34290" rIns="68580" bIns="34290"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请在此处添加文字请在此处添加文字请在此处添加文字</a:t>
            </a:r>
          </a:p>
        </p:txBody>
      </p:sp>
      <p:sp>
        <p:nvSpPr>
          <p:cNvPr id="43" name="PA_chenying0907 42"/>
          <p:cNvSpPr txBox="1"/>
          <p:nvPr>
            <p:custDataLst>
              <p:tags r:id="rId14"/>
            </p:custDataLst>
          </p:nvPr>
        </p:nvSpPr>
        <p:spPr>
          <a:xfrm>
            <a:off x="1262780" y="2749330"/>
            <a:ext cx="1172561" cy="253916"/>
          </a:xfrm>
          <a:prstGeom prst="rect">
            <a:avLst/>
          </a:prstGeom>
          <a:noFill/>
        </p:spPr>
        <p:txBody>
          <a:bodyPr wrap="square" lIns="68580" tIns="34290" rIns="68580" bIns="34290"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文艺标题</a:t>
            </a:r>
          </a:p>
        </p:txBody>
      </p:sp>
      <p:sp>
        <p:nvSpPr>
          <p:cNvPr id="44" name="PA_chenying0907 43"/>
          <p:cNvSpPr txBox="1"/>
          <p:nvPr>
            <p:custDataLst>
              <p:tags r:id="rId15"/>
            </p:custDataLst>
          </p:nvPr>
        </p:nvSpPr>
        <p:spPr>
          <a:xfrm>
            <a:off x="651802" y="3095685"/>
            <a:ext cx="2286859" cy="346249"/>
          </a:xfrm>
          <a:prstGeom prst="rect">
            <a:avLst/>
          </a:prstGeom>
          <a:noFill/>
        </p:spPr>
        <p:txBody>
          <a:bodyPr wrap="square" lIns="68580" tIns="34290" rIns="68580" bIns="34290"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请在此处添加文字请在此处添加文字请在此处添加文字</a:t>
            </a:r>
          </a:p>
        </p:txBody>
      </p:sp>
      <p:sp>
        <p:nvSpPr>
          <p:cNvPr id="45" name="PA_chenying0907 44"/>
          <p:cNvSpPr txBox="1"/>
          <p:nvPr>
            <p:custDataLst>
              <p:tags r:id="rId16"/>
            </p:custDataLst>
          </p:nvPr>
        </p:nvSpPr>
        <p:spPr>
          <a:xfrm>
            <a:off x="6451029" y="1145171"/>
            <a:ext cx="1172444" cy="253916"/>
          </a:xfrm>
          <a:prstGeom prst="rect">
            <a:avLst/>
          </a:prstGeom>
          <a:noFill/>
        </p:spPr>
        <p:txBody>
          <a:bodyPr wrap="square" lIns="68580" tIns="34290" rIns="68580" bIns="34290"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文艺标题</a:t>
            </a:r>
          </a:p>
        </p:txBody>
      </p:sp>
      <p:sp>
        <p:nvSpPr>
          <p:cNvPr id="46" name="PA_chenying0907 45"/>
          <p:cNvSpPr txBox="1"/>
          <p:nvPr>
            <p:custDataLst>
              <p:tags r:id="rId17"/>
            </p:custDataLst>
          </p:nvPr>
        </p:nvSpPr>
        <p:spPr>
          <a:xfrm>
            <a:off x="5894608" y="1491527"/>
            <a:ext cx="2286859" cy="346249"/>
          </a:xfrm>
          <a:prstGeom prst="rect">
            <a:avLst/>
          </a:prstGeom>
          <a:noFill/>
        </p:spPr>
        <p:txBody>
          <a:bodyPr wrap="square" lIns="68580" tIns="34290" rIns="68580" bIns="34290"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请在此处添加文字请在此处添加文字请在此处添加文字</a:t>
            </a:r>
          </a:p>
        </p:txBody>
      </p:sp>
      <p:sp>
        <p:nvSpPr>
          <p:cNvPr id="19"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20"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858917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18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21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240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270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300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33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3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60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90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120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180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210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240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270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autoUpdateAnimBg="0"/>
      <p:bldP spid="38" grpId="0" animBg="1" autoUpdateAnimBg="0"/>
      <p:bldP spid="39" grpId="0" animBg="1"/>
      <p:bldP spid="40" grpId="0" animBg="1"/>
      <p:bldP spid="41" grpId="0"/>
      <p:bldP spid="42" grpId="0"/>
      <p:bldP spid="43" grpId="0"/>
      <p:bldP spid="44" grpId="0"/>
      <p:bldP spid="4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31"/>
          <p:cNvSpPr>
            <a:spLocks/>
          </p:cNvSpPr>
          <p:nvPr/>
        </p:nvSpPr>
        <p:spPr bwMode="auto">
          <a:xfrm>
            <a:off x="4624389" y="1211873"/>
            <a:ext cx="1012825" cy="1873503"/>
          </a:xfrm>
          <a:custGeom>
            <a:avLst/>
            <a:gdLst>
              <a:gd name="T0" fmla="*/ 411595 w 69"/>
              <a:gd name="T1" fmla="*/ 278166 h 128"/>
              <a:gd name="T2" fmla="*/ 1014288 w 69"/>
              <a:gd name="T3" fmla="*/ 1771479 h 128"/>
              <a:gd name="T4" fmla="*/ 235197 w 69"/>
              <a:gd name="T5" fmla="*/ 1215147 h 128"/>
              <a:gd name="T6" fmla="*/ 411595 w 69"/>
              <a:gd name="T7" fmla="*/ 278166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128">
                <a:moveTo>
                  <a:pt x="28" y="19"/>
                </a:moveTo>
                <a:cubicBezTo>
                  <a:pt x="21" y="96"/>
                  <a:pt x="69" y="121"/>
                  <a:pt x="69" y="121"/>
                </a:cubicBezTo>
                <a:cubicBezTo>
                  <a:pt x="51" y="128"/>
                  <a:pt x="25" y="112"/>
                  <a:pt x="16" y="83"/>
                </a:cubicBezTo>
                <a:cubicBezTo>
                  <a:pt x="0" y="37"/>
                  <a:pt x="29" y="0"/>
                  <a:pt x="28" y="19"/>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1" name="Freeform 132"/>
          <p:cNvSpPr>
            <a:spLocks/>
          </p:cNvSpPr>
          <p:nvPr/>
        </p:nvSpPr>
        <p:spPr bwMode="auto">
          <a:xfrm>
            <a:off x="5303838" y="667287"/>
            <a:ext cx="1200150" cy="1657574"/>
          </a:xfrm>
          <a:custGeom>
            <a:avLst/>
            <a:gdLst>
              <a:gd name="T0" fmla="*/ 980348 w 82"/>
              <a:gd name="T1" fmla="*/ 190685 h 113"/>
              <a:gd name="T2" fmla="*/ 351169 w 82"/>
              <a:gd name="T3" fmla="*/ 1657495 h 113"/>
              <a:gd name="T4" fmla="*/ 190217 w 82"/>
              <a:gd name="T5" fmla="*/ 718737 h 113"/>
              <a:gd name="T6" fmla="*/ 980348 w 82"/>
              <a:gd name="T7" fmla="*/ 190685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13">
                <a:moveTo>
                  <a:pt x="67" y="13"/>
                </a:moveTo>
                <a:cubicBezTo>
                  <a:pt x="8" y="63"/>
                  <a:pt x="24" y="113"/>
                  <a:pt x="24" y="113"/>
                </a:cubicBezTo>
                <a:cubicBezTo>
                  <a:pt x="6" y="106"/>
                  <a:pt x="0" y="76"/>
                  <a:pt x="13" y="49"/>
                </a:cubicBezTo>
                <a:cubicBezTo>
                  <a:pt x="35" y="6"/>
                  <a:pt x="82" y="0"/>
                  <a:pt x="67" y="13"/>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2" name="Freeform 133"/>
          <p:cNvSpPr>
            <a:spLocks/>
          </p:cNvSpPr>
          <p:nvPr/>
        </p:nvSpPr>
        <p:spPr bwMode="auto">
          <a:xfrm>
            <a:off x="6373813" y="3042507"/>
            <a:ext cx="1206501" cy="1663925"/>
          </a:xfrm>
          <a:custGeom>
            <a:avLst/>
            <a:gdLst>
              <a:gd name="T0" fmla="*/ 220613 w 82"/>
              <a:gd name="T1" fmla="*/ 1487008 h 113"/>
              <a:gd name="T2" fmla="*/ 838328 w 82"/>
              <a:gd name="T3" fmla="*/ 0 h 113"/>
              <a:gd name="T4" fmla="*/ 1000110 w 82"/>
              <a:gd name="T5" fmla="*/ 942262 h 113"/>
              <a:gd name="T6" fmla="*/ 220613 w 82"/>
              <a:gd name="T7" fmla="*/ 1487008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13">
                <a:moveTo>
                  <a:pt x="15" y="101"/>
                </a:moveTo>
                <a:cubicBezTo>
                  <a:pt x="73" y="51"/>
                  <a:pt x="57" y="0"/>
                  <a:pt x="57" y="0"/>
                </a:cubicBezTo>
                <a:cubicBezTo>
                  <a:pt x="75" y="7"/>
                  <a:pt x="82" y="37"/>
                  <a:pt x="68" y="64"/>
                </a:cubicBezTo>
                <a:cubicBezTo>
                  <a:pt x="47" y="107"/>
                  <a:pt x="0" y="113"/>
                  <a:pt x="15" y="101"/>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3" name="Freeform 134"/>
          <p:cNvSpPr>
            <a:spLocks/>
          </p:cNvSpPr>
          <p:nvPr/>
        </p:nvSpPr>
        <p:spPr bwMode="auto">
          <a:xfrm>
            <a:off x="6788150" y="1545293"/>
            <a:ext cx="1670050" cy="1206663"/>
          </a:xfrm>
          <a:custGeom>
            <a:avLst/>
            <a:gdLst>
              <a:gd name="T0" fmla="*/ 1479441 w 114"/>
              <a:gd name="T1" fmla="*/ 985403 h 82"/>
              <a:gd name="T2" fmla="*/ 0 w 114"/>
              <a:gd name="T3" fmla="*/ 352980 h 82"/>
              <a:gd name="T4" fmla="*/ 952115 w 114"/>
              <a:gd name="T5" fmla="*/ 191198 h 82"/>
              <a:gd name="T6" fmla="*/ 1479441 w 114"/>
              <a:gd name="T7" fmla="*/ 985403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82">
                <a:moveTo>
                  <a:pt x="101" y="67"/>
                </a:moveTo>
                <a:cubicBezTo>
                  <a:pt x="51" y="8"/>
                  <a:pt x="0" y="24"/>
                  <a:pt x="0" y="24"/>
                </a:cubicBezTo>
                <a:cubicBezTo>
                  <a:pt x="8" y="7"/>
                  <a:pt x="37" y="0"/>
                  <a:pt x="65" y="13"/>
                </a:cubicBezTo>
                <a:cubicBezTo>
                  <a:pt x="108" y="35"/>
                  <a:pt x="114" y="82"/>
                  <a:pt x="101" y="67"/>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4" name="Freeform 135"/>
          <p:cNvSpPr>
            <a:spLocks/>
          </p:cNvSpPr>
          <p:nvPr/>
        </p:nvSpPr>
        <p:spPr bwMode="auto">
          <a:xfrm>
            <a:off x="4419600" y="2615412"/>
            <a:ext cx="1663700" cy="1206663"/>
          </a:xfrm>
          <a:custGeom>
            <a:avLst/>
            <a:gdLst>
              <a:gd name="T0" fmla="*/ 176674 w 113"/>
              <a:gd name="T1" fmla="*/ 220613 h 82"/>
              <a:gd name="T2" fmla="*/ 1663682 w 113"/>
              <a:gd name="T3" fmla="*/ 853035 h 82"/>
              <a:gd name="T4" fmla="*/ 721420 w 113"/>
              <a:gd name="T5" fmla="*/ 1014818 h 82"/>
              <a:gd name="T6" fmla="*/ 176674 w 113"/>
              <a:gd name="T7" fmla="*/ 220613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82">
                <a:moveTo>
                  <a:pt x="12" y="15"/>
                </a:moveTo>
                <a:cubicBezTo>
                  <a:pt x="62" y="74"/>
                  <a:pt x="113" y="58"/>
                  <a:pt x="113" y="58"/>
                </a:cubicBezTo>
                <a:cubicBezTo>
                  <a:pt x="106" y="76"/>
                  <a:pt x="76" y="82"/>
                  <a:pt x="49" y="69"/>
                </a:cubicBezTo>
                <a:cubicBezTo>
                  <a:pt x="5" y="47"/>
                  <a:pt x="0" y="0"/>
                  <a:pt x="12" y="15"/>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5" name="Freeform 136"/>
          <p:cNvSpPr>
            <a:spLocks/>
          </p:cNvSpPr>
          <p:nvPr/>
        </p:nvSpPr>
        <p:spPr bwMode="auto">
          <a:xfrm>
            <a:off x="6034088" y="872102"/>
            <a:ext cx="1879600" cy="1012962"/>
          </a:xfrm>
          <a:custGeom>
            <a:avLst/>
            <a:gdLst>
              <a:gd name="T0" fmla="*/ 1586372 w 128"/>
              <a:gd name="T1" fmla="*/ 411595 h 69"/>
              <a:gd name="T2" fmla="*/ 102820 w 128"/>
              <a:gd name="T3" fmla="*/ 1014288 h 69"/>
              <a:gd name="T4" fmla="*/ 646300 w 128"/>
              <a:gd name="T5" fmla="*/ 235197 h 69"/>
              <a:gd name="T6" fmla="*/ 1586372 w 128"/>
              <a:gd name="T7" fmla="*/ 411595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69">
                <a:moveTo>
                  <a:pt x="108" y="28"/>
                </a:moveTo>
                <a:cubicBezTo>
                  <a:pt x="31" y="22"/>
                  <a:pt x="7" y="69"/>
                  <a:pt x="7" y="69"/>
                </a:cubicBezTo>
                <a:cubicBezTo>
                  <a:pt x="0" y="51"/>
                  <a:pt x="16" y="25"/>
                  <a:pt x="44" y="16"/>
                </a:cubicBezTo>
                <a:cubicBezTo>
                  <a:pt x="91" y="0"/>
                  <a:pt x="128" y="29"/>
                  <a:pt x="108" y="28"/>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6" name="Freeform 137"/>
          <p:cNvSpPr>
            <a:spLocks/>
          </p:cNvSpPr>
          <p:nvPr/>
        </p:nvSpPr>
        <p:spPr bwMode="auto">
          <a:xfrm>
            <a:off x="4964113" y="3488656"/>
            <a:ext cx="1879600" cy="1008198"/>
          </a:xfrm>
          <a:custGeom>
            <a:avLst/>
            <a:gdLst>
              <a:gd name="T0" fmla="*/ 279084 w 128"/>
              <a:gd name="T1" fmla="*/ 599019 h 69"/>
              <a:gd name="T2" fmla="*/ 1777324 w 128"/>
              <a:gd name="T3" fmla="*/ 0 h 69"/>
              <a:gd name="T4" fmla="*/ 1219156 w 128"/>
              <a:gd name="T5" fmla="*/ 774342 h 69"/>
              <a:gd name="T6" fmla="*/ 279084 w 128"/>
              <a:gd name="T7" fmla="*/ 599019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69">
                <a:moveTo>
                  <a:pt x="19" y="41"/>
                </a:moveTo>
                <a:cubicBezTo>
                  <a:pt x="96" y="47"/>
                  <a:pt x="121" y="0"/>
                  <a:pt x="121" y="0"/>
                </a:cubicBezTo>
                <a:cubicBezTo>
                  <a:pt x="128" y="18"/>
                  <a:pt x="112" y="44"/>
                  <a:pt x="83" y="53"/>
                </a:cubicBezTo>
                <a:cubicBezTo>
                  <a:pt x="37" y="69"/>
                  <a:pt x="0" y="40"/>
                  <a:pt x="19" y="41"/>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7" name="Freeform 138"/>
          <p:cNvSpPr>
            <a:spLocks/>
          </p:cNvSpPr>
          <p:nvPr/>
        </p:nvSpPr>
        <p:spPr bwMode="auto">
          <a:xfrm>
            <a:off x="7240588" y="2281992"/>
            <a:ext cx="1001712" cy="1879854"/>
          </a:xfrm>
          <a:custGeom>
            <a:avLst/>
            <a:gdLst>
              <a:gd name="T0" fmla="*/ 604098 w 68"/>
              <a:gd name="T1" fmla="*/ 1601060 h 128"/>
              <a:gd name="T2" fmla="*/ 0 w 68"/>
              <a:gd name="T3" fmla="*/ 102820 h 128"/>
              <a:gd name="T4" fmla="*/ 780907 w 68"/>
              <a:gd name="T5" fmla="*/ 660988 h 128"/>
              <a:gd name="T6" fmla="*/ 604098 w 68"/>
              <a:gd name="T7" fmla="*/ 1601060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 h="128">
                <a:moveTo>
                  <a:pt x="41" y="109"/>
                </a:moveTo>
                <a:cubicBezTo>
                  <a:pt x="47" y="32"/>
                  <a:pt x="0" y="7"/>
                  <a:pt x="0" y="7"/>
                </a:cubicBezTo>
                <a:cubicBezTo>
                  <a:pt x="18" y="0"/>
                  <a:pt x="43" y="16"/>
                  <a:pt x="53" y="45"/>
                </a:cubicBezTo>
                <a:cubicBezTo>
                  <a:pt x="68" y="91"/>
                  <a:pt x="39" y="128"/>
                  <a:pt x="41" y="109"/>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8" name="Freeform 139"/>
          <p:cNvSpPr>
            <a:spLocks/>
          </p:cNvSpPr>
          <p:nvPr/>
        </p:nvSpPr>
        <p:spPr bwMode="auto">
          <a:xfrm>
            <a:off x="4419600" y="1545293"/>
            <a:ext cx="1663700" cy="1206663"/>
          </a:xfrm>
          <a:custGeom>
            <a:avLst/>
            <a:gdLst>
              <a:gd name="T0" fmla="*/ 176674 w 113"/>
              <a:gd name="T1" fmla="*/ 985403 h 82"/>
              <a:gd name="T2" fmla="*/ 1663682 w 113"/>
              <a:gd name="T3" fmla="*/ 352980 h 82"/>
              <a:gd name="T4" fmla="*/ 721420 w 113"/>
              <a:gd name="T5" fmla="*/ 191198 h 82"/>
              <a:gd name="T6" fmla="*/ 176674 w 113"/>
              <a:gd name="T7" fmla="*/ 985403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 h="82">
                <a:moveTo>
                  <a:pt x="12" y="67"/>
                </a:moveTo>
                <a:cubicBezTo>
                  <a:pt x="62" y="8"/>
                  <a:pt x="113" y="24"/>
                  <a:pt x="113" y="24"/>
                </a:cubicBezTo>
                <a:cubicBezTo>
                  <a:pt x="106" y="7"/>
                  <a:pt x="76" y="0"/>
                  <a:pt x="49" y="13"/>
                </a:cubicBezTo>
                <a:cubicBezTo>
                  <a:pt x="5" y="35"/>
                  <a:pt x="0" y="82"/>
                  <a:pt x="12" y="67"/>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19" name="Freeform 140"/>
          <p:cNvSpPr>
            <a:spLocks/>
          </p:cNvSpPr>
          <p:nvPr/>
        </p:nvSpPr>
        <p:spPr bwMode="auto">
          <a:xfrm>
            <a:off x="4624389" y="2281992"/>
            <a:ext cx="1012825" cy="1879854"/>
          </a:xfrm>
          <a:custGeom>
            <a:avLst/>
            <a:gdLst>
              <a:gd name="T0" fmla="*/ 411595 w 69"/>
              <a:gd name="T1" fmla="*/ 1601060 h 128"/>
              <a:gd name="T2" fmla="*/ 1014288 w 69"/>
              <a:gd name="T3" fmla="*/ 102820 h 128"/>
              <a:gd name="T4" fmla="*/ 235197 w 69"/>
              <a:gd name="T5" fmla="*/ 660988 h 128"/>
              <a:gd name="T6" fmla="*/ 411595 w 69"/>
              <a:gd name="T7" fmla="*/ 1601060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 h="128">
                <a:moveTo>
                  <a:pt x="28" y="109"/>
                </a:moveTo>
                <a:cubicBezTo>
                  <a:pt x="21" y="32"/>
                  <a:pt x="69" y="7"/>
                  <a:pt x="69" y="7"/>
                </a:cubicBezTo>
                <a:cubicBezTo>
                  <a:pt x="51" y="0"/>
                  <a:pt x="25" y="16"/>
                  <a:pt x="16" y="45"/>
                </a:cubicBezTo>
                <a:cubicBezTo>
                  <a:pt x="0" y="91"/>
                  <a:pt x="29" y="128"/>
                  <a:pt x="28" y="109"/>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20" name="Freeform 141"/>
          <p:cNvSpPr>
            <a:spLocks/>
          </p:cNvSpPr>
          <p:nvPr/>
        </p:nvSpPr>
        <p:spPr bwMode="auto">
          <a:xfrm>
            <a:off x="6034088" y="3488656"/>
            <a:ext cx="1879600" cy="1008198"/>
          </a:xfrm>
          <a:custGeom>
            <a:avLst/>
            <a:gdLst>
              <a:gd name="T0" fmla="*/ 1586372 w 128"/>
              <a:gd name="T1" fmla="*/ 599019 h 69"/>
              <a:gd name="T2" fmla="*/ 102820 w 128"/>
              <a:gd name="T3" fmla="*/ 0 h 69"/>
              <a:gd name="T4" fmla="*/ 646300 w 128"/>
              <a:gd name="T5" fmla="*/ 774342 h 69"/>
              <a:gd name="T6" fmla="*/ 1586372 w 128"/>
              <a:gd name="T7" fmla="*/ 599019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69">
                <a:moveTo>
                  <a:pt x="108" y="41"/>
                </a:moveTo>
                <a:cubicBezTo>
                  <a:pt x="31" y="47"/>
                  <a:pt x="7" y="0"/>
                  <a:pt x="7" y="0"/>
                </a:cubicBezTo>
                <a:cubicBezTo>
                  <a:pt x="0" y="18"/>
                  <a:pt x="16" y="44"/>
                  <a:pt x="44" y="53"/>
                </a:cubicBezTo>
                <a:cubicBezTo>
                  <a:pt x="91" y="69"/>
                  <a:pt x="128" y="40"/>
                  <a:pt x="108" y="41"/>
                </a:cubicBezTo>
                <a:close/>
              </a:path>
            </a:pathLst>
          </a:custGeom>
          <a:solidFill>
            <a:schemeClr val="accent2"/>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21" name="Freeform 142"/>
          <p:cNvSpPr>
            <a:spLocks/>
          </p:cNvSpPr>
          <p:nvPr/>
        </p:nvSpPr>
        <p:spPr bwMode="auto">
          <a:xfrm>
            <a:off x="4964113" y="872102"/>
            <a:ext cx="1879600" cy="1012962"/>
          </a:xfrm>
          <a:custGeom>
            <a:avLst/>
            <a:gdLst>
              <a:gd name="T0" fmla="*/ 279084 w 128"/>
              <a:gd name="T1" fmla="*/ 411595 h 69"/>
              <a:gd name="T2" fmla="*/ 1777324 w 128"/>
              <a:gd name="T3" fmla="*/ 1014288 h 69"/>
              <a:gd name="T4" fmla="*/ 1219156 w 128"/>
              <a:gd name="T5" fmla="*/ 235197 h 69"/>
              <a:gd name="T6" fmla="*/ 279084 w 128"/>
              <a:gd name="T7" fmla="*/ 411595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69">
                <a:moveTo>
                  <a:pt x="19" y="28"/>
                </a:moveTo>
                <a:cubicBezTo>
                  <a:pt x="96" y="22"/>
                  <a:pt x="121" y="69"/>
                  <a:pt x="121" y="69"/>
                </a:cubicBezTo>
                <a:cubicBezTo>
                  <a:pt x="128" y="51"/>
                  <a:pt x="112" y="25"/>
                  <a:pt x="83" y="16"/>
                </a:cubicBezTo>
                <a:cubicBezTo>
                  <a:pt x="37" y="0"/>
                  <a:pt x="0" y="29"/>
                  <a:pt x="19" y="28"/>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22" name="Freeform 143"/>
          <p:cNvSpPr>
            <a:spLocks/>
          </p:cNvSpPr>
          <p:nvPr/>
        </p:nvSpPr>
        <p:spPr bwMode="auto">
          <a:xfrm>
            <a:off x="5303838" y="3042507"/>
            <a:ext cx="1200150" cy="1663925"/>
          </a:xfrm>
          <a:custGeom>
            <a:avLst/>
            <a:gdLst>
              <a:gd name="T0" fmla="*/ 980348 w 82"/>
              <a:gd name="T1" fmla="*/ 1487008 h 113"/>
              <a:gd name="T2" fmla="*/ 351169 w 82"/>
              <a:gd name="T3" fmla="*/ 0 h 113"/>
              <a:gd name="T4" fmla="*/ 190217 w 82"/>
              <a:gd name="T5" fmla="*/ 942262 h 113"/>
              <a:gd name="T6" fmla="*/ 980348 w 82"/>
              <a:gd name="T7" fmla="*/ 1487008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13">
                <a:moveTo>
                  <a:pt x="67" y="101"/>
                </a:moveTo>
                <a:cubicBezTo>
                  <a:pt x="8" y="51"/>
                  <a:pt x="24" y="0"/>
                  <a:pt x="24" y="0"/>
                </a:cubicBezTo>
                <a:cubicBezTo>
                  <a:pt x="6" y="7"/>
                  <a:pt x="0" y="37"/>
                  <a:pt x="13" y="64"/>
                </a:cubicBezTo>
                <a:cubicBezTo>
                  <a:pt x="35" y="107"/>
                  <a:pt x="82" y="113"/>
                  <a:pt x="67" y="101"/>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23" name="Freeform 144"/>
          <p:cNvSpPr>
            <a:spLocks/>
          </p:cNvSpPr>
          <p:nvPr/>
        </p:nvSpPr>
        <p:spPr bwMode="auto">
          <a:xfrm>
            <a:off x="6788150" y="2615412"/>
            <a:ext cx="1670050" cy="1206663"/>
          </a:xfrm>
          <a:custGeom>
            <a:avLst/>
            <a:gdLst>
              <a:gd name="T0" fmla="*/ 1479441 w 114"/>
              <a:gd name="T1" fmla="*/ 220613 h 82"/>
              <a:gd name="T2" fmla="*/ 0 w 114"/>
              <a:gd name="T3" fmla="*/ 853035 h 82"/>
              <a:gd name="T4" fmla="*/ 952115 w 114"/>
              <a:gd name="T5" fmla="*/ 1014818 h 82"/>
              <a:gd name="T6" fmla="*/ 1479441 w 114"/>
              <a:gd name="T7" fmla="*/ 220613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82">
                <a:moveTo>
                  <a:pt x="101" y="15"/>
                </a:moveTo>
                <a:cubicBezTo>
                  <a:pt x="51" y="74"/>
                  <a:pt x="0" y="58"/>
                  <a:pt x="0" y="58"/>
                </a:cubicBezTo>
                <a:cubicBezTo>
                  <a:pt x="8" y="76"/>
                  <a:pt x="37" y="82"/>
                  <a:pt x="65" y="69"/>
                </a:cubicBezTo>
                <a:cubicBezTo>
                  <a:pt x="108" y="47"/>
                  <a:pt x="114" y="0"/>
                  <a:pt x="101" y="15"/>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24" name="Freeform 145"/>
          <p:cNvSpPr>
            <a:spLocks/>
          </p:cNvSpPr>
          <p:nvPr/>
        </p:nvSpPr>
        <p:spPr bwMode="auto">
          <a:xfrm>
            <a:off x="7240588" y="1211873"/>
            <a:ext cx="1001712" cy="1873503"/>
          </a:xfrm>
          <a:custGeom>
            <a:avLst/>
            <a:gdLst>
              <a:gd name="T0" fmla="*/ 604098 w 68"/>
              <a:gd name="T1" fmla="*/ 278166 h 128"/>
              <a:gd name="T2" fmla="*/ 0 w 68"/>
              <a:gd name="T3" fmla="*/ 1771479 h 128"/>
              <a:gd name="T4" fmla="*/ 780907 w 68"/>
              <a:gd name="T5" fmla="*/ 1215147 h 128"/>
              <a:gd name="T6" fmla="*/ 604098 w 68"/>
              <a:gd name="T7" fmla="*/ 278166 h 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 h="128">
                <a:moveTo>
                  <a:pt x="41" y="19"/>
                </a:moveTo>
                <a:cubicBezTo>
                  <a:pt x="47" y="96"/>
                  <a:pt x="0" y="121"/>
                  <a:pt x="0" y="121"/>
                </a:cubicBezTo>
                <a:cubicBezTo>
                  <a:pt x="18" y="128"/>
                  <a:pt x="43" y="112"/>
                  <a:pt x="53" y="83"/>
                </a:cubicBezTo>
                <a:cubicBezTo>
                  <a:pt x="68" y="37"/>
                  <a:pt x="39" y="0"/>
                  <a:pt x="41" y="19"/>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sp>
        <p:nvSpPr>
          <p:cNvPr id="25" name="Freeform 146"/>
          <p:cNvSpPr>
            <a:spLocks/>
          </p:cNvSpPr>
          <p:nvPr/>
        </p:nvSpPr>
        <p:spPr bwMode="auto">
          <a:xfrm>
            <a:off x="6373813" y="667287"/>
            <a:ext cx="1206501" cy="1657574"/>
          </a:xfrm>
          <a:custGeom>
            <a:avLst/>
            <a:gdLst>
              <a:gd name="T0" fmla="*/ 220613 w 82"/>
              <a:gd name="T1" fmla="*/ 190685 h 113"/>
              <a:gd name="T2" fmla="*/ 838328 w 82"/>
              <a:gd name="T3" fmla="*/ 1657495 h 113"/>
              <a:gd name="T4" fmla="*/ 1000110 w 82"/>
              <a:gd name="T5" fmla="*/ 718737 h 113"/>
              <a:gd name="T6" fmla="*/ 220613 w 82"/>
              <a:gd name="T7" fmla="*/ 190685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13">
                <a:moveTo>
                  <a:pt x="15" y="13"/>
                </a:moveTo>
                <a:cubicBezTo>
                  <a:pt x="73" y="63"/>
                  <a:pt x="57" y="113"/>
                  <a:pt x="57" y="113"/>
                </a:cubicBezTo>
                <a:cubicBezTo>
                  <a:pt x="75" y="106"/>
                  <a:pt x="82" y="76"/>
                  <a:pt x="68" y="49"/>
                </a:cubicBezTo>
                <a:cubicBezTo>
                  <a:pt x="47" y="6"/>
                  <a:pt x="0" y="0"/>
                  <a:pt x="15" y="13"/>
                </a:cubicBezTo>
                <a:close/>
              </a:path>
            </a:pathLst>
          </a:custGeom>
          <a:solidFill>
            <a:schemeClr val="accent1"/>
          </a:solidFill>
          <a:ln w="9525">
            <a:noFill/>
            <a:round/>
            <a:headEnd/>
            <a:tailEnd/>
          </a:ln>
        </p:spPr>
        <p:txBody>
          <a:bodyPr lIns="91442" tIns="45721" rIns="91442" bIns="45721"/>
          <a:lstStyle/>
          <a:p>
            <a:endParaRPr lang="zh-CN" altLang="en-US" dirty="0">
              <a:ea typeface="微软雅黑" panose="020B0503020204020204" pitchFamily="34" charset="-122"/>
            </a:endParaRPr>
          </a:p>
        </p:txBody>
      </p:sp>
      <p:grpSp>
        <p:nvGrpSpPr>
          <p:cNvPr id="2" name="Group 25"/>
          <p:cNvGrpSpPr/>
          <p:nvPr/>
        </p:nvGrpSpPr>
        <p:grpSpPr>
          <a:xfrm>
            <a:off x="5922480" y="2172846"/>
            <a:ext cx="864335" cy="912981"/>
            <a:chOff x="6359525" y="5041900"/>
            <a:chExt cx="452438" cy="477838"/>
          </a:xfrm>
          <a:solidFill>
            <a:schemeClr val="accent2"/>
          </a:solidFill>
        </p:grpSpPr>
        <p:sp>
          <p:nvSpPr>
            <p:cNvPr id="27" name="Freeform 26"/>
            <p:cNvSpPr>
              <a:spLocks/>
            </p:cNvSpPr>
            <p:nvPr/>
          </p:nvSpPr>
          <p:spPr bwMode="auto">
            <a:xfrm>
              <a:off x="6464300" y="5041900"/>
              <a:ext cx="239713" cy="277813"/>
            </a:xfrm>
            <a:custGeom>
              <a:avLst/>
              <a:gdLst>
                <a:gd name="T0" fmla="*/ 63 w 64"/>
                <a:gd name="T1" fmla="*/ 36 h 74"/>
                <a:gd name="T2" fmla="*/ 61 w 64"/>
                <a:gd name="T3" fmla="*/ 34 h 74"/>
                <a:gd name="T4" fmla="*/ 61 w 64"/>
                <a:gd name="T5" fmla="*/ 21 h 74"/>
                <a:gd name="T6" fmla="*/ 33 w 64"/>
                <a:gd name="T7" fmla="*/ 0 h 74"/>
                <a:gd name="T8" fmla="*/ 19 w 64"/>
                <a:gd name="T9" fmla="*/ 4 h 74"/>
                <a:gd name="T10" fmla="*/ 4 w 64"/>
                <a:gd name="T11" fmla="*/ 21 h 74"/>
                <a:gd name="T12" fmla="*/ 3 w 64"/>
                <a:gd name="T13" fmla="*/ 34 h 74"/>
                <a:gd name="T14" fmla="*/ 1 w 64"/>
                <a:gd name="T15" fmla="*/ 36 h 74"/>
                <a:gd name="T16" fmla="*/ 1 w 64"/>
                <a:gd name="T17" fmla="*/ 45 h 74"/>
                <a:gd name="T18" fmla="*/ 7 w 64"/>
                <a:gd name="T19" fmla="*/ 54 h 74"/>
                <a:gd name="T20" fmla="*/ 32 w 64"/>
                <a:gd name="T21" fmla="*/ 74 h 74"/>
                <a:gd name="T22" fmla="*/ 57 w 64"/>
                <a:gd name="T23" fmla="*/ 54 h 74"/>
                <a:gd name="T24" fmla="*/ 63 w 64"/>
                <a:gd name="T25" fmla="*/ 45 h 74"/>
                <a:gd name="T26" fmla="*/ 63 w 64"/>
                <a:gd name="T27"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74">
                  <a:moveTo>
                    <a:pt x="63" y="36"/>
                  </a:moveTo>
                  <a:cubicBezTo>
                    <a:pt x="62" y="35"/>
                    <a:pt x="62" y="34"/>
                    <a:pt x="61" y="34"/>
                  </a:cubicBezTo>
                  <a:cubicBezTo>
                    <a:pt x="61" y="28"/>
                    <a:pt x="61" y="25"/>
                    <a:pt x="61" y="21"/>
                  </a:cubicBezTo>
                  <a:cubicBezTo>
                    <a:pt x="59" y="9"/>
                    <a:pt x="50" y="0"/>
                    <a:pt x="33" y="0"/>
                  </a:cubicBezTo>
                  <a:cubicBezTo>
                    <a:pt x="24" y="0"/>
                    <a:pt x="26" y="4"/>
                    <a:pt x="19" y="4"/>
                  </a:cubicBezTo>
                  <a:cubicBezTo>
                    <a:pt x="7" y="5"/>
                    <a:pt x="5" y="15"/>
                    <a:pt x="4" y="21"/>
                  </a:cubicBezTo>
                  <a:cubicBezTo>
                    <a:pt x="3" y="25"/>
                    <a:pt x="3" y="28"/>
                    <a:pt x="3" y="34"/>
                  </a:cubicBezTo>
                  <a:cubicBezTo>
                    <a:pt x="3" y="34"/>
                    <a:pt x="2" y="35"/>
                    <a:pt x="1" y="36"/>
                  </a:cubicBezTo>
                  <a:cubicBezTo>
                    <a:pt x="0" y="38"/>
                    <a:pt x="0" y="42"/>
                    <a:pt x="1" y="45"/>
                  </a:cubicBezTo>
                  <a:cubicBezTo>
                    <a:pt x="3" y="49"/>
                    <a:pt x="5" y="52"/>
                    <a:pt x="7" y="54"/>
                  </a:cubicBezTo>
                  <a:cubicBezTo>
                    <a:pt x="10" y="66"/>
                    <a:pt x="20" y="74"/>
                    <a:pt x="32" y="74"/>
                  </a:cubicBezTo>
                  <a:cubicBezTo>
                    <a:pt x="44" y="74"/>
                    <a:pt x="54" y="66"/>
                    <a:pt x="57" y="54"/>
                  </a:cubicBezTo>
                  <a:cubicBezTo>
                    <a:pt x="60" y="52"/>
                    <a:pt x="62" y="49"/>
                    <a:pt x="63" y="45"/>
                  </a:cubicBezTo>
                  <a:cubicBezTo>
                    <a:pt x="64" y="42"/>
                    <a:pt x="64" y="38"/>
                    <a:pt x="6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p>
          </p:txBody>
        </p:sp>
        <p:sp>
          <p:nvSpPr>
            <p:cNvPr id="28" name="Freeform 27"/>
            <p:cNvSpPr>
              <a:spLocks/>
            </p:cNvSpPr>
            <p:nvPr/>
          </p:nvSpPr>
          <p:spPr bwMode="auto">
            <a:xfrm>
              <a:off x="6359525" y="5327650"/>
              <a:ext cx="452438" cy="192088"/>
            </a:xfrm>
            <a:custGeom>
              <a:avLst/>
              <a:gdLst>
                <a:gd name="T0" fmla="*/ 115 w 121"/>
                <a:gd name="T1" fmla="*/ 14 h 51"/>
                <a:gd name="T2" fmla="*/ 89 w 121"/>
                <a:gd name="T3" fmla="*/ 0 h 51"/>
                <a:gd name="T4" fmla="*/ 76 w 121"/>
                <a:gd name="T5" fmla="*/ 6 h 51"/>
                <a:gd name="T6" fmla="*/ 67 w 121"/>
                <a:gd name="T7" fmla="*/ 35 h 51"/>
                <a:gd name="T8" fmla="*/ 65 w 121"/>
                <a:gd name="T9" fmla="*/ 35 h 51"/>
                <a:gd name="T10" fmla="*/ 64 w 121"/>
                <a:gd name="T11" fmla="*/ 22 h 51"/>
                <a:gd name="T12" fmla="*/ 65 w 121"/>
                <a:gd name="T13" fmla="*/ 16 h 51"/>
                <a:gd name="T14" fmla="*/ 66 w 121"/>
                <a:gd name="T15" fmla="*/ 14 h 51"/>
                <a:gd name="T16" fmla="*/ 66 w 121"/>
                <a:gd name="T17" fmla="*/ 9 h 51"/>
                <a:gd name="T18" fmla="*/ 54 w 121"/>
                <a:gd name="T19" fmla="*/ 9 h 51"/>
                <a:gd name="T20" fmla="*/ 55 w 121"/>
                <a:gd name="T21" fmla="*/ 14 h 51"/>
                <a:gd name="T22" fmla="*/ 56 w 121"/>
                <a:gd name="T23" fmla="*/ 16 h 51"/>
                <a:gd name="T24" fmla="*/ 57 w 121"/>
                <a:gd name="T25" fmla="*/ 22 h 51"/>
                <a:gd name="T26" fmla="*/ 55 w 121"/>
                <a:gd name="T27" fmla="*/ 35 h 51"/>
                <a:gd name="T28" fmla="*/ 53 w 121"/>
                <a:gd name="T29" fmla="*/ 35 h 51"/>
                <a:gd name="T30" fmla="*/ 44 w 121"/>
                <a:gd name="T31" fmla="*/ 6 h 51"/>
                <a:gd name="T32" fmla="*/ 32 w 121"/>
                <a:gd name="T33" fmla="*/ 0 h 51"/>
                <a:gd name="T34" fmla="*/ 6 w 121"/>
                <a:gd name="T35" fmla="*/ 14 h 51"/>
                <a:gd name="T36" fmla="*/ 0 w 121"/>
                <a:gd name="T37" fmla="*/ 35 h 51"/>
                <a:gd name="T38" fmla="*/ 60 w 121"/>
                <a:gd name="T39" fmla="*/ 51 h 51"/>
                <a:gd name="T40" fmla="*/ 121 w 121"/>
                <a:gd name="T41" fmla="*/ 35 h 51"/>
                <a:gd name="T42" fmla="*/ 115 w 121"/>
                <a:gd name="T43"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51">
                  <a:moveTo>
                    <a:pt x="115" y="14"/>
                  </a:moveTo>
                  <a:cubicBezTo>
                    <a:pt x="111" y="8"/>
                    <a:pt x="100" y="2"/>
                    <a:pt x="89" y="0"/>
                  </a:cubicBezTo>
                  <a:cubicBezTo>
                    <a:pt x="84" y="3"/>
                    <a:pt x="81" y="5"/>
                    <a:pt x="76" y="6"/>
                  </a:cubicBezTo>
                  <a:cubicBezTo>
                    <a:pt x="74" y="16"/>
                    <a:pt x="70" y="29"/>
                    <a:pt x="67" y="35"/>
                  </a:cubicBezTo>
                  <a:cubicBezTo>
                    <a:pt x="67" y="37"/>
                    <a:pt x="66" y="37"/>
                    <a:pt x="65" y="35"/>
                  </a:cubicBezTo>
                  <a:cubicBezTo>
                    <a:pt x="64" y="22"/>
                    <a:pt x="64" y="22"/>
                    <a:pt x="64" y="22"/>
                  </a:cubicBezTo>
                  <a:cubicBezTo>
                    <a:pt x="63" y="20"/>
                    <a:pt x="64" y="18"/>
                    <a:pt x="65" y="16"/>
                  </a:cubicBezTo>
                  <a:cubicBezTo>
                    <a:pt x="66" y="14"/>
                    <a:pt x="66" y="14"/>
                    <a:pt x="66" y="14"/>
                  </a:cubicBezTo>
                  <a:cubicBezTo>
                    <a:pt x="67" y="12"/>
                    <a:pt x="67" y="10"/>
                    <a:pt x="66" y="9"/>
                  </a:cubicBezTo>
                  <a:cubicBezTo>
                    <a:pt x="62" y="9"/>
                    <a:pt x="58" y="9"/>
                    <a:pt x="54" y="9"/>
                  </a:cubicBezTo>
                  <a:cubicBezTo>
                    <a:pt x="54" y="10"/>
                    <a:pt x="54" y="12"/>
                    <a:pt x="55" y="14"/>
                  </a:cubicBezTo>
                  <a:cubicBezTo>
                    <a:pt x="56" y="16"/>
                    <a:pt x="56" y="16"/>
                    <a:pt x="56" y="16"/>
                  </a:cubicBezTo>
                  <a:cubicBezTo>
                    <a:pt x="57" y="18"/>
                    <a:pt x="57" y="20"/>
                    <a:pt x="57" y="22"/>
                  </a:cubicBezTo>
                  <a:cubicBezTo>
                    <a:pt x="55" y="35"/>
                    <a:pt x="55" y="35"/>
                    <a:pt x="55" y="35"/>
                  </a:cubicBezTo>
                  <a:cubicBezTo>
                    <a:pt x="55" y="37"/>
                    <a:pt x="54" y="37"/>
                    <a:pt x="53" y="35"/>
                  </a:cubicBezTo>
                  <a:cubicBezTo>
                    <a:pt x="50" y="29"/>
                    <a:pt x="46" y="16"/>
                    <a:pt x="44" y="6"/>
                  </a:cubicBezTo>
                  <a:cubicBezTo>
                    <a:pt x="35" y="4"/>
                    <a:pt x="32" y="0"/>
                    <a:pt x="32" y="0"/>
                  </a:cubicBezTo>
                  <a:cubicBezTo>
                    <a:pt x="21" y="2"/>
                    <a:pt x="10" y="8"/>
                    <a:pt x="6" y="14"/>
                  </a:cubicBezTo>
                  <a:cubicBezTo>
                    <a:pt x="1" y="23"/>
                    <a:pt x="0" y="35"/>
                    <a:pt x="0" y="35"/>
                  </a:cubicBezTo>
                  <a:cubicBezTo>
                    <a:pt x="0" y="39"/>
                    <a:pt x="27" y="51"/>
                    <a:pt x="60" y="51"/>
                  </a:cubicBezTo>
                  <a:cubicBezTo>
                    <a:pt x="94" y="51"/>
                    <a:pt x="121" y="39"/>
                    <a:pt x="121" y="35"/>
                  </a:cubicBezTo>
                  <a:cubicBezTo>
                    <a:pt x="121" y="35"/>
                    <a:pt x="120" y="23"/>
                    <a:pt x="1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p>
          </p:txBody>
        </p:sp>
      </p:grpSp>
      <p:sp>
        <p:nvSpPr>
          <p:cNvPr id="29" name="TextBox 28"/>
          <p:cNvSpPr txBox="1"/>
          <p:nvPr/>
        </p:nvSpPr>
        <p:spPr>
          <a:xfrm>
            <a:off x="752476" y="1353180"/>
            <a:ext cx="1863724" cy="369334"/>
          </a:xfrm>
          <a:prstGeom prst="rect">
            <a:avLst/>
          </a:prstGeom>
          <a:noFill/>
        </p:spPr>
        <p:txBody>
          <a:bodyPr wrap="square" lIns="91442" tIns="45721" rIns="91442" bIns="45721">
            <a:spAutoFit/>
          </a:bodyPr>
          <a:lstStyle/>
          <a:p>
            <a:pPr>
              <a:defRPr/>
            </a:pPr>
            <a:r>
              <a:rPr lang="en-US" dirty="0">
                <a:solidFill>
                  <a:schemeClr val="accent2"/>
                </a:solidFill>
                <a:latin typeface="+mj-lt"/>
              </a:rPr>
              <a:t>SAMPLE TEXT</a:t>
            </a:r>
          </a:p>
        </p:txBody>
      </p:sp>
      <p:sp>
        <p:nvSpPr>
          <p:cNvPr id="30" name="Rectangle 29"/>
          <p:cNvSpPr/>
          <p:nvPr/>
        </p:nvSpPr>
        <p:spPr>
          <a:xfrm>
            <a:off x="752475" y="1613565"/>
            <a:ext cx="1981200" cy="431858"/>
          </a:xfrm>
          <a:prstGeom prst="rect">
            <a:avLst/>
          </a:prstGeom>
        </p:spPr>
        <p:txBody>
          <a:bodyPr lIns="91442" tIns="45721" rIns="91442" bIns="45721">
            <a:spAutoFit/>
          </a:bodyPr>
          <a:lstStyle/>
          <a:p>
            <a:pPr>
              <a:defRPr/>
            </a:pPr>
            <a:r>
              <a:rPr lang="en-US" sz="1100" dirty="0" err="1">
                <a:solidFill>
                  <a:schemeClr val="bg1">
                    <a:lumMod val="65000"/>
                  </a:schemeClr>
                </a:solidFill>
              </a:rPr>
              <a:t>Lorem</a:t>
            </a:r>
            <a:r>
              <a:rPr lang="en-US" sz="1100" dirty="0">
                <a:solidFill>
                  <a:schemeClr val="bg1">
                    <a:lumMod val="65000"/>
                  </a:schemeClr>
                </a:solidFill>
              </a:rPr>
              <a:t> </a:t>
            </a:r>
            <a:r>
              <a:rPr lang="en-US" sz="1100" dirty="0" err="1">
                <a:solidFill>
                  <a:schemeClr val="bg1">
                    <a:lumMod val="65000"/>
                  </a:schemeClr>
                </a:solidFill>
              </a:rPr>
              <a:t>Ipsum</a:t>
            </a:r>
            <a:r>
              <a:rPr lang="en-US" sz="1100" dirty="0">
                <a:solidFill>
                  <a:schemeClr val="bg1">
                    <a:lumMod val="65000"/>
                  </a:schemeClr>
                </a:solidFill>
              </a:rPr>
              <a:t> make simply dummy text of the printing.</a:t>
            </a:r>
          </a:p>
        </p:txBody>
      </p:sp>
      <p:sp>
        <p:nvSpPr>
          <p:cNvPr id="31" name="Rectangle 30"/>
          <p:cNvSpPr/>
          <p:nvPr/>
        </p:nvSpPr>
        <p:spPr>
          <a:xfrm>
            <a:off x="685800" y="1438918"/>
            <a:ext cx="55563" cy="5445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anchor="ctr"/>
          <a:lstStyle/>
          <a:p>
            <a:pPr algn="ctr"/>
            <a:endParaRPr lang="zh-CN" altLang="zh-CN" dirty="0">
              <a:solidFill>
                <a:srgbClr val="FFFFFF"/>
              </a:solidFill>
              <a:ea typeface="微软雅黑" panose="020B0503020204020204" pitchFamily="34" charset="-122"/>
            </a:endParaRPr>
          </a:p>
        </p:txBody>
      </p:sp>
      <p:sp>
        <p:nvSpPr>
          <p:cNvPr id="34" name="TextBox 33"/>
          <p:cNvSpPr txBox="1"/>
          <p:nvPr/>
        </p:nvSpPr>
        <p:spPr>
          <a:xfrm>
            <a:off x="1220788" y="2191493"/>
            <a:ext cx="1806575" cy="369334"/>
          </a:xfrm>
          <a:prstGeom prst="rect">
            <a:avLst/>
          </a:prstGeom>
          <a:noFill/>
        </p:spPr>
        <p:txBody>
          <a:bodyPr wrap="square" lIns="91442" tIns="45721" rIns="91442" bIns="45721">
            <a:spAutoFit/>
          </a:bodyPr>
          <a:lstStyle/>
          <a:p>
            <a:pPr>
              <a:defRPr/>
            </a:pPr>
            <a:r>
              <a:rPr lang="en-US" dirty="0">
                <a:solidFill>
                  <a:schemeClr val="accent3"/>
                </a:solidFill>
                <a:latin typeface="+mj-lt"/>
              </a:rPr>
              <a:t>SAMPLE TEXT</a:t>
            </a:r>
          </a:p>
        </p:txBody>
      </p:sp>
      <p:sp>
        <p:nvSpPr>
          <p:cNvPr id="35" name="Rectangle 34"/>
          <p:cNvSpPr/>
          <p:nvPr/>
        </p:nvSpPr>
        <p:spPr>
          <a:xfrm>
            <a:off x="1220788" y="2451878"/>
            <a:ext cx="1981200" cy="431858"/>
          </a:xfrm>
          <a:prstGeom prst="rect">
            <a:avLst/>
          </a:prstGeom>
        </p:spPr>
        <p:txBody>
          <a:bodyPr lIns="91442" tIns="45721" rIns="91442" bIns="45721">
            <a:spAutoFit/>
          </a:bodyPr>
          <a:lstStyle/>
          <a:p>
            <a:pPr>
              <a:defRPr/>
            </a:pPr>
            <a:r>
              <a:rPr lang="en-US" sz="1100" dirty="0" err="1">
                <a:solidFill>
                  <a:schemeClr val="bg1">
                    <a:lumMod val="65000"/>
                  </a:schemeClr>
                </a:solidFill>
              </a:rPr>
              <a:t>Lorem</a:t>
            </a:r>
            <a:r>
              <a:rPr lang="en-US" sz="1100" dirty="0">
                <a:solidFill>
                  <a:schemeClr val="bg1">
                    <a:lumMod val="65000"/>
                  </a:schemeClr>
                </a:solidFill>
              </a:rPr>
              <a:t> </a:t>
            </a:r>
            <a:r>
              <a:rPr lang="en-US" sz="1100" dirty="0" err="1">
                <a:solidFill>
                  <a:schemeClr val="bg1">
                    <a:lumMod val="65000"/>
                  </a:schemeClr>
                </a:solidFill>
              </a:rPr>
              <a:t>Ipsum</a:t>
            </a:r>
            <a:r>
              <a:rPr lang="en-US" sz="1100" dirty="0">
                <a:solidFill>
                  <a:schemeClr val="bg1">
                    <a:lumMod val="65000"/>
                  </a:schemeClr>
                </a:solidFill>
              </a:rPr>
              <a:t> make simply dummy text of the printing.</a:t>
            </a:r>
          </a:p>
        </p:txBody>
      </p:sp>
      <p:sp>
        <p:nvSpPr>
          <p:cNvPr id="36" name="Rectangle 35"/>
          <p:cNvSpPr/>
          <p:nvPr/>
        </p:nvSpPr>
        <p:spPr>
          <a:xfrm>
            <a:off x="1154113" y="2277230"/>
            <a:ext cx="55562" cy="5445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anchor="ctr"/>
          <a:lstStyle/>
          <a:p>
            <a:pPr algn="ctr"/>
            <a:endParaRPr lang="zh-CN" altLang="zh-CN" dirty="0">
              <a:solidFill>
                <a:srgbClr val="FFFFFF"/>
              </a:solidFill>
              <a:ea typeface="微软雅黑" panose="020B0503020204020204" pitchFamily="34" charset="-122"/>
            </a:endParaRPr>
          </a:p>
        </p:txBody>
      </p:sp>
      <p:sp>
        <p:nvSpPr>
          <p:cNvPr id="37" name="TextBox 36"/>
          <p:cNvSpPr txBox="1"/>
          <p:nvPr/>
        </p:nvSpPr>
        <p:spPr>
          <a:xfrm>
            <a:off x="1814512" y="3085376"/>
            <a:ext cx="1943101" cy="369334"/>
          </a:xfrm>
          <a:prstGeom prst="rect">
            <a:avLst/>
          </a:prstGeom>
          <a:noFill/>
        </p:spPr>
        <p:txBody>
          <a:bodyPr wrap="square" lIns="91442" tIns="45721" rIns="91442" bIns="45721">
            <a:spAutoFit/>
          </a:bodyPr>
          <a:lstStyle/>
          <a:p>
            <a:pPr>
              <a:defRPr/>
            </a:pPr>
            <a:r>
              <a:rPr lang="en-US" dirty="0">
                <a:solidFill>
                  <a:schemeClr val="accent2"/>
                </a:solidFill>
                <a:latin typeface="+mj-lt"/>
              </a:rPr>
              <a:t>SAMPLE TEXT</a:t>
            </a:r>
          </a:p>
        </p:txBody>
      </p:sp>
      <p:sp>
        <p:nvSpPr>
          <p:cNvPr id="38" name="Rectangle 37"/>
          <p:cNvSpPr/>
          <p:nvPr/>
        </p:nvSpPr>
        <p:spPr>
          <a:xfrm>
            <a:off x="1814513" y="3345762"/>
            <a:ext cx="1981200" cy="431858"/>
          </a:xfrm>
          <a:prstGeom prst="rect">
            <a:avLst/>
          </a:prstGeom>
        </p:spPr>
        <p:txBody>
          <a:bodyPr lIns="91442" tIns="45721" rIns="91442" bIns="45721">
            <a:spAutoFit/>
          </a:bodyPr>
          <a:lstStyle/>
          <a:p>
            <a:pPr>
              <a:defRPr/>
            </a:pPr>
            <a:r>
              <a:rPr lang="en-US" sz="1100" dirty="0" err="1">
                <a:solidFill>
                  <a:schemeClr val="bg1">
                    <a:lumMod val="65000"/>
                  </a:schemeClr>
                </a:solidFill>
              </a:rPr>
              <a:t>Lorem</a:t>
            </a:r>
            <a:r>
              <a:rPr lang="en-US" sz="1100" dirty="0">
                <a:solidFill>
                  <a:schemeClr val="bg1">
                    <a:lumMod val="65000"/>
                  </a:schemeClr>
                </a:solidFill>
              </a:rPr>
              <a:t> </a:t>
            </a:r>
            <a:r>
              <a:rPr lang="en-US" sz="1100" dirty="0" err="1">
                <a:solidFill>
                  <a:schemeClr val="bg1">
                    <a:lumMod val="65000"/>
                  </a:schemeClr>
                </a:solidFill>
              </a:rPr>
              <a:t>Ipsum</a:t>
            </a:r>
            <a:r>
              <a:rPr lang="en-US" sz="1100" dirty="0">
                <a:solidFill>
                  <a:schemeClr val="bg1">
                    <a:lumMod val="65000"/>
                  </a:schemeClr>
                </a:solidFill>
              </a:rPr>
              <a:t> make simply dummy text of the printing.</a:t>
            </a:r>
          </a:p>
        </p:txBody>
      </p:sp>
      <p:sp>
        <p:nvSpPr>
          <p:cNvPr id="39" name="Rectangle 38"/>
          <p:cNvSpPr/>
          <p:nvPr/>
        </p:nvSpPr>
        <p:spPr>
          <a:xfrm>
            <a:off x="1747838" y="3171113"/>
            <a:ext cx="53975" cy="5445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anchor="ctr"/>
          <a:lstStyle/>
          <a:p>
            <a:pPr algn="ctr"/>
            <a:endParaRPr lang="zh-CN" altLang="zh-CN" dirty="0">
              <a:solidFill>
                <a:srgbClr val="FFFFFF"/>
              </a:solidFill>
              <a:ea typeface="微软雅黑" panose="020B0503020204020204" pitchFamily="34" charset="-122"/>
            </a:endParaRPr>
          </a:p>
        </p:txBody>
      </p:sp>
      <p:sp>
        <p:nvSpPr>
          <p:cNvPr id="40" name="TextBox 39"/>
          <p:cNvSpPr txBox="1"/>
          <p:nvPr/>
        </p:nvSpPr>
        <p:spPr>
          <a:xfrm>
            <a:off x="2362200" y="3944330"/>
            <a:ext cx="1922464" cy="369334"/>
          </a:xfrm>
          <a:prstGeom prst="rect">
            <a:avLst/>
          </a:prstGeom>
          <a:noFill/>
        </p:spPr>
        <p:txBody>
          <a:bodyPr wrap="square" lIns="91442" tIns="45721" rIns="91442" bIns="45721">
            <a:spAutoFit/>
          </a:bodyPr>
          <a:lstStyle/>
          <a:p>
            <a:pPr>
              <a:defRPr/>
            </a:pPr>
            <a:r>
              <a:rPr lang="en-US" dirty="0">
                <a:solidFill>
                  <a:schemeClr val="accent3"/>
                </a:solidFill>
                <a:latin typeface="+mj-lt"/>
              </a:rPr>
              <a:t>SAMPLE TEXT</a:t>
            </a:r>
          </a:p>
        </p:txBody>
      </p:sp>
      <p:sp>
        <p:nvSpPr>
          <p:cNvPr id="41" name="Rectangle 40"/>
          <p:cNvSpPr/>
          <p:nvPr/>
        </p:nvSpPr>
        <p:spPr>
          <a:xfrm>
            <a:off x="2362200" y="4204715"/>
            <a:ext cx="1981200" cy="431858"/>
          </a:xfrm>
          <a:prstGeom prst="rect">
            <a:avLst/>
          </a:prstGeom>
        </p:spPr>
        <p:txBody>
          <a:bodyPr lIns="91442" tIns="45721" rIns="91442" bIns="45721">
            <a:spAutoFit/>
          </a:bodyPr>
          <a:lstStyle/>
          <a:p>
            <a:pPr>
              <a:defRPr/>
            </a:pPr>
            <a:r>
              <a:rPr lang="en-US" sz="1100" dirty="0" err="1">
                <a:solidFill>
                  <a:schemeClr val="bg1">
                    <a:lumMod val="65000"/>
                  </a:schemeClr>
                </a:solidFill>
              </a:rPr>
              <a:t>Lorem</a:t>
            </a:r>
            <a:r>
              <a:rPr lang="en-US" sz="1100" dirty="0">
                <a:solidFill>
                  <a:schemeClr val="bg1">
                    <a:lumMod val="65000"/>
                  </a:schemeClr>
                </a:solidFill>
              </a:rPr>
              <a:t> </a:t>
            </a:r>
            <a:r>
              <a:rPr lang="en-US" sz="1100" dirty="0" err="1">
                <a:solidFill>
                  <a:schemeClr val="bg1">
                    <a:lumMod val="65000"/>
                  </a:schemeClr>
                </a:solidFill>
              </a:rPr>
              <a:t>Ipsum</a:t>
            </a:r>
            <a:r>
              <a:rPr lang="en-US" sz="1100" dirty="0">
                <a:solidFill>
                  <a:schemeClr val="bg1">
                    <a:lumMod val="65000"/>
                  </a:schemeClr>
                </a:solidFill>
              </a:rPr>
              <a:t> make simply dummy text of the printing.</a:t>
            </a:r>
          </a:p>
        </p:txBody>
      </p:sp>
      <p:sp>
        <p:nvSpPr>
          <p:cNvPr id="42" name="Rectangle 41"/>
          <p:cNvSpPr/>
          <p:nvPr/>
        </p:nvSpPr>
        <p:spPr>
          <a:xfrm>
            <a:off x="2295526" y="4030067"/>
            <a:ext cx="55563" cy="5445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anchor="ctr"/>
          <a:lstStyle/>
          <a:p>
            <a:pPr algn="ctr"/>
            <a:endParaRPr lang="zh-CN" altLang="zh-CN" dirty="0">
              <a:solidFill>
                <a:srgbClr val="FFFFFF"/>
              </a:solidFill>
              <a:ea typeface="微软雅黑" panose="020B0503020204020204" pitchFamily="34" charset="-122"/>
            </a:endParaRPr>
          </a:p>
        </p:txBody>
      </p:sp>
      <p:sp>
        <p:nvSpPr>
          <p:cNvPr id="33"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43"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566637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par>
                          <p:cTn id="70" fill="hold">
                            <p:stCondLst>
                              <p:cond delay="8000"/>
                            </p:stCondLst>
                            <p:childTnLst>
                              <p:par>
                                <p:cTn id="71" presetID="10"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childTnLst>
                          </p:cTn>
                        </p:par>
                        <p:par>
                          <p:cTn id="74" fill="hold">
                            <p:stCondLst>
                              <p:cond delay="8500"/>
                            </p:stCondLst>
                            <p:childTnLst>
                              <p:par>
                                <p:cTn id="75" presetID="22" presetClass="entr" presetSubtype="4"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childTnLst>
                          </p:cTn>
                        </p:par>
                        <p:par>
                          <p:cTn id="78" fill="hold">
                            <p:stCondLst>
                              <p:cond delay="9000"/>
                            </p:stCondLst>
                            <p:childTnLst>
                              <p:par>
                                <p:cTn id="79" presetID="22" presetClass="entr" presetSubtype="4"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down)">
                                      <p:cBhvr>
                                        <p:cTn id="81" dur="500"/>
                                        <p:tgtEl>
                                          <p:spTgt spid="36"/>
                                        </p:tgtEl>
                                      </p:cBhvr>
                                    </p:animEffect>
                                  </p:childTnLst>
                                </p:cTn>
                              </p:par>
                            </p:childTnLst>
                          </p:cTn>
                        </p:par>
                        <p:par>
                          <p:cTn id="82" fill="hold">
                            <p:stCondLst>
                              <p:cond delay="9500"/>
                            </p:stCondLst>
                            <p:childTnLst>
                              <p:par>
                                <p:cTn id="83" presetID="22" presetClass="entr" presetSubtype="4"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childTnLst>
                          </p:cTn>
                        </p:par>
                        <p:par>
                          <p:cTn id="86" fill="hold">
                            <p:stCondLst>
                              <p:cond delay="10000"/>
                            </p:stCondLst>
                            <p:childTnLst>
                              <p:par>
                                <p:cTn id="87" presetID="22" presetClass="entr" presetSubtype="4" fill="hold" grpId="0"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wipe(down)">
                                      <p:cBhvr>
                                        <p:cTn id="89" dur="500"/>
                                        <p:tgtEl>
                                          <p:spTgt spid="42"/>
                                        </p:tgtEl>
                                      </p:cBhvr>
                                    </p:animEffect>
                                  </p:childTnLst>
                                </p:cTn>
                              </p:par>
                            </p:childTnLst>
                          </p:cTn>
                        </p:par>
                        <p:par>
                          <p:cTn id="90" fill="hold">
                            <p:stCondLst>
                              <p:cond delay="10500"/>
                            </p:stCondLst>
                            <p:childTnLst>
                              <p:par>
                                <p:cTn id="91" presetID="2" presetClass="entr" presetSubtype="4" fill="hold" grpId="0" nodeType="after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250" fill="hold"/>
                                        <p:tgtEl>
                                          <p:spTgt spid="29"/>
                                        </p:tgtEl>
                                        <p:attrNameLst>
                                          <p:attrName>ppt_x</p:attrName>
                                        </p:attrNameLst>
                                      </p:cBhvr>
                                      <p:tavLst>
                                        <p:tav tm="0">
                                          <p:val>
                                            <p:strVal val="#ppt_x"/>
                                          </p:val>
                                        </p:tav>
                                        <p:tav tm="100000">
                                          <p:val>
                                            <p:strVal val="#ppt_x"/>
                                          </p:val>
                                        </p:tav>
                                      </p:tavLst>
                                    </p:anim>
                                    <p:anim calcmode="lin" valueType="num">
                                      <p:cBhvr additive="base">
                                        <p:cTn id="94" dur="250" fill="hold"/>
                                        <p:tgtEl>
                                          <p:spTgt spid="29"/>
                                        </p:tgtEl>
                                        <p:attrNameLst>
                                          <p:attrName>ppt_y</p:attrName>
                                        </p:attrNameLst>
                                      </p:cBhvr>
                                      <p:tavLst>
                                        <p:tav tm="0">
                                          <p:val>
                                            <p:strVal val="1+#ppt_h/2"/>
                                          </p:val>
                                        </p:tav>
                                        <p:tav tm="100000">
                                          <p:val>
                                            <p:strVal val="#ppt_y"/>
                                          </p:val>
                                        </p:tav>
                                      </p:tavLst>
                                    </p:anim>
                                  </p:childTnLst>
                                </p:cTn>
                              </p:par>
                            </p:childTnLst>
                          </p:cTn>
                        </p:par>
                        <p:par>
                          <p:cTn id="95" fill="hold">
                            <p:stCondLst>
                              <p:cond delay="10750"/>
                            </p:stCondLst>
                            <p:childTnLst>
                              <p:par>
                                <p:cTn id="96" presetID="2" presetClass="entr" presetSubtype="4"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additive="base">
                                        <p:cTn id="98" dur="250" fill="hold"/>
                                        <p:tgtEl>
                                          <p:spTgt spid="34"/>
                                        </p:tgtEl>
                                        <p:attrNameLst>
                                          <p:attrName>ppt_x</p:attrName>
                                        </p:attrNameLst>
                                      </p:cBhvr>
                                      <p:tavLst>
                                        <p:tav tm="0">
                                          <p:val>
                                            <p:strVal val="#ppt_x"/>
                                          </p:val>
                                        </p:tav>
                                        <p:tav tm="100000">
                                          <p:val>
                                            <p:strVal val="#ppt_x"/>
                                          </p:val>
                                        </p:tav>
                                      </p:tavLst>
                                    </p:anim>
                                    <p:anim calcmode="lin" valueType="num">
                                      <p:cBhvr additive="base">
                                        <p:cTn id="99" dur="250" fill="hold"/>
                                        <p:tgtEl>
                                          <p:spTgt spid="34"/>
                                        </p:tgtEl>
                                        <p:attrNameLst>
                                          <p:attrName>ppt_y</p:attrName>
                                        </p:attrNameLst>
                                      </p:cBhvr>
                                      <p:tavLst>
                                        <p:tav tm="0">
                                          <p:val>
                                            <p:strVal val="1+#ppt_h/2"/>
                                          </p:val>
                                        </p:tav>
                                        <p:tav tm="100000">
                                          <p:val>
                                            <p:strVal val="#ppt_y"/>
                                          </p:val>
                                        </p:tav>
                                      </p:tavLst>
                                    </p:anim>
                                  </p:childTnLst>
                                </p:cTn>
                              </p:par>
                            </p:childTnLst>
                          </p:cTn>
                        </p:par>
                        <p:par>
                          <p:cTn id="100" fill="hold">
                            <p:stCondLst>
                              <p:cond delay="11000"/>
                            </p:stCondLst>
                            <p:childTnLst>
                              <p:par>
                                <p:cTn id="101" presetID="2" presetClass="entr" presetSubtype="4"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250" fill="hold"/>
                                        <p:tgtEl>
                                          <p:spTgt spid="37"/>
                                        </p:tgtEl>
                                        <p:attrNameLst>
                                          <p:attrName>ppt_x</p:attrName>
                                        </p:attrNameLst>
                                      </p:cBhvr>
                                      <p:tavLst>
                                        <p:tav tm="0">
                                          <p:val>
                                            <p:strVal val="#ppt_x"/>
                                          </p:val>
                                        </p:tav>
                                        <p:tav tm="100000">
                                          <p:val>
                                            <p:strVal val="#ppt_x"/>
                                          </p:val>
                                        </p:tav>
                                      </p:tavLst>
                                    </p:anim>
                                    <p:anim calcmode="lin" valueType="num">
                                      <p:cBhvr additive="base">
                                        <p:cTn id="104" dur="250" fill="hold"/>
                                        <p:tgtEl>
                                          <p:spTgt spid="37"/>
                                        </p:tgtEl>
                                        <p:attrNameLst>
                                          <p:attrName>ppt_y</p:attrName>
                                        </p:attrNameLst>
                                      </p:cBhvr>
                                      <p:tavLst>
                                        <p:tav tm="0">
                                          <p:val>
                                            <p:strVal val="1+#ppt_h/2"/>
                                          </p:val>
                                        </p:tav>
                                        <p:tav tm="100000">
                                          <p:val>
                                            <p:strVal val="#ppt_y"/>
                                          </p:val>
                                        </p:tav>
                                      </p:tavLst>
                                    </p:anim>
                                  </p:childTnLst>
                                </p:cTn>
                              </p:par>
                            </p:childTnLst>
                          </p:cTn>
                        </p:par>
                        <p:par>
                          <p:cTn id="105" fill="hold">
                            <p:stCondLst>
                              <p:cond delay="11250"/>
                            </p:stCondLst>
                            <p:childTnLst>
                              <p:par>
                                <p:cTn id="106" presetID="2" presetClass="entr" presetSubtype="4"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250" fill="hold"/>
                                        <p:tgtEl>
                                          <p:spTgt spid="40"/>
                                        </p:tgtEl>
                                        <p:attrNameLst>
                                          <p:attrName>ppt_x</p:attrName>
                                        </p:attrNameLst>
                                      </p:cBhvr>
                                      <p:tavLst>
                                        <p:tav tm="0">
                                          <p:val>
                                            <p:strVal val="#ppt_x"/>
                                          </p:val>
                                        </p:tav>
                                        <p:tav tm="100000">
                                          <p:val>
                                            <p:strVal val="#ppt_x"/>
                                          </p:val>
                                        </p:tav>
                                      </p:tavLst>
                                    </p:anim>
                                    <p:anim calcmode="lin" valueType="num">
                                      <p:cBhvr additive="base">
                                        <p:cTn id="109" dur="250" fill="hold"/>
                                        <p:tgtEl>
                                          <p:spTgt spid="40"/>
                                        </p:tgtEl>
                                        <p:attrNameLst>
                                          <p:attrName>ppt_y</p:attrName>
                                        </p:attrNameLst>
                                      </p:cBhvr>
                                      <p:tavLst>
                                        <p:tav tm="0">
                                          <p:val>
                                            <p:strVal val="1+#ppt_h/2"/>
                                          </p:val>
                                        </p:tav>
                                        <p:tav tm="100000">
                                          <p:val>
                                            <p:strVal val="#ppt_y"/>
                                          </p:val>
                                        </p:tav>
                                      </p:tavLst>
                                    </p:anim>
                                  </p:childTnLst>
                                </p:cTn>
                              </p:par>
                            </p:childTnLst>
                          </p:cTn>
                        </p:par>
                        <p:par>
                          <p:cTn id="110" fill="hold">
                            <p:stCondLst>
                              <p:cond delay="1150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500"/>
                                        <p:tgtEl>
                                          <p:spTgt spid="30"/>
                                        </p:tgtEl>
                                      </p:cBhvr>
                                    </p:animEffect>
                                  </p:childTnLst>
                                </p:cTn>
                              </p:par>
                            </p:childTnLst>
                          </p:cTn>
                        </p:par>
                        <p:par>
                          <p:cTn id="114" fill="hold">
                            <p:stCondLst>
                              <p:cond delay="12000"/>
                            </p:stCondLst>
                            <p:childTnLst>
                              <p:par>
                                <p:cTn id="115" presetID="10" presetClass="entr" presetSubtype="0" fill="hold" grpId="0" nodeType="after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fade">
                                      <p:cBhvr>
                                        <p:cTn id="117" dur="500"/>
                                        <p:tgtEl>
                                          <p:spTgt spid="35"/>
                                        </p:tgtEl>
                                      </p:cBhvr>
                                    </p:animEffect>
                                  </p:childTnLst>
                                </p:cTn>
                              </p:par>
                            </p:childTnLst>
                          </p:cTn>
                        </p:par>
                        <p:par>
                          <p:cTn id="118" fill="hold">
                            <p:stCondLst>
                              <p:cond delay="12500"/>
                            </p:stCondLst>
                            <p:childTnLst>
                              <p:par>
                                <p:cTn id="119" presetID="10" presetClass="entr" presetSubtype="0"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fade">
                                      <p:cBhvr>
                                        <p:cTn id="121" dur="500"/>
                                        <p:tgtEl>
                                          <p:spTgt spid="38"/>
                                        </p:tgtEl>
                                      </p:cBhvr>
                                    </p:animEffect>
                                  </p:childTnLst>
                                </p:cTn>
                              </p:par>
                            </p:childTnLst>
                          </p:cTn>
                        </p:par>
                        <p:par>
                          <p:cTn id="122" fill="hold">
                            <p:stCondLst>
                              <p:cond delay="13000"/>
                            </p:stCondLst>
                            <p:childTnLst>
                              <p:par>
                                <p:cTn id="123" presetID="10" presetClass="entr" presetSubtype="0" fill="hold" grpId="0" nodeType="after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fade">
                                      <p:cBhvr>
                                        <p:cTn id="1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9" grpId="0"/>
      <p:bldP spid="30" grpId="0"/>
      <p:bldP spid="31" grpId="0" animBg="1"/>
      <p:bldP spid="34" grpId="0"/>
      <p:bldP spid="35" grpId="0"/>
      <p:bldP spid="36" grpId="0" animBg="1"/>
      <p:bldP spid="37" grpId="0"/>
      <p:bldP spid="38" grpId="0"/>
      <p:bldP spid="39" grpId="0" animBg="1"/>
      <p:bldP spid="40"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a:spLocks/>
          </p:cNvSpPr>
          <p:nvPr/>
        </p:nvSpPr>
        <p:spPr bwMode="auto">
          <a:xfrm>
            <a:off x="838137" y="1521934"/>
            <a:ext cx="1565467" cy="920382"/>
          </a:xfrm>
          <a:custGeom>
            <a:avLst/>
            <a:gdLst>
              <a:gd name="connsiteX0" fmla="*/ 1043189 w 2086927"/>
              <a:gd name="connsiteY0" fmla="*/ 0 h 1226797"/>
              <a:gd name="connsiteX1" fmla="*/ 2086927 w 2086927"/>
              <a:gd name="connsiteY1" fmla="*/ 1043190 h 1226797"/>
              <a:gd name="connsiteX2" fmla="*/ 1903224 w 2086927"/>
              <a:gd name="connsiteY2" fmla="*/ 1226797 h 1226797"/>
              <a:gd name="connsiteX3" fmla="*/ 1043189 w 2086927"/>
              <a:gd name="connsiteY3" fmla="*/ 367214 h 1226797"/>
              <a:gd name="connsiteX4" fmla="*/ 183607 w 2086927"/>
              <a:gd name="connsiteY4" fmla="*/ 1226797 h 1226797"/>
              <a:gd name="connsiteX5" fmla="*/ 0 w 2086927"/>
              <a:gd name="connsiteY5" fmla="*/ 1043190 h 122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27" h="1226797">
                <a:moveTo>
                  <a:pt x="1043189" y="0"/>
                </a:moveTo>
                <a:lnTo>
                  <a:pt x="2086927" y="1043190"/>
                </a:lnTo>
                <a:lnTo>
                  <a:pt x="1903224" y="1226797"/>
                </a:lnTo>
                <a:lnTo>
                  <a:pt x="1043189" y="367214"/>
                </a:lnTo>
                <a:lnTo>
                  <a:pt x="183607" y="1226797"/>
                </a:lnTo>
                <a:lnTo>
                  <a:pt x="0" y="1043190"/>
                </a:lnTo>
                <a:close/>
              </a:path>
            </a:pathLst>
          </a:cu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zh-CN" altLang="en-US" dirty="0">
              <a:solidFill>
                <a:schemeClr val="tx1">
                  <a:lumMod val="75000"/>
                  <a:lumOff val="25000"/>
                </a:schemeClr>
              </a:solidFill>
              <a:ea typeface="微软雅黑" panose="020B0503020204020204" pitchFamily="34" charset="-122"/>
            </a:endParaRPr>
          </a:p>
        </p:txBody>
      </p:sp>
      <p:sp>
        <p:nvSpPr>
          <p:cNvPr id="3" name="任意多边形 2"/>
          <p:cNvSpPr>
            <a:spLocks/>
          </p:cNvSpPr>
          <p:nvPr/>
        </p:nvSpPr>
        <p:spPr bwMode="auto">
          <a:xfrm>
            <a:off x="2757320" y="1521934"/>
            <a:ext cx="1565467" cy="920382"/>
          </a:xfrm>
          <a:custGeom>
            <a:avLst/>
            <a:gdLst>
              <a:gd name="connsiteX0" fmla="*/ 1043189 w 2086927"/>
              <a:gd name="connsiteY0" fmla="*/ 0 h 1226797"/>
              <a:gd name="connsiteX1" fmla="*/ 2086927 w 2086927"/>
              <a:gd name="connsiteY1" fmla="*/ 1043190 h 1226797"/>
              <a:gd name="connsiteX2" fmla="*/ 1903224 w 2086927"/>
              <a:gd name="connsiteY2" fmla="*/ 1226797 h 1226797"/>
              <a:gd name="connsiteX3" fmla="*/ 1043189 w 2086927"/>
              <a:gd name="connsiteY3" fmla="*/ 367214 h 1226797"/>
              <a:gd name="connsiteX4" fmla="*/ 183607 w 2086927"/>
              <a:gd name="connsiteY4" fmla="*/ 1226797 h 1226797"/>
              <a:gd name="connsiteX5" fmla="*/ 0 w 2086927"/>
              <a:gd name="connsiteY5" fmla="*/ 1043190 h 122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27" h="1226797">
                <a:moveTo>
                  <a:pt x="1043189" y="0"/>
                </a:moveTo>
                <a:lnTo>
                  <a:pt x="2086927" y="1043190"/>
                </a:lnTo>
                <a:lnTo>
                  <a:pt x="1903224" y="1226797"/>
                </a:lnTo>
                <a:lnTo>
                  <a:pt x="1043189" y="367214"/>
                </a:lnTo>
                <a:lnTo>
                  <a:pt x="183607" y="1226797"/>
                </a:lnTo>
                <a:lnTo>
                  <a:pt x="0" y="1043190"/>
                </a:lnTo>
                <a:close/>
              </a:path>
            </a:pathLst>
          </a:cu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zh-CN" altLang="en-US" dirty="0">
              <a:solidFill>
                <a:schemeClr val="tx1">
                  <a:lumMod val="75000"/>
                  <a:lumOff val="25000"/>
                </a:schemeClr>
              </a:solidFill>
              <a:ea typeface="微软雅黑" panose="020B0503020204020204" pitchFamily="34" charset="-122"/>
            </a:endParaRPr>
          </a:p>
        </p:txBody>
      </p:sp>
      <p:sp>
        <p:nvSpPr>
          <p:cNvPr id="4" name="任意多边形 3"/>
          <p:cNvSpPr>
            <a:spLocks/>
          </p:cNvSpPr>
          <p:nvPr/>
        </p:nvSpPr>
        <p:spPr bwMode="auto">
          <a:xfrm>
            <a:off x="4717908" y="1521934"/>
            <a:ext cx="1565467" cy="920382"/>
          </a:xfrm>
          <a:custGeom>
            <a:avLst/>
            <a:gdLst>
              <a:gd name="connsiteX0" fmla="*/ 1043189 w 2086927"/>
              <a:gd name="connsiteY0" fmla="*/ 0 h 1226797"/>
              <a:gd name="connsiteX1" fmla="*/ 2086927 w 2086927"/>
              <a:gd name="connsiteY1" fmla="*/ 1043190 h 1226797"/>
              <a:gd name="connsiteX2" fmla="*/ 1903224 w 2086927"/>
              <a:gd name="connsiteY2" fmla="*/ 1226797 h 1226797"/>
              <a:gd name="connsiteX3" fmla="*/ 1043189 w 2086927"/>
              <a:gd name="connsiteY3" fmla="*/ 367214 h 1226797"/>
              <a:gd name="connsiteX4" fmla="*/ 183607 w 2086927"/>
              <a:gd name="connsiteY4" fmla="*/ 1226797 h 1226797"/>
              <a:gd name="connsiteX5" fmla="*/ 0 w 2086927"/>
              <a:gd name="connsiteY5" fmla="*/ 1043190 h 122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27" h="1226797">
                <a:moveTo>
                  <a:pt x="1043189" y="0"/>
                </a:moveTo>
                <a:lnTo>
                  <a:pt x="2086927" y="1043190"/>
                </a:lnTo>
                <a:lnTo>
                  <a:pt x="1903224" y="1226797"/>
                </a:lnTo>
                <a:lnTo>
                  <a:pt x="1043189" y="367214"/>
                </a:lnTo>
                <a:lnTo>
                  <a:pt x="183607" y="1226797"/>
                </a:lnTo>
                <a:lnTo>
                  <a:pt x="0" y="1043190"/>
                </a:lnTo>
                <a:close/>
              </a:path>
            </a:pathLst>
          </a:custGeom>
          <a:solidFill>
            <a:schemeClr val="accent3"/>
          </a:solid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zh-CN" altLang="en-US" dirty="0">
              <a:solidFill>
                <a:schemeClr val="tx1">
                  <a:lumMod val="75000"/>
                  <a:lumOff val="25000"/>
                </a:schemeClr>
              </a:solidFill>
              <a:ea typeface="微软雅黑" panose="020B0503020204020204" pitchFamily="34" charset="-122"/>
            </a:endParaRPr>
          </a:p>
        </p:txBody>
      </p:sp>
      <p:sp>
        <p:nvSpPr>
          <p:cNvPr id="5" name="任意多边形 4"/>
          <p:cNvSpPr>
            <a:spLocks/>
          </p:cNvSpPr>
          <p:nvPr/>
        </p:nvSpPr>
        <p:spPr bwMode="auto">
          <a:xfrm>
            <a:off x="6678496" y="1521934"/>
            <a:ext cx="1565467" cy="920382"/>
          </a:xfrm>
          <a:custGeom>
            <a:avLst/>
            <a:gdLst>
              <a:gd name="connsiteX0" fmla="*/ 1043189 w 2086927"/>
              <a:gd name="connsiteY0" fmla="*/ 0 h 1226797"/>
              <a:gd name="connsiteX1" fmla="*/ 2086927 w 2086927"/>
              <a:gd name="connsiteY1" fmla="*/ 1043190 h 1226797"/>
              <a:gd name="connsiteX2" fmla="*/ 1903223 w 2086927"/>
              <a:gd name="connsiteY2" fmla="*/ 1226797 h 1226797"/>
              <a:gd name="connsiteX3" fmla="*/ 1043189 w 2086927"/>
              <a:gd name="connsiteY3" fmla="*/ 367214 h 1226797"/>
              <a:gd name="connsiteX4" fmla="*/ 183607 w 2086927"/>
              <a:gd name="connsiteY4" fmla="*/ 1226797 h 1226797"/>
              <a:gd name="connsiteX5" fmla="*/ 0 w 2086927"/>
              <a:gd name="connsiteY5" fmla="*/ 1043190 h 122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27" h="1226797">
                <a:moveTo>
                  <a:pt x="1043189" y="0"/>
                </a:moveTo>
                <a:lnTo>
                  <a:pt x="2086927" y="1043190"/>
                </a:lnTo>
                <a:lnTo>
                  <a:pt x="1903223" y="1226797"/>
                </a:lnTo>
                <a:lnTo>
                  <a:pt x="1043189" y="367214"/>
                </a:lnTo>
                <a:lnTo>
                  <a:pt x="183607" y="1226797"/>
                </a:lnTo>
                <a:lnTo>
                  <a:pt x="0" y="1043190"/>
                </a:lnTo>
                <a:close/>
              </a:path>
            </a:pathLst>
          </a:custGeom>
          <a:solidFill>
            <a:schemeClr val="accent4"/>
          </a:solidFill>
          <a:ln>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zh-CN" altLang="en-US" dirty="0">
              <a:solidFill>
                <a:schemeClr val="tx1">
                  <a:lumMod val="75000"/>
                  <a:lumOff val="25000"/>
                </a:schemeClr>
              </a:solidFill>
              <a:ea typeface="微软雅黑" panose="020B0503020204020204" pitchFamily="34" charset="-122"/>
            </a:endParaRPr>
          </a:p>
        </p:txBody>
      </p:sp>
      <p:grpSp>
        <p:nvGrpSpPr>
          <p:cNvPr id="6" name="组合 5"/>
          <p:cNvGrpSpPr/>
          <p:nvPr/>
        </p:nvGrpSpPr>
        <p:grpSpPr>
          <a:xfrm>
            <a:off x="827584" y="1786875"/>
            <a:ext cx="1565467" cy="1565267"/>
            <a:chOff x="1128214" y="2737217"/>
            <a:chExt cx="2086927" cy="2086379"/>
          </a:xfrm>
        </p:grpSpPr>
        <p:grpSp>
          <p:nvGrpSpPr>
            <p:cNvPr id="7" name="组合 35"/>
            <p:cNvGrpSpPr/>
            <p:nvPr/>
          </p:nvGrpSpPr>
          <p:grpSpPr>
            <a:xfrm>
              <a:off x="1934515" y="3619347"/>
              <a:ext cx="461380" cy="441255"/>
              <a:chOff x="1004888" y="993775"/>
              <a:chExt cx="2438400" cy="2332038"/>
            </a:xfrm>
            <a:gradFill>
              <a:gsLst>
                <a:gs pos="0">
                  <a:srgbClr val="FDFA75"/>
                </a:gs>
                <a:gs pos="100000">
                  <a:srgbClr val="D79E11"/>
                </a:gs>
              </a:gsLst>
              <a:lin ang="2700000" scaled="1"/>
            </a:gradFill>
            <a:effectLst/>
          </p:grpSpPr>
          <p:sp>
            <p:nvSpPr>
              <p:cNvPr id="9"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chemeClr val="accent1"/>
              </a:solidFill>
              <a:ln w="9525">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sp>
            <p:nvSpPr>
              <p:cNvPr id="10" name="任意多边形 9"/>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noAutofit/>
              </a:bodyPr>
              <a:lstStyle/>
              <a:p>
                <a:endParaRPr lang="zh-CN" altLang="en-US" dirty="0">
                  <a:solidFill>
                    <a:schemeClr val="tx1">
                      <a:lumMod val="75000"/>
                      <a:lumOff val="25000"/>
                    </a:schemeClr>
                  </a:solidFill>
                  <a:ea typeface="微软雅黑" panose="020B0503020204020204" pitchFamily="34" charset="-122"/>
                </a:endParaRPr>
              </a:p>
            </p:txBody>
          </p:sp>
        </p:grpSp>
        <p:sp>
          <p:nvSpPr>
            <p:cNvPr id="8" name="Freeform 6"/>
            <p:cNvSpPr>
              <a:spLocks/>
            </p:cNvSpPr>
            <p:nvPr/>
          </p:nvSpPr>
          <p:spPr bwMode="auto">
            <a:xfrm>
              <a:off x="1128214" y="2737217"/>
              <a:ext cx="2086927" cy="2086379"/>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no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a typeface="微软雅黑" panose="020B0503020204020204" pitchFamily="34" charset="-122"/>
              </a:endParaRPr>
            </a:p>
          </p:txBody>
        </p:sp>
      </p:grpSp>
      <p:grpSp>
        <p:nvGrpSpPr>
          <p:cNvPr id="11" name="组合 10"/>
          <p:cNvGrpSpPr/>
          <p:nvPr/>
        </p:nvGrpSpPr>
        <p:grpSpPr>
          <a:xfrm>
            <a:off x="2746767" y="1786875"/>
            <a:ext cx="1565467" cy="1565267"/>
            <a:chOff x="3686681" y="2737217"/>
            <a:chExt cx="2086927" cy="2086379"/>
          </a:xfrm>
        </p:grpSpPr>
        <p:grpSp>
          <p:nvGrpSpPr>
            <p:cNvPr id="12" name="组合 32"/>
            <p:cNvGrpSpPr/>
            <p:nvPr/>
          </p:nvGrpSpPr>
          <p:grpSpPr>
            <a:xfrm>
              <a:off x="4499103" y="3568117"/>
              <a:ext cx="448071" cy="443449"/>
              <a:chOff x="6967126" y="4092464"/>
              <a:chExt cx="453105" cy="448433"/>
            </a:xfrm>
            <a:gradFill>
              <a:gsLst>
                <a:gs pos="0">
                  <a:srgbClr val="FDFA75"/>
                </a:gs>
                <a:gs pos="100000">
                  <a:srgbClr val="D79E11"/>
                </a:gs>
              </a:gsLst>
              <a:lin ang="2700000" scaled="1"/>
            </a:gradFill>
            <a:effectLst/>
          </p:grpSpPr>
          <p:sp>
            <p:nvSpPr>
              <p:cNvPr id="14"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sp>
            <p:nvSpPr>
              <p:cNvPr id="1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grpSp>
        <p:sp>
          <p:nvSpPr>
            <p:cNvPr id="13" name="Freeform 6"/>
            <p:cNvSpPr>
              <a:spLocks/>
            </p:cNvSpPr>
            <p:nvPr/>
          </p:nvSpPr>
          <p:spPr bwMode="auto">
            <a:xfrm>
              <a:off x="3686681" y="2737217"/>
              <a:ext cx="2086927" cy="2086379"/>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noFill/>
            <a:ln w="158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a typeface="微软雅黑" panose="020B0503020204020204" pitchFamily="34" charset="-122"/>
              </a:endParaRPr>
            </a:p>
          </p:txBody>
        </p:sp>
      </p:grpSp>
      <p:grpSp>
        <p:nvGrpSpPr>
          <p:cNvPr id="16" name="组合 15"/>
          <p:cNvGrpSpPr/>
          <p:nvPr/>
        </p:nvGrpSpPr>
        <p:grpSpPr>
          <a:xfrm>
            <a:off x="4707355" y="1786875"/>
            <a:ext cx="1565467" cy="1565267"/>
            <a:chOff x="6300344" y="2737217"/>
            <a:chExt cx="2086927" cy="2086379"/>
          </a:xfrm>
        </p:grpSpPr>
        <p:grpSp>
          <p:nvGrpSpPr>
            <p:cNvPr id="17" name="组合 24"/>
            <p:cNvGrpSpPr/>
            <p:nvPr/>
          </p:nvGrpSpPr>
          <p:grpSpPr>
            <a:xfrm>
              <a:off x="7040716" y="3579616"/>
              <a:ext cx="689632" cy="523985"/>
              <a:chOff x="4268086" y="4221191"/>
              <a:chExt cx="509646" cy="387231"/>
            </a:xfrm>
            <a:gradFill>
              <a:gsLst>
                <a:gs pos="0">
                  <a:srgbClr val="FDFA75"/>
                </a:gs>
                <a:gs pos="100000">
                  <a:srgbClr val="D79E11"/>
                </a:gs>
              </a:gsLst>
              <a:lin ang="2700000" scaled="1"/>
            </a:gradFill>
            <a:effectLst/>
          </p:grpSpPr>
          <p:sp>
            <p:nvSpPr>
              <p:cNvPr id="1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accent3"/>
              </a:solidFill>
              <a:ln w="9525">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sp>
            <p:nvSpPr>
              <p:cNvPr id="2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accent3"/>
              </a:solidFill>
              <a:ln w="9525">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grpSp>
        <p:sp>
          <p:nvSpPr>
            <p:cNvPr id="18" name="Freeform 6"/>
            <p:cNvSpPr>
              <a:spLocks/>
            </p:cNvSpPr>
            <p:nvPr/>
          </p:nvSpPr>
          <p:spPr bwMode="auto">
            <a:xfrm>
              <a:off x="6300344" y="2737217"/>
              <a:ext cx="2086927" cy="2086379"/>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noFill/>
            <a:ln w="1587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a typeface="微软雅黑" panose="020B0503020204020204" pitchFamily="34" charset="-122"/>
              </a:endParaRPr>
            </a:p>
          </p:txBody>
        </p:sp>
      </p:grpSp>
      <p:grpSp>
        <p:nvGrpSpPr>
          <p:cNvPr id="21" name="组合 6"/>
          <p:cNvGrpSpPr/>
          <p:nvPr/>
        </p:nvGrpSpPr>
        <p:grpSpPr>
          <a:xfrm>
            <a:off x="6667943" y="1786875"/>
            <a:ext cx="1565467" cy="1565267"/>
            <a:chOff x="8914008" y="2737217"/>
            <a:chExt cx="2086927" cy="2086379"/>
          </a:xfrm>
        </p:grpSpPr>
        <p:grpSp>
          <p:nvGrpSpPr>
            <p:cNvPr id="22" name="组合 28"/>
            <p:cNvGrpSpPr/>
            <p:nvPr/>
          </p:nvGrpSpPr>
          <p:grpSpPr>
            <a:xfrm>
              <a:off x="9778784" y="3485716"/>
              <a:ext cx="390828" cy="499822"/>
              <a:chOff x="1605186" y="572440"/>
              <a:chExt cx="563562" cy="720725"/>
            </a:xfrm>
            <a:gradFill>
              <a:gsLst>
                <a:gs pos="0">
                  <a:srgbClr val="FDFA75"/>
                </a:gs>
                <a:gs pos="100000">
                  <a:srgbClr val="D79E11"/>
                </a:gs>
              </a:gsLst>
              <a:lin ang="2700000" scaled="1"/>
            </a:gradFill>
            <a:effectLst/>
          </p:grpSpPr>
          <p:sp>
            <p:nvSpPr>
              <p:cNvPr id="24"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sp>
            <p:nvSpPr>
              <p:cNvPr id="25"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sp>
            <p:nvSpPr>
              <p:cNvPr id="26"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w="9525">
                <a:solidFill>
                  <a:schemeClr val="accent4"/>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a typeface="微软雅黑" panose="020B0503020204020204" pitchFamily="34" charset="-122"/>
                </a:endParaRPr>
              </a:p>
            </p:txBody>
          </p:sp>
        </p:grpSp>
        <p:sp>
          <p:nvSpPr>
            <p:cNvPr id="23" name="Freeform 6"/>
            <p:cNvSpPr>
              <a:spLocks/>
            </p:cNvSpPr>
            <p:nvPr/>
          </p:nvSpPr>
          <p:spPr bwMode="auto">
            <a:xfrm>
              <a:off x="8914008" y="2737217"/>
              <a:ext cx="2086927" cy="2086379"/>
            </a:xfrm>
            <a:custGeom>
              <a:avLst/>
              <a:gdLst>
                <a:gd name="T0" fmla="*/ 1902 w 3805"/>
                <a:gd name="T1" fmla="*/ 3804 h 3804"/>
                <a:gd name="T2" fmla="*/ 0 w 3805"/>
                <a:gd name="T3" fmla="*/ 1902 h 3804"/>
                <a:gd name="T4" fmla="*/ 1902 w 3805"/>
                <a:gd name="T5" fmla="*/ 0 h 3804"/>
                <a:gd name="T6" fmla="*/ 3805 w 3805"/>
                <a:gd name="T7" fmla="*/ 1902 h 3804"/>
                <a:gd name="T8" fmla="*/ 1902 w 3805"/>
                <a:gd name="T9" fmla="*/ 3804 h 3804"/>
              </a:gdLst>
              <a:ahLst/>
              <a:cxnLst>
                <a:cxn ang="0">
                  <a:pos x="T0" y="T1"/>
                </a:cxn>
                <a:cxn ang="0">
                  <a:pos x="T2" y="T3"/>
                </a:cxn>
                <a:cxn ang="0">
                  <a:pos x="T4" y="T5"/>
                </a:cxn>
                <a:cxn ang="0">
                  <a:pos x="T6" y="T7"/>
                </a:cxn>
                <a:cxn ang="0">
                  <a:pos x="T8" y="T9"/>
                </a:cxn>
              </a:cxnLst>
              <a:rect l="0" t="0" r="r" b="b"/>
              <a:pathLst>
                <a:path w="3805" h="3804">
                  <a:moveTo>
                    <a:pt x="1902" y="3804"/>
                  </a:moveTo>
                  <a:lnTo>
                    <a:pt x="0" y="1902"/>
                  </a:lnTo>
                  <a:lnTo>
                    <a:pt x="1902" y="0"/>
                  </a:lnTo>
                  <a:lnTo>
                    <a:pt x="3805" y="1902"/>
                  </a:lnTo>
                  <a:lnTo>
                    <a:pt x="1902" y="3804"/>
                  </a:lnTo>
                  <a:close/>
                </a:path>
              </a:pathLst>
            </a:custGeom>
            <a:noFill/>
            <a:ln w="158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a typeface="微软雅黑" panose="020B0503020204020204" pitchFamily="34" charset="-122"/>
              </a:endParaRPr>
            </a:p>
          </p:txBody>
        </p:sp>
      </p:grpSp>
      <p:sp>
        <p:nvSpPr>
          <p:cNvPr id="27" name="文本框 46"/>
          <p:cNvSpPr txBox="1"/>
          <p:nvPr/>
        </p:nvSpPr>
        <p:spPr>
          <a:xfrm>
            <a:off x="967844" y="3611097"/>
            <a:ext cx="1587932" cy="1115700"/>
          </a:xfrm>
          <a:prstGeom prst="rect">
            <a:avLst/>
          </a:prstGeom>
          <a:noFill/>
          <a:effectLst/>
        </p:spPr>
        <p:txBody>
          <a:bodyPr wrap="square" lIns="68589" tIns="34295" rIns="68589" bIns="34295" rtlCol="0">
            <a:spAutoFit/>
          </a:bodyPr>
          <a:lstStyle/>
          <a:p>
            <a:r>
              <a:rPr lang="zh-CN" altLang="en-US" sz="1200" dirty="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a:solidFill>
                <a:schemeClr val="tx1">
                  <a:lumMod val="50000"/>
                  <a:lumOff val="50000"/>
                </a:schemeClr>
              </a:solidFill>
              <a:latin typeface="微软雅黑" pitchFamily="34" charset="-122"/>
              <a:ea typeface="微软雅黑" pitchFamily="34" charset="-122"/>
            </a:endParaRPr>
          </a:p>
          <a:p>
            <a:endParaRPr lang="en-US" altLang="zh-CN" sz="1000" dirty="0">
              <a:solidFill>
                <a:schemeClr val="tx1">
                  <a:lumMod val="50000"/>
                  <a:lumOff val="50000"/>
                </a:schemeClr>
              </a:solidFill>
              <a:latin typeface="微软雅黑" pitchFamily="34" charset="-122"/>
              <a:ea typeface="微软雅黑" pitchFamily="34" charset="-122"/>
            </a:endParaRPr>
          </a:p>
        </p:txBody>
      </p:sp>
      <p:sp>
        <p:nvSpPr>
          <p:cNvPr id="28" name="文本框 47"/>
          <p:cNvSpPr txBox="1"/>
          <p:nvPr/>
        </p:nvSpPr>
        <p:spPr>
          <a:xfrm>
            <a:off x="2823136" y="3617084"/>
            <a:ext cx="1568843" cy="1115700"/>
          </a:xfrm>
          <a:prstGeom prst="rect">
            <a:avLst/>
          </a:prstGeom>
          <a:noFill/>
          <a:effectLst/>
        </p:spPr>
        <p:txBody>
          <a:bodyPr wrap="square" lIns="68589" tIns="34295" rIns="68589" bIns="34295" rtlCol="0">
            <a:spAutoFit/>
          </a:bodyPr>
          <a:lstStyle/>
          <a:p>
            <a:r>
              <a:rPr lang="zh-CN" altLang="en-US" sz="1200" dirty="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a:solidFill>
                <a:schemeClr val="tx1">
                  <a:lumMod val="50000"/>
                  <a:lumOff val="50000"/>
                </a:schemeClr>
              </a:solidFill>
              <a:latin typeface="微软雅黑" pitchFamily="34" charset="-122"/>
              <a:ea typeface="微软雅黑" pitchFamily="34" charset="-122"/>
            </a:endParaRPr>
          </a:p>
          <a:p>
            <a:endParaRPr lang="en-US" altLang="zh-CN" sz="1000" dirty="0">
              <a:solidFill>
                <a:schemeClr val="tx1">
                  <a:lumMod val="50000"/>
                  <a:lumOff val="50000"/>
                </a:schemeClr>
              </a:solidFill>
              <a:latin typeface="微软雅黑" pitchFamily="34" charset="-122"/>
              <a:ea typeface="微软雅黑" pitchFamily="34" charset="-122"/>
            </a:endParaRPr>
          </a:p>
        </p:txBody>
      </p:sp>
      <p:sp>
        <p:nvSpPr>
          <p:cNvPr id="29" name="文本框 48"/>
          <p:cNvSpPr txBox="1"/>
          <p:nvPr/>
        </p:nvSpPr>
        <p:spPr>
          <a:xfrm>
            <a:off x="4825920" y="3611096"/>
            <a:ext cx="1582284" cy="1084922"/>
          </a:xfrm>
          <a:prstGeom prst="rect">
            <a:avLst/>
          </a:prstGeom>
          <a:noFill/>
          <a:effectLst/>
        </p:spPr>
        <p:txBody>
          <a:bodyPr wrap="square" lIns="68589" tIns="34295" rIns="68589" bIns="34295" rtlCol="0">
            <a:spAutoFit/>
          </a:bodyPr>
          <a:lstStyle/>
          <a:p>
            <a:r>
              <a:rPr lang="zh-CN" altLang="en-US" sz="1200" dirty="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30" name="文本框 49"/>
          <p:cNvSpPr txBox="1"/>
          <p:nvPr/>
        </p:nvSpPr>
        <p:spPr>
          <a:xfrm>
            <a:off x="6809430" y="3611095"/>
            <a:ext cx="1614998" cy="1115700"/>
          </a:xfrm>
          <a:prstGeom prst="rect">
            <a:avLst/>
          </a:prstGeom>
          <a:noFill/>
          <a:effectLst/>
        </p:spPr>
        <p:txBody>
          <a:bodyPr wrap="square" lIns="68589" tIns="34295" rIns="68589" bIns="34295" rtlCol="0">
            <a:spAutoFit/>
          </a:bodyPr>
          <a:lstStyle/>
          <a:p>
            <a:r>
              <a:rPr lang="zh-CN" altLang="en-US" sz="1200" dirty="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a:solidFill>
                <a:schemeClr val="tx1">
                  <a:lumMod val="50000"/>
                  <a:lumOff val="50000"/>
                </a:schemeClr>
              </a:solidFill>
              <a:latin typeface="微软雅黑" pitchFamily="34" charset="-122"/>
              <a:ea typeface="微软雅黑" pitchFamily="34" charset="-122"/>
            </a:endParaRPr>
          </a:p>
          <a:p>
            <a:endParaRPr lang="en-US" altLang="zh-CN" sz="1000" dirty="0">
              <a:solidFill>
                <a:schemeClr val="tx1">
                  <a:lumMod val="50000"/>
                  <a:lumOff val="50000"/>
                </a:schemeClr>
              </a:solidFill>
              <a:latin typeface="微软雅黑" pitchFamily="34" charset="-122"/>
              <a:ea typeface="微软雅黑" pitchFamily="34" charset="-122"/>
            </a:endParaRPr>
          </a:p>
        </p:txBody>
      </p:sp>
      <p:sp>
        <p:nvSpPr>
          <p:cNvPr id="31"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32"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1530058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0-#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2000"/>
                            </p:stCondLst>
                            <p:childTnLst>
                              <p:par>
                                <p:cTn id="31" presetID="2" presetClass="entr" presetSubtype="1"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0-#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3000"/>
                            </p:stCondLst>
                            <p:childTnLst>
                              <p:par>
                                <p:cTn id="44" presetID="2" presetClass="entr" presetSubtype="1"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0-#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E3E3D3EA-9992-4689-8E36-264836DC0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13" name="矩形 12">
            <a:extLst>
              <a:ext uri="{FF2B5EF4-FFF2-40B4-BE49-F238E27FC236}">
                <a16:creationId xmlns="" xmlns:a16="http://schemas.microsoft.com/office/drawing/2014/main" id="{845AF356-BDED-4E0D-9184-39788D3A24F6}"/>
              </a:ext>
            </a:extLst>
          </p:cNvPr>
          <p:cNvSpPr/>
          <p:nvPr/>
        </p:nvSpPr>
        <p:spPr>
          <a:xfrm>
            <a:off x="503548" y="484312"/>
            <a:ext cx="8172908" cy="4176464"/>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TextBox 3"/>
          <p:cNvSpPr txBox="1"/>
          <p:nvPr/>
        </p:nvSpPr>
        <p:spPr>
          <a:xfrm>
            <a:off x="4067944" y="2032484"/>
            <a:ext cx="761170" cy="346249"/>
          </a:xfrm>
          <a:prstGeom prst="rect">
            <a:avLst/>
          </a:prstGeom>
          <a:noFill/>
        </p:spPr>
        <p:txBody>
          <a:bodyPr wrap="none" lIns="68580" tIns="34290" rIns="68580" bIns="34290" rtlCol="0">
            <a:spAutoFit/>
          </a:bodyPr>
          <a:lstStyle/>
          <a:p>
            <a:r>
              <a:rPr lang="en-US" altLang="zh-CN" b="1" dirty="0">
                <a:solidFill>
                  <a:schemeClr val="accent1"/>
                </a:solidFill>
                <a:latin typeface="微软雅黑" pitchFamily="34" charset="-122"/>
                <a:ea typeface="微软雅黑" pitchFamily="34" charset="-122"/>
              </a:rPr>
              <a:t>Part3</a:t>
            </a:r>
            <a:endParaRPr lang="zh-CN" altLang="en-US" b="1" dirty="0">
              <a:solidFill>
                <a:schemeClr val="accent1"/>
              </a:solidFill>
              <a:latin typeface="微软雅黑" pitchFamily="34" charset="-122"/>
              <a:ea typeface="微软雅黑" pitchFamily="34" charset="-122"/>
            </a:endParaRPr>
          </a:p>
        </p:txBody>
      </p:sp>
      <p:grpSp>
        <p:nvGrpSpPr>
          <p:cNvPr id="2" name="Group 14"/>
          <p:cNvGrpSpPr/>
          <p:nvPr/>
        </p:nvGrpSpPr>
        <p:grpSpPr>
          <a:xfrm>
            <a:off x="3131840" y="2414737"/>
            <a:ext cx="2664296" cy="360040"/>
            <a:chOff x="5349226" y="2010956"/>
            <a:chExt cx="4272984" cy="670899"/>
          </a:xfrm>
          <a:solidFill>
            <a:schemeClr val="accent1"/>
          </a:solidFill>
        </p:grpSpPr>
        <p:sp>
          <p:nvSpPr>
            <p:cNvPr id="6" name="燕尾形 18"/>
            <p:cNvSpPr/>
            <p:nvPr/>
          </p:nvSpPr>
          <p:spPr>
            <a:xfrm rot="10800000">
              <a:off x="5349226" y="2010956"/>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6574865" y="2120675"/>
              <a:ext cx="1776998" cy="516160"/>
            </a:xfrm>
            <a:prstGeom prst="rect">
              <a:avLst/>
            </a:prstGeom>
            <a:grpFill/>
          </p:spPr>
          <p:txBody>
            <a:bodyPr wrap="none" rtlCol="0">
              <a:spAutoFit/>
            </a:bodyPr>
            <a:lstStyle/>
            <a:p>
              <a:pPr lvl="0"/>
              <a:r>
                <a:rPr lang="zh-CN" altLang="zh-CN" sz="1200" b="1" dirty="0">
                  <a:solidFill>
                    <a:schemeClr val="bg1"/>
                  </a:solidFill>
                  <a:latin typeface="微软雅黑" pitchFamily="34" charset="-122"/>
                  <a:ea typeface="微软雅黑" pitchFamily="34" charset="-122"/>
                </a:rPr>
                <a:t>成功项目展示</a:t>
              </a:r>
            </a:p>
          </p:txBody>
        </p:sp>
      </p:grpSp>
      <p:sp>
        <p:nvSpPr>
          <p:cNvPr id="9" name="文本框 7"/>
          <p:cNvSpPr txBox="1">
            <a:spLocks noChangeArrowheads="1"/>
          </p:cNvSpPr>
          <p:nvPr/>
        </p:nvSpPr>
        <p:spPr bwMode="auto">
          <a:xfrm>
            <a:off x="3275856" y="2888596"/>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
        <p:nvSpPr>
          <p:cNvPr id="11" name="文本框 7"/>
          <p:cNvSpPr txBox="1">
            <a:spLocks noChangeArrowheads="1"/>
          </p:cNvSpPr>
          <p:nvPr/>
        </p:nvSpPr>
        <p:spPr bwMode="auto">
          <a:xfrm>
            <a:off x="4680012" y="2888596"/>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left)">
                                      <p:cBhvr>
                                        <p:cTn id="12" dur="500"/>
                                        <p:tgtEl>
                                          <p:spTgt spid="2"/>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1484314" y="1267216"/>
            <a:ext cx="6334125" cy="28647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p>
            <a:pPr algn="ctr"/>
            <a:endParaRPr lang="zh-CN" altLang="zh-CN" dirty="0">
              <a:solidFill>
                <a:schemeClr val="bg1"/>
              </a:solidFill>
              <a:ea typeface="微软雅黑" panose="020B0503020204020204" pitchFamily="34" charset="-122"/>
            </a:endParaRPr>
          </a:p>
        </p:txBody>
      </p:sp>
      <p:sp>
        <p:nvSpPr>
          <p:cNvPr id="4" name="Rectangle 8"/>
          <p:cNvSpPr>
            <a:spLocks noChangeArrowheads="1"/>
          </p:cNvSpPr>
          <p:nvPr/>
        </p:nvSpPr>
        <p:spPr bwMode="auto">
          <a:xfrm>
            <a:off x="1539876" y="1324384"/>
            <a:ext cx="6334125" cy="28615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p>
            <a:pPr algn="ctr"/>
            <a:endParaRPr lang="zh-CN" altLang="zh-CN" dirty="0">
              <a:solidFill>
                <a:schemeClr val="bg1"/>
              </a:solidFill>
              <a:ea typeface="微软雅黑" panose="020B0503020204020204" pitchFamily="34" charset="-122"/>
            </a:endParaRPr>
          </a:p>
        </p:txBody>
      </p:sp>
      <p:sp>
        <p:nvSpPr>
          <p:cNvPr id="5" name="任意多边形 516"/>
          <p:cNvSpPr/>
          <p:nvPr/>
        </p:nvSpPr>
        <p:spPr bwMode="auto">
          <a:xfrm>
            <a:off x="1431926" y="2486793"/>
            <a:ext cx="893763" cy="1000434"/>
          </a:xfrm>
          <a:custGeom>
            <a:avLst/>
            <a:gdLst>
              <a:gd name="T0" fmla="*/ 0 w 21600"/>
              <a:gd name="T1" fmla="*/ 46140628 h 21600"/>
              <a:gd name="T2" fmla="*/ 20295620 w 21600"/>
              <a:gd name="T3" fmla="*/ 0 h 21600"/>
              <a:gd name="T4" fmla="*/ 36982051 w 21600"/>
              <a:gd name="T5" fmla="*/ 46181374 h 21600"/>
              <a:gd name="T6" fmla="*/ 0 w 21600"/>
              <a:gd name="T7" fmla="*/ 46140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6" name="任意多边形 516"/>
          <p:cNvSpPr/>
          <p:nvPr/>
        </p:nvSpPr>
        <p:spPr bwMode="auto">
          <a:xfrm>
            <a:off x="2454276" y="2486793"/>
            <a:ext cx="892175" cy="1000434"/>
          </a:xfrm>
          <a:custGeom>
            <a:avLst/>
            <a:gdLst>
              <a:gd name="T0" fmla="*/ 0 w 21600"/>
              <a:gd name="T1" fmla="*/ 46140628 h 21600"/>
              <a:gd name="T2" fmla="*/ 20223542 w 21600"/>
              <a:gd name="T3" fmla="*/ 0 h 21600"/>
              <a:gd name="T4" fmla="*/ 36850751 w 21600"/>
              <a:gd name="T5" fmla="*/ 46181374 h 21600"/>
              <a:gd name="T6" fmla="*/ 0 w 21600"/>
              <a:gd name="T7" fmla="*/ 46140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7" name="任意多边形 516"/>
          <p:cNvSpPr/>
          <p:nvPr/>
        </p:nvSpPr>
        <p:spPr bwMode="auto">
          <a:xfrm>
            <a:off x="3476626" y="1886532"/>
            <a:ext cx="892175" cy="1600694"/>
          </a:xfrm>
          <a:custGeom>
            <a:avLst/>
            <a:gdLst>
              <a:gd name="T0" fmla="*/ 0 w 21600"/>
              <a:gd name="T1" fmla="*/ 118120097 h 21600"/>
              <a:gd name="T2" fmla="*/ 20223542 w 21600"/>
              <a:gd name="T3" fmla="*/ 0 h 21600"/>
              <a:gd name="T4" fmla="*/ 36850751 w 21600"/>
              <a:gd name="T5" fmla="*/ 118224332 h 21600"/>
              <a:gd name="T6" fmla="*/ 0 w 21600"/>
              <a:gd name="T7" fmla="*/ 11812009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8" name="任意多边形 516"/>
          <p:cNvSpPr/>
          <p:nvPr/>
        </p:nvSpPr>
        <p:spPr bwMode="auto">
          <a:xfrm>
            <a:off x="4500564" y="1489535"/>
            <a:ext cx="890587" cy="1997692"/>
          </a:xfrm>
          <a:custGeom>
            <a:avLst/>
            <a:gdLst>
              <a:gd name="T0" fmla="*/ 0 w 21600"/>
              <a:gd name="T1" fmla="*/ 183977113 h 21600"/>
              <a:gd name="T2" fmla="*/ 20181634 w 21600"/>
              <a:gd name="T3" fmla="*/ 0 h 21600"/>
              <a:gd name="T4" fmla="*/ 36719685 w 21600"/>
              <a:gd name="T5" fmla="*/ 184139561 h 21600"/>
              <a:gd name="T6" fmla="*/ 0 w 21600"/>
              <a:gd name="T7" fmla="*/ 183977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9" name="任意多边形 516"/>
          <p:cNvSpPr/>
          <p:nvPr/>
        </p:nvSpPr>
        <p:spPr bwMode="auto">
          <a:xfrm>
            <a:off x="5521326" y="1702325"/>
            <a:ext cx="893763" cy="1784901"/>
          </a:xfrm>
          <a:custGeom>
            <a:avLst/>
            <a:gdLst>
              <a:gd name="T0" fmla="*/ 0 w 21600"/>
              <a:gd name="T1" fmla="*/ 146870757 h 21600"/>
              <a:gd name="T2" fmla="*/ 20295620 w 21600"/>
              <a:gd name="T3" fmla="*/ 0 h 21600"/>
              <a:gd name="T4" fmla="*/ 36982051 w 21600"/>
              <a:gd name="T5" fmla="*/ 147000370 h 21600"/>
              <a:gd name="T6" fmla="*/ 0 w 21600"/>
              <a:gd name="T7" fmla="*/ 1468707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10" name="任意多边形 516"/>
          <p:cNvSpPr/>
          <p:nvPr/>
        </p:nvSpPr>
        <p:spPr bwMode="auto">
          <a:xfrm>
            <a:off x="6543676" y="1197345"/>
            <a:ext cx="892175" cy="2289882"/>
          </a:xfrm>
          <a:custGeom>
            <a:avLst/>
            <a:gdLst>
              <a:gd name="T0" fmla="*/ 0 w 21600"/>
              <a:gd name="T1" fmla="*/ 241731475 h 21600"/>
              <a:gd name="T2" fmla="*/ 20223542 w 21600"/>
              <a:gd name="T3" fmla="*/ 0 h 21600"/>
              <a:gd name="T4" fmla="*/ 36850751 w 21600"/>
              <a:gd name="T5" fmla="*/ 241944813 h 21600"/>
              <a:gd name="T6" fmla="*/ 0 w 21600"/>
              <a:gd name="T7" fmla="*/ 241731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latin typeface="微软雅黑" panose="020B0503020204020204" pitchFamily="34" charset="-122"/>
              <a:ea typeface="微软雅黑" panose="020B0503020204020204" pitchFamily="34" charset="-122"/>
            </a:endParaRPr>
          </a:p>
        </p:txBody>
      </p:sp>
      <p:sp>
        <p:nvSpPr>
          <p:cNvPr id="11" name="Text Box 15"/>
          <p:cNvSpPr txBox="1">
            <a:spLocks noChangeArrowheads="1"/>
          </p:cNvSpPr>
          <p:nvPr/>
        </p:nvSpPr>
        <p:spPr bwMode="auto">
          <a:xfrm>
            <a:off x="6696236" y="3534866"/>
            <a:ext cx="58102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tx1">
                    <a:lumMod val="75000"/>
                    <a:lumOff val="25000"/>
                  </a:schemeClr>
                </a:solidFill>
                <a:latin typeface="微软雅黑" pitchFamily="34" charset="-122"/>
                <a:ea typeface="微软雅黑" pitchFamily="34" charset="-122"/>
              </a:rPr>
              <a:t>文本</a:t>
            </a:r>
          </a:p>
        </p:txBody>
      </p:sp>
      <p:sp>
        <p:nvSpPr>
          <p:cNvPr id="12" name="Text Box 16"/>
          <p:cNvSpPr txBox="1">
            <a:spLocks noChangeArrowheads="1"/>
          </p:cNvSpPr>
          <p:nvPr/>
        </p:nvSpPr>
        <p:spPr bwMode="auto">
          <a:xfrm>
            <a:off x="6813550" y="911506"/>
            <a:ext cx="496888" cy="292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7.8</a:t>
            </a:r>
          </a:p>
        </p:txBody>
      </p:sp>
      <p:sp>
        <p:nvSpPr>
          <p:cNvPr id="13" name="Text Box 17"/>
          <p:cNvSpPr txBox="1">
            <a:spLocks noChangeArrowheads="1"/>
          </p:cNvSpPr>
          <p:nvPr/>
        </p:nvSpPr>
        <p:spPr bwMode="auto">
          <a:xfrm>
            <a:off x="4463988" y="3534866"/>
            <a:ext cx="89535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tx1">
                    <a:lumMod val="75000"/>
                    <a:lumOff val="25000"/>
                  </a:schemeClr>
                </a:solidFill>
                <a:latin typeface="微软雅黑" pitchFamily="34" charset="-122"/>
                <a:ea typeface="微软雅黑" pitchFamily="34" charset="-122"/>
              </a:rPr>
              <a:t>文本</a:t>
            </a:r>
          </a:p>
        </p:txBody>
      </p:sp>
      <p:sp>
        <p:nvSpPr>
          <p:cNvPr id="14" name="Text Box 18"/>
          <p:cNvSpPr txBox="1">
            <a:spLocks noChangeArrowheads="1"/>
          </p:cNvSpPr>
          <p:nvPr/>
        </p:nvSpPr>
        <p:spPr bwMode="auto">
          <a:xfrm>
            <a:off x="4714876" y="1168761"/>
            <a:ext cx="498475" cy="28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7.2</a:t>
            </a:r>
            <a:endParaRPr lang="zh-CN" altLang="en-US" sz="1400" dirty="0">
              <a:solidFill>
                <a:schemeClr val="tx1">
                  <a:lumMod val="75000"/>
                  <a:lumOff val="25000"/>
                </a:schemeClr>
              </a:solidFill>
              <a:ea typeface="微软雅黑" panose="020B0503020204020204" pitchFamily="34" charset="-122"/>
            </a:endParaRPr>
          </a:p>
        </p:txBody>
      </p:sp>
      <p:sp>
        <p:nvSpPr>
          <p:cNvPr id="15" name="Text Box 19"/>
          <p:cNvSpPr txBox="1">
            <a:spLocks noChangeArrowheads="1"/>
          </p:cNvSpPr>
          <p:nvPr/>
        </p:nvSpPr>
        <p:spPr bwMode="auto">
          <a:xfrm>
            <a:off x="5652120" y="3534866"/>
            <a:ext cx="579437"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tx1">
                    <a:lumMod val="75000"/>
                    <a:lumOff val="25000"/>
                  </a:schemeClr>
                </a:solidFill>
                <a:latin typeface="微软雅黑" pitchFamily="34" charset="-122"/>
                <a:ea typeface="微软雅黑" pitchFamily="34" charset="-122"/>
              </a:rPr>
              <a:t>文本</a:t>
            </a:r>
          </a:p>
        </p:txBody>
      </p:sp>
      <p:sp>
        <p:nvSpPr>
          <p:cNvPr id="16" name="Text Box 20"/>
          <p:cNvSpPr txBox="1">
            <a:spLocks noChangeArrowheads="1"/>
          </p:cNvSpPr>
          <p:nvPr/>
        </p:nvSpPr>
        <p:spPr bwMode="auto">
          <a:xfrm>
            <a:off x="5764214" y="1340264"/>
            <a:ext cx="498475" cy="28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6.9</a:t>
            </a:r>
            <a:endParaRPr lang="zh-CN" altLang="en-US" sz="1400" dirty="0">
              <a:solidFill>
                <a:schemeClr val="tx1">
                  <a:lumMod val="75000"/>
                  <a:lumOff val="25000"/>
                </a:schemeClr>
              </a:solidFill>
              <a:ea typeface="微软雅黑" panose="020B0503020204020204" pitchFamily="34" charset="-122"/>
            </a:endParaRPr>
          </a:p>
        </p:txBody>
      </p:sp>
      <p:sp>
        <p:nvSpPr>
          <p:cNvPr id="17" name="Text Box 21"/>
          <p:cNvSpPr txBox="1">
            <a:spLocks noChangeArrowheads="1"/>
          </p:cNvSpPr>
          <p:nvPr/>
        </p:nvSpPr>
        <p:spPr bwMode="auto">
          <a:xfrm>
            <a:off x="3362771" y="3509458"/>
            <a:ext cx="1065213"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tx1">
                    <a:lumMod val="75000"/>
                    <a:lumOff val="25000"/>
                  </a:schemeClr>
                </a:solidFill>
                <a:latin typeface="微软雅黑" pitchFamily="34" charset="-122"/>
                <a:ea typeface="微软雅黑" pitchFamily="34" charset="-122"/>
              </a:rPr>
              <a:t>文本</a:t>
            </a:r>
          </a:p>
        </p:txBody>
      </p:sp>
      <p:sp>
        <p:nvSpPr>
          <p:cNvPr id="18" name="Text Box 22"/>
          <p:cNvSpPr txBox="1">
            <a:spLocks noChangeArrowheads="1"/>
          </p:cNvSpPr>
          <p:nvPr/>
        </p:nvSpPr>
        <p:spPr bwMode="auto">
          <a:xfrm>
            <a:off x="3722689" y="1530823"/>
            <a:ext cx="496887" cy="292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6.5</a:t>
            </a:r>
            <a:endParaRPr lang="zh-CN" altLang="en-US" sz="1400" dirty="0">
              <a:solidFill>
                <a:schemeClr val="tx1">
                  <a:lumMod val="75000"/>
                  <a:lumOff val="25000"/>
                </a:schemeClr>
              </a:solidFill>
              <a:ea typeface="微软雅黑" panose="020B0503020204020204" pitchFamily="34" charset="-122"/>
            </a:endParaRPr>
          </a:p>
        </p:txBody>
      </p:sp>
      <p:sp>
        <p:nvSpPr>
          <p:cNvPr id="19" name="Text Box 23"/>
          <p:cNvSpPr txBox="1">
            <a:spLocks noChangeArrowheads="1"/>
          </p:cNvSpPr>
          <p:nvPr/>
        </p:nvSpPr>
        <p:spPr bwMode="auto">
          <a:xfrm>
            <a:off x="2536019" y="3509458"/>
            <a:ext cx="63182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tx1">
                    <a:lumMod val="75000"/>
                    <a:lumOff val="25000"/>
                  </a:schemeClr>
                </a:solidFill>
                <a:latin typeface="微软雅黑" pitchFamily="34" charset="-122"/>
                <a:ea typeface="微软雅黑" pitchFamily="34" charset="-122"/>
              </a:rPr>
              <a:t>文本</a:t>
            </a:r>
          </a:p>
        </p:txBody>
      </p:sp>
      <p:sp>
        <p:nvSpPr>
          <p:cNvPr id="20" name="Text Box 24"/>
          <p:cNvSpPr txBox="1">
            <a:spLocks noChangeArrowheads="1"/>
          </p:cNvSpPr>
          <p:nvPr/>
        </p:nvSpPr>
        <p:spPr bwMode="auto">
          <a:xfrm>
            <a:off x="2674939" y="2115203"/>
            <a:ext cx="496887" cy="28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5.5</a:t>
            </a:r>
            <a:endParaRPr lang="zh-CN" altLang="en-US" sz="1400" dirty="0">
              <a:solidFill>
                <a:schemeClr val="tx1">
                  <a:lumMod val="75000"/>
                  <a:lumOff val="25000"/>
                </a:schemeClr>
              </a:solidFill>
              <a:ea typeface="微软雅黑" panose="020B0503020204020204" pitchFamily="34" charset="-122"/>
            </a:endParaRPr>
          </a:p>
        </p:txBody>
      </p:sp>
      <p:sp>
        <p:nvSpPr>
          <p:cNvPr id="21" name="Text Box 25"/>
          <p:cNvSpPr txBox="1">
            <a:spLocks noChangeArrowheads="1"/>
          </p:cNvSpPr>
          <p:nvPr/>
        </p:nvSpPr>
        <p:spPr bwMode="auto">
          <a:xfrm>
            <a:off x="1526319" y="3509458"/>
            <a:ext cx="633413"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tx1">
                    <a:lumMod val="75000"/>
                    <a:lumOff val="25000"/>
                  </a:schemeClr>
                </a:solidFill>
                <a:latin typeface="微软雅黑" pitchFamily="34" charset="-122"/>
                <a:ea typeface="微软雅黑" pitchFamily="34" charset="-122"/>
              </a:rPr>
              <a:t>文本</a:t>
            </a:r>
          </a:p>
        </p:txBody>
      </p:sp>
      <p:sp>
        <p:nvSpPr>
          <p:cNvPr id="23" name="Text Box 26"/>
          <p:cNvSpPr txBox="1">
            <a:spLocks noChangeArrowheads="1"/>
          </p:cNvSpPr>
          <p:nvPr/>
        </p:nvSpPr>
        <p:spPr bwMode="auto">
          <a:xfrm>
            <a:off x="1568450" y="1953228"/>
            <a:ext cx="496888" cy="28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5.5</a:t>
            </a:r>
            <a:endParaRPr lang="zh-CN" altLang="en-US" sz="1400" dirty="0">
              <a:solidFill>
                <a:schemeClr val="tx1">
                  <a:lumMod val="75000"/>
                  <a:lumOff val="25000"/>
                </a:schemeClr>
              </a:solidFill>
              <a:ea typeface="微软雅黑" panose="020B0503020204020204" pitchFamily="34" charset="-122"/>
            </a:endParaRPr>
          </a:p>
        </p:txBody>
      </p:sp>
      <p:sp>
        <p:nvSpPr>
          <p:cNvPr id="24" name="Text Box 27"/>
          <p:cNvSpPr txBox="1">
            <a:spLocks noChangeArrowheads="1"/>
          </p:cNvSpPr>
          <p:nvPr/>
        </p:nvSpPr>
        <p:spPr bwMode="auto">
          <a:xfrm>
            <a:off x="1431925" y="3941392"/>
            <a:ext cx="6184900" cy="488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eaLnBrk="0" hangingPunct="0">
              <a:defRPr sz="1500">
                <a:solidFill>
                  <a:schemeClr val="tx1"/>
                </a:solidFill>
                <a:latin typeface="Arial" panose="020B0604020202020204" pitchFamily="34" charset="0"/>
                <a:ea typeface="宋体" panose="02010600030101010101" pitchFamily="2" charset="-122"/>
              </a:defRPr>
            </a:lvl1pPr>
            <a:lvl2pPr marL="742950" indent="-285750" eaLnBrk="0" hangingPunct="0">
              <a:defRPr sz="1500">
                <a:solidFill>
                  <a:schemeClr val="tx1"/>
                </a:solidFill>
                <a:latin typeface="Arial" panose="020B0604020202020204" pitchFamily="34" charset="0"/>
                <a:ea typeface="宋体" panose="02010600030101010101" pitchFamily="2" charset="-122"/>
              </a:defRPr>
            </a:lvl2pPr>
            <a:lvl3pPr marL="1143000" indent="-228600" eaLnBrk="0" hangingPunct="0">
              <a:defRPr sz="1500">
                <a:solidFill>
                  <a:schemeClr val="tx1"/>
                </a:solidFill>
                <a:latin typeface="Arial" panose="020B0604020202020204" pitchFamily="34" charset="0"/>
                <a:ea typeface="宋体" panose="02010600030101010101" pitchFamily="2" charset="-122"/>
              </a:defRPr>
            </a:lvl3pPr>
            <a:lvl4pPr marL="1600200" indent="-228600" eaLnBrk="0" hangingPunct="0">
              <a:defRPr sz="1500">
                <a:solidFill>
                  <a:schemeClr val="tx1"/>
                </a:solidFill>
                <a:latin typeface="Arial" panose="020B0604020202020204" pitchFamily="34" charset="0"/>
                <a:ea typeface="宋体" panose="02010600030101010101" pitchFamily="2" charset="-122"/>
              </a:defRPr>
            </a:lvl4pPr>
            <a:lvl5pPr marL="2057400" indent="-228600" eaLnBrk="0" hangingPunct="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900" dirty="0">
                <a:solidFill>
                  <a:schemeClr val="tx1">
                    <a:lumMod val="50000"/>
                    <a:lumOff val="50000"/>
                  </a:schemeClr>
                </a:solidFill>
                <a:latin typeface="微软雅黑" pitchFamily="34" charset="-122"/>
                <a:ea typeface="微软雅黑" pitchFamily="34" charset="-122"/>
              </a:rPr>
              <a:t>这里输入您的文字这里输入您的文字这里输入您的文字这里输入您的文字这里输入您的文字这里输入您的文字</a:t>
            </a:r>
            <a:r>
              <a:rPr lang="zh-CN" altLang="en-US" sz="900" dirty="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a:p>
            <a:pPr eaLnBrk="1" hangingPunct="1"/>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25"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26"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995077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3"/>
                                        </p:tgtEl>
                                        <p:attrNameLst>
                                          <p:attrName>ppt_y</p:attrName>
                                        </p:attrNameLst>
                                      </p:cBhvr>
                                      <p:tavLst>
                                        <p:tav tm="0">
                                          <p:val>
                                            <p:strVal val="#ppt_y"/>
                                          </p:val>
                                        </p:tav>
                                        <p:tav tm="100000">
                                          <p:val>
                                            <p:strVal val="#ppt_y"/>
                                          </p:val>
                                        </p:tav>
                                      </p:tavLst>
                                    </p:anim>
                                    <p:anim calcmode="lin" valueType="num">
                                      <p:cBhvr>
                                        <p:cTn id="16"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p:tgtEl>
                                          <p:spTgt spid="23"/>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1"/>
                                        </p:tgtEl>
                                        <p:attrNameLst>
                                          <p:attrName>ppt_y</p:attrName>
                                        </p:attrNameLst>
                                      </p:cBhvr>
                                      <p:tavLst>
                                        <p:tav tm="0">
                                          <p:val>
                                            <p:strVal val="#ppt_y"/>
                                          </p:val>
                                        </p:tav>
                                        <p:tav tm="100000">
                                          <p:val>
                                            <p:strVal val="#ppt_y"/>
                                          </p:val>
                                        </p:tav>
                                      </p:tavLst>
                                    </p:anim>
                                    <p:anim calcmode="lin" valueType="num">
                                      <p:cBhvr>
                                        <p:cTn id="23"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p:tgtEl>
                                          <p:spTgt spid="21"/>
                                        </p:tgtEl>
                                      </p:cBhvr>
                                    </p:animEffect>
                                  </p:childTnLst>
                                </p:cTn>
                              </p:par>
                            </p:childTnLst>
                          </p:cTn>
                        </p:par>
                        <p:par>
                          <p:cTn id="26" fill="hold">
                            <p:stCondLst>
                              <p:cond delay="1100"/>
                            </p:stCondLst>
                            <p:childTnLst>
                              <p:par>
                                <p:cTn id="27" presetID="17" presetClass="entr" presetSubtype="4"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ppt_h/2"/>
                                          </p:val>
                                        </p:tav>
                                        <p:tav tm="100000">
                                          <p:val>
                                            <p:strVal val="#ppt_y"/>
                                          </p:val>
                                        </p:tav>
                                      </p:tavLst>
                                    </p:anim>
                                    <p:anim calcmode="lin" valueType="num">
                                      <p:cBhvr>
                                        <p:cTn id="31" dur="500" fill="hold"/>
                                        <p:tgtEl>
                                          <p:spTgt spid="6"/>
                                        </p:tgtEl>
                                        <p:attrNameLst>
                                          <p:attrName>ppt_w</p:attrName>
                                        </p:attrNameLst>
                                      </p:cBhvr>
                                      <p:tavLst>
                                        <p:tav tm="0">
                                          <p:val>
                                            <p:strVal val="#ppt_w"/>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16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0"/>
                                        </p:tgtEl>
                                        <p:attrNameLst>
                                          <p:attrName>ppt_y</p:attrName>
                                        </p:attrNameLst>
                                      </p:cBhvr>
                                      <p:tavLst>
                                        <p:tav tm="0">
                                          <p:val>
                                            <p:strVal val="#ppt_y"/>
                                          </p:val>
                                        </p:tav>
                                        <p:tav tm="100000">
                                          <p:val>
                                            <p:strVal val="#ppt_y"/>
                                          </p:val>
                                        </p:tav>
                                      </p:tavLst>
                                    </p:anim>
                                    <p:anim calcmode="lin" valueType="num">
                                      <p:cBhvr>
                                        <p:cTn id="3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p:tgtEl>
                                          <p:spTgt spid="20"/>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9"/>
                                        </p:tgtEl>
                                        <p:attrNameLst>
                                          <p:attrName>ppt_y</p:attrName>
                                        </p:attrNameLst>
                                      </p:cBhvr>
                                      <p:tavLst>
                                        <p:tav tm="0">
                                          <p:val>
                                            <p:strVal val="#ppt_y"/>
                                          </p:val>
                                        </p:tav>
                                        <p:tav tm="100000">
                                          <p:val>
                                            <p:strVal val="#ppt_y"/>
                                          </p:val>
                                        </p:tav>
                                      </p:tavLst>
                                    </p:anim>
                                    <p:anim calcmode="lin" valueType="num">
                                      <p:cBhvr>
                                        <p:cTn id="45"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p:tgtEl>
                                          <p:spTgt spid="19"/>
                                        </p:tgtEl>
                                      </p:cBhvr>
                                    </p:animEffect>
                                  </p:childTnLst>
                                </p:cTn>
                              </p:par>
                            </p:childTnLst>
                          </p:cTn>
                        </p:par>
                        <p:par>
                          <p:cTn id="48" fill="hold">
                            <p:stCondLst>
                              <p:cond delay="2200"/>
                            </p:stCondLst>
                            <p:childTnLst>
                              <p:par>
                                <p:cTn id="49" presetID="17" presetClass="entr" presetSubtype="4"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ppt_x</p:attrName>
                                        </p:attrNameLst>
                                      </p:cBhvr>
                                      <p:tavLst>
                                        <p:tav tm="0">
                                          <p:val>
                                            <p:strVal val="#ppt_x"/>
                                          </p:val>
                                        </p:tav>
                                        <p:tav tm="100000">
                                          <p:val>
                                            <p:strVal val="#ppt_x"/>
                                          </p:val>
                                        </p:tav>
                                      </p:tavLst>
                                    </p:anim>
                                    <p:anim calcmode="lin" valueType="num">
                                      <p:cBhvr>
                                        <p:cTn id="52" dur="500" fill="hold"/>
                                        <p:tgtEl>
                                          <p:spTgt spid="7"/>
                                        </p:tgtEl>
                                        <p:attrNameLst>
                                          <p:attrName>ppt_y</p:attrName>
                                        </p:attrNameLst>
                                      </p:cBhvr>
                                      <p:tavLst>
                                        <p:tav tm="0">
                                          <p:val>
                                            <p:strVal val="#ppt_y+#ppt_h/2"/>
                                          </p:val>
                                        </p:tav>
                                        <p:tav tm="100000">
                                          <p:val>
                                            <p:strVal val="#ppt_y"/>
                                          </p:val>
                                        </p:tav>
                                      </p:tavLst>
                                    </p:anim>
                                    <p:anim calcmode="lin" valueType="num">
                                      <p:cBhvr>
                                        <p:cTn id="53" dur="500" fill="hold"/>
                                        <p:tgtEl>
                                          <p:spTgt spid="7"/>
                                        </p:tgtEl>
                                        <p:attrNameLst>
                                          <p:attrName>ppt_w</p:attrName>
                                        </p:attrNameLst>
                                      </p:cBhvr>
                                      <p:tavLst>
                                        <p:tav tm="0">
                                          <p:val>
                                            <p:strVal val="#ppt_w"/>
                                          </p:val>
                                        </p:tav>
                                        <p:tav tm="100000">
                                          <p:val>
                                            <p:strVal val="#ppt_w"/>
                                          </p:val>
                                        </p:tav>
                                      </p:tavLst>
                                    </p:anim>
                                    <p:anim calcmode="lin" valueType="num">
                                      <p:cBhvr>
                                        <p:cTn id="54" dur="500" fill="hold"/>
                                        <p:tgtEl>
                                          <p:spTgt spid="7"/>
                                        </p:tgtEl>
                                        <p:attrNameLst>
                                          <p:attrName>ppt_h</p:attrName>
                                        </p:attrNameLst>
                                      </p:cBhvr>
                                      <p:tavLst>
                                        <p:tav tm="0">
                                          <p:val>
                                            <p:fltVal val="0"/>
                                          </p:val>
                                        </p:tav>
                                        <p:tav tm="100000">
                                          <p:val>
                                            <p:strVal val="#ppt_h"/>
                                          </p:val>
                                        </p:tav>
                                      </p:tavLst>
                                    </p:anim>
                                  </p:childTnLst>
                                </p:cTn>
                              </p:par>
                            </p:childTnLst>
                          </p:cTn>
                        </p:par>
                        <p:par>
                          <p:cTn id="55" fill="hold">
                            <p:stCondLst>
                              <p:cond delay="2700"/>
                            </p:stCondLst>
                            <p:childTnLst>
                              <p:par>
                                <p:cTn id="56" presetID="41" presetClass="entr" presetSubtype="0" fill="hold" grpId="0" nodeType="afterEffect">
                                  <p:stCondLst>
                                    <p:cond delay="0"/>
                                  </p:stCondLst>
                                  <p:iterate type="lt">
                                    <p:tmPct val="10000"/>
                                  </p:iterate>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18"/>
                                        </p:tgtEl>
                                        <p:attrNameLst>
                                          <p:attrName>ppt_y</p:attrName>
                                        </p:attrNameLst>
                                      </p:cBhvr>
                                      <p:tavLst>
                                        <p:tav tm="0">
                                          <p:val>
                                            <p:strVal val="#ppt_y"/>
                                          </p:val>
                                        </p:tav>
                                        <p:tav tm="100000">
                                          <p:val>
                                            <p:strVal val="#ppt_y"/>
                                          </p:val>
                                        </p:tav>
                                      </p:tavLst>
                                    </p:anim>
                                    <p:anim calcmode="lin" valueType="num">
                                      <p:cBhvr>
                                        <p:cTn id="6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p:tgtEl>
                                          <p:spTgt spid="18"/>
                                        </p:tgtEl>
                                      </p:cBhvr>
                                    </p:animEffect>
                                  </p:childTnLst>
                                </p:cTn>
                              </p:par>
                              <p:par>
                                <p:cTn id="63" presetID="41" presetClass="entr" presetSubtype="0" fill="hold" grpId="0" nodeType="withEffect">
                                  <p:stCondLst>
                                    <p:cond delay="0"/>
                                  </p:stCondLst>
                                  <p:iterate type="lt">
                                    <p:tmPct val="10000"/>
                                  </p:iterate>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17"/>
                                        </p:tgtEl>
                                        <p:attrNameLst>
                                          <p:attrName>ppt_y</p:attrName>
                                        </p:attrNameLst>
                                      </p:cBhvr>
                                      <p:tavLst>
                                        <p:tav tm="0">
                                          <p:val>
                                            <p:strVal val="#ppt_y"/>
                                          </p:val>
                                        </p:tav>
                                        <p:tav tm="100000">
                                          <p:val>
                                            <p:strVal val="#ppt_y"/>
                                          </p:val>
                                        </p:tav>
                                      </p:tavLst>
                                    </p:anim>
                                    <p:anim calcmode="lin" valueType="num">
                                      <p:cBhvr>
                                        <p:cTn id="67"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p:tgtEl>
                                          <p:spTgt spid="17"/>
                                        </p:tgtEl>
                                      </p:cBhvr>
                                    </p:animEffect>
                                  </p:childTnLst>
                                </p:cTn>
                              </p:par>
                            </p:childTnLst>
                          </p:cTn>
                        </p:par>
                        <p:par>
                          <p:cTn id="70" fill="hold">
                            <p:stCondLst>
                              <p:cond delay="3300"/>
                            </p:stCondLst>
                            <p:childTnLst>
                              <p:par>
                                <p:cTn id="71" presetID="17" presetClass="entr" presetSubtype="4"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ppt_x</p:attrName>
                                        </p:attrNameLst>
                                      </p:cBhvr>
                                      <p:tavLst>
                                        <p:tav tm="0">
                                          <p:val>
                                            <p:strVal val="#ppt_x"/>
                                          </p:val>
                                        </p:tav>
                                        <p:tav tm="100000">
                                          <p:val>
                                            <p:strVal val="#ppt_x"/>
                                          </p:val>
                                        </p:tav>
                                      </p:tavLst>
                                    </p:anim>
                                    <p:anim calcmode="lin" valueType="num">
                                      <p:cBhvr>
                                        <p:cTn id="74" dur="500" fill="hold"/>
                                        <p:tgtEl>
                                          <p:spTgt spid="8"/>
                                        </p:tgtEl>
                                        <p:attrNameLst>
                                          <p:attrName>ppt_y</p:attrName>
                                        </p:attrNameLst>
                                      </p:cBhvr>
                                      <p:tavLst>
                                        <p:tav tm="0">
                                          <p:val>
                                            <p:strVal val="#ppt_y+#ppt_h/2"/>
                                          </p:val>
                                        </p:tav>
                                        <p:tav tm="100000">
                                          <p:val>
                                            <p:strVal val="#ppt_y"/>
                                          </p:val>
                                        </p:tav>
                                      </p:tavLst>
                                    </p:anim>
                                    <p:anim calcmode="lin" valueType="num">
                                      <p:cBhvr>
                                        <p:cTn id="75" dur="500" fill="hold"/>
                                        <p:tgtEl>
                                          <p:spTgt spid="8"/>
                                        </p:tgtEl>
                                        <p:attrNameLst>
                                          <p:attrName>ppt_w</p:attrName>
                                        </p:attrNameLst>
                                      </p:cBhvr>
                                      <p:tavLst>
                                        <p:tav tm="0">
                                          <p:val>
                                            <p:strVal val="#ppt_w"/>
                                          </p:val>
                                        </p:tav>
                                        <p:tav tm="100000">
                                          <p:val>
                                            <p:strVal val="#ppt_w"/>
                                          </p:val>
                                        </p:tav>
                                      </p:tavLst>
                                    </p:anim>
                                    <p:anim calcmode="lin" valueType="num">
                                      <p:cBhvr>
                                        <p:cTn id="76" dur="500" fill="hold"/>
                                        <p:tgtEl>
                                          <p:spTgt spid="8"/>
                                        </p:tgtEl>
                                        <p:attrNameLst>
                                          <p:attrName>ppt_h</p:attrName>
                                        </p:attrNameLst>
                                      </p:cBhvr>
                                      <p:tavLst>
                                        <p:tav tm="0">
                                          <p:val>
                                            <p:fltVal val="0"/>
                                          </p:val>
                                        </p:tav>
                                        <p:tav tm="100000">
                                          <p:val>
                                            <p:strVal val="#ppt_h"/>
                                          </p:val>
                                        </p:tav>
                                      </p:tavLst>
                                    </p:anim>
                                  </p:childTnLst>
                                </p:cTn>
                              </p:par>
                            </p:childTnLst>
                          </p:cTn>
                        </p:par>
                        <p:par>
                          <p:cTn id="77" fill="hold">
                            <p:stCondLst>
                              <p:cond delay="380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14"/>
                                        </p:tgtEl>
                                        <p:attrNameLst>
                                          <p:attrName>style.visibility</p:attrName>
                                        </p:attrNameLst>
                                      </p:cBhvr>
                                      <p:to>
                                        <p:strVal val="visible"/>
                                      </p:to>
                                    </p:set>
                                    <p:anim calcmode="lin" valueType="num">
                                      <p:cBhvr>
                                        <p:cTn id="8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14"/>
                                        </p:tgtEl>
                                        <p:attrNameLst>
                                          <p:attrName>ppt_y</p:attrName>
                                        </p:attrNameLst>
                                      </p:cBhvr>
                                      <p:tavLst>
                                        <p:tav tm="0">
                                          <p:val>
                                            <p:strVal val="#ppt_y"/>
                                          </p:val>
                                        </p:tav>
                                        <p:tav tm="100000">
                                          <p:val>
                                            <p:strVal val="#ppt_y"/>
                                          </p:val>
                                        </p:tav>
                                      </p:tavLst>
                                    </p:anim>
                                    <p:anim calcmode="lin" valueType="num">
                                      <p:cBhvr>
                                        <p:cTn id="8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p:tgtEl>
                                          <p:spTgt spid="14"/>
                                        </p:tgtEl>
                                      </p:cBhvr>
                                    </p:animEffect>
                                  </p:childTnLst>
                                </p:cTn>
                              </p:par>
                              <p:par>
                                <p:cTn id="85" presetID="41" presetClass="entr" presetSubtype="0" fill="hold" grpId="0" nodeType="withEffect">
                                  <p:stCondLst>
                                    <p:cond delay="0"/>
                                  </p:stCondLst>
                                  <p:iterate type="lt">
                                    <p:tmPct val="10000"/>
                                  </p:iterate>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13"/>
                                        </p:tgtEl>
                                        <p:attrNameLst>
                                          <p:attrName>ppt_y</p:attrName>
                                        </p:attrNameLst>
                                      </p:cBhvr>
                                      <p:tavLst>
                                        <p:tav tm="0">
                                          <p:val>
                                            <p:strVal val="#ppt_y"/>
                                          </p:val>
                                        </p:tav>
                                        <p:tav tm="100000">
                                          <p:val>
                                            <p:strVal val="#ppt_y"/>
                                          </p:val>
                                        </p:tav>
                                      </p:tavLst>
                                    </p:anim>
                                    <p:anim calcmode="lin" valueType="num">
                                      <p:cBhvr>
                                        <p:cTn id="8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p:tgtEl>
                                          <p:spTgt spid="13"/>
                                        </p:tgtEl>
                                      </p:cBhvr>
                                    </p:animEffect>
                                  </p:childTnLst>
                                </p:cTn>
                              </p:par>
                            </p:childTnLst>
                          </p:cTn>
                        </p:par>
                        <p:par>
                          <p:cTn id="92" fill="hold">
                            <p:stCondLst>
                              <p:cond delay="4400"/>
                            </p:stCondLst>
                            <p:childTnLst>
                              <p:par>
                                <p:cTn id="93" presetID="17" presetClass="entr" presetSubtype="4" fill="hold" grpId="0" nodeType="after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500" fill="hold"/>
                                        <p:tgtEl>
                                          <p:spTgt spid="9"/>
                                        </p:tgtEl>
                                        <p:attrNameLst>
                                          <p:attrName>ppt_x</p:attrName>
                                        </p:attrNameLst>
                                      </p:cBhvr>
                                      <p:tavLst>
                                        <p:tav tm="0">
                                          <p:val>
                                            <p:strVal val="#ppt_x"/>
                                          </p:val>
                                        </p:tav>
                                        <p:tav tm="100000">
                                          <p:val>
                                            <p:strVal val="#ppt_x"/>
                                          </p:val>
                                        </p:tav>
                                      </p:tavLst>
                                    </p:anim>
                                    <p:anim calcmode="lin" valueType="num">
                                      <p:cBhvr>
                                        <p:cTn id="96" dur="500" fill="hold"/>
                                        <p:tgtEl>
                                          <p:spTgt spid="9"/>
                                        </p:tgtEl>
                                        <p:attrNameLst>
                                          <p:attrName>ppt_y</p:attrName>
                                        </p:attrNameLst>
                                      </p:cBhvr>
                                      <p:tavLst>
                                        <p:tav tm="0">
                                          <p:val>
                                            <p:strVal val="#ppt_y+#ppt_h/2"/>
                                          </p:val>
                                        </p:tav>
                                        <p:tav tm="100000">
                                          <p:val>
                                            <p:strVal val="#ppt_y"/>
                                          </p:val>
                                        </p:tav>
                                      </p:tavLst>
                                    </p:anim>
                                    <p:anim calcmode="lin" valueType="num">
                                      <p:cBhvr>
                                        <p:cTn id="97" dur="500" fill="hold"/>
                                        <p:tgtEl>
                                          <p:spTgt spid="9"/>
                                        </p:tgtEl>
                                        <p:attrNameLst>
                                          <p:attrName>ppt_w</p:attrName>
                                        </p:attrNameLst>
                                      </p:cBhvr>
                                      <p:tavLst>
                                        <p:tav tm="0">
                                          <p:val>
                                            <p:strVal val="#ppt_w"/>
                                          </p:val>
                                        </p:tav>
                                        <p:tav tm="100000">
                                          <p:val>
                                            <p:strVal val="#ppt_w"/>
                                          </p:val>
                                        </p:tav>
                                      </p:tavLst>
                                    </p:anim>
                                    <p:anim calcmode="lin" valueType="num">
                                      <p:cBhvr>
                                        <p:cTn id="98" dur="500" fill="hold"/>
                                        <p:tgtEl>
                                          <p:spTgt spid="9"/>
                                        </p:tgtEl>
                                        <p:attrNameLst>
                                          <p:attrName>ppt_h</p:attrName>
                                        </p:attrNameLst>
                                      </p:cBhvr>
                                      <p:tavLst>
                                        <p:tav tm="0">
                                          <p:val>
                                            <p:fltVal val="0"/>
                                          </p:val>
                                        </p:tav>
                                        <p:tav tm="100000">
                                          <p:val>
                                            <p:strVal val="#ppt_h"/>
                                          </p:val>
                                        </p:tav>
                                      </p:tavLst>
                                    </p:anim>
                                  </p:childTnLst>
                                </p:cTn>
                              </p:par>
                            </p:childTnLst>
                          </p:cTn>
                        </p:par>
                        <p:par>
                          <p:cTn id="99" fill="hold">
                            <p:stCondLst>
                              <p:cond delay="490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16"/>
                                        </p:tgtEl>
                                        <p:attrNameLst>
                                          <p:attrName>style.visibility</p:attrName>
                                        </p:attrNameLst>
                                      </p:cBhvr>
                                      <p:to>
                                        <p:strVal val="visible"/>
                                      </p:to>
                                    </p:set>
                                    <p:anim calcmode="lin" valueType="num">
                                      <p:cBhvr>
                                        <p:cTn id="10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16"/>
                                        </p:tgtEl>
                                        <p:attrNameLst>
                                          <p:attrName>ppt_y</p:attrName>
                                        </p:attrNameLst>
                                      </p:cBhvr>
                                      <p:tavLst>
                                        <p:tav tm="0">
                                          <p:val>
                                            <p:strVal val="#ppt_y"/>
                                          </p:val>
                                        </p:tav>
                                        <p:tav tm="100000">
                                          <p:val>
                                            <p:strVal val="#ppt_y"/>
                                          </p:val>
                                        </p:tav>
                                      </p:tavLst>
                                    </p:anim>
                                    <p:anim calcmode="lin" valueType="num">
                                      <p:cBhvr>
                                        <p:cTn id="10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p:tgtEl>
                                          <p:spTgt spid="16"/>
                                        </p:tgtEl>
                                      </p:cBhvr>
                                    </p:animEffect>
                                  </p:childTnLst>
                                </p:cTn>
                              </p:par>
                              <p:par>
                                <p:cTn id="107" presetID="41" presetClass="entr" presetSubtype="0" fill="hold" grpId="0" nodeType="withEffect">
                                  <p:stCondLst>
                                    <p:cond delay="0"/>
                                  </p:stCondLst>
                                  <p:iterate type="lt">
                                    <p:tmPct val="10000"/>
                                  </p:iterate>
                                  <p:childTnLst>
                                    <p:set>
                                      <p:cBhvr>
                                        <p:cTn id="108" dur="1" fill="hold">
                                          <p:stCondLst>
                                            <p:cond delay="0"/>
                                          </p:stCondLst>
                                        </p:cTn>
                                        <p:tgtEl>
                                          <p:spTgt spid="15"/>
                                        </p:tgtEl>
                                        <p:attrNameLst>
                                          <p:attrName>style.visibility</p:attrName>
                                        </p:attrNameLst>
                                      </p:cBhvr>
                                      <p:to>
                                        <p:strVal val="visible"/>
                                      </p:to>
                                    </p:set>
                                    <p:anim calcmode="lin" valueType="num">
                                      <p:cBhvr>
                                        <p:cTn id="10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10" dur="500" fill="hold"/>
                                        <p:tgtEl>
                                          <p:spTgt spid="15"/>
                                        </p:tgtEl>
                                        <p:attrNameLst>
                                          <p:attrName>ppt_y</p:attrName>
                                        </p:attrNameLst>
                                      </p:cBhvr>
                                      <p:tavLst>
                                        <p:tav tm="0">
                                          <p:val>
                                            <p:strVal val="#ppt_y"/>
                                          </p:val>
                                        </p:tav>
                                        <p:tav tm="100000">
                                          <p:val>
                                            <p:strVal val="#ppt_y"/>
                                          </p:val>
                                        </p:tav>
                                      </p:tavLst>
                                    </p:anim>
                                    <p:anim calcmode="lin" valueType="num">
                                      <p:cBhvr>
                                        <p:cTn id="11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1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500"/>
                                        <p:tgtEl>
                                          <p:spTgt spid="15"/>
                                        </p:tgtEl>
                                      </p:cBhvr>
                                    </p:animEffect>
                                  </p:childTnLst>
                                </p:cTn>
                              </p:par>
                            </p:childTnLst>
                          </p:cTn>
                        </p:par>
                        <p:par>
                          <p:cTn id="114" fill="hold">
                            <p:stCondLst>
                              <p:cond delay="5500"/>
                            </p:stCondLst>
                            <p:childTnLst>
                              <p:par>
                                <p:cTn id="115" presetID="17" presetClass="entr" presetSubtype="4" fill="hold" grpId="0" nodeType="afterEffect">
                                  <p:stCondLst>
                                    <p:cond delay="0"/>
                                  </p:stCondLst>
                                  <p:childTnLst>
                                    <p:set>
                                      <p:cBhvr>
                                        <p:cTn id="116" dur="1" fill="hold">
                                          <p:stCondLst>
                                            <p:cond delay="0"/>
                                          </p:stCondLst>
                                        </p:cTn>
                                        <p:tgtEl>
                                          <p:spTgt spid="10"/>
                                        </p:tgtEl>
                                        <p:attrNameLst>
                                          <p:attrName>style.visibility</p:attrName>
                                        </p:attrNameLst>
                                      </p:cBhvr>
                                      <p:to>
                                        <p:strVal val="visible"/>
                                      </p:to>
                                    </p:set>
                                    <p:anim calcmode="lin" valueType="num">
                                      <p:cBhvr>
                                        <p:cTn id="117" dur="500" fill="hold"/>
                                        <p:tgtEl>
                                          <p:spTgt spid="10"/>
                                        </p:tgtEl>
                                        <p:attrNameLst>
                                          <p:attrName>ppt_x</p:attrName>
                                        </p:attrNameLst>
                                      </p:cBhvr>
                                      <p:tavLst>
                                        <p:tav tm="0">
                                          <p:val>
                                            <p:strVal val="#ppt_x"/>
                                          </p:val>
                                        </p:tav>
                                        <p:tav tm="100000">
                                          <p:val>
                                            <p:strVal val="#ppt_x"/>
                                          </p:val>
                                        </p:tav>
                                      </p:tavLst>
                                    </p:anim>
                                    <p:anim calcmode="lin" valueType="num">
                                      <p:cBhvr>
                                        <p:cTn id="118" dur="500" fill="hold"/>
                                        <p:tgtEl>
                                          <p:spTgt spid="10"/>
                                        </p:tgtEl>
                                        <p:attrNameLst>
                                          <p:attrName>ppt_y</p:attrName>
                                        </p:attrNameLst>
                                      </p:cBhvr>
                                      <p:tavLst>
                                        <p:tav tm="0">
                                          <p:val>
                                            <p:strVal val="#ppt_y+#ppt_h/2"/>
                                          </p:val>
                                        </p:tav>
                                        <p:tav tm="100000">
                                          <p:val>
                                            <p:strVal val="#ppt_y"/>
                                          </p:val>
                                        </p:tav>
                                      </p:tavLst>
                                    </p:anim>
                                    <p:anim calcmode="lin" valueType="num">
                                      <p:cBhvr>
                                        <p:cTn id="119" dur="500" fill="hold"/>
                                        <p:tgtEl>
                                          <p:spTgt spid="10"/>
                                        </p:tgtEl>
                                        <p:attrNameLst>
                                          <p:attrName>ppt_w</p:attrName>
                                        </p:attrNameLst>
                                      </p:cBhvr>
                                      <p:tavLst>
                                        <p:tav tm="0">
                                          <p:val>
                                            <p:strVal val="#ppt_w"/>
                                          </p:val>
                                        </p:tav>
                                        <p:tav tm="100000">
                                          <p:val>
                                            <p:strVal val="#ppt_w"/>
                                          </p:val>
                                        </p:tav>
                                      </p:tavLst>
                                    </p:anim>
                                    <p:anim calcmode="lin" valueType="num">
                                      <p:cBhvr>
                                        <p:cTn id="120" dur="500" fill="hold"/>
                                        <p:tgtEl>
                                          <p:spTgt spid="10"/>
                                        </p:tgtEl>
                                        <p:attrNameLst>
                                          <p:attrName>ppt_h</p:attrName>
                                        </p:attrNameLst>
                                      </p:cBhvr>
                                      <p:tavLst>
                                        <p:tav tm="0">
                                          <p:val>
                                            <p:fltVal val="0"/>
                                          </p:val>
                                        </p:tav>
                                        <p:tav tm="100000">
                                          <p:val>
                                            <p:strVal val="#ppt_h"/>
                                          </p:val>
                                        </p:tav>
                                      </p:tavLst>
                                    </p:anim>
                                  </p:childTnLst>
                                </p:cTn>
                              </p:par>
                            </p:childTnLst>
                          </p:cTn>
                        </p:par>
                        <p:par>
                          <p:cTn id="121" fill="hold">
                            <p:stCondLst>
                              <p:cond delay="6000"/>
                            </p:stCondLst>
                            <p:childTnLst>
                              <p:par>
                                <p:cTn id="122" presetID="41" presetClass="entr" presetSubtype="0" fill="hold" grpId="0" nodeType="afterEffect">
                                  <p:stCondLst>
                                    <p:cond delay="0"/>
                                  </p:stCondLst>
                                  <p:iterate type="lt">
                                    <p:tmPct val="10000"/>
                                  </p:iterate>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5" dur="500" fill="hold"/>
                                        <p:tgtEl>
                                          <p:spTgt spid="12"/>
                                        </p:tgtEl>
                                        <p:attrNameLst>
                                          <p:attrName>ppt_y</p:attrName>
                                        </p:attrNameLst>
                                      </p:cBhvr>
                                      <p:tavLst>
                                        <p:tav tm="0">
                                          <p:val>
                                            <p:strVal val="#ppt_y"/>
                                          </p:val>
                                        </p:tav>
                                        <p:tav tm="100000">
                                          <p:val>
                                            <p:strVal val="#ppt_y"/>
                                          </p:val>
                                        </p:tav>
                                      </p:tavLst>
                                    </p:anim>
                                    <p:anim calcmode="lin" valueType="num">
                                      <p:cBhvr>
                                        <p:cTn id="1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500"/>
                                        <p:tgtEl>
                                          <p:spTgt spid="12"/>
                                        </p:tgtEl>
                                      </p:cBhvr>
                                    </p:animEffect>
                                  </p:childTnLst>
                                </p:cTn>
                              </p:par>
                              <p:par>
                                <p:cTn id="129" presetID="41" presetClass="entr" presetSubtype="0" fill="hold" grpId="0" nodeType="withEffect">
                                  <p:stCondLst>
                                    <p:cond delay="0"/>
                                  </p:stCondLst>
                                  <p:iterate type="lt">
                                    <p:tmPct val="10000"/>
                                  </p:iterate>
                                  <p:childTnLst>
                                    <p:set>
                                      <p:cBhvr>
                                        <p:cTn id="130" dur="1" fill="hold">
                                          <p:stCondLst>
                                            <p:cond delay="0"/>
                                          </p:stCondLst>
                                        </p:cTn>
                                        <p:tgtEl>
                                          <p:spTgt spid="11"/>
                                        </p:tgtEl>
                                        <p:attrNameLst>
                                          <p:attrName>style.visibility</p:attrName>
                                        </p:attrNameLst>
                                      </p:cBhvr>
                                      <p:to>
                                        <p:strVal val="visible"/>
                                      </p:to>
                                    </p:set>
                                    <p:anim calcmode="lin" valueType="num">
                                      <p:cBhvr>
                                        <p:cTn id="13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2" dur="500" fill="hold"/>
                                        <p:tgtEl>
                                          <p:spTgt spid="11"/>
                                        </p:tgtEl>
                                        <p:attrNameLst>
                                          <p:attrName>ppt_y</p:attrName>
                                        </p:attrNameLst>
                                      </p:cBhvr>
                                      <p:tavLst>
                                        <p:tav tm="0">
                                          <p:val>
                                            <p:strVal val="#ppt_y"/>
                                          </p:val>
                                        </p:tav>
                                        <p:tav tm="100000">
                                          <p:val>
                                            <p:strVal val="#ppt_y"/>
                                          </p:val>
                                        </p:tav>
                                      </p:tavLst>
                                    </p:anim>
                                    <p:anim calcmode="lin" valueType="num">
                                      <p:cBhvr>
                                        <p:cTn id="13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3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35" dur="500"/>
                                        <p:tgtEl>
                                          <p:spTgt spid="11"/>
                                        </p:tgtEl>
                                      </p:cBhvr>
                                    </p:animEffect>
                                  </p:childTnLst>
                                </p:cTn>
                              </p:par>
                            </p:childTnLst>
                          </p:cTn>
                        </p:par>
                        <p:par>
                          <p:cTn id="136" fill="hold">
                            <p:stCondLst>
                              <p:cond delay="6599"/>
                            </p:stCondLst>
                            <p:childTnLst>
                              <p:par>
                                <p:cTn id="137" presetID="12" presetClass="entr" presetSubtype="4" fill="hold" grpId="1" nodeType="afterEffect">
                                  <p:stCondLst>
                                    <p:cond delay="0"/>
                                  </p:stCondLst>
                                  <p:childTnLst>
                                    <p:set>
                                      <p:cBhvr>
                                        <p:cTn id="138" dur="1" fill="hold">
                                          <p:stCondLst>
                                            <p:cond delay="0"/>
                                          </p:stCondLst>
                                        </p:cTn>
                                        <p:tgtEl>
                                          <p:spTgt spid="24"/>
                                        </p:tgtEl>
                                        <p:attrNameLst>
                                          <p:attrName>style.visibility</p:attrName>
                                        </p:attrNameLst>
                                      </p:cBhvr>
                                      <p:to>
                                        <p:strVal val="visible"/>
                                      </p:to>
                                    </p:set>
                                    <p:animEffect transition="in" filter="slide(fromBottom)">
                                      <p:cBhvr>
                                        <p:cTn id="139" dur="500"/>
                                        <p:tgtEl>
                                          <p:spTgt spid="24"/>
                                        </p:tgtEl>
                                      </p:cBhvr>
                                    </p:animEffect>
                                  </p:childTnLst>
                                </p:cTn>
                              </p:par>
                            </p:childTnLst>
                          </p:cTn>
                        </p:par>
                        <p:par>
                          <p:cTn id="140" fill="hold">
                            <p:stCondLst>
                              <p:cond delay="7099"/>
                            </p:stCondLst>
                            <p:childTnLst>
                              <p:par>
                                <p:cTn id="141" presetID="53" presetClass="entr" presetSubtype="16" fill="hold" grpId="0" nodeType="afterEffect">
                                  <p:stCondLst>
                                    <p:cond delay="0"/>
                                  </p:stCondLst>
                                  <p:childTnLst>
                                    <p:set>
                                      <p:cBhvr>
                                        <p:cTn id="142" dur="1" fill="hold">
                                          <p:stCondLst>
                                            <p:cond delay="0"/>
                                          </p:stCondLst>
                                        </p:cTn>
                                        <p:tgtEl>
                                          <p:spTgt spid="24"/>
                                        </p:tgtEl>
                                        <p:attrNameLst>
                                          <p:attrName>style.visibility</p:attrName>
                                        </p:attrNameLst>
                                      </p:cBhvr>
                                      <p:to>
                                        <p:strVal val="visible"/>
                                      </p:to>
                                    </p:set>
                                    <p:anim calcmode="lin" valueType="num">
                                      <p:cBhvr>
                                        <p:cTn id="143" dur="500" fill="hold"/>
                                        <p:tgtEl>
                                          <p:spTgt spid="24"/>
                                        </p:tgtEl>
                                        <p:attrNameLst>
                                          <p:attrName>ppt_w</p:attrName>
                                        </p:attrNameLst>
                                      </p:cBhvr>
                                      <p:tavLst>
                                        <p:tav tm="0">
                                          <p:val>
                                            <p:fltVal val="0"/>
                                          </p:val>
                                        </p:tav>
                                        <p:tav tm="100000">
                                          <p:val>
                                            <p:strVal val="#ppt_w"/>
                                          </p:val>
                                        </p:tav>
                                      </p:tavLst>
                                    </p:anim>
                                    <p:anim calcmode="lin" valueType="num">
                                      <p:cBhvr>
                                        <p:cTn id="144" dur="500" fill="hold"/>
                                        <p:tgtEl>
                                          <p:spTgt spid="24"/>
                                        </p:tgtEl>
                                        <p:attrNameLst>
                                          <p:attrName>ppt_h</p:attrName>
                                        </p:attrNameLst>
                                      </p:cBhvr>
                                      <p:tavLst>
                                        <p:tav tm="0">
                                          <p:val>
                                            <p:fltVal val="0"/>
                                          </p:val>
                                        </p:tav>
                                        <p:tav tm="100000">
                                          <p:val>
                                            <p:strVal val="#ppt_h"/>
                                          </p:val>
                                        </p:tav>
                                      </p:tavLst>
                                    </p:anim>
                                    <p:animEffect transition="in" filter="fade">
                                      <p:cBhvr>
                                        <p:cTn id="1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bldLvl="0" autoUpdateAnimBg="0"/>
      <p:bldP spid="12" grpId="0" bldLvl="0" autoUpdateAnimBg="0"/>
      <p:bldP spid="13" grpId="0" bldLvl="0" autoUpdateAnimBg="0"/>
      <p:bldP spid="14" grpId="0" bldLvl="0" autoUpdateAnimBg="0"/>
      <p:bldP spid="15" grpId="0" bldLvl="0" autoUpdateAnimBg="0"/>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23" grpId="0" bldLvl="0" autoUpdateAnimBg="0"/>
      <p:bldP spid="24" grpId="0" bldLvl="0" autoUpdateAnimBg="0"/>
      <p:bldP spid="24" grpId="1"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1163984" y="3595210"/>
            <a:ext cx="145812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sym typeface="+mn-lt"/>
              </a:rPr>
              <a:t>这里是具体内容这里是具体内容</a:t>
            </a:r>
            <a:r>
              <a:rPr lang="en-US" altLang="zh-CN" dirty="0">
                <a:sym typeface="+mn-lt"/>
              </a:rPr>
              <a:t>,</a:t>
            </a:r>
            <a:endParaRPr lang="zh-CN" dirty="0">
              <a:sym typeface="+mn-lt"/>
            </a:endParaRPr>
          </a:p>
        </p:txBody>
      </p:sp>
      <p:sp>
        <p:nvSpPr>
          <p:cNvPr id="36" name="TextBox 6"/>
          <p:cNvSpPr txBox="1">
            <a:spLocks noChangeArrowheads="1"/>
          </p:cNvSpPr>
          <p:nvPr/>
        </p:nvSpPr>
        <p:spPr bwMode="auto">
          <a:xfrm>
            <a:off x="2954228" y="3595210"/>
            <a:ext cx="145812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sym typeface="+mn-lt"/>
              </a:rPr>
              <a:t>这里是具体内容这里是具体内容</a:t>
            </a:r>
            <a:r>
              <a:rPr lang="en-US" altLang="zh-CN" dirty="0">
                <a:sym typeface="+mn-lt"/>
              </a:rPr>
              <a:t>,</a:t>
            </a:r>
            <a:endParaRPr lang="zh-CN" dirty="0">
              <a:sym typeface="+mn-lt"/>
            </a:endParaRPr>
          </a:p>
        </p:txBody>
      </p:sp>
      <p:sp>
        <p:nvSpPr>
          <p:cNvPr id="37" name="TextBox 6"/>
          <p:cNvSpPr txBox="1">
            <a:spLocks noChangeArrowheads="1"/>
          </p:cNvSpPr>
          <p:nvPr/>
        </p:nvSpPr>
        <p:spPr bwMode="auto">
          <a:xfrm>
            <a:off x="4744472" y="3595210"/>
            <a:ext cx="145812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sym typeface="+mn-lt"/>
              </a:rPr>
              <a:t>这里是具体内容这里是具体内容</a:t>
            </a:r>
            <a:r>
              <a:rPr lang="en-US" altLang="zh-CN" dirty="0">
                <a:sym typeface="+mn-lt"/>
              </a:rPr>
              <a:t>,</a:t>
            </a:r>
            <a:endParaRPr lang="zh-CN" dirty="0">
              <a:sym typeface="+mn-lt"/>
            </a:endParaRPr>
          </a:p>
        </p:txBody>
      </p:sp>
      <p:sp>
        <p:nvSpPr>
          <p:cNvPr id="38" name="TextBox 6"/>
          <p:cNvSpPr txBox="1">
            <a:spLocks noChangeArrowheads="1"/>
          </p:cNvSpPr>
          <p:nvPr/>
        </p:nvSpPr>
        <p:spPr bwMode="auto">
          <a:xfrm>
            <a:off x="6534715" y="3595210"/>
            <a:ext cx="1458125" cy="70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sym typeface="+mn-lt"/>
              </a:rPr>
              <a:t>这里是具体内容这里是具体内容</a:t>
            </a:r>
            <a:r>
              <a:rPr lang="en-US" altLang="zh-CN" dirty="0">
                <a:sym typeface="+mn-lt"/>
              </a:rPr>
              <a:t>,</a:t>
            </a:r>
            <a:endParaRPr lang="zh-CN" dirty="0">
              <a:sym typeface="+mn-lt"/>
            </a:endParaRPr>
          </a:p>
        </p:txBody>
      </p:sp>
      <p:grpSp>
        <p:nvGrpSpPr>
          <p:cNvPr id="2" name="组合 1"/>
          <p:cNvGrpSpPr/>
          <p:nvPr/>
        </p:nvGrpSpPr>
        <p:grpSpPr>
          <a:xfrm>
            <a:off x="1339122" y="1581862"/>
            <a:ext cx="1041400" cy="2013348"/>
            <a:chOff x="1339122" y="1581373"/>
            <a:chExt cx="1041400" cy="2012727"/>
          </a:xfrm>
        </p:grpSpPr>
        <p:grpSp>
          <p:nvGrpSpPr>
            <p:cNvPr id="3" name="组合 38"/>
            <p:cNvGrpSpPr/>
            <p:nvPr/>
          </p:nvGrpSpPr>
          <p:grpSpPr>
            <a:xfrm>
              <a:off x="1339122" y="2425700"/>
              <a:ext cx="1041400" cy="1168400"/>
              <a:chOff x="2032000" y="2425700"/>
              <a:chExt cx="1041400" cy="1168400"/>
            </a:xfrm>
          </p:grpSpPr>
          <p:sp>
            <p:nvSpPr>
              <p:cNvPr id="11" name="任意多边形 10"/>
              <p:cNvSpPr/>
              <p:nvPr/>
            </p:nvSpPr>
            <p:spPr>
              <a:xfrm>
                <a:off x="2032000" y="2425700"/>
                <a:ext cx="1041400" cy="1168400"/>
              </a:xfrm>
              <a:custGeom>
                <a:avLst/>
                <a:gdLst>
                  <a:gd name="connsiteX0" fmla="*/ 520700 w 1041400"/>
                  <a:gd name="connsiteY0" fmla="*/ 0 h 1168400"/>
                  <a:gd name="connsiteX1" fmla="*/ 617453 w 1041400"/>
                  <a:gd name="connsiteY1" fmla="*/ 136754 h 1168400"/>
                  <a:gd name="connsiteX2" fmla="*/ 625639 w 1041400"/>
                  <a:gd name="connsiteY2" fmla="*/ 137579 h 1168400"/>
                  <a:gd name="connsiteX3" fmla="*/ 1041400 w 1041400"/>
                  <a:gd name="connsiteY3" fmla="*/ 647700 h 1168400"/>
                  <a:gd name="connsiteX4" fmla="*/ 520700 w 1041400"/>
                  <a:gd name="connsiteY4" fmla="*/ 1168400 h 1168400"/>
                  <a:gd name="connsiteX5" fmla="*/ 0 w 1041400"/>
                  <a:gd name="connsiteY5" fmla="*/ 647700 h 1168400"/>
                  <a:gd name="connsiteX6" fmla="*/ 415761 w 1041400"/>
                  <a:gd name="connsiteY6" fmla="*/ 137579 h 1168400"/>
                  <a:gd name="connsiteX7" fmla="*/ 423947 w 1041400"/>
                  <a:gd name="connsiteY7" fmla="*/ 136754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1168400">
                    <a:moveTo>
                      <a:pt x="520700" y="0"/>
                    </a:moveTo>
                    <a:lnTo>
                      <a:pt x="617453" y="136754"/>
                    </a:lnTo>
                    <a:lnTo>
                      <a:pt x="625639" y="137579"/>
                    </a:lnTo>
                    <a:cubicBezTo>
                      <a:pt x="862914" y="186132"/>
                      <a:pt x="1041400" y="396072"/>
                      <a:pt x="1041400" y="647700"/>
                    </a:cubicBezTo>
                    <a:cubicBezTo>
                      <a:pt x="1041400" y="935275"/>
                      <a:pt x="808275" y="1168400"/>
                      <a:pt x="520700" y="1168400"/>
                    </a:cubicBezTo>
                    <a:cubicBezTo>
                      <a:pt x="233125" y="1168400"/>
                      <a:pt x="0" y="935275"/>
                      <a:pt x="0" y="647700"/>
                    </a:cubicBezTo>
                    <a:cubicBezTo>
                      <a:pt x="0" y="396072"/>
                      <a:pt x="178486" y="186132"/>
                      <a:pt x="415761" y="137579"/>
                    </a:cubicBezTo>
                    <a:lnTo>
                      <a:pt x="423947" y="13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2" name="椭圆 11"/>
              <p:cNvSpPr/>
              <p:nvPr/>
            </p:nvSpPr>
            <p:spPr>
              <a:xfrm>
                <a:off x="2136321" y="2667907"/>
                <a:ext cx="832757" cy="83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Freeform 88"/>
              <p:cNvSpPr>
                <a:spLocks noEditPoints="1"/>
              </p:cNvSpPr>
              <p:nvPr/>
            </p:nvSpPr>
            <p:spPr bwMode="auto">
              <a:xfrm>
                <a:off x="2274887" y="2791137"/>
                <a:ext cx="581877" cy="559121"/>
              </a:xfrm>
              <a:custGeom>
                <a:avLst/>
                <a:gdLst>
                  <a:gd name="T0" fmla="*/ 59 w 83"/>
                  <a:gd name="T1" fmla="*/ 57 h 80"/>
                  <a:gd name="T2" fmla="*/ 83 w 83"/>
                  <a:gd name="T3" fmla="*/ 39 h 80"/>
                  <a:gd name="T4" fmla="*/ 53 w 83"/>
                  <a:gd name="T5" fmla="*/ 80 h 80"/>
                  <a:gd name="T6" fmla="*/ 44 w 83"/>
                  <a:gd name="T7" fmla="*/ 0 h 80"/>
                  <a:gd name="T8" fmla="*/ 31 w 83"/>
                  <a:gd name="T9" fmla="*/ 1 h 80"/>
                  <a:gd name="T10" fmla="*/ 31 w 83"/>
                  <a:gd name="T11" fmla="*/ 1 h 80"/>
                  <a:gd name="T12" fmla="*/ 15 w 83"/>
                  <a:gd name="T13" fmla="*/ 8 h 80"/>
                  <a:gd name="T14" fmla="*/ 4 w 83"/>
                  <a:gd name="T15" fmla="*/ 22 h 80"/>
                  <a:gd name="T16" fmla="*/ 0 w 83"/>
                  <a:gd name="T17" fmla="*/ 34 h 80"/>
                  <a:gd name="T18" fmla="*/ 0 w 83"/>
                  <a:gd name="T19" fmla="*/ 34 h 80"/>
                  <a:gd name="T20" fmla="*/ 1 w 83"/>
                  <a:gd name="T21" fmla="*/ 47 h 80"/>
                  <a:gd name="T22" fmla="*/ 34 w 83"/>
                  <a:gd name="T23" fmla="*/ 78 h 80"/>
                  <a:gd name="T24" fmla="*/ 34 w 83"/>
                  <a:gd name="T25" fmla="*/ 78 h 80"/>
                  <a:gd name="T26" fmla="*/ 27 w 83"/>
                  <a:gd name="T27" fmla="*/ 62 h 80"/>
                  <a:gd name="T28" fmla="*/ 42 w 83"/>
                  <a:gd name="T29" fmla="*/ 56 h 80"/>
                  <a:gd name="T30" fmla="*/ 57 w 83"/>
                  <a:gd name="T31" fmla="*/ 43 h 80"/>
                  <a:gd name="T32" fmla="*/ 62 w 83"/>
                  <a:gd name="T33" fmla="*/ 50 h 80"/>
                  <a:gd name="T34" fmla="*/ 70 w 83"/>
                  <a:gd name="T35" fmla="*/ 43 h 80"/>
                  <a:gd name="T36" fmla="*/ 70 w 83"/>
                  <a:gd name="T37" fmla="*/ 43 h 80"/>
                  <a:gd name="T38" fmla="*/ 68 w 83"/>
                  <a:gd name="T39" fmla="*/ 51 h 80"/>
                  <a:gd name="T40" fmla="*/ 63 w 83"/>
                  <a:gd name="T41" fmla="*/ 57 h 80"/>
                  <a:gd name="T42" fmla="*/ 78 w 83"/>
                  <a:gd name="T43" fmla="*/ 39 h 80"/>
                  <a:gd name="T44" fmla="*/ 77 w 83"/>
                  <a:gd name="T45" fmla="*/ 31 h 80"/>
                  <a:gd name="T46" fmla="*/ 77 w 83"/>
                  <a:gd name="T47" fmla="*/ 31 h 80"/>
                  <a:gd name="T48" fmla="*/ 57 w 83"/>
                  <a:gd name="T49" fmla="*/ 4 h 80"/>
                  <a:gd name="T50" fmla="*/ 57 w 83"/>
                  <a:gd name="T51" fmla="*/ 4 h 80"/>
                  <a:gd name="T52" fmla="*/ 44 w 83"/>
                  <a:gd name="T53" fmla="*/ 0 h 80"/>
                  <a:gd name="T54" fmla="*/ 70 w 83"/>
                  <a:gd name="T55" fmla="*/ 37 h 80"/>
                  <a:gd name="T56" fmla="*/ 62 w 83"/>
                  <a:gd name="T57" fmla="*/ 26 h 80"/>
                  <a:gd name="T58" fmla="*/ 70 w 83"/>
                  <a:gd name="T59" fmla="*/ 32 h 80"/>
                  <a:gd name="T60" fmla="*/ 70 w 83"/>
                  <a:gd name="T61" fmla="*/ 33 h 80"/>
                  <a:gd name="T62" fmla="*/ 65 w 83"/>
                  <a:gd name="T63" fmla="*/ 21 h 80"/>
                  <a:gd name="T64" fmla="*/ 59 w 83"/>
                  <a:gd name="T65" fmla="*/ 15 h 80"/>
                  <a:gd name="T66" fmla="*/ 64 w 83"/>
                  <a:gd name="T67" fmla="*/ 20 h 80"/>
                  <a:gd name="T68" fmla="*/ 52 w 83"/>
                  <a:gd name="T69" fmla="*/ 10 h 80"/>
                  <a:gd name="T70" fmla="*/ 42 w 83"/>
                  <a:gd name="T71" fmla="*/ 17 h 80"/>
                  <a:gd name="T72" fmla="*/ 43 w 83"/>
                  <a:gd name="T73" fmla="*/ 8 h 80"/>
                  <a:gd name="T74" fmla="*/ 47 w 83"/>
                  <a:gd name="T75" fmla="*/ 9 h 80"/>
                  <a:gd name="T76" fmla="*/ 37 w 83"/>
                  <a:gd name="T77" fmla="*/ 8 h 80"/>
                  <a:gd name="T78" fmla="*/ 25 w 83"/>
                  <a:gd name="T79" fmla="*/ 18 h 80"/>
                  <a:gd name="T80" fmla="*/ 32 w 83"/>
                  <a:gd name="T81" fmla="*/ 9 h 80"/>
                  <a:gd name="T82" fmla="*/ 32 w 83"/>
                  <a:gd name="T83" fmla="*/ 9 h 80"/>
                  <a:gd name="T84" fmla="*/ 21 w 83"/>
                  <a:gd name="T85" fmla="*/ 13 h 80"/>
                  <a:gd name="T86" fmla="*/ 13 w 83"/>
                  <a:gd name="T87" fmla="*/ 21 h 80"/>
                  <a:gd name="T88" fmla="*/ 20 w 83"/>
                  <a:gd name="T89" fmla="*/ 14 h 80"/>
                  <a:gd name="T90" fmla="*/ 9 w 83"/>
                  <a:gd name="T91" fmla="*/ 29 h 80"/>
                  <a:gd name="T92" fmla="*/ 17 w 83"/>
                  <a:gd name="T93" fmla="*/ 37 h 80"/>
                  <a:gd name="T94" fmla="*/ 8 w 83"/>
                  <a:gd name="T95" fmla="*/ 37 h 80"/>
                  <a:gd name="T96" fmla="*/ 8 w 83"/>
                  <a:gd name="T97" fmla="*/ 35 h 80"/>
                  <a:gd name="T98" fmla="*/ 9 w 83"/>
                  <a:gd name="T99" fmla="*/ 31 h 80"/>
                  <a:gd name="T100" fmla="*/ 8 w 83"/>
                  <a:gd name="T101" fmla="*/ 43 h 80"/>
                  <a:gd name="T102" fmla="*/ 19 w 83"/>
                  <a:gd name="T103" fmla="*/ 54 h 80"/>
                  <a:gd name="T104" fmla="*/ 8 w 83"/>
                  <a:gd name="T105" fmla="*/ 43 h 80"/>
                  <a:gd name="T106" fmla="*/ 20 w 83"/>
                  <a:gd name="T107" fmla="*/ 60 h 80"/>
                  <a:gd name="T108" fmla="*/ 17 w 83"/>
                  <a:gd name="T109" fmla="*/ 62 h 80"/>
                  <a:gd name="T110" fmla="*/ 37 w 83"/>
                  <a:gd name="T111" fmla="*/ 57 h 80"/>
                  <a:gd name="T112" fmla="*/ 23 w 83"/>
                  <a:gd name="T113" fmla="*/ 43 h 80"/>
                  <a:gd name="T114" fmla="*/ 37 w 83"/>
                  <a:gd name="T115" fmla="*/ 57 h 80"/>
                  <a:gd name="T116" fmla="*/ 56 w 83"/>
                  <a:gd name="T117" fmla="*/ 24 h 80"/>
                  <a:gd name="T118" fmla="*/ 42 w 83"/>
                  <a:gd name="T119" fmla="*/ 37 h 80"/>
                  <a:gd name="T120" fmla="*/ 24 w 83"/>
                  <a:gd name="T121" fmla="*/ 24 h 80"/>
                  <a:gd name="T122" fmla="*/ 37 w 83"/>
                  <a:gd name="T123" fmla="*/ 37 h 80"/>
                  <a:gd name="T124" fmla="*/ 24 w 83"/>
                  <a:gd name="T125"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80">
                    <a:moveTo>
                      <a:pt x="36" y="63"/>
                    </a:moveTo>
                    <a:cubicBezTo>
                      <a:pt x="59" y="57"/>
                      <a:pt x="59" y="57"/>
                      <a:pt x="59" y="57"/>
                    </a:cubicBezTo>
                    <a:cubicBezTo>
                      <a:pt x="57" y="62"/>
                      <a:pt x="57" y="62"/>
                      <a:pt x="57" y="62"/>
                    </a:cubicBezTo>
                    <a:cubicBezTo>
                      <a:pt x="70" y="63"/>
                      <a:pt x="82" y="56"/>
                      <a:pt x="83" y="39"/>
                    </a:cubicBezTo>
                    <a:cubicBezTo>
                      <a:pt x="83" y="59"/>
                      <a:pt x="72" y="75"/>
                      <a:pt x="54" y="75"/>
                    </a:cubicBezTo>
                    <a:cubicBezTo>
                      <a:pt x="53" y="80"/>
                      <a:pt x="53" y="80"/>
                      <a:pt x="53" y="80"/>
                    </a:cubicBezTo>
                    <a:cubicBezTo>
                      <a:pt x="36" y="63"/>
                      <a:pt x="36" y="63"/>
                      <a:pt x="36" y="63"/>
                    </a:cubicBezTo>
                    <a:close/>
                    <a:moveTo>
                      <a:pt x="44" y="0"/>
                    </a:moveTo>
                    <a:cubicBezTo>
                      <a:pt x="40" y="0"/>
                      <a:pt x="35" y="0"/>
                      <a:pt x="31" y="1"/>
                    </a:cubicBezTo>
                    <a:cubicBezTo>
                      <a:pt x="31" y="1"/>
                      <a:pt x="31" y="1"/>
                      <a:pt x="31" y="1"/>
                    </a:cubicBezTo>
                    <a:cubicBezTo>
                      <a:pt x="31" y="1"/>
                      <a:pt x="31" y="1"/>
                      <a:pt x="31" y="1"/>
                    </a:cubicBezTo>
                    <a:cubicBezTo>
                      <a:pt x="31" y="1"/>
                      <a:pt x="31" y="1"/>
                      <a:pt x="31" y="1"/>
                    </a:cubicBezTo>
                    <a:cubicBezTo>
                      <a:pt x="31" y="1"/>
                      <a:pt x="31" y="1"/>
                      <a:pt x="31" y="1"/>
                    </a:cubicBezTo>
                    <a:cubicBezTo>
                      <a:pt x="25" y="2"/>
                      <a:pt x="20" y="5"/>
                      <a:pt x="15" y="8"/>
                    </a:cubicBezTo>
                    <a:cubicBezTo>
                      <a:pt x="11" y="12"/>
                      <a:pt x="7" y="16"/>
                      <a:pt x="4" y="21"/>
                    </a:cubicBezTo>
                    <a:cubicBezTo>
                      <a:pt x="4" y="22"/>
                      <a:pt x="4" y="22"/>
                      <a:pt x="4" y="22"/>
                    </a:cubicBezTo>
                    <a:cubicBezTo>
                      <a:pt x="4" y="22"/>
                      <a:pt x="4" y="22"/>
                      <a:pt x="4" y="22"/>
                    </a:cubicBezTo>
                    <a:cubicBezTo>
                      <a:pt x="2" y="26"/>
                      <a:pt x="1" y="30"/>
                      <a:pt x="0" y="34"/>
                    </a:cubicBezTo>
                    <a:cubicBezTo>
                      <a:pt x="0" y="34"/>
                      <a:pt x="0" y="34"/>
                      <a:pt x="0" y="34"/>
                    </a:cubicBezTo>
                    <a:cubicBezTo>
                      <a:pt x="0" y="34"/>
                      <a:pt x="0" y="34"/>
                      <a:pt x="0" y="34"/>
                    </a:cubicBezTo>
                    <a:cubicBezTo>
                      <a:pt x="0" y="39"/>
                      <a:pt x="0" y="43"/>
                      <a:pt x="0" y="47"/>
                    </a:cubicBezTo>
                    <a:cubicBezTo>
                      <a:pt x="1" y="47"/>
                      <a:pt x="1" y="47"/>
                      <a:pt x="1" y="47"/>
                    </a:cubicBezTo>
                    <a:cubicBezTo>
                      <a:pt x="2" y="55"/>
                      <a:pt x="6" y="62"/>
                      <a:pt x="11" y="67"/>
                    </a:cubicBezTo>
                    <a:cubicBezTo>
                      <a:pt x="17" y="73"/>
                      <a:pt x="25" y="77"/>
                      <a:pt x="34" y="78"/>
                    </a:cubicBezTo>
                    <a:cubicBezTo>
                      <a:pt x="34" y="78"/>
                      <a:pt x="34" y="78"/>
                      <a:pt x="34" y="78"/>
                    </a:cubicBezTo>
                    <a:cubicBezTo>
                      <a:pt x="34" y="78"/>
                      <a:pt x="34" y="78"/>
                      <a:pt x="34" y="78"/>
                    </a:cubicBezTo>
                    <a:cubicBezTo>
                      <a:pt x="37" y="79"/>
                      <a:pt x="40" y="79"/>
                      <a:pt x="42" y="78"/>
                    </a:cubicBezTo>
                    <a:cubicBezTo>
                      <a:pt x="27" y="62"/>
                      <a:pt x="27" y="62"/>
                      <a:pt x="27" y="62"/>
                    </a:cubicBezTo>
                    <a:cubicBezTo>
                      <a:pt x="26" y="60"/>
                      <a:pt x="26" y="60"/>
                      <a:pt x="26" y="60"/>
                    </a:cubicBezTo>
                    <a:cubicBezTo>
                      <a:pt x="42" y="56"/>
                      <a:pt x="42" y="56"/>
                      <a:pt x="42" y="56"/>
                    </a:cubicBezTo>
                    <a:cubicBezTo>
                      <a:pt x="42" y="43"/>
                      <a:pt x="42" y="43"/>
                      <a:pt x="42" y="43"/>
                    </a:cubicBezTo>
                    <a:cubicBezTo>
                      <a:pt x="57" y="43"/>
                      <a:pt x="57" y="43"/>
                      <a:pt x="57" y="43"/>
                    </a:cubicBezTo>
                    <a:cubicBezTo>
                      <a:pt x="57" y="46"/>
                      <a:pt x="57" y="49"/>
                      <a:pt x="56" y="52"/>
                    </a:cubicBezTo>
                    <a:cubicBezTo>
                      <a:pt x="62" y="50"/>
                      <a:pt x="62" y="50"/>
                      <a:pt x="62" y="50"/>
                    </a:cubicBezTo>
                    <a:cubicBezTo>
                      <a:pt x="62" y="48"/>
                      <a:pt x="62" y="45"/>
                      <a:pt x="63" y="43"/>
                    </a:cubicBezTo>
                    <a:cubicBezTo>
                      <a:pt x="70" y="43"/>
                      <a:pt x="70" y="43"/>
                      <a:pt x="70" y="43"/>
                    </a:cubicBezTo>
                    <a:cubicBezTo>
                      <a:pt x="70" y="43"/>
                      <a:pt x="70" y="43"/>
                      <a:pt x="70" y="43"/>
                    </a:cubicBezTo>
                    <a:cubicBezTo>
                      <a:pt x="70" y="43"/>
                      <a:pt x="70" y="43"/>
                      <a:pt x="70" y="43"/>
                    </a:cubicBezTo>
                    <a:cubicBezTo>
                      <a:pt x="70" y="44"/>
                      <a:pt x="70" y="46"/>
                      <a:pt x="69" y="47"/>
                    </a:cubicBezTo>
                    <a:cubicBezTo>
                      <a:pt x="69" y="49"/>
                      <a:pt x="69" y="50"/>
                      <a:pt x="68" y="51"/>
                    </a:cubicBezTo>
                    <a:cubicBezTo>
                      <a:pt x="67" y="52"/>
                      <a:pt x="65" y="52"/>
                      <a:pt x="64" y="53"/>
                    </a:cubicBezTo>
                    <a:cubicBezTo>
                      <a:pt x="63" y="57"/>
                      <a:pt x="63" y="57"/>
                      <a:pt x="63" y="57"/>
                    </a:cubicBezTo>
                    <a:cubicBezTo>
                      <a:pt x="69" y="56"/>
                      <a:pt x="73" y="53"/>
                      <a:pt x="75" y="48"/>
                    </a:cubicBezTo>
                    <a:cubicBezTo>
                      <a:pt x="77" y="45"/>
                      <a:pt x="77" y="42"/>
                      <a:pt x="78" y="39"/>
                    </a:cubicBezTo>
                    <a:cubicBezTo>
                      <a:pt x="78" y="35"/>
                      <a:pt x="78" y="35"/>
                      <a:pt x="78" y="35"/>
                    </a:cubicBezTo>
                    <a:cubicBezTo>
                      <a:pt x="78" y="34"/>
                      <a:pt x="78" y="33"/>
                      <a:pt x="77" y="31"/>
                    </a:cubicBezTo>
                    <a:cubicBezTo>
                      <a:pt x="77" y="31"/>
                      <a:pt x="77" y="31"/>
                      <a:pt x="77" y="31"/>
                    </a:cubicBezTo>
                    <a:cubicBezTo>
                      <a:pt x="77" y="31"/>
                      <a:pt x="77" y="31"/>
                      <a:pt x="77" y="31"/>
                    </a:cubicBezTo>
                    <a:cubicBezTo>
                      <a:pt x="76" y="25"/>
                      <a:pt x="74" y="20"/>
                      <a:pt x="70" y="15"/>
                    </a:cubicBezTo>
                    <a:cubicBezTo>
                      <a:pt x="67" y="11"/>
                      <a:pt x="62" y="7"/>
                      <a:pt x="57" y="4"/>
                    </a:cubicBezTo>
                    <a:cubicBezTo>
                      <a:pt x="57" y="4"/>
                      <a:pt x="57" y="4"/>
                      <a:pt x="57" y="4"/>
                    </a:cubicBezTo>
                    <a:cubicBezTo>
                      <a:pt x="57" y="4"/>
                      <a:pt x="57" y="4"/>
                      <a:pt x="57" y="4"/>
                    </a:cubicBezTo>
                    <a:cubicBezTo>
                      <a:pt x="53" y="2"/>
                      <a:pt x="49" y="1"/>
                      <a:pt x="44" y="0"/>
                    </a:cubicBezTo>
                    <a:cubicBezTo>
                      <a:pt x="44" y="0"/>
                      <a:pt x="44" y="0"/>
                      <a:pt x="44" y="0"/>
                    </a:cubicBezTo>
                    <a:cubicBezTo>
                      <a:pt x="44" y="0"/>
                      <a:pt x="44" y="0"/>
                      <a:pt x="44" y="0"/>
                    </a:cubicBezTo>
                    <a:close/>
                    <a:moveTo>
                      <a:pt x="70" y="37"/>
                    </a:moveTo>
                    <a:cubicBezTo>
                      <a:pt x="63" y="37"/>
                      <a:pt x="63" y="37"/>
                      <a:pt x="63" y="37"/>
                    </a:cubicBezTo>
                    <a:cubicBezTo>
                      <a:pt x="63" y="34"/>
                      <a:pt x="62" y="30"/>
                      <a:pt x="62" y="26"/>
                    </a:cubicBezTo>
                    <a:cubicBezTo>
                      <a:pt x="64" y="27"/>
                      <a:pt x="66" y="27"/>
                      <a:pt x="68" y="28"/>
                    </a:cubicBezTo>
                    <a:cubicBezTo>
                      <a:pt x="69" y="29"/>
                      <a:pt x="69" y="31"/>
                      <a:pt x="70" y="32"/>
                    </a:cubicBezTo>
                    <a:cubicBezTo>
                      <a:pt x="70" y="32"/>
                      <a:pt x="70" y="32"/>
                      <a:pt x="70" y="32"/>
                    </a:cubicBezTo>
                    <a:cubicBezTo>
                      <a:pt x="70" y="33"/>
                      <a:pt x="70" y="33"/>
                      <a:pt x="70" y="33"/>
                    </a:cubicBezTo>
                    <a:cubicBezTo>
                      <a:pt x="70" y="34"/>
                      <a:pt x="70" y="36"/>
                      <a:pt x="70" y="37"/>
                    </a:cubicBezTo>
                    <a:close/>
                    <a:moveTo>
                      <a:pt x="65" y="21"/>
                    </a:moveTo>
                    <a:cubicBezTo>
                      <a:pt x="63" y="21"/>
                      <a:pt x="62" y="20"/>
                      <a:pt x="61" y="20"/>
                    </a:cubicBezTo>
                    <a:cubicBezTo>
                      <a:pt x="60" y="18"/>
                      <a:pt x="60" y="17"/>
                      <a:pt x="59" y="15"/>
                    </a:cubicBezTo>
                    <a:cubicBezTo>
                      <a:pt x="60" y="16"/>
                      <a:pt x="61" y="16"/>
                      <a:pt x="61" y="17"/>
                    </a:cubicBezTo>
                    <a:cubicBezTo>
                      <a:pt x="62" y="18"/>
                      <a:pt x="63" y="19"/>
                      <a:pt x="64" y="20"/>
                    </a:cubicBezTo>
                    <a:cubicBezTo>
                      <a:pt x="64" y="20"/>
                      <a:pt x="65" y="21"/>
                      <a:pt x="65" y="21"/>
                    </a:cubicBezTo>
                    <a:close/>
                    <a:moveTo>
                      <a:pt x="52" y="10"/>
                    </a:moveTo>
                    <a:cubicBezTo>
                      <a:pt x="53" y="13"/>
                      <a:pt x="54" y="16"/>
                      <a:pt x="55" y="19"/>
                    </a:cubicBezTo>
                    <a:cubicBezTo>
                      <a:pt x="50" y="18"/>
                      <a:pt x="46" y="17"/>
                      <a:pt x="42" y="17"/>
                    </a:cubicBezTo>
                    <a:cubicBezTo>
                      <a:pt x="42" y="8"/>
                      <a:pt x="42" y="8"/>
                      <a:pt x="42" y="8"/>
                    </a:cubicBezTo>
                    <a:cubicBezTo>
                      <a:pt x="42" y="8"/>
                      <a:pt x="43" y="8"/>
                      <a:pt x="43" y="8"/>
                    </a:cubicBezTo>
                    <a:cubicBezTo>
                      <a:pt x="43" y="8"/>
                      <a:pt x="43" y="8"/>
                      <a:pt x="43" y="8"/>
                    </a:cubicBezTo>
                    <a:cubicBezTo>
                      <a:pt x="44" y="8"/>
                      <a:pt x="46" y="9"/>
                      <a:pt x="47" y="9"/>
                    </a:cubicBezTo>
                    <a:cubicBezTo>
                      <a:pt x="49" y="9"/>
                      <a:pt x="50" y="10"/>
                      <a:pt x="52" y="10"/>
                    </a:cubicBezTo>
                    <a:close/>
                    <a:moveTo>
                      <a:pt x="37" y="8"/>
                    </a:moveTo>
                    <a:cubicBezTo>
                      <a:pt x="37" y="17"/>
                      <a:pt x="37" y="17"/>
                      <a:pt x="37" y="17"/>
                    </a:cubicBezTo>
                    <a:cubicBezTo>
                      <a:pt x="33" y="17"/>
                      <a:pt x="29" y="17"/>
                      <a:pt x="25" y="18"/>
                    </a:cubicBezTo>
                    <a:cubicBezTo>
                      <a:pt x="26" y="15"/>
                      <a:pt x="27" y="12"/>
                      <a:pt x="29" y="10"/>
                    </a:cubicBezTo>
                    <a:cubicBezTo>
                      <a:pt x="30" y="9"/>
                      <a:pt x="31" y="9"/>
                      <a:pt x="32" y="9"/>
                    </a:cubicBezTo>
                    <a:cubicBezTo>
                      <a:pt x="32" y="9"/>
                      <a:pt x="32" y="9"/>
                      <a:pt x="32" y="9"/>
                    </a:cubicBezTo>
                    <a:cubicBezTo>
                      <a:pt x="32" y="9"/>
                      <a:pt x="32" y="9"/>
                      <a:pt x="32" y="9"/>
                    </a:cubicBezTo>
                    <a:cubicBezTo>
                      <a:pt x="34" y="8"/>
                      <a:pt x="35" y="8"/>
                      <a:pt x="37" y="8"/>
                    </a:cubicBezTo>
                    <a:close/>
                    <a:moveTo>
                      <a:pt x="21" y="13"/>
                    </a:moveTo>
                    <a:cubicBezTo>
                      <a:pt x="21" y="15"/>
                      <a:pt x="20" y="17"/>
                      <a:pt x="19" y="19"/>
                    </a:cubicBezTo>
                    <a:cubicBezTo>
                      <a:pt x="17" y="20"/>
                      <a:pt x="15" y="20"/>
                      <a:pt x="13" y="21"/>
                    </a:cubicBezTo>
                    <a:cubicBezTo>
                      <a:pt x="14" y="20"/>
                      <a:pt x="16" y="18"/>
                      <a:pt x="17" y="17"/>
                    </a:cubicBezTo>
                    <a:cubicBezTo>
                      <a:pt x="18" y="16"/>
                      <a:pt x="19" y="15"/>
                      <a:pt x="20" y="14"/>
                    </a:cubicBezTo>
                    <a:cubicBezTo>
                      <a:pt x="20" y="14"/>
                      <a:pt x="21" y="14"/>
                      <a:pt x="21" y="13"/>
                    </a:cubicBezTo>
                    <a:close/>
                    <a:moveTo>
                      <a:pt x="9" y="29"/>
                    </a:moveTo>
                    <a:cubicBezTo>
                      <a:pt x="12" y="27"/>
                      <a:pt x="15" y="26"/>
                      <a:pt x="18" y="25"/>
                    </a:cubicBezTo>
                    <a:cubicBezTo>
                      <a:pt x="17" y="29"/>
                      <a:pt x="17" y="33"/>
                      <a:pt x="17" y="37"/>
                    </a:cubicBezTo>
                    <a:cubicBezTo>
                      <a:pt x="8" y="37"/>
                      <a:pt x="8" y="37"/>
                      <a:pt x="8" y="37"/>
                    </a:cubicBezTo>
                    <a:cubicBezTo>
                      <a:pt x="8" y="37"/>
                      <a:pt x="8" y="37"/>
                      <a:pt x="8" y="37"/>
                    </a:cubicBezTo>
                    <a:cubicBezTo>
                      <a:pt x="8" y="37"/>
                      <a:pt x="8" y="37"/>
                      <a:pt x="8" y="37"/>
                    </a:cubicBezTo>
                    <a:cubicBezTo>
                      <a:pt x="8" y="36"/>
                      <a:pt x="8" y="36"/>
                      <a:pt x="8" y="35"/>
                    </a:cubicBezTo>
                    <a:cubicBezTo>
                      <a:pt x="8" y="35"/>
                      <a:pt x="8" y="35"/>
                      <a:pt x="8" y="35"/>
                    </a:cubicBezTo>
                    <a:cubicBezTo>
                      <a:pt x="8" y="34"/>
                      <a:pt x="8" y="32"/>
                      <a:pt x="9" y="31"/>
                    </a:cubicBezTo>
                    <a:cubicBezTo>
                      <a:pt x="9" y="30"/>
                      <a:pt x="9" y="29"/>
                      <a:pt x="9" y="29"/>
                    </a:cubicBezTo>
                    <a:close/>
                    <a:moveTo>
                      <a:pt x="8" y="43"/>
                    </a:moveTo>
                    <a:cubicBezTo>
                      <a:pt x="17" y="43"/>
                      <a:pt x="17" y="43"/>
                      <a:pt x="17" y="43"/>
                    </a:cubicBezTo>
                    <a:cubicBezTo>
                      <a:pt x="18" y="47"/>
                      <a:pt x="18" y="50"/>
                      <a:pt x="19" y="54"/>
                    </a:cubicBezTo>
                    <a:cubicBezTo>
                      <a:pt x="16" y="53"/>
                      <a:pt x="13" y="52"/>
                      <a:pt x="10" y="51"/>
                    </a:cubicBezTo>
                    <a:cubicBezTo>
                      <a:pt x="9" y="48"/>
                      <a:pt x="8" y="46"/>
                      <a:pt x="8" y="43"/>
                    </a:cubicBezTo>
                    <a:close/>
                    <a:moveTo>
                      <a:pt x="14" y="59"/>
                    </a:moveTo>
                    <a:cubicBezTo>
                      <a:pt x="16" y="59"/>
                      <a:pt x="18" y="60"/>
                      <a:pt x="20" y="60"/>
                    </a:cubicBezTo>
                    <a:cubicBezTo>
                      <a:pt x="21" y="62"/>
                      <a:pt x="21" y="64"/>
                      <a:pt x="22" y="66"/>
                    </a:cubicBezTo>
                    <a:cubicBezTo>
                      <a:pt x="20" y="64"/>
                      <a:pt x="18" y="63"/>
                      <a:pt x="17" y="62"/>
                    </a:cubicBezTo>
                    <a:cubicBezTo>
                      <a:pt x="16" y="61"/>
                      <a:pt x="15" y="60"/>
                      <a:pt x="14" y="59"/>
                    </a:cubicBezTo>
                    <a:close/>
                    <a:moveTo>
                      <a:pt x="37" y="57"/>
                    </a:moveTo>
                    <a:cubicBezTo>
                      <a:pt x="37" y="43"/>
                      <a:pt x="37" y="43"/>
                      <a:pt x="37" y="43"/>
                    </a:cubicBezTo>
                    <a:cubicBezTo>
                      <a:pt x="23" y="43"/>
                      <a:pt x="23" y="43"/>
                      <a:pt x="23" y="43"/>
                    </a:cubicBezTo>
                    <a:cubicBezTo>
                      <a:pt x="23" y="47"/>
                      <a:pt x="24" y="51"/>
                      <a:pt x="25" y="56"/>
                    </a:cubicBezTo>
                    <a:cubicBezTo>
                      <a:pt x="29" y="57"/>
                      <a:pt x="33" y="57"/>
                      <a:pt x="37" y="57"/>
                    </a:cubicBezTo>
                    <a:close/>
                    <a:moveTo>
                      <a:pt x="42" y="22"/>
                    </a:moveTo>
                    <a:cubicBezTo>
                      <a:pt x="47" y="23"/>
                      <a:pt x="51" y="23"/>
                      <a:pt x="56" y="24"/>
                    </a:cubicBezTo>
                    <a:cubicBezTo>
                      <a:pt x="57" y="29"/>
                      <a:pt x="57" y="33"/>
                      <a:pt x="57" y="37"/>
                    </a:cubicBezTo>
                    <a:cubicBezTo>
                      <a:pt x="42" y="37"/>
                      <a:pt x="42" y="37"/>
                      <a:pt x="42" y="37"/>
                    </a:cubicBezTo>
                    <a:cubicBezTo>
                      <a:pt x="42" y="22"/>
                      <a:pt x="42" y="22"/>
                      <a:pt x="42" y="22"/>
                    </a:cubicBezTo>
                    <a:close/>
                    <a:moveTo>
                      <a:pt x="24" y="24"/>
                    </a:moveTo>
                    <a:cubicBezTo>
                      <a:pt x="28" y="23"/>
                      <a:pt x="32" y="22"/>
                      <a:pt x="37" y="22"/>
                    </a:cubicBezTo>
                    <a:cubicBezTo>
                      <a:pt x="37" y="37"/>
                      <a:pt x="37" y="37"/>
                      <a:pt x="37" y="37"/>
                    </a:cubicBezTo>
                    <a:cubicBezTo>
                      <a:pt x="23" y="37"/>
                      <a:pt x="23" y="37"/>
                      <a:pt x="23" y="37"/>
                    </a:cubicBezTo>
                    <a:cubicBezTo>
                      <a:pt x="23" y="33"/>
                      <a:pt x="23" y="28"/>
                      <a:pt x="24" y="24"/>
                    </a:cubicBezTo>
                    <a:close/>
                  </a:path>
                </a:pathLst>
              </a:custGeom>
              <a:solidFill>
                <a:schemeClr val="accent2"/>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cs typeface="+mn-ea"/>
                  <a:sym typeface="+mn-lt"/>
                </a:endParaRPr>
              </a:p>
            </p:txBody>
          </p:sp>
        </p:grpSp>
        <p:grpSp>
          <p:nvGrpSpPr>
            <p:cNvPr id="4" name="组合 44"/>
            <p:cNvGrpSpPr/>
            <p:nvPr/>
          </p:nvGrpSpPr>
          <p:grpSpPr>
            <a:xfrm>
              <a:off x="1870657" y="1581373"/>
              <a:ext cx="390979" cy="469446"/>
              <a:chOff x="1845892" y="1796667"/>
              <a:chExt cx="390979" cy="469446"/>
            </a:xfrm>
          </p:grpSpPr>
          <p:cxnSp>
            <p:nvCxnSpPr>
              <p:cNvPr id="28" name="直接连接符 27"/>
              <p:cNvCxnSpPr/>
              <p:nvPr/>
            </p:nvCxnSpPr>
            <p:spPr>
              <a:xfrm>
                <a:off x="1845892" y="1796667"/>
                <a:ext cx="0" cy="469446"/>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sp>
            <p:nvSpPr>
              <p:cNvPr id="29" name="波形 28"/>
              <p:cNvSpPr/>
              <p:nvPr/>
            </p:nvSpPr>
            <p:spPr>
              <a:xfrm>
                <a:off x="1851108" y="1835448"/>
                <a:ext cx="385763" cy="352425"/>
              </a:xfrm>
              <a:prstGeom prst="wave">
                <a:avLst>
                  <a:gd name="adj1" fmla="val 1114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grpSp>
        <p:cxnSp>
          <p:nvCxnSpPr>
            <p:cNvPr id="44" name="直接连接符 43"/>
            <p:cNvCxnSpPr/>
            <p:nvPr/>
          </p:nvCxnSpPr>
          <p:spPr>
            <a:xfrm>
              <a:off x="1862565" y="2050819"/>
              <a:ext cx="0" cy="469446"/>
            </a:xfrm>
            <a:prstGeom prst="line">
              <a:avLst/>
            </a:prstGeom>
            <a:ln w="19050">
              <a:prstDash val="dash"/>
              <a:headEnd type="none"/>
            </a:ln>
          </p:spPr>
          <p:style>
            <a:lnRef idx="1">
              <a:schemeClr val="accent1"/>
            </a:lnRef>
            <a:fillRef idx="0">
              <a:schemeClr val="accent1"/>
            </a:fillRef>
            <a:effectRef idx="0">
              <a:schemeClr val="accent1"/>
            </a:effectRef>
            <a:fontRef idx="minor">
              <a:schemeClr val="tx1"/>
            </a:fontRef>
          </p:style>
        </p:cxnSp>
      </p:grpSp>
      <p:grpSp>
        <p:nvGrpSpPr>
          <p:cNvPr id="5" name="组合 2"/>
          <p:cNvGrpSpPr/>
          <p:nvPr/>
        </p:nvGrpSpPr>
        <p:grpSpPr>
          <a:xfrm>
            <a:off x="3142161" y="1386993"/>
            <a:ext cx="1041400" cy="2208217"/>
            <a:chOff x="3142161" y="1386565"/>
            <a:chExt cx="1041400" cy="2207535"/>
          </a:xfrm>
        </p:grpSpPr>
        <p:grpSp>
          <p:nvGrpSpPr>
            <p:cNvPr id="6" name="组合 39"/>
            <p:cNvGrpSpPr/>
            <p:nvPr/>
          </p:nvGrpSpPr>
          <p:grpSpPr>
            <a:xfrm>
              <a:off x="3142161" y="2425700"/>
              <a:ext cx="1041400" cy="1168400"/>
              <a:chOff x="3540918" y="2425700"/>
              <a:chExt cx="1041400" cy="1168400"/>
            </a:xfrm>
          </p:grpSpPr>
          <p:sp>
            <p:nvSpPr>
              <p:cNvPr id="21" name="任意多边形 20"/>
              <p:cNvSpPr/>
              <p:nvPr/>
            </p:nvSpPr>
            <p:spPr>
              <a:xfrm>
                <a:off x="3540918" y="2425700"/>
                <a:ext cx="1041400" cy="1168400"/>
              </a:xfrm>
              <a:custGeom>
                <a:avLst/>
                <a:gdLst>
                  <a:gd name="connsiteX0" fmla="*/ 520700 w 1041400"/>
                  <a:gd name="connsiteY0" fmla="*/ 0 h 1168400"/>
                  <a:gd name="connsiteX1" fmla="*/ 617453 w 1041400"/>
                  <a:gd name="connsiteY1" fmla="*/ 136754 h 1168400"/>
                  <a:gd name="connsiteX2" fmla="*/ 625639 w 1041400"/>
                  <a:gd name="connsiteY2" fmla="*/ 137579 h 1168400"/>
                  <a:gd name="connsiteX3" fmla="*/ 1041400 w 1041400"/>
                  <a:gd name="connsiteY3" fmla="*/ 647700 h 1168400"/>
                  <a:gd name="connsiteX4" fmla="*/ 520700 w 1041400"/>
                  <a:gd name="connsiteY4" fmla="*/ 1168400 h 1168400"/>
                  <a:gd name="connsiteX5" fmla="*/ 0 w 1041400"/>
                  <a:gd name="connsiteY5" fmla="*/ 647700 h 1168400"/>
                  <a:gd name="connsiteX6" fmla="*/ 415761 w 1041400"/>
                  <a:gd name="connsiteY6" fmla="*/ 137579 h 1168400"/>
                  <a:gd name="connsiteX7" fmla="*/ 423947 w 1041400"/>
                  <a:gd name="connsiteY7" fmla="*/ 136754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1168400">
                    <a:moveTo>
                      <a:pt x="520700" y="0"/>
                    </a:moveTo>
                    <a:lnTo>
                      <a:pt x="617453" y="136754"/>
                    </a:lnTo>
                    <a:lnTo>
                      <a:pt x="625639" y="137579"/>
                    </a:lnTo>
                    <a:cubicBezTo>
                      <a:pt x="862914" y="186132"/>
                      <a:pt x="1041400" y="396072"/>
                      <a:pt x="1041400" y="647700"/>
                    </a:cubicBezTo>
                    <a:cubicBezTo>
                      <a:pt x="1041400" y="935275"/>
                      <a:pt x="808275" y="1168400"/>
                      <a:pt x="520700" y="1168400"/>
                    </a:cubicBezTo>
                    <a:cubicBezTo>
                      <a:pt x="233125" y="1168400"/>
                      <a:pt x="0" y="935275"/>
                      <a:pt x="0" y="647700"/>
                    </a:cubicBezTo>
                    <a:cubicBezTo>
                      <a:pt x="0" y="396072"/>
                      <a:pt x="178486" y="186132"/>
                      <a:pt x="415761" y="137579"/>
                    </a:cubicBezTo>
                    <a:lnTo>
                      <a:pt x="423947" y="1367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2" name="椭圆 21"/>
              <p:cNvSpPr/>
              <p:nvPr/>
            </p:nvSpPr>
            <p:spPr>
              <a:xfrm>
                <a:off x="3645239" y="2667907"/>
                <a:ext cx="832757" cy="83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7" name="Freeform 5"/>
              <p:cNvSpPr>
                <a:spLocks noEditPoints="1"/>
              </p:cNvSpPr>
              <p:nvPr/>
            </p:nvSpPr>
            <p:spPr bwMode="auto">
              <a:xfrm>
                <a:off x="3800775" y="2784756"/>
                <a:ext cx="572483" cy="565502"/>
              </a:xfrm>
              <a:custGeom>
                <a:avLst/>
                <a:gdLst>
                  <a:gd name="T0" fmla="*/ 38 w 76"/>
                  <a:gd name="T1" fmla="*/ 0 h 75"/>
                  <a:gd name="T2" fmla="*/ 65 w 76"/>
                  <a:gd name="T3" fmla="*/ 11 h 75"/>
                  <a:gd name="T4" fmla="*/ 76 w 76"/>
                  <a:gd name="T5" fmla="*/ 37 h 75"/>
                  <a:gd name="T6" fmla="*/ 65 w 76"/>
                  <a:gd name="T7" fmla="*/ 64 h 75"/>
                  <a:gd name="T8" fmla="*/ 38 w 76"/>
                  <a:gd name="T9" fmla="*/ 75 h 75"/>
                  <a:gd name="T10" fmla="*/ 11 w 76"/>
                  <a:gd name="T11" fmla="*/ 64 h 75"/>
                  <a:gd name="T12" fmla="*/ 0 w 76"/>
                  <a:gd name="T13" fmla="*/ 37 h 75"/>
                  <a:gd name="T14" fmla="*/ 11 w 76"/>
                  <a:gd name="T15" fmla="*/ 11 h 75"/>
                  <a:gd name="T16" fmla="*/ 38 w 76"/>
                  <a:gd name="T17" fmla="*/ 0 h 75"/>
                  <a:gd name="T18" fmla="*/ 43 w 76"/>
                  <a:gd name="T19" fmla="*/ 36 h 75"/>
                  <a:gd name="T20" fmla="*/ 42 w 76"/>
                  <a:gd name="T21" fmla="*/ 35 h 75"/>
                  <a:gd name="T22" fmla="*/ 53 w 76"/>
                  <a:gd name="T23" fmla="*/ 18 h 75"/>
                  <a:gd name="T24" fmla="*/ 51 w 76"/>
                  <a:gd name="T25" fmla="*/ 16 h 75"/>
                  <a:gd name="T26" fmla="*/ 39 w 76"/>
                  <a:gd name="T27" fmla="*/ 33 h 75"/>
                  <a:gd name="T28" fmla="*/ 35 w 76"/>
                  <a:gd name="T29" fmla="*/ 33 h 75"/>
                  <a:gd name="T30" fmla="*/ 33 w 76"/>
                  <a:gd name="T31" fmla="*/ 40 h 75"/>
                  <a:gd name="T32" fmla="*/ 40 w 76"/>
                  <a:gd name="T33" fmla="*/ 43 h 75"/>
                  <a:gd name="T34" fmla="*/ 41 w 76"/>
                  <a:gd name="T35" fmla="*/ 43 h 75"/>
                  <a:gd name="T36" fmla="*/ 54 w 76"/>
                  <a:gd name="T37" fmla="*/ 47 h 75"/>
                  <a:gd name="T38" fmla="*/ 55 w 76"/>
                  <a:gd name="T39" fmla="*/ 43 h 75"/>
                  <a:gd name="T40" fmla="*/ 43 w 76"/>
                  <a:gd name="T41" fmla="*/ 38 h 75"/>
                  <a:gd name="T42" fmla="*/ 43 w 76"/>
                  <a:gd name="T43" fmla="*/ 36 h 75"/>
                  <a:gd name="T44" fmla="*/ 57 w 76"/>
                  <a:gd name="T45" fmla="*/ 18 h 75"/>
                  <a:gd name="T46" fmla="*/ 38 w 76"/>
                  <a:gd name="T47" fmla="*/ 10 h 75"/>
                  <a:gd name="T48" fmla="*/ 19 w 76"/>
                  <a:gd name="T49" fmla="*/ 18 h 75"/>
                  <a:gd name="T50" fmla="*/ 10 w 76"/>
                  <a:gd name="T51" fmla="*/ 37 h 75"/>
                  <a:gd name="T52" fmla="*/ 19 w 76"/>
                  <a:gd name="T53" fmla="*/ 57 h 75"/>
                  <a:gd name="T54" fmla="*/ 38 w 76"/>
                  <a:gd name="T55" fmla="*/ 65 h 75"/>
                  <a:gd name="T56" fmla="*/ 57 w 76"/>
                  <a:gd name="T57" fmla="*/ 57 h 75"/>
                  <a:gd name="T58" fmla="*/ 65 w 76"/>
                  <a:gd name="T59" fmla="*/ 37 h 75"/>
                  <a:gd name="T60" fmla="*/ 57 w 76"/>
                  <a:gd name="T61"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 h="75">
                    <a:moveTo>
                      <a:pt x="38" y="0"/>
                    </a:moveTo>
                    <a:cubicBezTo>
                      <a:pt x="48" y="0"/>
                      <a:pt x="58" y="4"/>
                      <a:pt x="65" y="11"/>
                    </a:cubicBezTo>
                    <a:cubicBezTo>
                      <a:pt x="71" y="18"/>
                      <a:pt x="76" y="27"/>
                      <a:pt x="76" y="37"/>
                    </a:cubicBezTo>
                    <a:cubicBezTo>
                      <a:pt x="76" y="48"/>
                      <a:pt x="71" y="57"/>
                      <a:pt x="65" y="64"/>
                    </a:cubicBezTo>
                    <a:cubicBezTo>
                      <a:pt x="58" y="71"/>
                      <a:pt x="48" y="75"/>
                      <a:pt x="38" y="75"/>
                    </a:cubicBezTo>
                    <a:cubicBezTo>
                      <a:pt x="28" y="75"/>
                      <a:pt x="18" y="71"/>
                      <a:pt x="11" y="64"/>
                    </a:cubicBezTo>
                    <a:cubicBezTo>
                      <a:pt x="4" y="57"/>
                      <a:pt x="0" y="48"/>
                      <a:pt x="0" y="37"/>
                    </a:cubicBezTo>
                    <a:cubicBezTo>
                      <a:pt x="0" y="27"/>
                      <a:pt x="4" y="18"/>
                      <a:pt x="11" y="11"/>
                    </a:cubicBezTo>
                    <a:cubicBezTo>
                      <a:pt x="18" y="4"/>
                      <a:pt x="28" y="0"/>
                      <a:pt x="38" y="0"/>
                    </a:cubicBezTo>
                    <a:close/>
                    <a:moveTo>
                      <a:pt x="43" y="36"/>
                    </a:moveTo>
                    <a:cubicBezTo>
                      <a:pt x="42" y="35"/>
                      <a:pt x="42" y="35"/>
                      <a:pt x="42" y="35"/>
                    </a:cubicBezTo>
                    <a:cubicBezTo>
                      <a:pt x="46" y="30"/>
                      <a:pt x="50" y="24"/>
                      <a:pt x="53" y="18"/>
                    </a:cubicBezTo>
                    <a:cubicBezTo>
                      <a:pt x="52" y="17"/>
                      <a:pt x="52" y="17"/>
                      <a:pt x="51" y="16"/>
                    </a:cubicBezTo>
                    <a:cubicBezTo>
                      <a:pt x="46" y="21"/>
                      <a:pt x="42" y="27"/>
                      <a:pt x="39" y="33"/>
                    </a:cubicBezTo>
                    <a:cubicBezTo>
                      <a:pt x="38" y="33"/>
                      <a:pt x="36" y="33"/>
                      <a:pt x="35" y="33"/>
                    </a:cubicBezTo>
                    <a:cubicBezTo>
                      <a:pt x="33" y="34"/>
                      <a:pt x="31" y="38"/>
                      <a:pt x="33" y="40"/>
                    </a:cubicBezTo>
                    <a:cubicBezTo>
                      <a:pt x="34" y="43"/>
                      <a:pt x="37" y="44"/>
                      <a:pt x="40" y="43"/>
                    </a:cubicBezTo>
                    <a:cubicBezTo>
                      <a:pt x="40" y="43"/>
                      <a:pt x="41" y="43"/>
                      <a:pt x="41" y="43"/>
                    </a:cubicBezTo>
                    <a:cubicBezTo>
                      <a:pt x="45" y="45"/>
                      <a:pt x="49" y="46"/>
                      <a:pt x="54" y="47"/>
                    </a:cubicBezTo>
                    <a:cubicBezTo>
                      <a:pt x="55" y="46"/>
                      <a:pt x="55" y="45"/>
                      <a:pt x="55" y="43"/>
                    </a:cubicBezTo>
                    <a:cubicBezTo>
                      <a:pt x="51" y="41"/>
                      <a:pt x="47" y="40"/>
                      <a:pt x="43" y="38"/>
                    </a:cubicBezTo>
                    <a:cubicBezTo>
                      <a:pt x="43" y="38"/>
                      <a:pt x="43" y="37"/>
                      <a:pt x="43" y="36"/>
                    </a:cubicBezTo>
                    <a:close/>
                    <a:moveTo>
                      <a:pt x="57" y="18"/>
                    </a:moveTo>
                    <a:cubicBezTo>
                      <a:pt x="52" y="13"/>
                      <a:pt x="46" y="10"/>
                      <a:pt x="38" y="10"/>
                    </a:cubicBezTo>
                    <a:cubicBezTo>
                      <a:pt x="30" y="10"/>
                      <a:pt x="23" y="13"/>
                      <a:pt x="19" y="18"/>
                    </a:cubicBezTo>
                    <a:cubicBezTo>
                      <a:pt x="14" y="23"/>
                      <a:pt x="10" y="30"/>
                      <a:pt x="10" y="37"/>
                    </a:cubicBezTo>
                    <a:cubicBezTo>
                      <a:pt x="10" y="45"/>
                      <a:pt x="14" y="52"/>
                      <a:pt x="19" y="57"/>
                    </a:cubicBezTo>
                    <a:cubicBezTo>
                      <a:pt x="23" y="62"/>
                      <a:pt x="30" y="65"/>
                      <a:pt x="38" y="65"/>
                    </a:cubicBezTo>
                    <a:cubicBezTo>
                      <a:pt x="46" y="65"/>
                      <a:pt x="52" y="62"/>
                      <a:pt x="57" y="57"/>
                    </a:cubicBezTo>
                    <a:cubicBezTo>
                      <a:pt x="62" y="52"/>
                      <a:pt x="65" y="45"/>
                      <a:pt x="65" y="37"/>
                    </a:cubicBezTo>
                    <a:cubicBezTo>
                      <a:pt x="65" y="30"/>
                      <a:pt x="62" y="23"/>
                      <a:pt x="57" y="18"/>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cs typeface="+mn-ea"/>
                  <a:sym typeface="+mn-lt"/>
                </a:endParaRPr>
              </a:p>
            </p:txBody>
          </p:sp>
        </p:grpSp>
        <p:grpSp>
          <p:nvGrpSpPr>
            <p:cNvPr id="7" name="组合 45"/>
            <p:cNvGrpSpPr/>
            <p:nvPr/>
          </p:nvGrpSpPr>
          <p:grpSpPr>
            <a:xfrm>
              <a:off x="3669210" y="1386565"/>
              <a:ext cx="390979" cy="469446"/>
              <a:chOff x="1845892" y="1796667"/>
              <a:chExt cx="390979" cy="469446"/>
            </a:xfrm>
          </p:grpSpPr>
          <p:cxnSp>
            <p:nvCxnSpPr>
              <p:cNvPr id="47" name="直接连接符 46"/>
              <p:cNvCxnSpPr/>
              <p:nvPr/>
            </p:nvCxnSpPr>
            <p:spPr>
              <a:xfrm>
                <a:off x="1845892" y="1796667"/>
                <a:ext cx="0" cy="469446"/>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sp>
            <p:nvSpPr>
              <p:cNvPr id="48" name="波形 47"/>
              <p:cNvSpPr/>
              <p:nvPr/>
            </p:nvSpPr>
            <p:spPr>
              <a:xfrm>
                <a:off x="1851108" y="1835448"/>
                <a:ext cx="385763" cy="352425"/>
              </a:xfrm>
              <a:prstGeom prst="wave">
                <a:avLst>
                  <a:gd name="adj1" fmla="val 1114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grpSp>
        <p:cxnSp>
          <p:nvCxnSpPr>
            <p:cNvPr id="49" name="直接连接符 48"/>
            <p:cNvCxnSpPr/>
            <p:nvPr/>
          </p:nvCxnSpPr>
          <p:spPr>
            <a:xfrm>
              <a:off x="3670643" y="1856011"/>
              <a:ext cx="0" cy="664254"/>
            </a:xfrm>
            <a:prstGeom prst="line">
              <a:avLst/>
            </a:prstGeom>
            <a:ln w="19050">
              <a:prstDash val="dash"/>
              <a:headEnd type="none"/>
            </a:ln>
          </p:spPr>
          <p:style>
            <a:lnRef idx="1">
              <a:schemeClr val="accent1"/>
            </a:lnRef>
            <a:fillRef idx="0">
              <a:schemeClr val="accent1"/>
            </a:fillRef>
            <a:effectRef idx="0">
              <a:schemeClr val="accent1"/>
            </a:effectRef>
            <a:fontRef idx="minor">
              <a:schemeClr val="tx1"/>
            </a:fontRef>
          </p:style>
        </p:cxnSp>
      </p:grpSp>
      <p:grpSp>
        <p:nvGrpSpPr>
          <p:cNvPr id="8" name="组合 3"/>
          <p:cNvGrpSpPr/>
          <p:nvPr/>
        </p:nvGrpSpPr>
        <p:grpSpPr>
          <a:xfrm>
            <a:off x="4945200" y="1386993"/>
            <a:ext cx="1041400" cy="2208217"/>
            <a:chOff x="4945200" y="1386565"/>
            <a:chExt cx="1041400" cy="2207535"/>
          </a:xfrm>
        </p:grpSpPr>
        <p:grpSp>
          <p:nvGrpSpPr>
            <p:cNvPr id="9" name="组合 40"/>
            <p:cNvGrpSpPr/>
            <p:nvPr/>
          </p:nvGrpSpPr>
          <p:grpSpPr>
            <a:xfrm>
              <a:off x="4945200" y="2425700"/>
              <a:ext cx="1041400" cy="1168400"/>
              <a:chOff x="4985656" y="2425700"/>
              <a:chExt cx="1041400" cy="1168400"/>
            </a:xfrm>
          </p:grpSpPr>
          <p:sp>
            <p:nvSpPr>
              <p:cNvPr id="26" name="任意多边形 25"/>
              <p:cNvSpPr/>
              <p:nvPr/>
            </p:nvSpPr>
            <p:spPr>
              <a:xfrm>
                <a:off x="4985656" y="2425700"/>
                <a:ext cx="1041400" cy="1168400"/>
              </a:xfrm>
              <a:custGeom>
                <a:avLst/>
                <a:gdLst>
                  <a:gd name="connsiteX0" fmla="*/ 520700 w 1041400"/>
                  <a:gd name="connsiteY0" fmla="*/ 0 h 1168400"/>
                  <a:gd name="connsiteX1" fmla="*/ 617453 w 1041400"/>
                  <a:gd name="connsiteY1" fmla="*/ 136754 h 1168400"/>
                  <a:gd name="connsiteX2" fmla="*/ 625639 w 1041400"/>
                  <a:gd name="connsiteY2" fmla="*/ 137579 h 1168400"/>
                  <a:gd name="connsiteX3" fmla="*/ 1041400 w 1041400"/>
                  <a:gd name="connsiteY3" fmla="*/ 647700 h 1168400"/>
                  <a:gd name="connsiteX4" fmla="*/ 520700 w 1041400"/>
                  <a:gd name="connsiteY4" fmla="*/ 1168400 h 1168400"/>
                  <a:gd name="connsiteX5" fmla="*/ 0 w 1041400"/>
                  <a:gd name="connsiteY5" fmla="*/ 647700 h 1168400"/>
                  <a:gd name="connsiteX6" fmla="*/ 415761 w 1041400"/>
                  <a:gd name="connsiteY6" fmla="*/ 137579 h 1168400"/>
                  <a:gd name="connsiteX7" fmla="*/ 423947 w 1041400"/>
                  <a:gd name="connsiteY7" fmla="*/ 136754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1168400">
                    <a:moveTo>
                      <a:pt x="520700" y="0"/>
                    </a:moveTo>
                    <a:lnTo>
                      <a:pt x="617453" y="136754"/>
                    </a:lnTo>
                    <a:lnTo>
                      <a:pt x="625639" y="137579"/>
                    </a:lnTo>
                    <a:cubicBezTo>
                      <a:pt x="862914" y="186132"/>
                      <a:pt x="1041400" y="396072"/>
                      <a:pt x="1041400" y="647700"/>
                    </a:cubicBezTo>
                    <a:cubicBezTo>
                      <a:pt x="1041400" y="935275"/>
                      <a:pt x="808275" y="1168400"/>
                      <a:pt x="520700" y="1168400"/>
                    </a:cubicBezTo>
                    <a:cubicBezTo>
                      <a:pt x="233125" y="1168400"/>
                      <a:pt x="0" y="935275"/>
                      <a:pt x="0" y="647700"/>
                    </a:cubicBezTo>
                    <a:cubicBezTo>
                      <a:pt x="0" y="396072"/>
                      <a:pt x="178486" y="186132"/>
                      <a:pt x="415761" y="137579"/>
                    </a:cubicBezTo>
                    <a:lnTo>
                      <a:pt x="423947" y="13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7" name="椭圆 26"/>
              <p:cNvSpPr/>
              <p:nvPr/>
            </p:nvSpPr>
            <p:spPr>
              <a:xfrm>
                <a:off x="5089977" y="2667907"/>
                <a:ext cx="832757" cy="83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9" name="Freeform 26"/>
              <p:cNvSpPr>
                <a:spLocks noEditPoints="1"/>
              </p:cNvSpPr>
              <p:nvPr/>
            </p:nvSpPr>
            <p:spPr bwMode="auto">
              <a:xfrm>
                <a:off x="5297683" y="2791136"/>
                <a:ext cx="431144" cy="460063"/>
              </a:xfrm>
              <a:custGeom>
                <a:avLst/>
                <a:gdLst>
                  <a:gd name="T0" fmla="*/ 28 w 76"/>
                  <a:gd name="T1" fmla="*/ 20 h 81"/>
                  <a:gd name="T2" fmla="*/ 29 w 76"/>
                  <a:gd name="T3" fmla="*/ 25 h 81"/>
                  <a:gd name="T4" fmla="*/ 32 w 76"/>
                  <a:gd name="T5" fmla="*/ 30 h 81"/>
                  <a:gd name="T6" fmla="*/ 49 w 76"/>
                  <a:gd name="T7" fmla="*/ 17 h 81"/>
                  <a:gd name="T8" fmla="*/ 48 w 76"/>
                  <a:gd name="T9" fmla="*/ 46 h 81"/>
                  <a:gd name="T10" fmla="*/ 68 w 76"/>
                  <a:gd name="T11" fmla="*/ 67 h 81"/>
                  <a:gd name="T12" fmla="*/ 76 w 76"/>
                  <a:gd name="T13" fmla="*/ 67 h 81"/>
                  <a:gd name="T14" fmla="*/ 76 w 76"/>
                  <a:gd name="T15" fmla="*/ 81 h 81"/>
                  <a:gd name="T16" fmla="*/ 31 w 76"/>
                  <a:gd name="T17" fmla="*/ 81 h 81"/>
                  <a:gd name="T18" fmla="*/ 31 w 76"/>
                  <a:gd name="T19" fmla="*/ 67 h 81"/>
                  <a:gd name="T20" fmla="*/ 34 w 76"/>
                  <a:gd name="T21" fmla="*/ 67 h 81"/>
                  <a:gd name="T22" fmla="*/ 34 w 76"/>
                  <a:gd name="T23" fmla="*/ 55 h 81"/>
                  <a:gd name="T24" fmla="*/ 10 w 76"/>
                  <a:gd name="T25" fmla="*/ 46 h 81"/>
                  <a:gd name="T26" fmla="*/ 27 w 76"/>
                  <a:gd name="T27" fmla="*/ 33 h 81"/>
                  <a:gd name="T28" fmla="*/ 24 w 76"/>
                  <a:gd name="T29" fmla="*/ 29 h 81"/>
                  <a:gd name="T30" fmla="*/ 20 w 76"/>
                  <a:gd name="T31" fmla="*/ 27 h 81"/>
                  <a:gd name="T32" fmla="*/ 21 w 76"/>
                  <a:gd name="T33" fmla="*/ 19 h 81"/>
                  <a:gd name="T34" fmla="*/ 28 w 76"/>
                  <a:gd name="T35" fmla="*/ 20 h 81"/>
                  <a:gd name="T36" fmla="*/ 0 w 76"/>
                  <a:gd name="T37" fmla="*/ 19 h 81"/>
                  <a:gd name="T38" fmla="*/ 5 w 76"/>
                  <a:gd name="T39" fmla="*/ 20 h 81"/>
                  <a:gd name="T40" fmla="*/ 12 w 76"/>
                  <a:gd name="T41" fmla="*/ 9 h 81"/>
                  <a:gd name="T42" fmla="*/ 26 w 76"/>
                  <a:gd name="T43" fmla="*/ 5 h 81"/>
                  <a:gd name="T44" fmla="*/ 26 w 76"/>
                  <a:gd name="T45" fmla="*/ 0 h 81"/>
                  <a:gd name="T46" fmla="*/ 9 w 76"/>
                  <a:gd name="T47" fmla="*/ 5 h 81"/>
                  <a:gd name="T48" fmla="*/ 0 w 76"/>
                  <a:gd name="T49" fmla="*/ 19 h 81"/>
                  <a:gd name="T50" fmla="*/ 10 w 76"/>
                  <a:gd name="T51" fmla="*/ 20 h 81"/>
                  <a:gd name="T52" fmla="*/ 14 w 76"/>
                  <a:gd name="T53" fmla="*/ 21 h 81"/>
                  <a:gd name="T54" fmla="*/ 18 w 76"/>
                  <a:gd name="T55" fmla="*/ 16 h 81"/>
                  <a:gd name="T56" fmla="*/ 25 w 76"/>
                  <a:gd name="T57" fmla="*/ 14 h 81"/>
                  <a:gd name="T58" fmla="*/ 25 w 76"/>
                  <a:gd name="T59" fmla="*/ 9 h 81"/>
                  <a:gd name="T60" fmla="*/ 15 w 76"/>
                  <a:gd name="T61" fmla="*/ 12 h 81"/>
                  <a:gd name="T62" fmla="*/ 10 w 76"/>
                  <a:gd name="T63" fmla="*/ 20 h 81"/>
                  <a:gd name="T64" fmla="*/ 55 w 76"/>
                  <a:gd name="T65" fmla="*/ 67 h 81"/>
                  <a:gd name="T66" fmla="*/ 43 w 76"/>
                  <a:gd name="T67" fmla="*/ 54 h 81"/>
                  <a:gd name="T68" fmla="*/ 43 w 76"/>
                  <a:gd name="T69" fmla="*/ 54 h 81"/>
                  <a:gd name="T70" fmla="*/ 43 w 76"/>
                  <a:gd name="T71" fmla="*/ 67 h 81"/>
                  <a:gd name="T72" fmla="*/ 55 w 76"/>
                  <a:gd name="T73"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1">
                    <a:moveTo>
                      <a:pt x="28" y="20"/>
                    </a:moveTo>
                    <a:cubicBezTo>
                      <a:pt x="29" y="22"/>
                      <a:pt x="29" y="23"/>
                      <a:pt x="29" y="25"/>
                    </a:cubicBezTo>
                    <a:cubicBezTo>
                      <a:pt x="32" y="30"/>
                      <a:pt x="32" y="30"/>
                      <a:pt x="32" y="30"/>
                    </a:cubicBezTo>
                    <a:cubicBezTo>
                      <a:pt x="49" y="17"/>
                      <a:pt x="49" y="17"/>
                      <a:pt x="49" y="17"/>
                    </a:cubicBezTo>
                    <a:cubicBezTo>
                      <a:pt x="55" y="26"/>
                      <a:pt x="55" y="38"/>
                      <a:pt x="48" y="46"/>
                    </a:cubicBezTo>
                    <a:cubicBezTo>
                      <a:pt x="68" y="67"/>
                      <a:pt x="68" y="67"/>
                      <a:pt x="68" y="67"/>
                    </a:cubicBezTo>
                    <a:cubicBezTo>
                      <a:pt x="76" y="67"/>
                      <a:pt x="76" y="67"/>
                      <a:pt x="76" y="67"/>
                    </a:cubicBezTo>
                    <a:cubicBezTo>
                      <a:pt x="76" y="81"/>
                      <a:pt x="76" y="81"/>
                      <a:pt x="76" y="81"/>
                    </a:cubicBezTo>
                    <a:cubicBezTo>
                      <a:pt x="31" y="81"/>
                      <a:pt x="31" y="81"/>
                      <a:pt x="31" y="81"/>
                    </a:cubicBezTo>
                    <a:cubicBezTo>
                      <a:pt x="31" y="67"/>
                      <a:pt x="31" y="67"/>
                      <a:pt x="31" y="67"/>
                    </a:cubicBezTo>
                    <a:cubicBezTo>
                      <a:pt x="34" y="67"/>
                      <a:pt x="34" y="67"/>
                      <a:pt x="34" y="67"/>
                    </a:cubicBezTo>
                    <a:cubicBezTo>
                      <a:pt x="34" y="55"/>
                      <a:pt x="34" y="55"/>
                      <a:pt x="34" y="55"/>
                    </a:cubicBezTo>
                    <a:cubicBezTo>
                      <a:pt x="26" y="57"/>
                      <a:pt x="16" y="54"/>
                      <a:pt x="10" y="46"/>
                    </a:cubicBezTo>
                    <a:cubicBezTo>
                      <a:pt x="27" y="33"/>
                      <a:pt x="27" y="33"/>
                      <a:pt x="27" y="33"/>
                    </a:cubicBezTo>
                    <a:cubicBezTo>
                      <a:pt x="24" y="29"/>
                      <a:pt x="24" y="29"/>
                      <a:pt x="24" y="29"/>
                    </a:cubicBezTo>
                    <a:cubicBezTo>
                      <a:pt x="22" y="29"/>
                      <a:pt x="21" y="28"/>
                      <a:pt x="20" y="27"/>
                    </a:cubicBezTo>
                    <a:cubicBezTo>
                      <a:pt x="18" y="24"/>
                      <a:pt x="18" y="21"/>
                      <a:pt x="21" y="19"/>
                    </a:cubicBezTo>
                    <a:cubicBezTo>
                      <a:pt x="23" y="17"/>
                      <a:pt x="26" y="18"/>
                      <a:pt x="28" y="20"/>
                    </a:cubicBezTo>
                    <a:close/>
                    <a:moveTo>
                      <a:pt x="0" y="19"/>
                    </a:moveTo>
                    <a:cubicBezTo>
                      <a:pt x="5" y="20"/>
                      <a:pt x="5" y="20"/>
                      <a:pt x="5" y="20"/>
                    </a:cubicBezTo>
                    <a:cubicBezTo>
                      <a:pt x="6" y="15"/>
                      <a:pt x="9" y="11"/>
                      <a:pt x="12" y="9"/>
                    </a:cubicBezTo>
                    <a:cubicBezTo>
                      <a:pt x="16" y="6"/>
                      <a:pt x="21" y="5"/>
                      <a:pt x="26" y="5"/>
                    </a:cubicBezTo>
                    <a:cubicBezTo>
                      <a:pt x="26" y="0"/>
                      <a:pt x="26" y="0"/>
                      <a:pt x="26" y="0"/>
                    </a:cubicBezTo>
                    <a:cubicBezTo>
                      <a:pt x="20" y="0"/>
                      <a:pt x="14" y="1"/>
                      <a:pt x="9" y="5"/>
                    </a:cubicBezTo>
                    <a:cubicBezTo>
                      <a:pt x="5" y="8"/>
                      <a:pt x="2" y="12"/>
                      <a:pt x="0" y="19"/>
                    </a:cubicBezTo>
                    <a:close/>
                    <a:moveTo>
                      <a:pt x="10" y="20"/>
                    </a:moveTo>
                    <a:cubicBezTo>
                      <a:pt x="14" y="21"/>
                      <a:pt x="14" y="21"/>
                      <a:pt x="14" y="21"/>
                    </a:cubicBezTo>
                    <a:cubicBezTo>
                      <a:pt x="15" y="19"/>
                      <a:pt x="16" y="17"/>
                      <a:pt x="18" y="16"/>
                    </a:cubicBezTo>
                    <a:cubicBezTo>
                      <a:pt x="20" y="14"/>
                      <a:pt x="22" y="14"/>
                      <a:pt x="25" y="14"/>
                    </a:cubicBezTo>
                    <a:cubicBezTo>
                      <a:pt x="25" y="9"/>
                      <a:pt x="25" y="9"/>
                      <a:pt x="25" y="9"/>
                    </a:cubicBezTo>
                    <a:cubicBezTo>
                      <a:pt x="21" y="9"/>
                      <a:pt x="18" y="10"/>
                      <a:pt x="15" y="12"/>
                    </a:cubicBezTo>
                    <a:cubicBezTo>
                      <a:pt x="13" y="13"/>
                      <a:pt x="11" y="16"/>
                      <a:pt x="10" y="20"/>
                    </a:cubicBezTo>
                    <a:close/>
                    <a:moveTo>
                      <a:pt x="55" y="67"/>
                    </a:moveTo>
                    <a:cubicBezTo>
                      <a:pt x="43" y="54"/>
                      <a:pt x="43" y="54"/>
                      <a:pt x="43" y="54"/>
                    </a:cubicBezTo>
                    <a:cubicBezTo>
                      <a:pt x="43" y="54"/>
                      <a:pt x="43" y="54"/>
                      <a:pt x="43" y="54"/>
                    </a:cubicBezTo>
                    <a:cubicBezTo>
                      <a:pt x="43" y="67"/>
                      <a:pt x="43" y="67"/>
                      <a:pt x="43" y="67"/>
                    </a:cubicBezTo>
                    <a:lnTo>
                      <a:pt x="55" y="67"/>
                    </a:lnTo>
                    <a:close/>
                  </a:path>
                </a:pathLst>
              </a:custGeom>
              <a:solidFill>
                <a:schemeClr val="accent2"/>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cs typeface="+mn-ea"/>
                  <a:sym typeface="+mn-lt"/>
                </a:endParaRPr>
              </a:p>
            </p:txBody>
          </p:sp>
        </p:grpSp>
        <p:grpSp>
          <p:nvGrpSpPr>
            <p:cNvPr id="10" name="组合 50"/>
            <p:cNvGrpSpPr/>
            <p:nvPr/>
          </p:nvGrpSpPr>
          <p:grpSpPr>
            <a:xfrm>
              <a:off x="5469196" y="1386565"/>
              <a:ext cx="390979" cy="469446"/>
              <a:chOff x="1845892" y="1796667"/>
              <a:chExt cx="390979" cy="469446"/>
            </a:xfrm>
          </p:grpSpPr>
          <p:cxnSp>
            <p:nvCxnSpPr>
              <p:cNvPr id="52" name="直接连接符 51"/>
              <p:cNvCxnSpPr/>
              <p:nvPr/>
            </p:nvCxnSpPr>
            <p:spPr>
              <a:xfrm>
                <a:off x="1845892" y="1796667"/>
                <a:ext cx="0" cy="469446"/>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sp>
            <p:nvSpPr>
              <p:cNvPr id="53" name="波形 52"/>
              <p:cNvSpPr/>
              <p:nvPr/>
            </p:nvSpPr>
            <p:spPr>
              <a:xfrm>
                <a:off x="1851108" y="1835448"/>
                <a:ext cx="385763" cy="352425"/>
              </a:xfrm>
              <a:prstGeom prst="wave">
                <a:avLst>
                  <a:gd name="adj1" fmla="val 1114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grpSp>
        <p:cxnSp>
          <p:nvCxnSpPr>
            <p:cNvPr id="54" name="直接连接符 53"/>
            <p:cNvCxnSpPr/>
            <p:nvPr/>
          </p:nvCxnSpPr>
          <p:spPr>
            <a:xfrm>
              <a:off x="5470629" y="1856011"/>
              <a:ext cx="0" cy="664254"/>
            </a:xfrm>
            <a:prstGeom prst="line">
              <a:avLst/>
            </a:prstGeom>
            <a:ln w="19050">
              <a:prstDash val="dash"/>
              <a:headEnd type="none"/>
            </a:ln>
          </p:spPr>
          <p:style>
            <a:lnRef idx="1">
              <a:schemeClr val="accent1"/>
            </a:lnRef>
            <a:fillRef idx="0">
              <a:schemeClr val="accent1"/>
            </a:fillRef>
            <a:effectRef idx="0">
              <a:schemeClr val="accent1"/>
            </a:effectRef>
            <a:fontRef idx="minor">
              <a:schemeClr val="tx1"/>
            </a:fontRef>
          </p:style>
        </p:cxnSp>
      </p:grpSp>
      <p:grpSp>
        <p:nvGrpSpPr>
          <p:cNvPr id="13" name="组合 4"/>
          <p:cNvGrpSpPr/>
          <p:nvPr/>
        </p:nvGrpSpPr>
        <p:grpSpPr>
          <a:xfrm>
            <a:off x="6748239" y="1578515"/>
            <a:ext cx="1041400" cy="2018695"/>
            <a:chOff x="6748239" y="1578027"/>
            <a:chExt cx="1041400" cy="2018073"/>
          </a:xfrm>
        </p:grpSpPr>
        <p:grpSp>
          <p:nvGrpSpPr>
            <p:cNvPr id="14" name="组合 41"/>
            <p:cNvGrpSpPr/>
            <p:nvPr/>
          </p:nvGrpSpPr>
          <p:grpSpPr>
            <a:xfrm>
              <a:off x="6748239" y="2425700"/>
              <a:ext cx="1041400" cy="1168400"/>
              <a:chOff x="6430393" y="2425700"/>
              <a:chExt cx="1041400" cy="1168400"/>
            </a:xfrm>
          </p:grpSpPr>
          <p:sp>
            <p:nvSpPr>
              <p:cNvPr id="30" name="任意多边形 29"/>
              <p:cNvSpPr/>
              <p:nvPr/>
            </p:nvSpPr>
            <p:spPr>
              <a:xfrm>
                <a:off x="6430393" y="2425700"/>
                <a:ext cx="1041400" cy="1168400"/>
              </a:xfrm>
              <a:custGeom>
                <a:avLst/>
                <a:gdLst>
                  <a:gd name="connsiteX0" fmla="*/ 520700 w 1041400"/>
                  <a:gd name="connsiteY0" fmla="*/ 0 h 1168400"/>
                  <a:gd name="connsiteX1" fmla="*/ 617453 w 1041400"/>
                  <a:gd name="connsiteY1" fmla="*/ 136754 h 1168400"/>
                  <a:gd name="connsiteX2" fmla="*/ 625639 w 1041400"/>
                  <a:gd name="connsiteY2" fmla="*/ 137579 h 1168400"/>
                  <a:gd name="connsiteX3" fmla="*/ 1041400 w 1041400"/>
                  <a:gd name="connsiteY3" fmla="*/ 647700 h 1168400"/>
                  <a:gd name="connsiteX4" fmla="*/ 520700 w 1041400"/>
                  <a:gd name="connsiteY4" fmla="*/ 1168400 h 1168400"/>
                  <a:gd name="connsiteX5" fmla="*/ 0 w 1041400"/>
                  <a:gd name="connsiteY5" fmla="*/ 647700 h 1168400"/>
                  <a:gd name="connsiteX6" fmla="*/ 415761 w 1041400"/>
                  <a:gd name="connsiteY6" fmla="*/ 137579 h 1168400"/>
                  <a:gd name="connsiteX7" fmla="*/ 423947 w 1041400"/>
                  <a:gd name="connsiteY7" fmla="*/ 136754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1168400">
                    <a:moveTo>
                      <a:pt x="520700" y="0"/>
                    </a:moveTo>
                    <a:lnTo>
                      <a:pt x="617453" y="136754"/>
                    </a:lnTo>
                    <a:lnTo>
                      <a:pt x="625639" y="137579"/>
                    </a:lnTo>
                    <a:cubicBezTo>
                      <a:pt x="862914" y="186132"/>
                      <a:pt x="1041400" y="396072"/>
                      <a:pt x="1041400" y="647700"/>
                    </a:cubicBezTo>
                    <a:cubicBezTo>
                      <a:pt x="1041400" y="935275"/>
                      <a:pt x="808275" y="1168400"/>
                      <a:pt x="520700" y="1168400"/>
                    </a:cubicBezTo>
                    <a:cubicBezTo>
                      <a:pt x="233125" y="1168400"/>
                      <a:pt x="0" y="935275"/>
                      <a:pt x="0" y="647700"/>
                    </a:cubicBezTo>
                    <a:cubicBezTo>
                      <a:pt x="0" y="396072"/>
                      <a:pt x="178486" y="186132"/>
                      <a:pt x="415761" y="137579"/>
                    </a:cubicBezTo>
                    <a:lnTo>
                      <a:pt x="423947" y="1367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1" name="椭圆 30"/>
              <p:cNvSpPr/>
              <p:nvPr/>
            </p:nvSpPr>
            <p:spPr>
              <a:xfrm>
                <a:off x="6534714" y="2667907"/>
                <a:ext cx="832757" cy="8327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8" name="Freeform 8"/>
              <p:cNvSpPr>
                <a:spLocks noEditPoints="1"/>
              </p:cNvSpPr>
              <p:nvPr/>
            </p:nvSpPr>
            <p:spPr bwMode="auto">
              <a:xfrm>
                <a:off x="6758617" y="2791136"/>
                <a:ext cx="435750" cy="507521"/>
              </a:xfrm>
              <a:custGeom>
                <a:avLst/>
                <a:gdLst>
                  <a:gd name="T0" fmla="*/ 35 w 79"/>
                  <a:gd name="T1" fmla="*/ 84 h 92"/>
                  <a:gd name="T2" fmla="*/ 36 w 79"/>
                  <a:gd name="T3" fmla="*/ 75 h 92"/>
                  <a:gd name="T4" fmla="*/ 33 w 79"/>
                  <a:gd name="T5" fmla="*/ 75 h 92"/>
                  <a:gd name="T6" fmla="*/ 71 w 79"/>
                  <a:gd name="T7" fmla="*/ 86 h 92"/>
                  <a:gd name="T8" fmla="*/ 61 w 79"/>
                  <a:gd name="T9" fmla="*/ 86 h 92"/>
                  <a:gd name="T10" fmla="*/ 30 w 79"/>
                  <a:gd name="T11" fmla="*/ 91 h 92"/>
                  <a:gd name="T12" fmla="*/ 21 w 79"/>
                  <a:gd name="T13" fmla="*/ 91 h 92"/>
                  <a:gd name="T14" fmla="*/ 11 w 79"/>
                  <a:gd name="T15" fmla="*/ 91 h 92"/>
                  <a:gd name="T16" fmla="*/ 0 w 79"/>
                  <a:gd name="T17" fmla="*/ 77 h 92"/>
                  <a:gd name="T18" fmla="*/ 7 w 79"/>
                  <a:gd name="T19" fmla="*/ 70 h 92"/>
                  <a:gd name="T20" fmla="*/ 16 w 79"/>
                  <a:gd name="T21" fmla="*/ 70 h 92"/>
                  <a:gd name="T22" fmla="*/ 25 w 79"/>
                  <a:gd name="T23" fmla="*/ 70 h 92"/>
                  <a:gd name="T24" fmla="*/ 35 w 79"/>
                  <a:gd name="T25" fmla="*/ 70 h 92"/>
                  <a:gd name="T26" fmla="*/ 39 w 79"/>
                  <a:gd name="T27" fmla="*/ 86 h 92"/>
                  <a:gd name="T28" fmla="*/ 56 w 79"/>
                  <a:gd name="T29" fmla="*/ 83 h 92"/>
                  <a:gd name="T30" fmla="*/ 27 w 79"/>
                  <a:gd name="T31" fmla="*/ 2 h 92"/>
                  <a:gd name="T32" fmla="*/ 44 w 79"/>
                  <a:gd name="T33" fmla="*/ 4 h 92"/>
                  <a:gd name="T34" fmla="*/ 47 w 79"/>
                  <a:gd name="T35" fmla="*/ 26 h 92"/>
                  <a:gd name="T36" fmla="*/ 52 w 79"/>
                  <a:gd name="T37" fmla="*/ 61 h 92"/>
                  <a:gd name="T38" fmla="*/ 65 w 79"/>
                  <a:gd name="T39" fmla="*/ 57 h 92"/>
                  <a:gd name="T40" fmla="*/ 78 w 79"/>
                  <a:gd name="T41" fmla="*/ 75 h 92"/>
                  <a:gd name="T42" fmla="*/ 25 w 79"/>
                  <a:gd name="T43" fmla="*/ 84 h 92"/>
                  <a:gd name="T44" fmla="*/ 27 w 79"/>
                  <a:gd name="T45" fmla="*/ 75 h 92"/>
                  <a:gd name="T46" fmla="*/ 24 w 79"/>
                  <a:gd name="T47" fmla="*/ 75 h 92"/>
                  <a:gd name="T48" fmla="*/ 25 w 79"/>
                  <a:gd name="T49" fmla="*/ 84 h 92"/>
                  <a:gd name="T50" fmla="*/ 16 w 79"/>
                  <a:gd name="T51" fmla="*/ 83 h 92"/>
                  <a:gd name="T52" fmla="*/ 16 w 79"/>
                  <a:gd name="T53" fmla="*/ 74 h 92"/>
                  <a:gd name="T54" fmla="*/ 16 w 79"/>
                  <a:gd name="T55" fmla="*/ 83 h 92"/>
                  <a:gd name="T56" fmla="*/ 9 w 79"/>
                  <a:gd name="T57" fmla="*/ 77 h 92"/>
                  <a:gd name="T58" fmla="*/ 7 w 79"/>
                  <a:gd name="T59" fmla="*/ 74 h 92"/>
                  <a:gd name="T60" fmla="*/ 4 w 79"/>
                  <a:gd name="T61" fmla="*/ 77 h 92"/>
                  <a:gd name="T62" fmla="*/ 11 w 79"/>
                  <a:gd name="T63" fmla="*/ 86 h 92"/>
                  <a:gd name="T64" fmla="*/ 9 w 79"/>
                  <a:gd name="T65"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 h="92">
                    <a:moveTo>
                      <a:pt x="34" y="83"/>
                    </a:moveTo>
                    <a:cubicBezTo>
                      <a:pt x="35" y="84"/>
                      <a:pt x="35" y="84"/>
                      <a:pt x="35" y="84"/>
                    </a:cubicBezTo>
                    <a:cubicBezTo>
                      <a:pt x="35" y="84"/>
                      <a:pt x="35" y="84"/>
                      <a:pt x="35" y="83"/>
                    </a:cubicBezTo>
                    <a:cubicBezTo>
                      <a:pt x="36" y="82"/>
                      <a:pt x="38" y="77"/>
                      <a:pt x="36" y="75"/>
                    </a:cubicBezTo>
                    <a:cubicBezTo>
                      <a:pt x="36" y="75"/>
                      <a:pt x="35" y="74"/>
                      <a:pt x="35" y="74"/>
                    </a:cubicBezTo>
                    <a:cubicBezTo>
                      <a:pt x="34" y="74"/>
                      <a:pt x="34" y="75"/>
                      <a:pt x="33" y="75"/>
                    </a:cubicBezTo>
                    <a:cubicBezTo>
                      <a:pt x="31" y="77"/>
                      <a:pt x="33" y="82"/>
                      <a:pt x="34" y="83"/>
                    </a:cubicBezTo>
                    <a:close/>
                    <a:moveTo>
                      <a:pt x="71" y="86"/>
                    </a:moveTo>
                    <a:cubicBezTo>
                      <a:pt x="69" y="90"/>
                      <a:pt x="67" y="90"/>
                      <a:pt x="64" y="88"/>
                    </a:cubicBezTo>
                    <a:cubicBezTo>
                      <a:pt x="63" y="88"/>
                      <a:pt x="62" y="87"/>
                      <a:pt x="61" y="86"/>
                    </a:cubicBezTo>
                    <a:cubicBezTo>
                      <a:pt x="54" y="91"/>
                      <a:pt x="41" y="92"/>
                      <a:pt x="35" y="90"/>
                    </a:cubicBezTo>
                    <a:cubicBezTo>
                      <a:pt x="33" y="90"/>
                      <a:pt x="32" y="91"/>
                      <a:pt x="30" y="91"/>
                    </a:cubicBezTo>
                    <a:cubicBezTo>
                      <a:pt x="28" y="91"/>
                      <a:pt x="27" y="90"/>
                      <a:pt x="25" y="90"/>
                    </a:cubicBezTo>
                    <a:cubicBezTo>
                      <a:pt x="24" y="90"/>
                      <a:pt x="22" y="91"/>
                      <a:pt x="21" y="91"/>
                    </a:cubicBezTo>
                    <a:cubicBezTo>
                      <a:pt x="19" y="91"/>
                      <a:pt x="17" y="90"/>
                      <a:pt x="16" y="90"/>
                    </a:cubicBezTo>
                    <a:cubicBezTo>
                      <a:pt x="15" y="90"/>
                      <a:pt x="13" y="91"/>
                      <a:pt x="11" y="91"/>
                    </a:cubicBezTo>
                    <a:cubicBezTo>
                      <a:pt x="8" y="91"/>
                      <a:pt x="5" y="89"/>
                      <a:pt x="3" y="87"/>
                    </a:cubicBezTo>
                    <a:cubicBezTo>
                      <a:pt x="1" y="84"/>
                      <a:pt x="0" y="81"/>
                      <a:pt x="0" y="77"/>
                    </a:cubicBezTo>
                    <a:cubicBezTo>
                      <a:pt x="0" y="75"/>
                      <a:pt x="0" y="73"/>
                      <a:pt x="2" y="72"/>
                    </a:cubicBezTo>
                    <a:cubicBezTo>
                      <a:pt x="3" y="71"/>
                      <a:pt x="5" y="70"/>
                      <a:pt x="7" y="70"/>
                    </a:cubicBezTo>
                    <a:cubicBezTo>
                      <a:pt x="8" y="70"/>
                      <a:pt x="10" y="70"/>
                      <a:pt x="11" y="72"/>
                    </a:cubicBezTo>
                    <a:cubicBezTo>
                      <a:pt x="13" y="70"/>
                      <a:pt x="14" y="70"/>
                      <a:pt x="16" y="70"/>
                    </a:cubicBezTo>
                    <a:cubicBezTo>
                      <a:pt x="18" y="70"/>
                      <a:pt x="19" y="70"/>
                      <a:pt x="21" y="72"/>
                    </a:cubicBezTo>
                    <a:cubicBezTo>
                      <a:pt x="22" y="70"/>
                      <a:pt x="24" y="70"/>
                      <a:pt x="25" y="70"/>
                    </a:cubicBezTo>
                    <a:cubicBezTo>
                      <a:pt x="27" y="70"/>
                      <a:pt x="29" y="70"/>
                      <a:pt x="30" y="72"/>
                    </a:cubicBezTo>
                    <a:cubicBezTo>
                      <a:pt x="31" y="70"/>
                      <a:pt x="33" y="70"/>
                      <a:pt x="35" y="70"/>
                    </a:cubicBezTo>
                    <a:cubicBezTo>
                      <a:pt x="37" y="70"/>
                      <a:pt x="38" y="71"/>
                      <a:pt x="40" y="72"/>
                    </a:cubicBezTo>
                    <a:cubicBezTo>
                      <a:pt x="43" y="76"/>
                      <a:pt x="42" y="82"/>
                      <a:pt x="39" y="86"/>
                    </a:cubicBezTo>
                    <a:cubicBezTo>
                      <a:pt x="39" y="86"/>
                      <a:pt x="39" y="86"/>
                      <a:pt x="39" y="86"/>
                    </a:cubicBezTo>
                    <a:cubicBezTo>
                      <a:pt x="42" y="86"/>
                      <a:pt x="50" y="86"/>
                      <a:pt x="56" y="83"/>
                    </a:cubicBezTo>
                    <a:cubicBezTo>
                      <a:pt x="34" y="66"/>
                      <a:pt x="23" y="37"/>
                      <a:pt x="22" y="6"/>
                    </a:cubicBezTo>
                    <a:cubicBezTo>
                      <a:pt x="22" y="3"/>
                      <a:pt x="22" y="2"/>
                      <a:pt x="27" y="2"/>
                    </a:cubicBezTo>
                    <a:cubicBezTo>
                      <a:pt x="31" y="1"/>
                      <a:pt x="36" y="1"/>
                      <a:pt x="40" y="0"/>
                    </a:cubicBezTo>
                    <a:cubicBezTo>
                      <a:pt x="42" y="0"/>
                      <a:pt x="43" y="2"/>
                      <a:pt x="44" y="4"/>
                    </a:cubicBezTo>
                    <a:cubicBezTo>
                      <a:pt x="46" y="9"/>
                      <a:pt x="47" y="15"/>
                      <a:pt x="49" y="21"/>
                    </a:cubicBezTo>
                    <a:cubicBezTo>
                      <a:pt x="50" y="23"/>
                      <a:pt x="49" y="25"/>
                      <a:pt x="47" y="26"/>
                    </a:cubicBezTo>
                    <a:cubicBezTo>
                      <a:pt x="45" y="28"/>
                      <a:pt x="42" y="29"/>
                      <a:pt x="39" y="31"/>
                    </a:cubicBezTo>
                    <a:cubicBezTo>
                      <a:pt x="41" y="41"/>
                      <a:pt x="43" y="48"/>
                      <a:pt x="52" y="61"/>
                    </a:cubicBezTo>
                    <a:cubicBezTo>
                      <a:pt x="54" y="60"/>
                      <a:pt x="57" y="58"/>
                      <a:pt x="59" y="56"/>
                    </a:cubicBezTo>
                    <a:cubicBezTo>
                      <a:pt x="61" y="55"/>
                      <a:pt x="63" y="56"/>
                      <a:pt x="65" y="57"/>
                    </a:cubicBezTo>
                    <a:cubicBezTo>
                      <a:pt x="69" y="61"/>
                      <a:pt x="73" y="66"/>
                      <a:pt x="77" y="70"/>
                    </a:cubicBezTo>
                    <a:cubicBezTo>
                      <a:pt x="79" y="71"/>
                      <a:pt x="79" y="73"/>
                      <a:pt x="78" y="75"/>
                    </a:cubicBezTo>
                    <a:cubicBezTo>
                      <a:pt x="76" y="79"/>
                      <a:pt x="73" y="82"/>
                      <a:pt x="71" y="86"/>
                    </a:cubicBezTo>
                    <a:close/>
                    <a:moveTo>
                      <a:pt x="25" y="84"/>
                    </a:moveTo>
                    <a:cubicBezTo>
                      <a:pt x="25" y="83"/>
                      <a:pt x="25" y="83"/>
                      <a:pt x="25" y="83"/>
                    </a:cubicBezTo>
                    <a:cubicBezTo>
                      <a:pt x="27" y="82"/>
                      <a:pt x="29" y="77"/>
                      <a:pt x="27" y="75"/>
                    </a:cubicBezTo>
                    <a:cubicBezTo>
                      <a:pt x="26" y="75"/>
                      <a:pt x="26" y="74"/>
                      <a:pt x="25" y="74"/>
                    </a:cubicBezTo>
                    <a:cubicBezTo>
                      <a:pt x="25" y="74"/>
                      <a:pt x="24" y="75"/>
                      <a:pt x="24" y="75"/>
                    </a:cubicBezTo>
                    <a:cubicBezTo>
                      <a:pt x="22" y="77"/>
                      <a:pt x="24" y="82"/>
                      <a:pt x="25" y="83"/>
                    </a:cubicBezTo>
                    <a:cubicBezTo>
                      <a:pt x="25" y="84"/>
                      <a:pt x="25" y="84"/>
                      <a:pt x="25" y="84"/>
                    </a:cubicBezTo>
                    <a:close/>
                    <a:moveTo>
                      <a:pt x="16" y="84"/>
                    </a:moveTo>
                    <a:cubicBezTo>
                      <a:pt x="16" y="83"/>
                      <a:pt x="16" y="83"/>
                      <a:pt x="16" y="83"/>
                    </a:cubicBezTo>
                    <a:cubicBezTo>
                      <a:pt x="18" y="82"/>
                      <a:pt x="19" y="77"/>
                      <a:pt x="17" y="75"/>
                    </a:cubicBezTo>
                    <a:cubicBezTo>
                      <a:pt x="17" y="75"/>
                      <a:pt x="17" y="74"/>
                      <a:pt x="16" y="74"/>
                    </a:cubicBezTo>
                    <a:cubicBezTo>
                      <a:pt x="15" y="74"/>
                      <a:pt x="15" y="75"/>
                      <a:pt x="15" y="75"/>
                    </a:cubicBezTo>
                    <a:cubicBezTo>
                      <a:pt x="13" y="77"/>
                      <a:pt x="14" y="82"/>
                      <a:pt x="16" y="83"/>
                    </a:cubicBezTo>
                    <a:cubicBezTo>
                      <a:pt x="16" y="84"/>
                      <a:pt x="16" y="84"/>
                      <a:pt x="16" y="84"/>
                    </a:cubicBezTo>
                    <a:close/>
                    <a:moveTo>
                      <a:pt x="9" y="77"/>
                    </a:moveTo>
                    <a:cubicBezTo>
                      <a:pt x="9" y="77"/>
                      <a:pt x="9" y="76"/>
                      <a:pt x="8" y="75"/>
                    </a:cubicBezTo>
                    <a:cubicBezTo>
                      <a:pt x="8" y="75"/>
                      <a:pt x="7" y="74"/>
                      <a:pt x="7" y="74"/>
                    </a:cubicBezTo>
                    <a:cubicBezTo>
                      <a:pt x="6" y="74"/>
                      <a:pt x="6" y="75"/>
                      <a:pt x="5" y="75"/>
                    </a:cubicBezTo>
                    <a:cubicBezTo>
                      <a:pt x="5" y="76"/>
                      <a:pt x="4" y="77"/>
                      <a:pt x="4" y="77"/>
                    </a:cubicBezTo>
                    <a:cubicBezTo>
                      <a:pt x="4" y="80"/>
                      <a:pt x="5" y="82"/>
                      <a:pt x="7" y="83"/>
                    </a:cubicBezTo>
                    <a:cubicBezTo>
                      <a:pt x="8" y="85"/>
                      <a:pt x="10" y="86"/>
                      <a:pt x="11" y="86"/>
                    </a:cubicBezTo>
                    <a:cubicBezTo>
                      <a:pt x="11" y="86"/>
                      <a:pt x="12" y="86"/>
                      <a:pt x="12" y="86"/>
                    </a:cubicBezTo>
                    <a:cubicBezTo>
                      <a:pt x="10" y="84"/>
                      <a:pt x="9" y="81"/>
                      <a:pt x="9" y="77"/>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cs typeface="+mn-ea"/>
                  <a:sym typeface="+mn-lt"/>
                </a:endParaRPr>
              </a:p>
            </p:txBody>
          </p:sp>
        </p:grpSp>
        <p:grpSp>
          <p:nvGrpSpPr>
            <p:cNvPr id="15" name="组合 54"/>
            <p:cNvGrpSpPr/>
            <p:nvPr/>
          </p:nvGrpSpPr>
          <p:grpSpPr>
            <a:xfrm>
              <a:off x="7269182" y="1578027"/>
              <a:ext cx="390979" cy="469446"/>
              <a:chOff x="1845892" y="1796667"/>
              <a:chExt cx="390979" cy="469446"/>
            </a:xfrm>
          </p:grpSpPr>
          <p:cxnSp>
            <p:nvCxnSpPr>
              <p:cNvPr id="56" name="直接连接符 55"/>
              <p:cNvCxnSpPr/>
              <p:nvPr/>
            </p:nvCxnSpPr>
            <p:spPr>
              <a:xfrm>
                <a:off x="1845892" y="1796667"/>
                <a:ext cx="0" cy="469446"/>
              </a:xfrm>
              <a:prstGeom prst="line">
                <a:avLst/>
              </a:prstGeom>
              <a:ln w="19050">
                <a:headEnd type="oval"/>
              </a:ln>
            </p:spPr>
            <p:style>
              <a:lnRef idx="1">
                <a:schemeClr val="accent1"/>
              </a:lnRef>
              <a:fillRef idx="0">
                <a:schemeClr val="accent1"/>
              </a:fillRef>
              <a:effectRef idx="0">
                <a:schemeClr val="accent1"/>
              </a:effectRef>
              <a:fontRef idx="minor">
                <a:schemeClr val="tx1"/>
              </a:fontRef>
            </p:style>
          </p:cxnSp>
          <p:sp>
            <p:nvSpPr>
              <p:cNvPr id="57" name="波形 56"/>
              <p:cNvSpPr/>
              <p:nvPr/>
            </p:nvSpPr>
            <p:spPr>
              <a:xfrm>
                <a:off x="1851108" y="1835448"/>
                <a:ext cx="385763" cy="352425"/>
              </a:xfrm>
              <a:prstGeom prst="wave">
                <a:avLst>
                  <a:gd name="adj1" fmla="val 1114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grpSp>
        <p:cxnSp>
          <p:nvCxnSpPr>
            <p:cNvPr id="58" name="直接连接符 57"/>
            <p:cNvCxnSpPr/>
            <p:nvPr/>
          </p:nvCxnSpPr>
          <p:spPr>
            <a:xfrm>
              <a:off x="7270615" y="1856011"/>
              <a:ext cx="0" cy="664254"/>
            </a:xfrm>
            <a:prstGeom prst="line">
              <a:avLst/>
            </a:prstGeom>
            <a:ln w="19050">
              <a:prstDash val="dash"/>
              <a:headEnd type="none"/>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3998470" y="416589"/>
            <a:ext cx="1666583" cy="369446"/>
          </a:xfrm>
          <a:prstGeom prst="rect">
            <a:avLst/>
          </a:prstGeom>
          <a:noFill/>
        </p:spPr>
        <p:txBody>
          <a:bodyPr wrap="square" rtlCol="0">
            <a:spAutoFit/>
          </a:bodyPr>
          <a:lstStyle/>
          <a:p>
            <a:pPr algn="ctr"/>
            <a:r>
              <a:rPr lang="zh-CN" altLang="en-US" sz="1800" dirty="0">
                <a:solidFill>
                  <a:schemeClr val="bg1">
                    <a:lumMod val="50000"/>
                  </a:schemeClr>
                </a:solidFill>
                <a:ea typeface="微软雅黑" panose="020B0503020204020204" pitchFamily="34" charset="-122"/>
                <a:cs typeface="+mn-ea"/>
                <a:sym typeface="+mn-lt"/>
              </a:rPr>
              <a:t>此处添加标题</a:t>
            </a:r>
          </a:p>
        </p:txBody>
      </p:sp>
      <p:sp>
        <p:nvSpPr>
          <p:cNvPr id="50" name="文本框 49"/>
          <p:cNvSpPr txBox="1"/>
          <p:nvPr/>
        </p:nvSpPr>
        <p:spPr>
          <a:xfrm>
            <a:off x="4049449" y="721768"/>
            <a:ext cx="1666583" cy="277085"/>
          </a:xfrm>
          <a:prstGeom prst="rect">
            <a:avLst/>
          </a:prstGeom>
          <a:noFill/>
        </p:spPr>
        <p:txBody>
          <a:bodyPr wrap="square" rtlCol="0">
            <a:spAutoFit/>
          </a:bodyPr>
          <a:lstStyle/>
          <a:p>
            <a:pPr algn="ctr"/>
            <a:r>
              <a:rPr lang="en-US" altLang="zh-CN" sz="1200" dirty="0">
                <a:solidFill>
                  <a:schemeClr val="bg1">
                    <a:lumMod val="65000"/>
                  </a:schemeClr>
                </a:solidFill>
                <a:ea typeface="微软雅黑" panose="020B0503020204020204" pitchFamily="34" charset="-122"/>
                <a:cs typeface="+mn-ea"/>
                <a:sym typeface="+mn-lt"/>
              </a:rPr>
              <a:t>Add Your Title Here</a:t>
            </a:r>
            <a:endParaRPr lang="zh-CN" altLang="en-US" sz="1200" dirty="0">
              <a:solidFill>
                <a:schemeClr val="bg1">
                  <a:lumMod val="65000"/>
                </a:schemeClr>
              </a:solidFill>
              <a:ea typeface="微软雅黑" panose="020B0503020204020204" pitchFamily="34" charset="-122"/>
              <a:cs typeface="+mn-ea"/>
              <a:sym typeface="+mn-lt"/>
            </a:endParaRPr>
          </a:p>
        </p:txBody>
      </p:sp>
      <p:sp>
        <p:nvSpPr>
          <p:cNvPr id="59" name="TextBox 6"/>
          <p:cNvSpPr txBox="1">
            <a:spLocks noChangeArrowheads="1"/>
          </p:cNvSpPr>
          <p:nvPr/>
        </p:nvSpPr>
        <p:spPr bwMode="auto">
          <a:xfrm>
            <a:off x="3451979" y="480519"/>
            <a:ext cx="571980" cy="400234"/>
          </a:xfrm>
          <a:prstGeom prst="rect">
            <a:avLst/>
          </a:prstGeom>
          <a:noFill/>
          <a:ln>
            <a:noFill/>
          </a:ln>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u="none" strike="noStrike" cap="none" normalizeH="0" baseline="0" dirty="0">
                <a:ln>
                  <a:noFill/>
                </a:ln>
                <a:solidFill>
                  <a:schemeClr val="bg1"/>
                </a:solidFill>
                <a:effectLst/>
                <a:ea typeface="微软雅黑" panose="020B0503020204020204" pitchFamily="34" charset="-122"/>
                <a:cs typeface="+mn-ea"/>
                <a:sym typeface="+mn-lt"/>
              </a:rPr>
              <a:t>02</a:t>
            </a:r>
            <a:endParaRPr kumimoji="0" lang="zh-CN" sz="1800" u="none" strike="noStrike" cap="none" normalizeH="0" baseline="0" dirty="0">
              <a:ln>
                <a:noFill/>
              </a:ln>
              <a:solidFill>
                <a:schemeClr val="bg1"/>
              </a:solidFill>
              <a:effectLst/>
              <a:ea typeface="微软雅黑" panose="020B0503020204020204" pitchFamily="34" charset="-122"/>
              <a:cs typeface="+mn-ea"/>
              <a:sym typeface="+mn-lt"/>
            </a:endParaRPr>
          </a:p>
        </p:txBody>
      </p:sp>
      <p:sp>
        <p:nvSpPr>
          <p:cNvPr id="45"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46"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535690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600"/>
                                        <p:tgtEl>
                                          <p:spTgt spid="5"/>
                                        </p:tgtEl>
                                      </p:cBhvr>
                                    </p:animEffect>
                                    <p:anim calcmode="lin" valueType="num">
                                      <p:cBhvr>
                                        <p:cTn id="19" dur="600" fill="hold"/>
                                        <p:tgtEl>
                                          <p:spTgt spid="5"/>
                                        </p:tgtEl>
                                        <p:attrNameLst>
                                          <p:attrName>ppt_x</p:attrName>
                                        </p:attrNameLst>
                                      </p:cBhvr>
                                      <p:tavLst>
                                        <p:tav tm="0">
                                          <p:val>
                                            <p:strVal val="#ppt_x"/>
                                          </p:val>
                                        </p:tav>
                                        <p:tav tm="100000">
                                          <p:val>
                                            <p:strVal val="#ppt_x"/>
                                          </p:val>
                                        </p:tav>
                                      </p:tavLst>
                                    </p:anim>
                                    <p:anim calcmode="lin" valueType="num">
                                      <p:cBhvr>
                                        <p:cTn id="20" dur="6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600"/>
                                        <p:tgtEl>
                                          <p:spTgt spid="8"/>
                                        </p:tgtEl>
                                      </p:cBhvr>
                                    </p:animEffect>
                                    <p:anim calcmode="lin" valueType="num">
                                      <p:cBhvr>
                                        <p:cTn id="30" dur="600" fill="hold"/>
                                        <p:tgtEl>
                                          <p:spTgt spid="8"/>
                                        </p:tgtEl>
                                        <p:attrNameLst>
                                          <p:attrName>ppt_x</p:attrName>
                                        </p:attrNameLst>
                                      </p:cBhvr>
                                      <p:tavLst>
                                        <p:tav tm="0">
                                          <p:val>
                                            <p:strVal val="#ppt_x"/>
                                          </p:val>
                                        </p:tav>
                                        <p:tav tm="100000">
                                          <p:val>
                                            <p:strVal val="#ppt_x"/>
                                          </p:val>
                                        </p:tav>
                                      </p:tavLst>
                                    </p:anim>
                                    <p:anim calcmode="lin" valueType="num">
                                      <p:cBhvr>
                                        <p:cTn id="31" dur="6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600"/>
                                        <p:tgtEl>
                                          <p:spTgt spid="13"/>
                                        </p:tgtEl>
                                      </p:cBhvr>
                                    </p:animEffect>
                                    <p:anim calcmode="lin" valueType="num">
                                      <p:cBhvr>
                                        <p:cTn id="41" dur="600" fill="hold"/>
                                        <p:tgtEl>
                                          <p:spTgt spid="13"/>
                                        </p:tgtEl>
                                        <p:attrNameLst>
                                          <p:attrName>ppt_x</p:attrName>
                                        </p:attrNameLst>
                                      </p:cBhvr>
                                      <p:tavLst>
                                        <p:tav tm="0">
                                          <p:val>
                                            <p:strVal val="#ppt_x"/>
                                          </p:val>
                                        </p:tav>
                                        <p:tav tm="100000">
                                          <p:val>
                                            <p:strVal val="#ppt_x"/>
                                          </p:val>
                                        </p:tav>
                                      </p:tavLst>
                                    </p:anim>
                                    <p:anim calcmode="lin" valueType="num">
                                      <p:cBhvr>
                                        <p:cTn id="42" dur="600" fill="hold"/>
                                        <p:tgtEl>
                                          <p:spTgt spid="13"/>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p:cNvSpPr>
          <p:nvPr/>
        </p:nvSpPr>
        <p:spPr bwMode="auto">
          <a:xfrm>
            <a:off x="434579" y="1881318"/>
            <a:ext cx="1034654" cy="201278"/>
          </a:xfrm>
          <a:custGeom>
            <a:avLst/>
            <a:gdLst>
              <a:gd name="T0" fmla="*/ 0 w 869"/>
              <a:gd name="T1" fmla="*/ 169 h 169"/>
              <a:gd name="T2" fmla="*/ 116 w 869"/>
              <a:gd name="T3" fmla="*/ 82 h 169"/>
              <a:gd name="T4" fmla="*/ 245 w 869"/>
              <a:gd name="T5" fmla="*/ 74 h 169"/>
              <a:gd name="T6" fmla="*/ 362 w 869"/>
              <a:gd name="T7" fmla="*/ 0 h 169"/>
              <a:gd name="T8" fmla="*/ 483 w 869"/>
              <a:gd name="T9" fmla="*/ 0 h 169"/>
              <a:gd name="T10" fmla="*/ 650 w 869"/>
              <a:gd name="T11" fmla="*/ 74 h 169"/>
              <a:gd name="T12" fmla="*/ 784 w 869"/>
              <a:gd name="T13" fmla="*/ 74 h 169"/>
              <a:gd name="T14" fmla="*/ 869 w 869"/>
              <a:gd name="T15" fmla="*/ 169 h 169"/>
              <a:gd name="T16" fmla="*/ 0 w 869"/>
              <a:gd name="T17" fmla="*/ 169 h 169"/>
              <a:gd name="T18" fmla="*/ 0 w 869"/>
              <a:gd name="T1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9" h="169">
                <a:moveTo>
                  <a:pt x="0" y="169"/>
                </a:moveTo>
                <a:lnTo>
                  <a:pt x="116" y="82"/>
                </a:lnTo>
                <a:lnTo>
                  <a:pt x="245" y="74"/>
                </a:lnTo>
                <a:lnTo>
                  <a:pt x="362" y="0"/>
                </a:lnTo>
                <a:lnTo>
                  <a:pt x="483" y="0"/>
                </a:lnTo>
                <a:lnTo>
                  <a:pt x="650" y="74"/>
                </a:lnTo>
                <a:lnTo>
                  <a:pt x="784" y="74"/>
                </a:lnTo>
                <a:lnTo>
                  <a:pt x="869" y="169"/>
                </a:lnTo>
                <a:lnTo>
                  <a:pt x="0" y="169"/>
                </a:lnTo>
                <a:lnTo>
                  <a:pt x="0" y="1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endParaRPr>
          </a:p>
        </p:txBody>
      </p:sp>
      <p:sp>
        <p:nvSpPr>
          <p:cNvPr id="6" name="Freeform 10"/>
          <p:cNvSpPr>
            <a:spLocks noEditPoints="1"/>
          </p:cNvSpPr>
          <p:nvPr/>
        </p:nvSpPr>
        <p:spPr bwMode="auto">
          <a:xfrm>
            <a:off x="407195" y="1796757"/>
            <a:ext cx="2149079" cy="1105241"/>
          </a:xfrm>
          <a:custGeom>
            <a:avLst/>
            <a:gdLst>
              <a:gd name="T0" fmla="*/ 1096 w 1103"/>
              <a:gd name="T1" fmla="*/ 356 h 565"/>
              <a:gd name="T2" fmla="*/ 1096 w 1103"/>
              <a:gd name="T3" fmla="*/ 295 h 565"/>
              <a:gd name="T4" fmla="*/ 1080 w 1103"/>
              <a:gd name="T5" fmla="*/ 237 h 565"/>
              <a:gd name="T6" fmla="*/ 996 w 1103"/>
              <a:gd name="T7" fmla="*/ 71 h 565"/>
              <a:gd name="T8" fmla="*/ 974 w 1103"/>
              <a:gd name="T9" fmla="*/ 60 h 565"/>
              <a:gd name="T10" fmla="*/ 733 w 1103"/>
              <a:gd name="T11" fmla="*/ 60 h 565"/>
              <a:gd name="T12" fmla="*/ 733 w 1103"/>
              <a:gd name="T13" fmla="*/ 329 h 565"/>
              <a:gd name="T14" fmla="*/ 711 w 1103"/>
              <a:gd name="T15" fmla="*/ 329 h 565"/>
              <a:gd name="T16" fmla="*/ 711 w 1103"/>
              <a:gd name="T17" fmla="*/ 40 h 565"/>
              <a:gd name="T18" fmla="*/ 789 w 1103"/>
              <a:gd name="T19" fmla="*/ 40 h 565"/>
              <a:gd name="T20" fmla="*/ 789 w 1103"/>
              <a:gd name="T21" fmla="*/ 0 h 565"/>
              <a:gd name="T22" fmla="*/ 587 w 1103"/>
              <a:gd name="T23" fmla="*/ 0 h 565"/>
              <a:gd name="T24" fmla="*/ 557 w 1103"/>
              <a:gd name="T25" fmla="*/ 160 h 565"/>
              <a:gd name="T26" fmla="*/ 0 w 1103"/>
              <a:gd name="T27" fmla="*/ 160 h 565"/>
              <a:gd name="T28" fmla="*/ 36 w 1103"/>
              <a:gd name="T29" fmla="*/ 342 h 565"/>
              <a:gd name="T30" fmla="*/ 79 w 1103"/>
              <a:gd name="T31" fmla="*/ 342 h 565"/>
              <a:gd name="T32" fmla="*/ 79 w 1103"/>
              <a:gd name="T33" fmla="*/ 505 h 565"/>
              <a:gd name="T34" fmla="*/ 141 w 1103"/>
              <a:gd name="T35" fmla="*/ 505 h 565"/>
              <a:gd name="T36" fmla="*/ 230 w 1103"/>
              <a:gd name="T37" fmla="*/ 565 h 565"/>
              <a:gd name="T38" fmla="*/ 320 w 1103"/>
              <a:gd name="T39" fmla="*/ 505 h 565"/>
              <a:gd name="T40" fmla="*/ 353 w 1103"/>
              <a:gd name="T41" fmla="*/ 505 h 565"/>
              <a:gd name="T42" fmla="*/ 442 w 1103"/>
              <a:gd name="T43" fmla="*/ 565 h 565"/>
              <a:gd name="T44" fmla="*/ 532 w 1103"/>
              <a:gd name="T45" fmla="*/ 505 h 565"/>
              <a:gd name="T46" fmla="*/ 844 w 1103"/>
              <a:gd name="T47" fmla="*/ 505 h 565"/>
              <a:gd name="T48" fmla="*/ 934 w 1103"/>
              <a:gd name="T49" fmla="*/ 565 h 565"/>
              <a:gd name="T50" fmla="*/ 1023 w 1103"/>
              <a:gd name="T51" fmla="*/ 505 h 565"/>
              <a:gd name="T52" fmla="*/ 1087 w 1103"/>
              <a:gd name="T53" fmla="*/ 505 h 565"/>
              <a:gd name="T54" fmla="*/ 1103 w 1103"/>
              <a:gd name="T55" fmla="*/ 489 h 565"/>
              <a:gd name="T56" fmla="*/ 1103 w 1103"/>
              <a:gd name="T57" fmla="*/ 387 h 565"/>
              <a:gd name="T58" fmla="*/ 1096 w 1103"/>
              <a:gd name="T59" fmla="*/ 356 h 565"/>
              <a:gd name="T60" fmla="*/ 230 w 1103"/>
              <a:gd name="T61" fmla="*/ 522 h 565"/>
              <a:gd name="T62" fmla="*/ 178 w 1103"/>
              <a:gd name="T63" fmla="*/ 469 h 565"/>
              <a:gd name="T64" fmla="*/ 230 w 1103"/>
              <a:gd name="T65" fmla="*/ 416 h 565"/>
              <a:gd name="T66" fmla="*/ 283 w 1103"/>
              <a:gd name="T67" fmla="*/ 469 h 565"/>
              <a:gd name="T68" fmla="*/ 230 w 1103"/>
              <a:gd name="T69" fmla="*/ 522 h 565"/>
              <a:gd name="T70" fmla="*/ 442 w 1103"/>
              <a:gd name="T71" fmla="*/ 522 h 565"/>
              <a:gd name="T72" fmla="*/ 389 w 1103"/>
              <a:gd name="T73" fmla="*/ 469 h 565"/>
              <a:gd name="T74" fmla="*/ 442 w 1103"/>
              <a:gd name="T75" fmla="*/ 416 h 565"/>
              <a:gd name="T76" fmla="*/ 495 w 1103"/>
              <a:gd name="T77" fmla="*/ 469 h 565"/>
              <a:gd name="T78" fmla="*/ 442 w 1103"/>
              <a:gd name="T79" fmla="*/ 522 h 565"/>
              <a:gd name="T80" fmla="*/ 934 w 1103"/>
              <a:gd name="T81" fmla="*/ 522 h 565"/>
              <a:gd name="T82" fmla="*/ 881 w 1103"/>
              <a:gd name="T83" fmla="*/ 469 h 565"/>
              <a:gd name="T84" fmla="*/ 934 w 1103"/>
              <a:gd name="T85" fmla="*/ 416 h 565"/>
              <a:gd name="T86" fmla="*/ 986 w 1103"/>
              <a:gd name="T87" fmla="*/ 469 h 565"/>
              <a:gd name="T88" fmla="*/ 934 w 1103"/>
              <a:gd name="T89" fmla="*/ 522 h 565"/>
              <a:gd name="T90" fmla="*/ 1015 w 1103"/>
              <a:gd name="T91" fmla="*/ 213 h 565"/>
              <a:gd name="T92" fmla="*/ 842 w 1103"/>
              <a:gd name="T93" fmla="*/ 213 h 565"/>
              <a:gd name="T94" fmla="*/ 830 w 1103"/>
              <a:gd name="T95" fmla="*/ 194 h 565"/>
              <a:gd name="T96" fmla="*/ 830 w 1103"/>
              <a:gd name="T97" fmla="*/ 113 h 565"/>
              <a:gd name="T98" fmla="*/ 838 w 1103"/>
              <a:gd name="T99" fmla="*/ 106 h 565"/>
              <a:gd name="T100" fmla="*/ 964 w 1103"/>
              <a:gd name="T101" fmla="*/ 106 h 565"/>
              <a:gd name="T102" fmla="*/ 977 w 1103"/>
              <a:gd name="T103" fmla="*/ 114 h 565"/>
              <a:gd name="T104" fmla="*/ 1022 w 1103"/>
              <a:gd name="T105" fmla="*/ 203 h 565"/>
              <a:gd name="T106" fmla="*/ 1015 w 1103"/>
              <a:gd name="T107" fmla="*/ 213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3" h="565">
                <a:moveTo>
                  <a:pt x="1096" y="356"/>
                </a:moveTo>
                <a:cubicBezTo>
                  <a:pt x="1096" y="295"/>
                  <a:pt x="1096" y="295"/>
                  <a:pt x="1096" y="295"/>
                </a:cubicBezTo>
                <a:cubicBezTo>
                  <a:pt x="1095" y="274"/>
                  <a:pt x="1090" y="255"/>
                  <a:pt x="1080" y="237"/>
                </a:cubicBezTo>
                <a:cubicBezTo>
                  <a:pt x="996" y="71"/>
                  <a:pt x="996" y="71"/>
                  <a:pt x="996" y="71"/>
                </a:cubicBezTo>
                <a:cubicBezTo>
                  <a:pt x="992" y="64"/>
                  <a:pt x="985" y="60"/>
                  <a:pt x="974" y="60"/>
                </a:cubicBezTo>
                <a:cubicBezTo>
                  <a:pt x="733" y="60"/>
                  <a:pt x="733" y="60"/>
                  <a:pt x="733" y="60"/>
                </a:cubicBezTo>
                <a:cubicBezTo>
                  <a:pt x="733" y="329"/>
                  <a:pt x="733" y="329"/>
                  <a:pt x="733" y="329"/>
                </a:cubicBezTo>
                <a:cubicBezTo>
                  <a:pt x="711" y="329"/>
                  <a:pt x="711" y="329"/>
                  <a:pt x="711" y="329"/>
                </a:cubicBezTo>
                <a:cubicBezTo>
                  <a:pt x="711" y="40"/>
                  <a:pt x="711" y="40"/>
                  <a:pt x="711" y="40"/>
                </a:cubicBezTo>
                <a:cubicBezTo>
                  <a:pt x="789" y="40"/>
                  <a:pt x="789" y="40"/>
                  <a:pt x="789" y="40"/>
                </a:cubicBezTo>
                <a:cubicBezTo>
                  <a:pt x="789" y="0"/>
                  <a:pt x="789" y="0"/>
                  <a:pt x="789" y="0"/>
                </a:cubicBezTo>
                <a:cubicBezTo>
                  <a:pt x="722" y="0"/>
                  <a:pt x="654" y="0"/>
                  <a:pt x="587" y="0"/>
                </a:cubicBezTo>
                <a:cubicBezTo>
                  <a:pt x="557" y="160"/>
                  <a:pt x="557" y="160"/>
                  <a:pt x="557" y="160"/>
                </a:cubicBezTo>
                <a:cubicBezTo>
                  <a:pt x="0" y="160"/>
                  <a:pt x="0" y="160"/>
                  <a:pt x="0" y="160"/>
                </a:cubicBezTo>
                <a:cubicBezTo>
                  <a:pt x="36" y="342"/>
                  <a:pt x="36" y="342"/>
                  <a:pt x="36" y="342"/>
                </a:cubicBezTo>
                <a:cubicBezTo>
                  <a:pt x="79" y="342"/>
                  <a:pt x="79" y="342"/>
                  <a:pt x="79" y="342"/>
                </a:cubicBezTo>
                <a:cubicBezTo>
                  <a:pt x="79" y="396"/>
                  <a:pt x="79" y="451"/>
                  <a:pt x="79" y="505"/>
                </a:cubicBezTo>
                <a:cubicBezTo>
                  <a:pt x="141" y="505"/>
                  <a:pt x="141" y="505"/>
                  <a:pt x="141" y="505"/>
                </a:cubicBezTo>
                <a:cubicBezTo>
                  <a:pt x="155" y="540"/>
                  <a:pt x="190" y="565"/>
                  <a:pt x="230" y="565"/>
                </a:cubicBezTo>
                <a:cubicBezTo>
                  <a:pt x="271" y="565"/>
                  <a:pt x="306" y="540"/>
                  <a:pt x="320" y="505"/>
                </a:cubicBezTo>
                <a:cubicBezTo>
                  <a:pt x="353" y="505"/>
                  <a:pt x="353" y="505"/>
                  <a:pt x="353" y="505"/>
                </a:cubicBezTo>
                <a:cubicBezTo>
                  <a:pt x="367" y="540"/>
                  <a:pt x="402" y="565"/>
                  <a:pt x="442" y="565"/>
                </a:cubicBezTo>
                <a:cubicBezTo>
                  <a:pt x="483" y="565"/>
                  <a:pt x="518" y="540"/>
                  <a:pt x="532" y="505"/>
                </a:cubicBezTo>
                <a:cubicBezTo>
                  <a:pt x="844" y="505"/>
                  <a:pt x="844" y="505"/>
                  <a:pt x="844" y="505"/>
                </a:cubicBezTo>
                <a:cubicBezTo>
                  <a:pt x="858" y="540"/>
                  <a:pt x="893" y="565"/>
                  <a:pt x="934" y="565"/>
                </a:cubicBezTo>
                <a:cubicBezTo>
                  <a:pt x="974" y="565"/>
                  <a:pt x="1009" y="540"/>
                  <a:pt x="1023" y="505"/>
                </a:cubicBezTo>
                <a:cubicBezTo>
                  <a:pt x="1087" y="505"/>
                  <a:pt x="1087" y="505"/>
                  <a:pt x="1087" y="505"/>
                </a:cubicBezTo>
                <a:cubicBezTo>
                  <a:pt x="1096" y="505"/>
                  <a:pt x="1103" y="498"/>
                  <a:pt x="1103" y="489"/>
                </a:cubicBezTo>
                <a:cubicBezTo>
                  <a:pt x="1103" y="387"/>
                  <a:pt x="1103" y="387"/>
                  <a:pt x="1103" y="387"/>
                </a:cubicBezTo>
                <a:cubicBezTo>
                  <a:pt x="1103" y="372"/>
                  <a:pt x="1101" y="369"/>
                  <a:pt x="1096" y="356"/>
                </a:cubicBezTo>
                <a:close/>
                <a:moveTo>
                  <a:pt x="230" y="522"/>
                </a:moveTo>
                <a:cubicBezTo>
                  <a:pt x="201" y="522"/>
                  <a:pt x="178" y="498"/>
                  <a:pt x="178" y="469"/>
                </a:cubicBezTo>
                <a:cubicBezTo>
                  <a:pt x="178" y="440"/>
                  <a:pt x="201" y="416"/>
                  <a:pt x="230" y="416"/>
                </a:cubicBezTo>
                <a:cubicBezTo>
                  <a:pt x="260" y="416"/>
                  <a:pt x="283" y="440"/>
                  <a:pt x="283" y="469"/>
                </a:cubicBezTo>
                <a:cubicBezTo>
                  <a:pt x="283" y="498"/>
                  <a:pt x="260" y="522"/>
                  <a:pt x="230" y="522"/>
                </a:cubicBezTo>
                <a:close/>
                <a:moveTo>
                  <a:pt x="442" y="522"/>
                </a:moveTo>
                <a:cubicBezTo>
                  <a:pt x="413" y="522"/>
                  <a:pt x="389" y="498"/>
                  <a:pt x="389" y="469"/>
                </a:cubicBezTo>
                <a:cubicBezTo>
                  <a:pt x="389" y="440"/>
                  <a:pt x="413" y="416"/>
                  <a:pt x="442" y="416"/>
                </a:cubicBezTo>
                <a:cubicBezTo>
                  <a:pt x="471" y="416"/>
                  <a:pt x="495" y="440"/>
                  <a:pt x="495" y="469"/>
                </a:cubicBezTo>
                <a:cubicBezTo>
                  <a:pt x="495" y="498"/>
                  <a:pt x="471" y="522"/>
                  <a:pt x="442" y="522"/>
                </a:cubicBezTo>
                <a:close/>
                <a:moveTo>
                  <a:pt x="934" y="522"/>
                </a:moveTo>
                <a:cubicBezTo>
                  <a:pt x="904" y="522"/>
                  <a:pt x="881" y="498"/>
                  <a:pt x="881" y="469"/>
                </a:cubicBezTo>
                <a:cubicBezTo>
                  <a:pt x="881" y="440"/>
                  <a:pt x="904" y="416"/>
                  <a:pt x="934" y="416"/>
                </a:cubicBezTo>
                <a:cubicBezTo>
                  <a:pt x="963" y="416"/>
                  <a:pt x="986" y="440"/>
                  <a:pt x="986" y="469"/>
                </a:cubicBezTo>
                <a:cubicBezTo>
                  <a:pt x="986" y="498"/>
                  <a:pt x="963" y="522"/>
                  <a:pt x="934" y="522"/>
                </a:cubicBezTo>
                <a:close/>
                <a:moveTo>
                  <a:pt x="1015" y="213"/>
                </a:moveTo>
                <a:cubicBezTo>
                  <a:pt x="842" y="213"/>
                  <a:pt x="842" y="213"/>
                  <a:pt x="842" y="213"/>
                </a:cubicBezTo>
                <a:cubicBezTo>
                  <a:pt x="831" y="212"/>
                  <a:pt x="830" y="204"/>
                  <a:pt x="830" y="194"/>
                </a:cubicBezTo>
                <a:cubicBezTo>
                  <a:pt x="830" y="113"/>
                  <a:pt x="830" y="113"/>
                  <a:pt x="830" y="113"/>
                </a:cubicBezTo>
                <a:cubicBezTo>
                  <a:pt x="830" y="109"/>
                  <a:pt x="833" y="106"/>
                  <a:pt x="838" y="106"/>
                </a:cubicBezTo>
                <a:cubicBezTo>
                  <a:pt x="964" y="106"/>
                  <a:pt x="964" y="106"/>
                  <a:pt x="964" y="106"/>
                </a:cubicBezTo>
                <a:cubicBezTo>
                  <a:pt x="970" y="106"/>
                  <a:pt x="974" y="109"/>
                  <a:pt x="977" y="114"/>
                </a:cubicBezTo>
                <a:cubicBezTo>
                  <a:pt x="1022" y="203"/>
                  <a:pt x="1022" y="203"/>
                  <a:pt x="1022" y="203"/>
                </a:cubicBezTo>
                <a:cubicBezTo>
                  <a:pt x="1024" y="207"/>
                  <a:pt x="1023" y="212"/>
                  <a:pt x="1015" y="213"/>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endParaRPr>
          </a:p>
        </p:txBody>
      </p:sp>
      <p:sp>
        <p:nvSpPr>
          <p:cNvPr id="7" name="Freeform 16"/>
          <p:cNvSpPr>
            <a:spLocks/>
          </p:cNvSpPr>
          <p:nvPr/>
        </p:nvSpPr>
        <p:spPr bwMode="auto">
          <a:xfrm>
            <a:off x="3377426" y="1449379"/>
            <a:ext cx="1034654" cy="633217"/>
          </a:xfrm>
          <a:custGeom>
            <a:avLst/>
            <a:gdLst>
              <a:gd name="T0" fmla="*/ 0 w 869"/>
              <a:gd name="T1" fmla="*/ 169 h 169"/>
              <a:gd name="T2" fmla="*/ 116 w 869"/>
              <a:gd name="T3" fmla="*/ 82 h 169"/>
              <a:gd name="T4" fmla="*/ 245 w 869"/>
              <a:gd name="T5" fmla="*/ 74 h 169"/>
              <a:gd name="T6" fmla="*/ 362 w 869"/>
              <a:gd name="T7" fmla="*/ 0 h 169"/>
              <a:gd name="T8" fmla="*/ 483 w 869"/>
              <a:gd name="T9" fmla="*/ 0 h 169"/>
              <a:gd name="T10" fmla="*/ 650 w 869"/>
              <a:gd name="T11" fmla="*/ 74 h 169"/>
              <a:gd name="T12" fmla="*/ 784 w 869"/>
              <a:gd name="T13" fmla="*/ 74 h 169"/>
              <a:gd name="T14" fmla="*/ 869 w 869"/>
              <a:gd name="T15" fmla="*/ 169 h 169"/>
              <a:gd name="T16" fmla="*/ 0 w 869"/>
              <a:gd name="T17" fmla="*/ 169 h 169"/>
              <a:gd name="T18" fmla="*/ 0 w 869"/>
              <a:gd name="T1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9" h="169">
                <a:moveTo>
                  <a:pt x="0" y="169"/>
                </a:moveTo>
                <a:lnTo>
                  <a:pt x="116" y="82"/>
                </a:lnTo>
                <a:lnTo>
                  <a:pt x="245" y="74"/>
                </a:lnTo>
                <a:lnTo>
                  <a:pt x="362" y="0"/>
                </a:lnTo>
                <a:lnTo>
                  <a:pt x="483" y="0"/>
                </a:lnTo>
                <a:lnTo>
                  <a:pt x="650" y="74"/>
                </a:lnTo>
                <a:lnTo>
                  <a:pt x="784" y="74"/>
                </a:lnTo>
                <a:lnTo>
                  <a:pt x="869" y="169"/>
                </a:lnTo>
                <a:lnTo>
                  <a:pt x="0" y="169"/>
                </a:lnTo>
                <a:lnTo>
                  <a:pt x="0" y="169"/>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endParaRPr>
          </a:p>
        </p:txBody>
      </p:sp>
      <p:sp>
        <p:nvSpPr>
          <p:cNvPr id="8" name="Freeform 17"/>
          <p:cNvSpPr>
            <a:spLocks noEditPoints="1"/>
          </p:cNvSpPr>
          <p:nvPr/>
        </p:nvSpPr>
        <p:spPr bwMode="auto">
          <a:xfrm>
            <a:off x="3350042" y="1796757"/>
            <a:ext cx="2149079" cy="1105241"/>
          </a:xfrm>
          <a:custGeom>
            <a:avLst/>
            <a:gdLst>
              <a:gd name="T0" fmla="*/ 1096 w 1103"/>
              <a:gd name="T1" fmla="*/ 356 h 565"/>
              <a:gd name="T2" fmla="*/ 1096 w 1103"/>
              <a:gd name="T3" fmla="*/ 295 h 565"/>
              <a:gd name="T4" fmla="*/ 1080 w 1103"/>
              <a:gd name="T5" fmla="*/ 237 h 565"/>
              <a:gd name="T6" fmla="*/ 996 w 1103"/>
              <a:gd name="T7" fmla="*/ 71 h 565"/>
              <a:gd name="T8" fmla="*/ 974 w 1103"/>
              <a:gd name="T9" fmla="*/ 60 h 565"/>
              <a:gd name="T10" fmla="*/ 733 w 1103"/>
              <a:gd name="T11" fmla="*/ 60 h 565"/>
              <a:gd name="T12" fmla="*/ 733 w 1103"/>
              <a:gd name="T13" fmla="*/ 329 h 565"/>
              <a:gd name="T14" fmla="*/ 711 w 1103"/>
              <a:gd name="T15" fmla="*/ 329 h 565"/>
              <a:gd name="T16" fmla="*/ 711 w 1103"/>
              <a:gd name="T17" fmla="*/ 40 h 565"/>
              <a:gd name="T18" fmla="*/ 789 w 1103"/>
              <a:gd name="T19" fmla="*/ 40 h 565"/>
              <a:gd name="T20" fmla="*/ 789 w 1103"/>
              <a:gd name="T21" fmla="*/ 0 h 565"/>
              <a:gd name="T22" fmla="*/ 587 w 1103"/>
              <a:gd name="T23" fmla="*/ 0 h 565"/>
              <a:gd name="T24" fmla="*/ 557 w 1103"/>
              <a:gd name="T25" fmla="*/ 160 h 565"/>
              <a:gd name="T26" fmla="*/ 0 w 1103"/>
              <a:gd name="T27" fmla="*/ 160 h 565"/>
              <a:gd name="T28" fmla="*/ 36 w 1103"/>
              <a:gd name="T29" fmla="*/ 342 h 565"/>
              <a:gd name="T30" fmla="*/ 79 w 1103"/>
              <a:gd name="T31" fmla="*/ 342 h 565"/>
              <a:gd name="T32" fmla="*/ 79 w 1103"/>
              <a:gd name="T33" fmla="*/ 505 h 565"/>
              <a:gd name="T34" fmla="*/ 141 w 1103"/>
              <a:gd name="T35" fmla="*/ 505 h 565"/>
              <a:gd name="T36" fmla="*/ 230 w 1103"/>
              <a:gd name="T37" fmla="*/ 565 h 565"/>
              <a:gd name="T38" fmla="*/ 320 w 1103"/>
              <a:gd name="T39" fmla="*/ 505 h 565"/>
              <a:gd name="T40" fmla="*/ 353 w 1103"/>
              <a:gd name="T41" fmla="*/ 505 h 565"/>
              <a:gd name="T42" fmla="*/ 442 w 1103"/>
              <a:gd name="T43" fmla="*/ 565 h 565"/>
              <a:gd name="T44" fmla="*/ 532 w 1103"/>
              <a:gd name="T45" fmla="*/ 505 h 565"/>
              <a:gd name="T46" fmla="*/ 844 w 1103"/>
              <a:gd name="T47" fmla="*/ 505 h 565"/>
              <a:gd name="T48" fmla="*/ 934 w 1103"/>
              <a:gd name="T49" fmla="*/ 565 h 565"/>
              <a:gd name="T50" fmla="*/ 1023 w 1103"/>
              <a:gd name="T51" fmla="*/ 505 h 565"/>
              <a:gd name="T52" fmla="*/ 1087 w 1103"/>
              <a:gd name="T53" fmla="*/ 505 h 565"/>
              <a:gd name="T54" fmla="*/ 1103 w 1103"/>
              <a:gd name="T55" fmla="*/ 489 h 565"/>
              <a:gd name="T56" fmla="*/ 1103 w 1103"/>
              <a:gd name="T57" fmla="*/ 387 h 565"/>
              <a:gd name="T58" fmla="*/ 1096 w 1103"/>
              <a:gd name="T59" fmla="*/ 356 h 565"/>
              <a:gd name="T60" fmla="*/ 230 w 1103"/>
              <a:gd name="T61" fmla="*/ 522 h 565"/>
              <a:gd name="T62" fmla="*/ 178 w 1103"/>
              <a:gd name="T63" fmla="*/ 469 h 565"/>
              <a:gd name="T64" fmla="*/ 230 w 1103"/>
              <a:gd name="T65" fmla="*/ 416 h 565"/>
              <a:gd name="T66" fmla="*/ 283 w 1103"/>
              <a:gd name="T67" fmla="*/ 469 h 565"/>
              <a:gd name="T68" fmla="*/ 230 w 1103"/>
              <a:gd name="T69" fmla="*/ 522 h 565"/>
              <a:gd name="T70" fmla="*/ 442 w 1103"/>
              <a:gd name="T71" fmla="*/ 522 h 565"/>
              <a:gd name="T72" fmla="*/ 389 w 1103"/>
              <a:gd name="T73" fmla="*/ 469 h 565"/>
              <a:gd name="T74" fmla="*/ 442 w 1103"/>
              <a:gd name="T75" fmla="*/ 416 h 565"/>
              <a:gd name="T76" fmla="*/ 495 w 1103"/>
              <a:gd name="T77" fmla="*/ 469 h 565"/>
              <a:gd name="T78" fmla="*/ 442 w 1103"/>
              <a:gd name="T79" fmla="*/ 522 h 565"/>
              <a:gd name="T80" fmla="*/ 934 w 1103"/>
              <a:gd name="T81" fmla="*/ 522 h 565"/>
              <a:gd name="T82" fmla="*/ 881 w 1103"/>
              <a:gd name="T83" fmla="*/ 469 h 565"/>
              <a:gd name="T84" fmla="*/ 934 w 1103"/>
              <a:gd name="T85" fmla="*/ 416 h 565"/>
              <a:gd name="T86" fmla="*/ 986 w 1103"/>
              <a:gd name="T87" fmla="*/ 469 h 565"/>
              <a:gd name="T88" fmla="*/ 934 w 1103"/>
              <a:gd name="T89" fmla="*/ 522 h 565"/>
              <a:gd name="T90" fmla="*/ 1015 w 1103"/>
              <a:gd name="T91" fmla="*/ 213 h 565"/>
              <a:gd name="T92" fmla="*/ 842 w 1103"/>
              <a:gd name="T93" fmla="*/ 213 h 565"/>
              <a:gd name="T94" fmla="*/ 830 w 1103"/>
              <a:gd name="T95" fmla="*/ 194 h 565"/>
              <a:gd name="T96" fmla="*/ 830 w 1103"/>
              <a:gd name="T97" fmla="*/ 113 h 565"/>
              <a:gd name="T98" fmla="*/ 838 w 1103"/>
              <a:gd name="T99" fmla="*/ 106 h 565"/>
              <a:gd name="T100" fmla="*/ 964 w 1103"/>
              <a:gd name="T101" fmla="*/ 106 h 565"/>
              <a:gd name="T102" fmla="*/ 977 w 1103"/>
              <a:gd name="T103" fmla="*/ 114 h 565"/>
              <a:gd name="T104" fmla="*/ 1022 w 1103"/>
              <a:gd name="T105" fmla="*/ 203 h 565"/>
              <a:gd name="T106" fmla="*/ 1015 w 1103"/>
              <a:gd name="T107" fmla="*/ 213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3" h="565">
                <a:moveTo>
                  <a:pt x="1096" y="356"/>
                </a:moveTo>
                <a:cubicBezTo>
                  <a:pt x="1096" y="295"/>
                  <a:pt x="1096" y="295"/>
                  <a:pt x="1096" y="295"/>
                </a:cubicBezTo>
                <a:cubicBezTo>
                  <a:pt x="1095" y="274"/>
                  <a:pt x="1090" y="255"/>
                  <a:pt x="1080" y="237"/>
                </a:cubicBezTo>
                <a:cubicBezTo>
                  <a:pt x="996" y="71"/>
                  <a:pt x="996" y="71"/>
                  <a:pt x="996" y="71"/>
                </a:cubicBezTo>
                <a:cubicBezTo>
                  <a:pt x="992" y="64"/>
                  <a:pt x="985" y="60"/>
                  <a:pt x="974" y="60"/>
                </a:cubicBezTo>
                <a:cubicBezTo>
                  <a:pt x="733" y="60"/>
                  <a:pt x="733" y="60"/>
                  <a:pt x="733" y="60"/>
                </a:cubicBezTo>
                <a:cubicBezTo>
                  <a:pt x="733" y="329"/>
                  <a:pt x="733" y="329"/>
                  <a:pt x="733" y="329"/>
                </a:cubicBezTo>
                <a:cubicBezTo>
                  <a:pt x="711" y="329"/>
                  <a:pt x="711" y="329"/>
                  <a:pt x="711" y="329"/>
                </a:cubicBezTo>
                <a:cubicBezTo>
                  <a:pt x="711" y="40"/>
                  <a:pt x="711" y="40"/>
                  <a:pt x="711" y="40"/>
                </a:cubicBezTo>
                <a:cubicBezTo>
                  <a:pt x="789" y="40"/>
                  <a:pt x="789" y="40"/>
                  <a:pt x="789" y="40"/>
                </a:cubicBezTo>
                <a:cubicBezTo>
                  <a:pt x="789" y="0"/>
                  <a:pt x="789" y="0"/>
                  <a:pt x="789" y="0"/>
                </a:cubicBezTo>
                <a:cubicBezTo>
                  <a:pt x="722" y="0"/>
                  <a:pt x="654" y="0"/>
                  <a:pt x="587" y="0"/>
                </a:cubicBezTo>
                <a:cubicBezTo>
                  <a:pt x="557" y="160"/>
                  <a:pt x="557" y="160"/>
                  <a:pt x="557" y="160"/>
                </a:cubicBezTo>
                <a:cubicBezTo>
                  <a:pt x="0" y="160"/>
                  <a:pt x="0" y="160"/>
                  <a:pt x="0" y="160"/>
                </a:cubicBezTo>
                <a:cubicBezTo>
                  <a:pt x="36" y="342"/>
                  <a:pt x="36" y="342"/>
                  <a:pt x="36" y="342"/>
                </a:cubicBezTo>
                <a:cubicBezTo>
                  <a:pt x="79" y="342"/>
                  <a:pt x="79" y="342"/>
                  <a:pt x="79" y="342"/>
                </a:cubicBezTo>
                <a:cubicBezTo>
                  <a:pt x="79" y="396"/>
                  <a:pt x="79" y="451"/>
                  <a:pt x="79" y="505"/>
                </a:cubicBezTo>
                <a:cubicBezTo>
                  <a:pt x="141" y="505"/>
                  <a:pt x="141" y="505"/>
                  <a:pt x="141" y="505"/>
                </a:cubicBezTo>
                <a:cubicBezTo>
                  <a:pt x="155" y="540"/>
                  <a:pt x="190" y="565"/>
                  <a:pt x="230" y="565"/>
                </a:cubicBezTo>
                <a:cubicBezTo>
                  <a:pt x="271" y="565"/>
                  <a:pt x="306" y="540"/>
                  <a:pt x="320" y="505"/>
                </a:cubicBezTo>
                <a:cubicBezTo>
                  <a:pt x="353" y="505"/>
                  <a:pt x="353" y="505"/>
                  <a:pt x="353" y="505"/>
                </a:cubicBezTo>
                <a:cubicBezTo>
                  <a:pt x="367" y="540"/>
                  <a:pt x="402" y="565"/>
                  <a:pt x="442" y="565"/>
                </a:cubicBezTo>
                <a:cubicBezTo>
                  <a:pt x="483" y="565"/>
                  <a:pt x="518" y="540"/>
                  <a:pt x="532" y="505"/>
                </a:cubicBezTo>
                <a:cubicBezTo>
                  <a:pt x="844" y="505"/>
                  <a:pt x="844" y="505"/>
                  <a:pt x="844" y="505"/>
                </a:cubicBezTo>
                <a:cubicBezTo>
                  <a:pt x="858" y="540"/>
                  <a:pt x="893" y="565"/>
                  <a:pt x="934" y="565"/>
                </a:cubicBezTo>
                <a:cubicBezTo>
                  <a:pt x="974" y="565"/>
                  <a:pt x="1009" y="540"/>
                  <a:pt x="1023" y="505"/>
                </a:cubicBezTo>
                <a:cubicBezTo>
                  <a:pt x="1087" y="505"/>
                  <a:pt x="1087" y="505"/>
                  <a:pt x="1087" y="505"/>
                </a:cubicBezTo>
                <a:cubicBezTo>
                  <a:pt x="1096" y="505"/>
                  <a:pt x="1103" y="498"/>
                  <a:pt x="1103" y="489"/>
                </a:cubicBezTo>
                <a:cubicBezTo>
                  <a:pt x="1103" y="387"/>
                  <a:pt x="1103" y="387"/>
                  <a:pt x="1103" y="387"/>
                </a:cubicBezTo>
                <a:cubicBezTo>
                  <a:pt x="1103" y="372"/>
                  <a:pt x="1101" y="369"/>
                  <a:pt x="1096" y="356"/>
                </a:cubicBezTo>
                <a:close/>
                <a:moveTo>
                  <a:pt x="230" y="522"/>
                </a:moveTo>
                <a:cubicBezTo>
                  <a:pt x="201" y="522"/>
                  <a:pt x="178" y="498"/>
                  <a:pt x="178" y="469"/>
                </a:cubicBezTo>
                <a:cubicBezTo>
                  <a:pt x="178" y="440"/>
                  <a:pt x="201" y="416"/>
                  <a:pt x="230" y="416"/>
                </a:cubicBezTo>
                <a:cubicBezTo>
                  <a:pt x="260" y="416"/>
                  <a:pt x="283" y="440"/>
                  <a:pt x="283" y="469"/>
                </a:cubicBezTo>
                <a:cubicBezTo>
                  <a:pt x="283" y="498"/>
                  <a:pt x="260" y="522"/>
                  <a:pt x="230" y="522"/>
                </a:cubicBezTo>
                <a:close/>
                <a:moveTo>
                  <a:pt x="442" y="522"/>
                </a:moveTo>
                <a:cubicBezTo>
                  <a:pt x="413" y="522"/>
                  <a:pt x="389" y="498"/>
                  <a:pt x="389" y="469"/>
                </a:cubicBezTo>
                <a:cubicBezTo>
                  <a:pt x="389" y="440"/>
                  <a:pt x="413" y="416"/>
                  <a:pt x="442" y="416"/>
                </a:cubicBezTo>
                <a:cubicBezTo>
                  <a:pt x="471" y="416"/>
                  <a:pt x="495" y="440"/>
                  <a:pt x="495" y="469"/>
                </a:cubicBezTo>
                <a:cubicBezTo>
                  <a:pt x="495" y="498"/>
                  <a:pt x="471" y="522"/>
                  <a:pt x="442" y="522"/>
                </a:cubicBezTo>
                <a:close/>
                <a:moveTo>
                  <a:pt x="934" y="522"/>
                </a:moveTo>
                <a:cubicBezTo>
                  <a:pt x="904" y="522"/>
                  <a:pt x="881" y="498"/>
                  <a:pt x="881" y="469"/>
                </a:cubicBezTo>
                <a:cubicBezTo>
                  <a:pt x="881" y="440"/>
                  <a:pt x="904" y="416"/>
                  <a:pt x="934" y="416"/>
                </a:cubicBezTo>
                <a:cubicBezTo>
                  <a:pt x="963" y="416"/>
                  <a:pt x="986" y="440"/>
                  <a:pt x="986" y="469"/>
                </a:cubicBezTo>
                <a:cubicBezTo>
                  <a:pt x="986" y="498"/>
                  <a:pt x="963" y="522"/>
                  <a:pt x="934" y="522"/>
                </a:cubicBezTo>
                <a:close/>
                <a:moveTo>
                  <a:pt x="1015" y="213"/>
                </a:moveTo>
                <a:cubicBezTo>
                  <a:pt x="842" y="213"/>
                  <a:pt x="842" y="213"/>
                  <a:pt x="842" y="213"/>
                </a:cubicBezTo>
                <a:cubicBezTo>
                  <a:pt x="831" y="212"/>
                  <a:pt x="830" y="204"/>
                  <a:pt x="830" y="194"/>
                </a:cubicBezTo>
                <a:cubicBezTo>
                  <a:pt x="830" y="113"/>
                  <a:pt x="830" y="113"/>
                  <a:pt x="830" y="113"/>
                </a:cubicBezTo>
                <a:cubicBezTo>
                  <a:pt x="830" y="109"/>
                  <a:pt x="833" y="106"/>
                  <a:pt x="838" y="106"/>
                </a:cubicBezTo>
                <a:cubicBezTo>
                  <a:pt x="964" y="106"/>
                  <a:pt x="964" y="106"/>
                  <a:pt x="964" y="106"/>
                </a:cubicBezTo>
                <a:cubicBezTo>
                  <a:pt x="970" y="106"/>
                  <a:pt x="974" y="109"/>
                  <a:pt x="977" y="114"/>
                </a:cubicBezTo>
                <a:cubicBezTo>
                  <a:pt x="1022" y="203"/>
                  <a:pt x="1022" y="203"/>
                  <a:pt x="1022" y="203"/>
                </a:cubicBezTo>
                <a:cubicBezTo>
                  <a:pt x="1024" y="207"/>
                  <a:pt x="1023" y="212"/>
                  <a:pt x="1015" y="213"/>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endParaRPr>
          </a:p>
        </p:txBody>
      </p:sp>
      <p:sp>
        <p:nvSpPr>
          <p:cNvPr id="9" name="Freeform 19"/>
          <p:cNvSpPr>
            <a:spLocks/>
          </p:cNvSpPr>
          <p:nvPr/>
        </p:nvSpPr>
        <p:spPr bwMode="auto">
          <a:xfrm>
            <a:off x="6347658" y="1614369"/>
            <a:ext cx="1034654" cy="382838"/>
          </a:xfrm>
          <a:custGeom>
            <a:avLst/>
            <a:gdLst>
              <a:gd name="T0" fmla="*/ 0 w 869"/>
              <a:gd name="T1" fmla="*/ 169 h 169"/>
              <a:gd name="T2" fmla="*/ 116 w 869"/>
              <a:gd name="T3" fmla="*/ 82 h 169"/>
              <a:gd name="T4" fmla="*/ 245 w 869"/>
              <a:gd name="T5" fmla="*/ 74 h 169"/>
              <a:gd name="T6" fmla="*/ 362 w 869"/>
              <a:gd name="T7" fmla="*/ 0 h 169"/>
              <a:gd name="T8" fmla="*/ 483 w 869"/>
              <a:gd name="T9" fmla="*/ 0 h 169"/>
              <a:gd name="T10" fmla="*/ 650 w 869"/>
              <a:gd name="T11" fmla="*/ 74 h 169"/>
              <a:gd name="T12" fmla="*/ 784 w 869"/>
              <a:gd name="T13" fmla="*/ 74 h 169"/>
              <a:gd name="T14" fmla="*/ 869 w 869"/>
              <a:gd name="T15" fmla="*/ 169 h 169"/>
              <a:gd name="T16" fmla="*/ 0 w 869"/>
              <a:gd name="T17" fmla="*/ 169 h 169"/>
              <a:gd name="T18" fmla="*/ 0 w 869"/>
              <a:gd name="T1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9" h="169">
                <a:moveTo>
                  <a:pt x="0" y="169"/>
                </a:moveTo>
                <a:lnTo>
                  <a:pt x="116" y="82"/>
                </a:lnTo>
                <a:lnTo>
                  <a:pt x="245" y="74"/>
                </a:lnTo>
                <a:lnTo>
                  <a:pt x="362" y="0"/>
                </a:lnTo>
                <a:lnTo>
                  <a:pt x="483" y="0"/>
                </a:lnTo>
                <a:lnTo>
                  <a:pt x="650" y="74"/>
                </a:lnTo>
                <a:lnTo>
                  <a:pt x="784" y="74"/>
                </a:lnTo>
                <a:lnTo>
                  <a:pt x="869" y="169"/>
                </a:lnTo>
                <a:lnTo>
                  <a:pt x="0" y="169"/>
                </a:lnTo>
                <a:lnTo>
                  <a:pt x="0" y="169"/>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endParaRPr>
          </a:p>
        </p:txBody>
      </p:sp>
      <p:sp>
        <p:nvSpPr>
          <p:cNvPr id="10" name="Freeform 20"/>
          <p:cNvSpPr>
            <a:spLocks noEditPoints="1"/>
          </p:cNvSpPr>
          <p:nvPr/>
        </p:nvSpPr>
        <p:spPr bwMode="auto">
          <a:xfrm>
            <a:off x="6320274" y="1711367"/>
            <a:ext cx="2149079" cy="1105241"/>
          </a:xfrm>
          <a:custGeom>
            <a:avLst/>
            <a:gdLst>
              <a:gd name="T0" fmla="*/ 1096 w 1103"/>
              <a:gd name="T1" fmla="*/ 356 h 565"/>
              <a:gd name="T2" fmla="*/ 1096 w 1103"/>
              <a:gd name="T3" fmla="*/ 295 h 565"/>
              <a:gd name="T4" fmla="*/ 1080 w 1103"/>
              <a:gd name="T5" fmla="*/ 237 h 565"/>
              <a:gd name="T6" fmla="*/ 996 w 1103"/>
              <a:gd name="T7" fmla="*/ 71 h 565"/>
              <a:gd name="T8" fmla="*/ 974 w 1103"/>
              <a:gd name="T9" fmla="*/ 60 h 565"/>
              <a:gd name="T10" fmla="*/ 733 w 1103"/>
              <a:gd name="T11" fmla="*/ 60 h 565"/>
              <a:gd name="T12" fmla="*/ 733 w 1103"/>
              <a:gd name="T13" fmla="*/ 329 h 565"/>
              <a:gd name="T14" fmla="*/ 711 w 1103"/>
              <a:gd name="T15" fmla="*/ 329 h 565"/>
              <a:gd name="T16" fmla="*/ 711 w 1103"/>
              <a:gd name="T17" fmla="*/ 40 h 565"/>
              <a:gd name="T18" fmla="*/ 789 w 1103"/>
              <a:gd name="T19" fmla="*/ 40 h 565"/>
              <a:gd name="T20" fmla="*/ 789 w 1103"/>
              <a:gd name="T21" fmla="*/ 0 h 565"/>
              <a:gd name="T22" fmla="*/ 587 w 1103"/>
              <a:gd name="T23" fmla="*/ 0 h 565"/>
              <a:gd name="T24" fmla="*/ 557 w 1103"/>
              <a:gd name="T25" fmla="*/ 160 h 565"/>
              <a:gd name="T26" fmla="*/ 0 w 1103"/>
              <a:gd name="T27" fmla="*/ 160 h 565"/>
              <a:gd name="T28" fmla="*/ 36 w 1103"/>
              <a:gd name="T29" fmla="*/ 342 h 565"/>
              <a:gd name="T30" fmla="*/ 79 w 1103"/>
              <a:gd name="T31" fmla="*/ 342 h 565"/>
              <a:gd name="T32" fmla="*/ 79 w 1103"/>
              <a:gd name="T33" fmla="*/ 505 h 565"/>
              <a:gd name="T34" fmla="*/ 141 w 1103"/>
              <a:gd name="T35" fmla="*/ 505 h 565"/>
              <a:gd name="T36" fmla="*/ 230 w 1103"/>
              <a:gd name="T37" fmla="*/ 565 h 565"/>
              <a:gd name="T38" fmla="*/ 320 w 1103"/>
              <a:gd name="T39" fmla="*/ 505 h 565"/>
              <a:gd name="T40" fmla="*/ 353 w 1103"/>
              <a:gd name="T41" fmla="*/ 505 h 565"/>
              <a:gd name="T42" fmla="*/ 442 w 1103"/>
              <a:gd name="T43" fmla="*/ 565 h 565"/>
              <a:gd name="T44" fmla="*/ 532 w 1103"/>
              <a:gd name="T45" fmla="*/ 505 h 565"/>
              <a:gd name="T46" fmla="*/ 844 w 1103"/>
              <a:gd name="T47" fmla="*/ 505 h 565"/>
              <a:gd name="T48" fmla="*/ 934 w 1103"/>
              <a:gd name="T49" fmla="*/ 565 h 565"/>
              <a:gd name="T50" fmla="*/ 1023 w 1103"/>
              <a:gd name="T51" fmla="*/ 505 h 565"/>
              <a:gd name="T52" fmla="*/ 1087 w 1103"/>
              <a:gd name="T53" fmla="*/ 505 h 565"/>
              <a:gd name="T54" fmla="*/ 1103 w 1103"/>
              <a:gd name="T55" fmla="*/ 489 h 565"/>
              <a:gd name="T56" fmla="*/ 1103 w 1103"/>
              <a:gd name="T57" fmla="*/ 387 h 565"/>
              <a:gd name="T58" fmla="*/ 1096 w 1103"/>
              <a:gd name="T59" fmla="*/ 356 h 565"/>
              <a:gd name="T60" fmla="*/ 230 w 1103"/>
              <a:gd name="T61" fmla="*/ 522 h 565"/>
              <a:gd name="T62" fmla="*/ 178 w 1103"/>
              <a:gd name="T63" fmla="*/ 469 h 565"/>
              <a:gd name="T64" fmla="*/ 230 w 1103"/>
              <a:gd name="T65" fmla="*/ 416 h 565"/>
              <a:gd name="T66" fmla="*/ 283 w 1103"/>
              <a:gd name="T67" fmla="*/ 469 h 565"/>
              <a:gd name="T68" fmla="*/ 230 w 1103"/>
              <a:gd name="T69" fmla="*/ 522 h 565"/>
              <a:gd name="T70" fmla="*/ 442 w 1103"/>
              <a:gd name="T71" fmla="*/ 522 h 565"/>
              <a:gd name="T72" fmla="*/ 389 w 1103"/>
              <a:gd name="T73" fmla="*/ 469 h 565"/>
              <a:gd name="T74" fmla="*/ 442 w 1103"/>
              <a:gd name="T75" fmla="*/ 416 h 565"/>
              <a:gd name="T76" fmla="*/ 495 w 1103"/>
              <a:gd name="T77" fmla="*/ 469 h 565"/>
              <a:gd name="T78" fmla="*/ 442 w 1103"/>
              <a:gd name="T79" fmla="*/ 522 h 565"/>
              <a:gd name="T80" fmla="*/ 934 w 1103"/>
              <a:gd name="T81" fmla="*/ 522 h 565"/>
              <a:gd name="T82" fmla="*/ 881 w 1103"/>
              <a:gd name="T83" fmla="*/ 469 h 565"/>
              <a:gd name="T84" fmla="*/ 934 w 1103"/>
              <a:gd name="T85" fmla="*/ 416 h 565"/>
              <a:gd name="T86" fmla="*/ 986 w 1103"/>
              <a:gd name="T87" fmla="*/ 469 h 565"/>
              <a:gd name="T88" fmla="*/ 934 w 1103"/>
              <a:gd name="T89" fmla="*/ 522 h 565"/>
              <a:gd name="T90" fmla="*/ 1015 w 1103"/>
              <a:gd name="T91" fmla="*/ 213 h 565"/>
              <a:gd name="T92" fmla="*/ 842 w 1103"/>
              <a:gd name="T93" fmla="*/ 213 h 565"/>
              <a:gd name="T94" fmla="*/ 830 w 1103"/>
              <a:gd name="T95" fmla="*/ 194 h 565"/>
              <a:gd name="T96" fmla="*/ 830 w 1103"/>
              <a:gd name="T97" fmla="*/ 113 h 565"/>
              <a:gd name="T98" fmla="*/ 838 w 1103"/>
              <a:gd name="T99" fmla="*/ 106 h 565"/>
              <a:gd name="T100" fmla="*/ 964 w 1103"/>
              <a:gd name="T101" fmla="*/ 106 h 565"/>
              <a:gd name="T102" fmla="*/ 977 w 1103"/>
              <a:gd name="T103" fmla="*/ 114 h 565"/>
              <a:gd name="T104" fmla="*/ 1022 w 1103"/>
              <a:gd name="T105" fmla="*/ 203 h 565"/>
              <a:gd name="T106" fmla="*/ 1015 w 1103"/>
              <a:gd name="T107" fmla="*/ 213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3" h="565">
                <a:moveTo>
                  <a:pt x="1096" y="356"/>
                </a:moveTo>
                <a:cubicBezTo>
                  <a:pt x="1096" y="295"/>
                  <a:pt x="1096" y="295"/>
                  <a:pt x="1096" y="295"/>
                </a:cubicBezTo>
                <a:cubicBezTo>
                  <a:pt x="1095" y="274"/>
                  <a:pt x="1090" y="255"/>
                  <a:pt x="1080" y="237"/>
                </a:cubicBezTo>
                <a:cubicBezTo>
                  <a:pt x="996" y="71"/>
                  <a:pt x="996" y="71"/>
                  <a:pt x="996" y="71"/>
                </a:cubicBezTo>
                <a:cubicBezTo>
                  <a:pt x="992" y="64"/>
                  <a:pt x="985" y="60"/>
                  <a:pt x="974" y="60"/>
                </a:cubicBezTo>
                <a:cubicBezTo>
                  <a:pt x="733" y="60"/>
                  <a:pt x="733" y="60"/>
                  <a:pt x="733" y="60"/>
                </a:cubicBezTo>
                <a:cubicBezTo>
                  <a:pt x="733" y="329"/>
                  <a:pt x="733" y="329"/>
                  <a:pt x="733" y="329"/>
                </a:cubicBezTo>
                <a:cubicBezTo>
                  <a:pt x="711" y="329"/>
                  <a:pt x="711" y="329"/>
                  <a:pt x="711" y="329"/>
                </a:cubicBezTo>
                <a:cubicBezTo>
                  <a:pt x="711" y="40"/>
                  <a:pt x="711" y="40"/>
                  <a:pt x="711" y="40"/>
                </a:cubicBezTo>
                <a:cubicBezTo>
                  <a:pt x="789" y="40"/>
                  <a:pt x="789" y="40"/>
                  <a:pt x="789" y="40"/>
                </a:cubicBezTo>
                <a:cubicBezTo>
                  <a:pt x="789" y="0"/>
                  <a:pt x="789" y="0"/>
                  <a:pt x="789" y="0"/>
                </a:cubicBezTo>
                <a:cubicBezTo>
                  <a:pt x="722" y="0"/>
                  <a:pt x="654" y="0"/>
                  <a:pt x="587" y="0"/>
                </a:cubicBezTo>
                <a:cubicBezTo>
                  <a:pt x="557" y="160"/>
                  <a:pt x="557" y="160"/>
                  <a:pt x="557" y="160"/>
                </a:cubicBezTo>
                <a:cubicBezTo>
                  <a:pt x="0" y="160"/>
                  <a:pt x="0" y="160"/>
                  <a:pt x="0" y="160"/>
                </a:cubicBezTo>
                <a:cubicBezTo>
                  <a:pt x="36" y="342"/>
                  <a:pt x="36" y="342"/>
                  <a:pt x="36" y="342"/>
                </a:cubicBezTo>
                <a:cubicBezTo>
                  <a:pt x="79" y="342"/>
                  <a:pt x="79" y="342"/>
                  <a:pt x="79" y="342"/>
                </a:cubicBezTo>
                <a:cubicBezTo>
                  <a:pt x="79" y="396"/>
                  <a:pt x="79" y="451"/>
                  <a:pt x="79" y="505"/>
                </a:cubicBezTo>
                <a:cubicBezTo>
                  <a:pt x="141" y="505"/>
                  <a:pt x="141" y="505"/>
                  <a:pt x="141" y="505"/>
                </a:cubicBezTo>
                <a:cubicBezTo>
                  <a:pt x="155" y="540"/>
                  <a:pt x="190" y="565"/>
                  <a:pt x="230" y="565"/>
                </a:cubicBezTo>
                <a:cubicBezTo>
                  <a:pt x="271" y="565"/>
                  <a:pt x="306" y="540"/>
                  <a:pt x="320" y="505"/>
                </a:cubicBezTo>
                <a:cubicBezTo>
                  <a:pt x="353" y="505"/>
                  <a:pt x="353" y="505"/>
                  <a:pt x="353" y="505"/>
                </a:cubicBezTo>
                <a:cubicBezTo>
                  <a:pt x="367" y="540"/>
                  <a:pt x="402" y="565"/>
                  <a:pt x="442" y="565"/>
                </a:cubicBezTo>
                <a:cubicBezTo>
                  <a:pt x="483" y="565"/>
                  <a:pt x="518" y="540"/>
                  <a:pt x="532" y="505"/>
                </a:cubicBezTo>
                <a:cubicBezTo>
                  <a:pt x="844" y="505"/>
                  <a:pt x="844" y="505"/>
                  <a:pt x="844" y="505"/>
                </a:cubicBezTo>
                <a:cubicBezTo>
                  <a:pt x="858" y="540"/>
                  <a:pt x="893" y="565"/>
                  <a:pt x="934" y="565"/>
                </a:cubicBezTo>
                <a:cubicBezTo>
                  <a:pt x="974" y="565"/>
                  <a:pt x="1009" y="540"/>
                  <a:pt x="1023" y="505"/>
                </a:cubicBezTo>
                <a:cubicBezTo>
                  <a:pt x="1087" y="505"/>
                  <a:pt x="1087" y="505"/>
                  <a:pt x="1087" y="505"/>
                </a:cubicBezTo>
                <a:cubicBezTo>
                  <a:pt x="1096" y="505"/>
                  <a:pt x="1103" y="498"/>
                  <a:pt x="1103" y="489"/>
                </a:cubicBezTo>
                <a:cubicBezTo>
                  <a:pt x="1103" y="387"/>
                  <a:pt x="1103" y="387"/>
                  <a:pt x="1103" y="387"/>
                </a:cubicBezTo>
                <a:cubicBezTo>
                  <a:pt x="1103" y="372"/>
                  <a:pt x="1101" y="369"/>
                  <a:pt x="1096" y="356"/>
                </a:cubicBezTo>
                <a:close/>
                <a:moveTo>
                  <a:pt x="230" y="522"/>
                </a:moveTo>
                <a:cubicBezTo>
                  <a:pt x="201" y="522"/>
                  <a:pt x="178" y="498"/>
                  <a:pt x="178" y="469"/>
                </a:cubicBezTo>
                <a:cubicBezTo>
                  <a:pt x="178" y="440"/>
                  <a:pt x="201" y="416"/>
                  <a:pt x="230" y="416"/>
                </a:cubicBezTo>
                <a:cubicBezTo>
                  <a:pt x="260" y="416"/>
                  <a:pt x="283" y="440"/>
                  <a:pt x="283" y="469"/>
                </a:cubicBezTo>
                <a:cubicBezTo>
                  <a:pt x="283" y="498"/>
                  <a:pt x="260" y="522"/>
                  <a:pt x="230" y="522"/>
                </a:cubicBezTo>
                <a:close/>
                <a:moveTo>
                  <a:pt x="442" y="522"/>
                </a:moveTo>
                <a:cubicBezTo>
                  <a:pt x="413" y="522"/>
                  <a:pt x="389" y="498"/>
                  <a:pt x="389" y="469"/>
                </a:cubicBezTo>
                <a:cubicBezTo>
                  <a:pt x="389" y="440"/>
                  <a:pt x="413" y="416"/>
                  <a:pt x="442" y="416"/>
                </a:cubicBezTo>
                <a:cubicBezTo>
                  <a:pt x="471" y="416"/>
                  <a:pt x="495" y="440"/>
                  <a:pt x="495" y="469"/>
                </a:cubicBezTo>
                <a:cubicBezTo>
                  <a:pt x="495" y="498"/>
                  <a:pt x="471" y="522"/>
                  <a:pt x="442" y="522"/>
                </a:cubicBezTo>
                <a:close/>
                <a:moveTo>
                  <a:pt x="934" y="522"/>
                </a:moveTo>
                <a:cubicBezTo>
                  <a:pt x="904" y="522"/>
                  <a:pt x="881" y="498"/>
                  <a:pt x="881" y="469"/>
                </a:cubicBezTo>
                <a:cubicBezTo>
                  <a:pt x="881" y="440"/>
                  <a:pt x="904" y="416"/>
                  <a:pt x="934" y="416"/>
                </a:cubicBezTo>
                <a:cubicBezTo>
                  <a:pt x="963" y="416"/>
                  <a:pt x="986" y="440"/>
                  <a:pt x="986" y="469"/>
                </a:cubicBezTo>
                <a:cubicBezTo>
                  <a:pt x="986" y="498"/>
                  <a:pt x="963" y="522"/>
                  <a:pt x="934" y="522"/>
                </a:cubicBezTo>
                <a:close/>
                <a:moveTo>
                  <a:pt x="1015" y="213"/>
                </a:moveTo>
                <a:cubicBezTo>
                  <a:pt x="842" y="213"/>
                  <a:pt x="842" y="213"/>
                  <a:pt x="842" y="213"/>
                </a:cubicBezTo>
                <a:cubicBezTo>
                  <a:pt x="831" y="212"/>
                  <a:pt x="830" y="204"/>
                  <a:pt x="830" y="194"/>
                </a:cubicBezTo>
                <a:cubicBezTo>
                  <a:pt x="830" y="113"/>
                  <a:pt x="830" y="113"/>
                  <a:pt x="830" y="113"/>
                </a:cubicBezTo>
                <a:cubicBezTo>
                  <a:pt x="830" y="109"/>
                  <a:pt x="833" y="106"/>
                  <a:pt x="838" y="106"/>
                </a:cubicBezTo>
                <a:cubicBezTo>
                  <a:pt x="964" y="106"/>
                  <a:pt x="964" y="106"/>
                  <a:pt x="964" y="106"/>
                </a:cubicBezTo>
                <a:cubicBezTo>
                  <a:pt x="970" y="106"/>
                  <a:pt x="974" y="109"/>
                  <a:pt x="977" y="114"/>
                </a:cubicBezTo>
                <a:cubicBezTo>
                  <a:pt x="1022" y="203"/>
                  <a:pt x="1022" y="203"/>
                  <a:pt x="1022" y="203"/>
                </a:cubicBezTo>
                <a:cubicBezTo>
                  <a:pt x="1024" y="207"/>
                  <a:pt x="1023" y="212"/>
                  <a:pt x="1015" y="213"/>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endParaRPr>
          </a:p>
        </p:txBody>
      </p:sp>
      <p:sp>
        <p:nvSpPr>
          <p:cNvPr id="12" name="TextBox 67"/>
          <p:cNvSpPr txBox="1"/>
          <p:nvPr/>
        </p:nvSpPr>
        <p:spPr>
          <a:xfrm>
            <a:off x="445725" y="3656942"/>
            <a:ext cx="2074047" cy="715802"/>
          </a:xfrm>
          <a:prstGeom prst="rect">
            <a:avLst/>
          </a:prstGeom>
          <a:noFill/>
        </p:spPr>
        <p:txBody>
          <a:bodyPr wrap="square" rtlCol="0">
            <a:spAutoFit/>
          </a:bodyPr>
          <a:lstStyle/>
          <a:p>
            <a:pPr>
              <a:lnSpc>
                <a:spcPct val="150000"/>
              </a:lnSpc>
            </a:pPr>
            <a:r>
              <a:rPr lang="zh-CN" altLang="en-US" sz="900" dirty="0">
                <a:solidFill>
                  <a:schemeClr val="tx1">
                    <a:lumMod val="85000"/>
                    <a:lumOff val="15000"/>
                  </a:schemeClr>
                </a:solidFill>
                <a:latin typeface="微软雅黑" pitchFamily="34" charset="-122"/>
                <a:ea typeface="微软雅黑" pitchFamily="34" charset="-122"/>
                <a:sym typeface="Gill Sans" charset="0"/>
              </a:rPr>
              <a:t>用途概况：</a:t>
            </a: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a:t>
            </a:r>
          </a:p>
        </p:txBody>
      </p:sp>
      <p:sp>
        <p:nvSpPr>
          <p:cNvPr id="13" name="TextBox 68"/>
          <p:cNvSpPr txBox="1"/>
          <p:nvPr/>
        </p:nvSpPr>
        <p:spPr>
          <a:xfrm>
            <a:off x="799708" y="3271931"/>
            <a:ext cx="1107996" cy="276999"/>
          </a:xfrm>
          <a:prstGeom prst="rect">
            <a:avLst/>
          </a:prstGeom>
          <a:noFill/>
        </p:spPr>
        <p:txBody>
          <a:bodyPr wrap="none"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rPr>
              <a:t>单击添加标题</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5" name="TextBox 73"/>
          <p:cNvSpPr txBox="1"/>
          <p:nvPr/>
        </p:nvSpPr>
        <p:spPr>
          <a:xfrm>
            <a:off x="3377427" y="3656942"/>
            <a:ext cx="2074047" cy="715802"/>
          </a:xfrm>
          <a:prstGeom prst="rect">
            <a:avLst/>
          </a:prstGeom>
          <a:noFill/>
        </p:spPr>
        <p:txBody>
          <a:bodyPr wrap="square" rtlCol="0">
            <a:spAutoFit/>
          </a:bodyPr>
          <a:lstStyle/>
          <a:p>
            <a:pPr>
              <a:lnSpc>
                <a:spcPct val="150000"/>
              </a:lnSpc>
            </a:pPr>
            <a:r>
              <a:rPr lang="zh-CN" altLang="en-US" sz="900" dirty="0">
                <a:solidFill>
                  <a:prstClr val="black">
                    <a:lumMod val="85000"/>
                    <a:lumOff val="15000"/>
                  </a:prstClr>
                </a:solidFill>
                <a:latin typeface="微软雅黑" pitchFamily="34" charset="-122"/>
                <a:ea typeface="微软雅黑" pitchFamily="34" charset="-122"/>
                <a:sym typeface="Gill Sans" charset="0"/>
              </a:rPr>
              <a:t>用途概况：</a:t>
            </a: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a:t>
            </a:r>
          </a:p>
        </p:txBody>
      </p:sp>
      <p:sp>
        <p:nvSpPr>
          <p:cNvPr id="16" name="TextBox 74"/>
          <p:cNvSpPr txBox="1"/>
          <p:nvPr/>
        </p:nvSpPr>
        <p:spPr>
          <a:xfrm>
            <a:off x="3680028" y="3224339"/>
            <a:ext cx="1107996" cy="276999"/>
          </a:xfrm>
          <a:prstGeom prst="rect">
            <a:avLst/>
          </a:prstGeom>
          <a:noFill/>
        </p:spPr>
        <p:txBody>
          <a:bodyPr wrap="none"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rPr>
              <a:t>单击添加标题</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8" name="TextBox 76"/>
          <p:cNvSpPr txBox="1"/>
          <p:nvPr/>
        </p:nvSpPr>
        <p:spPr>
          <a:xfrm>
            <a:off x="6386385" y="3656942"/>
            <a:ext cx="2074047" cy="715802"/>
          </a:xfrm>
          <a:prstGeom prst="rect">
            <a:avLst/>
          </a:prstGeom>
          <a:noFill/>
        </p:spPr>
        <p:txBody>
          <a:bodyPr wrap="square" rtlCol="0">
            <a:spAutoFit/>
          </a:bodyPr>
          <a:lstStyle/>
          <a:p>
            <a:pPr>
              <a:lnSpc>
                <a:spcPct val="150000"/>
              </a:lnSpc>
            </a:pPr>
            <a:r>
              <a:rPr lang="zh-CN" altLang="en-US" sz="900" dirty="0">
                <a:solidFill>
                  <a:prstClr val="black">
                    <a:lumMod val="85000"/>
                    <a:lumOff val="15000"/>
                  </a:prstClr>
                </a:solidFill>
                <a:latin typeface="微软雅黑" pitchFamily="34" charset="-122"/>
                <a:ea typeface="微软雅黑" pitchFamily="34" charset="-122"/>
                <a:sym typeface="Gill Sans" charset="0"/>
              </a:rPr>
              <a:t>用途概况：</a:t>
            </a:r>
            <a:r>
              <a:rPr lang="zh-CN" altLang="en-US" sz="900" dirty="0">
                <a:solidFill>
                  <a:prstClr val="black">
                    <a:lumMod val="50000"/>
                    <a:lumOff val="50000"/>
                  </a:prstClr>
                </a:solidFill>
                <a:latin typeface="微软雅黑" pitchFamily="34" charset="-122"/>
                <a:ea typeface="微软雅黑" pitchFamily="34" charset="-122"/>
                <a:sym typeface="Gill Sans" charset="0"/>
              </a:rPr>
              <a:t>此处添加详细文本描述，建议与标题相关并符合整体语言风格，语言描述尽量简洁。</a:t>
            </a:r>
          </a:p>
        </p:txBody>
      </p:sp>
      <p:sp>
        <p:nvSpPr>
          <p:cNvPr id="19" name="TextBox 77"/>
          <p:cNvSpPr txBox="1"/>
          <p:nvPr/>
        </p:nvSpPr>
        <p:spPr>
          <a:xfrm>
            <a:off x="6668360" y="3224339"/>
            <a:ext cx="1107996" cy="276999"/>
          </a:xfrm>
          <a:prstGeom prst="rect">
            <a:avLst/>
          </a:prstGeom>
          <a:noFill/>
        </p:spPr>
        <p:txBody>
          <a:bodyPr wrap="none" rtlCol="0">
            <a:spAutoFit/>
          </a:bodyPr>
          <a:lstStyle/>
          <a:p>
            <a:pPr algn="ctr"/>
            <a:r>
              <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rPr>
              <a:t>单击添加标题</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4"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17"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855189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p:bldP spid="13" grpId="0"/>
      <p:bldP spid="15" grpId="0"/>
      <p:bldP spid="16"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endCxn id="30" idx="1"/>
          </p:cNvCxnSpPr>
          <p:nvPr/>
        </p:nvCxnSpPr>
        <p:spPr>
          <a:xfrm flipV="1">
            <a:off x="2775349" y="1593413"/>
            <a:ext cx="1151876" cy="10970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0" idx="5"/>
            <a:endCxn id="34" idx="1"/>
          </p:cNvCxnSpPr>
          <p:nvPr/>
        </p:nvCxnSpPr>
        <p:spPr>
          <a:xfrm flipV="1">
            <a:off x="5173237" y="1721116"/>
            <a:ext cx="1244537" cy="1118689"/>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3" name="组合 28"/>
          <p:cNvGrpSpPr/>
          <p:nvPr/>
        </p:nvGrpSpPr>
        <p:grpSpPr>
          <a:xfrm>
            <a:off x="3669169" y="1335276"/>
            <a:ext cx="1762124" cy="1762668"/>
            <a:chOff x="4892222" y="1779814"/>
            <a:chExt cx="2349499" cy="2349499"/>
          </a:xfrm>
        </p:grpSpPr>
        <p:sp>
          <p:nvSpPr>
            <p:cNvPr id="30" name="椭圆 29"/>
            <p:cNvSpPr/>
            <p:nvPr/>
          </p:nvSpPr>
          <p:spPr>
            <a:xfrm>
              <a:off x="4892222" y="1779814"/>
              <a:ext cx="2349499" cy="23494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Freeform 514"/>
            <p:cNvSpPr>
              <a:spLocks noChangeAspect="1" noEditPoints="1"/>
            </p:cNvSpPr>
            <p:nvPr/>
          </p:nvSpPr>
          <p:spPr bwMode="auto">
            <a:xfrm>
              <a:off x="5558500" y="2202811"/>
              <a:ext cx="1016943" cy="720000"/>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p:cNvSpPr txBox="1"/>
            <p:nvPr/>
          </p:nvSpPr>
          <p:spPr>
            <a:xfrm>
              <a:off x="5305887" y="3169347"/>
              <a:ext cx="1522166" cy="566135"/>
            </a:xfrm>
            <a:prstGeom prst="rect">
              <a:avLst/>
            </a:prstGeom>
            <a:noFill/>
          </p:spPr>
          <p:txBody>
            <a:bodyPr wrap="square" rtlCol="0">
              <a:spAutoFit/>
            </a:bodyPr>
            <a:lstStyle/>
            <a:p>
              <a:pPr algn="ctr">
                <a:lnSpc>
                  <a:spcPct val="120000"/>
                </a:lnSpc>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在此录入上述图表的描述说明</a:t>
              </a:r>
              <a:endParaRPr lang="zh-CN" altLang="en-US" sz="9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 name="组合 32"/>
          <p:cNvGrpSpPr/>
          <p:nvPr/>
        </p:nvGrpSpPr>
        <p:grpSpPr>
          <a:xfrm>
            <a:off x="6217107" y="1520390"/>
            <a:ext cx="1370239" cy="1370663"/>
            <a:chOff x="8289471" y="2026556"/>
            <a:chExt cx="1826985" cy="1826985"/>
          </a:xfrm>
        </p:grpSpPr>
        <p:sp>
          <p:nvSpPr>
            <p:cNvPr id="34" name="椭圆 33"/>
            <p:cNvSpPr/>
            <p:nvPr/>
          </p:nvSpPr>
          <p:spPr>
            <a:xfrm>
              <a:off x="8289471" y="2026556"/>
              <a:ext cx="1826985" cy="18269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5" name="Freeform 427"/>
            <p:cNvSpPr>
              <a:spLocks noChangeAspect="1" noEditPoints="1"/>
            </p:cNvSpPr>
            <p:nvPr/>
          </p:nvSpPr>
          <p:spPr bwMode="auto">
            <a:xfrm>
              <a:off x="8886142" y="2382811"/>
              <a:ext cx="633643" cy="540000"/>
            </a:xfrm>
            <a:custGeom>
              <a:avLst/>
              <a:gdLst>
                <a:gd name="T0" fmla="*/ 76 w 86"/>
                <a:gd name="T1" fmla="*/ 9 h 73"/>
                <a:gd name="T2" fmla="*/ 73 w 86"/>
                <a:gd name="T3" fmla="*/ 0 h 73"/>
                <a:gd name="T4" fmla="*/ 61 w 86"/>
                <a:gd name="T5" fmla="*/ 3 h 73"/>
                <a:gd name="T6" fmla="*/ 54 w 86"/>
                <a:gd name="T7" fmla="*/ 9 h 73"/>
                <a:gd name="T8" fmla="*/ 51 w 86"/>
                <a:gd name="T9" fmla="*/ 69 h 73"/>
                <a:gd name="T10" fmla="*/ 83 w 86"/>
                <a:gd name="T11" fmla="*/ 72 h 73"/>
                <a:gd name="T12" fmla="*/ 86 w 86"/>
                <a:gd name="T13" fmla="*/ 12 h 73"/>
                <a:gd name="T14" fmla="*/ 80 w 86"/>
                <a:gd name="T15" fmla="*/ 63 h 73"/>
                <a:gd name="T16" fmla="*/ 60 w 86"/>
                <a:gd name="T17" fmla="*/ 66 h 73"/>
                <a:gd name="T18" fmla="*/ 57 w 86"/>
                <a:gd name="T19" fmla="*/ 59 h 73"/>
                <a:gd name="T20" fmla="*/ 77 w 86"/>
                <a:gd name="T21" fmla="*/ 56 h 73"/>
                <a:gd name="T22" fmla="*/ 80 w 86"/>
                <a:gd name="T23" fmla="*/ 63 h 73"/>
                <a:gd name="T24" fmla="*/ 77 w 86"/>
                <a:gd name="T25" fmla="*/ 53 h 73"/>
                <a:gd name="T26" fmla="*/ 57 w 86"/>
                <a:gd name="T27" fmla="*/ 50 h 73"/>
                <a:gd name="T28" fmla="*/ 60 w 86"/>
                <a:gd name="T29" fmla="*/ 43 h 73"/>
                <a:gd name="T30" fmla="*/ 80 w 86"/>
                <a:gd name="T31" fmla="*/ 46 h 73"/>
                <a:gd name="T32" fmla="*/ 80 w 86"/>
                <a:gd name="T33" fmla="*/ 36 h 73"/>
                <a:gd name="T34" fmla="*/ 60 w 86"/>
                <a:gd name="T35" fmla="*/ 39 h 73"/>
                <a:gd name="T36" fmla="*/ 57 w 86"/>
                <a:gd name="T37" fmla="*/ 32 h 73"/>
                <a:gd name="T38" fmla="*/ 77 w 86"/>
                <a:gd name="T39" fmla="*/ 29 h 73"/>
                <a:gd name="T40" fmla="*/ 80 w 86"/>
                <a:gd name="T41" fmla="*/ 36 h 73"/>
                <a:gd name="T42" fmla="*/ 77 w 86"/>
                <a:gd name="T43" fmla="*/ 25 h 73"/>
                <a:gd name="T44" fmla="*/ 57 w 86"/>
                <a:gd name="T45" fmla="*/ 23 h 73"/>
                <a:gd name="T46" fmla="*/ 60 w 86"/>
                <a:gd name="T47" fmla="*/ 16 h 73"/>
                <a:gd name="T48" fmla="*/ 80 w 86"/>
                <a:gd name="T49" fmla="*/ 18 h 73"/>
                <a:gd name="T50" fmla="*/ 33 w 86"/>
                <a:gd name="T51" fmla="*/ 1 h 73"/>
                <a:gd name="T52" fmla="*/ 0 w 86"/>
                <a:gd name="T53" fmla="*/ 4 h 73"/>
                <a:gd name="T54" fmla="*/ 3 w 86"/>
                <a:gd name="T55" fmla="*/ 64 h 73"/>
                <a:gd name="T56" fmla="*/ 10 w 86"/>
                <a:gd name="T57" fmla="*/ 70 h 73"/>
                <a:gd name="T58" fmla="*/ 22 w 86"/>
                <a:gd name="T59" fmla="*/ 73 h 73"/>
                <a:gd name="T60" fmla="*/ 25 w 86"/>
                <a:gd name="T61" fmla="*/ 64 h 73"/>
                <a:gd name="T62" fmla="*/ 35 w 86"/>
                <a:gd name="T63" fmla="*/ 61 h 73"/>
                <a:gd name="T64" fmla="*/ 33 w 86"/>
                <a:gd name="T65" fmla="*/ 1 h 73"/>
                <a:gd name="T66" fmla="*/ 26 w 86"/>
                <a:gd name="T67" fmla="*/ 17 h 73"/>
                <a:gd name="T68" fmla="*/ 7 w 86"/>
                <a:gd name="T69" fmla="*/ 14 h 73"/>
                <a:gd name="T70" fmla="*/ 10 w 86"/>
                <a:gd name="T71" fmla="*/ 7 h 73"/>
                <a:gd name="T72" fmla="*/ 29 w 86"/>
                <a:gd name="T73"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73">
                  <a:moveTo>
                    <a:pt x="83" y="9"/>
                  </a:moveTo>
                  <a:cubicBezTo>
                    <a:pt x="76" y="9"/>
                    <a:pt x="76" y="9"/>
                    <a:pt x="76" y="9"/>
                  </a:cubicBezTo>
                  <a:cubicBezTo>
                    <a:pt x="76" y="3"/>
                    <a:pt x="76" y="3"/>
                    <a:pt x="76" y="3"/>
                  </a:cubicBezTo>
                  <a:cubicBezTo>
                    <a:pt x="76" y="1"/>
                    <a:pt x="75" y="0"/>
                    <a:pt x="73" y="0"/>
                  </a:cubicBezTo>
                  <a:cubicBezTo>
                    <a:pt x="64" y="0"/>
                    <a:pt x="64" y="0"/>
                    <a:pt x="64" y="0"/>
                  </a:cubicBezTo>
                  <a:cubicBezTo>
                    <a:pt x="62" y="0"/>
                    <a:pt x="61" y="1"/>
                    <a:pt x="61" y="3"/>
                  </a:cubicBezTo>
                  <a:cubicBezTo>
                    <a:pt x="61" y="9"/>
                    <a:pt x="61" y="9"/>
                    <a:pt x="61" y="9"/>
                  </a:cubicBezTo>
                  <a:cubicBezTo>
                    <a:pt x="54" y="9"/>
                    <a:pt x="54" y="9"/>
                    <a:pt x="54" y="9"/>
                  </a:cubicBezTo>
                  <a:cubicBezTo>
                    <a:pt x="52" y="9"/>
                    <a:pt x="51" y="10"/>
                    <a:pt x="51" y="12"/>
                  </a:cubicBezTo>
                  <a:cubicBezTo>
                    <a:pt x="51" y="69"/>
                    <a:pt x="51" y="69"/>
                    <a:pt x="51" y="69"/>
                  </a:cubicBezTo>
                  <a:cubicBezTo>
                    <a:pt x="51" y="71"/>
                    <a:pt x="52" y="72"/>
                    <a:pt x="54" y="72"/>
                  </a:cubicBezTo>
                  <a:cubicBezTo>
                    <a:pt x="83" y="72"/>
                    <a:pt x="83" y="72"/>
                    <a:pt x="83" y="72"/>
                  </a:cubicBezTo>
                  <a:cubicBezTo>
                    <a:pt x="85" y="72"/>
                    <a:pt x="86" y="71"/>
                    <a:pt x="86" y="69"/>
                  </a:cubicBezTo>
                  <a:cubicBezTo>
                    <a:pt x="86" y="12"/>
                    <a:pt x="86" y="12"/>
                    <a:pt x="86" y="12"/>
                  </a:cubicBezTo>
                  <a:cubicBezTo>
                    <a:pt x="86" y="10"/>
                    <a:pt x="85" y="9"/>
                    <a:pt x="83" y="9"/>
                  </a:cubicBezTo>
                  <a:close/>
                  <a:moveTo>
                    <a:pt x="80" y="63"/>
                  </a:moveTo>
                  <a:cubicBezTo>
                    <a:pt x="80" y="65"/>
                    <a:pt x="78" y="66"/>
                    <a:pt x="77" y="66"/>
                  </a:cubicBezTo>
                  <a:cubicBezTo>
                    <a:pt x="60" y="66"/>
                    <a:pt x="60" y="66"/>
                    <a:pt x="60" y="66"/>
                  </a:cubicBezTo>
                  <a:cubicBezTo>
                    <a:pt x="59" y="66"/>
                    <a:pt x="57" y="65"/>
                    <a:pt x="57" y="63"/>
                  </a:cubicBezTo>
                  <a:cubicBezTo>
                    <a:pt x="57" y="59"/>
                    <a:pt x="57" y="59"/>
                    <a:pt x="57" y="59"/>
                  </a:cubicBezTo>
                  <a:cubicBezTo>
                    <a:pt x="57" y="58"/>
                    <a:pt x="59" y="56"/>
                    <a:pt x="60" y="56"/>
                  </a:cubicBezTo>
                  <a:cubicBezTo>
                    <a:pt x="77" y="56"/>
                    <a:pt x="77" y="56"/>
                    <a:pt x="77" y="56"/>
                  </a:cubicBezTo>
                  <a:cubicBezTo>
                    <a:pt x="78" y="56"/>
                    <a:pt x="80" y="58"/>
                    <a:pt x="80" y="59"/>
                  </a:cubicBezTo>
                  <a:lnTo>
                    <a:pt x="80" y="63"/>
                  </a:lnTo>
                  <a:close/>
                  <a:moveTo>
                    <a:pt x="80" y="50"/>
                  </a:moveTo>
                  <a:cubicBezTo>
                    <a:pt x="80" y="51"/>
                    <a:pt x="78" y="53"/>
                    <a:pt x="77" y="53"/>
                  </a:cubicBezTo>
                  <a:cubicBezTo>
                    <a:pt x="60" y="53"/>
                    <a:pt x="60" y="53"/>
                    <a:pt x="60" y="53"/>
                  </a:cubicBezTo>
                  <a:cubicBezTo>
                    <a:pt x="59" y="53"/>
                    <a:pt x="57" y="51"/>
                    <a:pt x="57" y="50"/>
                  </a:cubicBezTo>
                  <a:cubicBezTo>
                    <a:pt x="57" y="46"/>
                    <a:pt x="57" y="46"/>
                    <a:pt x="57" y="46"/>
                  </a:cubicBezTo>
                  <a:cubicBezTo>
                    <a:pt x="57" y="44"/>
                    <a:pt x="59" y="43"/>
                    <a:pt x="60" y="43"/>
                  </a:cubicBezTo>
                  <a:cubicBezTo>
                    <a:pt x="77" y="43"/>
                    <a:pt x="77" y="43"/>
                    <a:pt x="77" y="43"/>
                  </a:cubicBezTo>
                  <a:cubicBezTo>
                    <a:pt x="78" y="43"/>
                    <a:pt x="80" y="44"/>
                    <a:pt x="80" y="46"/>
                  </a:cubicBezTo>
                  <a:lnTo>
                    <a:pt x="80" y="50"/>
                  </a:lnTo>
                  <a:close/>
                  <a:moveTo>
                    <a:pt x="80" y="36"/>
                  </a:moveTo>
                  <a:cubicBezTo>
                    <a:pt x="80" y="38"/>
                    <a:pt x="78" y="39"/>
                    <a:pt x="77" y="39"/>
                  </a:cubicBezTo>
                  <a:cubicBezTo>
                    <a:pt x="60" y="39"/>
                    <a:pt x="60" y="39"/>
                    <a:pt x="60" y="39"/>
                  </a:cubicBezTo>
                  <a:cubicBezTo>
                    <a:pt x="59" y="39"/>
                    <a:pt x="57" y="38"/>
                    <a:pt x="57" y="36"/>
                  </a:cubicBezTo>
                  <a:cubicBezTo>
                    <a:pt x="57" y="32"/>
                    <a:pt x="57" y="32"/>
                    <a:pt x="57" y="32"/>
                  </a:cubicBezTo>
                  <a:cubicBezTo>
                    <a:pt x="57" y="30"/>
                    <a:pt x="59" y="29"/>
                    <a:pt x="60" y="29"/>
                  </a:cubicBezTo>
                  <a:cubicBezTo>
                    <a:pt x="77" y="29"/>
                    <a:pt x="77" y="29"/>
                    <a:pt x="77" y="29"/>
                  </a:cubicBezTo>
                  <a:cubicBezTo>
                    <a:pt x="78" y="29"/>
                    <a:pt x="80" y="30"/>
                    <a:pt x="80" y="32"/>
                  </a:cubicBezTo>
                  <a:lnTo>
                    <a:pt x="80" y="36"/>
                  </a:lnTo>
                  <a:close/>
                  <a:moveTo>
                    <a:pt x="80" y="23"/>
                  </a:moveTo>
                  <a:cubicBezTo>
                    <a:pt x="80" y="24"/>
                    <a:pt x="78" y="25"/>
                    <a:pt x="77" y="25"/>
                  </a:cubicBezTo>
                  <a:cubicBezTo>
                    <a:pt x="60" y="25"/>
                    <a:pt x="60" y="25"/>
                    <a:pt x="60" y="25"/>
                  </a:cubicBezTo>
                  <a:cubicBezTo>
                    <a:pt x="59" y="25"/>
                    <a:pt x="57" y="24"/>
                    <a:pt x="57" y="23"/>
                  </a:cubicBezTo>
                  <a:cubicBezTo>
                    <a:pt x="57" y="18"/>
                    <a:pt x="57" y="18"/>
                    <a:pt x="57" y="18"/>
                  </a:cubicBezTo>
                  <a:cubicBezTo>
                    <a:pt x="57" y="17"/>
                    <a:pt x="59" y="16"/>
                    <a:pt x="60" y="16"/>
                  </a:cubicBezTo>
                  <a:cubicBezTo>
                    <a:pt x="77" y="16"/>
                    <a:pt x="77" y="16"/>
                    <a:pt x="77" y="16"/>
                  </a:cubicBezTo>
                  <a:cubicBezTo>
                    <a:pt x="78" y="16"/>
                    <a:pt x="80" y="17"/>
                    <a:pt x="80" y="18"/>
                  </a:cubicBezTo>
                  <a:lnTo>
                    <a:pt x="80" y="23"/>
                  </a:lnTo>
                  <a:close/>
                  <a:moveTo>
                    <a:pt x="33" y="1"/>
                  </a:moveTo>
                  <a:cubicBezTo>
                    <a:pt x="3" y="1"/>
                    <a:pt x="3" y="1"/>
                    <a:pt x="3" y="1"/>
                  </a:cubicBezTo>
                  <a:cubicBezTo>
                    <a:pt x="2" y="1"/>
                    <a:pt x="0" y="2"/>
                    <a:pt x="0" y="4"/>
                  </a:cubicBezTo>
                  <a:cubicBezTo>
                    <a:pt x="0" y="61"/>
                    <a:pt x="0" y="61"/>
                    <a:pt x="0" y="61"/>
                  </a:cubicBezTo>
                  <a:cubicBezTo>
                    <a:pt x="0" y="63"/>
                    <a:pt x="2" y="64"/>
                    <a:pt x="3" y="64"/>
                  </a:cubicBezTo>
                  <a:cubicBezTo>
                    <a:pt x="10" y="64"/>
                    <a:pt x="10" y="64"/>
                    <a:pt x="10" y="64"/>
                  </a:cubicBezTo>
                  <a:cubicBezTo>
                    <a:pt x="10" y="70"/>
                    <a:pt x="10" y="70"/>
                    <a:pt x="10" y="70"/>
                  </a:cubicBezTo>
                  <a:cubicBezTo>
                    <a:pt x="10" y="72"/>
                    <a:pt x="12" y="73"/>
                    <a:pt x="13" y="73"/>
                  </a:cubicBezTo>
                  <a:cubicBezTo>
                    <a:pt x="22" y="73"/>
                    <a:pt x="22" y="73"/>
                    <a:pt x="22" y="73"/>
                  </a:cubicBezTo>
                  <a:cubicBezTo>
                    <a:pt x="24" y="73"/>
                    <a:pt x="25" y="72"/>
                    <a:pt x="25" y="70"/>
                  </a:cubicBezTo>
                  <a:cubicBezTo>
                    <a:pt x="25" y="64"/>
                    <a:pt x="25" y="64"/>
                    <a:pt x="25" y="64"/>
                  </a:cubicBezTo>
                  <a:cubicBezTo>
                    <a:pt x="33" y="64"/>
                    <a:pt x="33" y="64"/>
                    <a:pt x="33" y="64"/>
                  </a:cubicBezTo>
                  <a:cubicBezTo>
                    <a:pt x="34" y="64"/>
                    <a:pt x="35" y="63"/>
                    <a:pt x="35" y="61"/>
                  </a:cubicBezTo>
                  <a:cubicBezTo>
                    <a:pt x="35" y="4"/>
                    <a:pt x="35" y="4"/>
                    <a:pt x="35" y="4"/>
                  </a:cubicBezTo>
                  <a:cubicBezTo>
                    <a:pt x="35" y="2"/>
                    <a:pt x="34" y="1"/>
                    <a:pt x="33" y="1"/>
                  </a:cubicBezTo>
                  <a:close/>
                  <a:moveTo>
                    <a:pt x="29" y="14"/>
                  </a:moveTo>
                  <a:cubicBezTo>
                    <a:pt x="29" y="15"/>
                    <a:pt x="28" y="17"/>
                    <a:pt x="26" y="17"/>
                  </a:cubicBezTo>
                  <a:cubicBezTo>
                    <a:pt x="10" y="17"/>
                    <a:pt x="10" y="17"/>
                    <a:pt x="10" y="17"/>
                  </a:cubicBezTo>
                  <a:cubicBezTo>
                    <a:pt x="8" y="17"/>
                    <a:pt x="7" y="15"/>
                    <a:pt x="7" y="14"/>
                  </a:cubicBezTo>
                  <a:cubicBezTo>
                    <a:pt x="7" y="10"/>
                    <a:pt x="7" y="10"/>
                    <a:pt x="7" y="10"/>
                  </a:cubicBezTo>
                  <a:cubicBezTo>
                    <a:pt x="7" y="8"/>
                    <a:pt x="8" y="7"/>
                    <a:pt x="10" y="7"/>
                  </a:cubicBezTo>
                  <a:cubicBezTo>
                    <a:pt x="26" y="7"/>
                    <a:pt x="26" y="7"/>
                    <a:pt x="26" y="7"/>
                  </a:cubicBezTo>
                  <a:cubicBezTo>
                    <a:pt x="28" y="7"/>
                    <a:pt x="29" y="8"/>
                    <a:pt x="29" y="10"/>
                  </a:cubicBezTo>
                  <a:lnTo>
                    <a:pt x="29" y="14"/>
                  </a:ln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文本框 35"/>
            <p:cNvSpPr txBox="1"/>
            <p:nvPr/>
          </p:nvSpPr>
          <p:spPr>
            <a:xfrm>
              <a:off x="8441880" y="3072230"/>
              <a:ext cx="1522166" cy="566134"/>
            </a:xfrm>
            <a:prstGeom prst="rect">
              <a:avLst/>
            </a:prstGeom>
            <a:noFill/>
          </p:spPr>
          <p:txBody>
            <a:bodyPr wrap="square" rtlCol="0">
              <a:spAutoFit/>
            </a:bodyPr>
            <a:lstStyle/>
            <a:p>
              <a:pPr algn="ctr">
                <a:lnSpc>
                  <a:spcPct val="120000"/>
                </a:lnSpc>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在此录入上述图表的描述说明</a:t>
              </a:r>
              <a:endParaRPr lang="zh-CN" altLang="en-US" sz="9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36"/>
          <p:cNvGrpSpPr/>
          <p:nvPr/>
        </p:nvGrpSpPr>
        <p:grpSpPr>
          <a:xfrm>
            <a:off x="1624273" y="1520389"/>
            <a:ext cx="1370239" cy="1370662"/>
            <a:chOff x="2149928" y="2026556"/>
            <a:chExt cx="1826985" cy="1826985"/>
          </a:xfrm>
        </p:grpSpPr>
        <p:sp>
          <p:nvSpPr>
            <p:cNvPr id="38" name="椭圆 37"/>
            <p:cNvSpPr/>
            <p:nvPr/>
          </p:nvSpPr>
          <p:spPr>
            <a:xfrm>
              <a:off x="2149928" y="2026556"/>
              <a:ext cx="1826985" cy="18269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Freeform 315"/>
            <p:cNvSpPr>
              <a:spLocks noChangeAspect="1"/>
            </p:cNvSpPr>
            <p:nvPr/>
          </p:nvSpPr>
          <p:spPr bwMode="auto">
            <a:xfrm>
              <a:off x="2664773" y="2382811"/>
              <a:ext cx="797295" cy="540000"/>
            </a:xfrm>
            <a:custGeom>
              <a:avLst/>
              <a:gdLst>
                <a:gd name="T0" fmla="*/ 103 w 106"/>
                <a:gd name="T1" fmla="*/ 44 h 72"/>
                <a:gd name="T2" fmla="*/ 92 w 106"/>
                <a:gd name="T3" fmla="*/ 44 h 72"/>
                <a:gd name="T4" fmla="*/ 92 w 106"/>
                <a:gd name="T5" fmla="*/ 18 h 72"/>
                <a:gd name="T6" fmla="*/ 86 w 106"/>
                <a:gd name="T7" fmla="*/ 12 h 72"/>
                <a:gd name="T8" fmla="*/ 68 w 106"/>
                <a:gd name="T9" fmla="*/ 12 h 72"/>
                <a:gd name="T10" fmla="*/ 68 w 106"/>
                <a:gd name="T11" fmla="*/ 2 h 72"/>
                <a:gd name="T12" fmla="*/ 66 w 106"/>
                <a:gd name="T13" fmla="*/ 0 h 72"/>
                <a:gd name="T14" fmla="*/ 40 w 106"/>
                <a:gd name="T15" fmla="*/ 0 h 72"/>
                <a:gd name="T16" fmla="*/ 38 w 106"/>
                <a:gd name="T17" fmla="*/ 2 h 72"/>
                <a:gd name="T18" fmla="*/ 38 w 106"/>
                <a:gd name="T19" fmla="*/ 12 h 72"/>
                <a:gd name="T20" fmla="*/ 20 w 106"/>
                <a:gd name="T21" fmla="*/ 12 h 72"/>
                <a:gd name="T22" fmla="*/ 14 w 106"/>
                <a:gd name="T23" fmla="*/ 18 h 72"/>
                <a:gd name="T24" fmla="*/ 14 w 106"/>
                <a:gd name="T25" fmla="*/ 44 h 72"/>
                <a:gd name="T26" fmla="*/ 3 w 106"/>
                <a:gd name="T27" fmla="*/ 44 h 72"/>
                <a:gd name="T28" fmla="*/ 0 w 106"/>
                <a:gd name="T29" fmla="*/ 47 h 72"/>
                <a:gd name="T30" fmla="*/ 0 w 106"/>
                <a:gd name="T31" fmla="*/ 70 h 72"/>
                <a:gd name="T32" fmla="*/ 3 w 106"/>
                <a:gd name="T33" fmla="*/ 72 h 72"/>
                <a:gd name="T34" fmla="*/ 28 w 106"/>
                <a:gd name="T35" fmla="*/ 72 h 72"/>
                <a:gd name="T36" fmla="*/ 30 w 106"/>
                <a:gd name="T37" fmla="*/ 70 h 72"/>
                <a:gd name="T38" fmla="*/ 30 w 106"/>
                <a:gd name="T39" fmla="*/ 47 h 72"/>
                <a:gd name="T40" fmla="*/ 28 w 106"/>
                <a:gd name="T41" fmla="*/ 44 h 72"/>
                <a:gd name="T42" fmla="*/ 17 w 106"/>
                <a:gd name="T43" fmla="*/ 44 h 72"/>
                <a:gd name="T44" fmla="*/ 17 w 106"/>
                <a:gd name="T45" fmla="*/ 18 h 72"/>
                <a:gd name="T46" fmla="*/ 20 w 106"/>
                <a:gd name="T47" fmla="*/ 15 h 72"/>
                <a:gd name="T48" fmla="*/ 38 w 106"/>
                <a:gd name="T49" fmla="*/ 15 h 72"/>
                <a:gd name="T50" fmla="*/ 38 w 106"/>
                <a:gd name="T51" fmla="*/ 25 h 72"/>
                <a:gd name="T52" fmla="*/ 40 w 106"/>
                <a:gd name="T53" fmla="*/ 27 h 72"/>
                <a:gd name="T54" fmla="*/ 51 w 106"/>
                <a:gd name="T55" fmla="*/ 27 h 72"/>
                <a:gd name="T56" fmla="*/ 51 w 106"/>
                <a:gd name="T57" fmla="*/ 44 h 72"/>
                <a:gd name="T58" fmla="*/ 40 w 106"/>
                <a:gd name="T59" fmla="*/ 44 h 72"/>
                <a:gd name="T60" fmla="*/ 38 w 106"/>
                <a:gd name="T61" fmla="*/ 47 h 72"/>
                <a:gd name="T62" fmla="*/ 38 w 106"/>
                <a:gd name="T63" fmla="*/ 70 h 72"/>
                <a:gd name="T64" fmla="*/ 40 w 106"/>
                <a:gd name="T65" fmla="*/ 72 h 72"/>
                <a:gd name="T66" fmla="*/ 66 w 106"/>
                <a:gd name="T67" fmla="*/ 72 h 72"/>
                <a:gd name="T68" fmla="*/ 68 w 106"/>
                <a:gd name="T69" fmla="*/ 70 h 72"/>
                <a:gd name="T70" fmla="*/ 68 w 106"/>
                <a:gd name="T71" fmla="*/ 47 h 72"/>
                <a:gd name="T72" fmla="*/ 66 w 106"/>
                <a:gd name="T73" fmla="*/ 44 h 72"/>
                <a:gd name="T74" fmla="*/ 55 w 106"/>
                <a:gd name="T75" fmla="*/ 44 h 72"/>
                <a:gd name="T76" fmla="*/ 55 w 106"/>
                <a:gd name="T77" fmla="*/ 27 h 72"/>
                <a:gd name="T78" fmla="*/ 66 w 106"/>
                <a:gd name="T79" fmla="*/ 27 h 72"/>
                <a:gd name="T80" fmla="*/ 68 w 106"/>
                <a:gd name="T81" fmla="*/ 25 h 72"/>
                <a:gd name="T82" fmla="*/ 68 w 106"/>
                <a:gd name="T83" fmla="*/ 15 h 72"/>
                <a:gd name="T84" fmla="*/ 86 w 106"/>
                <a:gd name="T85" fmla="*/ 15 h 72"/>
                <a:gd name="T86" fmla="*/ 89 w 106"/>
                <a:gd name="T87" fmla="*/ 18 h 72"/>
                <a:gd name="T88" fmla="*/ 89 w 106"/>
                <a:gd name="T89" fmla="*/ 44 h 72"/>
                <a:gd name="T90" fmla="*/ 78 w 106"/>
                <a:gd name="T91" fmla="*/ 44 h 72"/>
                <a:gd name="T92" fmla="*/ 76 w 106"/>
                <a:gd name="T93" fmla="*/ 47 h 72"/>
                <a:gd name="T94" fmla="*/ 76 w 106"/>
                <a:gd name="T95" fmla="*/ 70 h 72"/>
                <a:gd name="T96" fmla="*/ 78 w 106"/>
                <a:gd name="T97" fmla="*/ 72 h 72"/>
                <a:gd name="T98" fmla="*/ 103 w 106"/>
                <a:gd name="T99" fmla="*/ 72 h 72"/>
                <a:gd name="T100" fmla="*/ 106 w 106"/>
                <a:gd name="T101" fmla="*/ 70 h 72"/>
                <a:gd name="T102" fmla="*/ 106 w 106"/>
                <a:gd name="T103" fmla="*/ 47 h 72"/>
                <a:gd name="T104" fmla="*/ 103 w 106"/>
                <a:gd name="T105"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72">
                  <a:moveTo>
                    <a:pt x="103" y="44"/>
                  </a:moveTo>
                  <a:cubicBezTo>
                    <a:pt x="92" y="44"/>
                    <a:pt x="92" y="44"/>
                    <a:pt x="92" y="44"/>
                  </a:cubicBezTo>
                  <a:cubicBezTo>
                    <a:pt x="92" y="18"/>
                    <a:pt x="92" y="18"/>
                    <a:pt x="92" y="18"/>
                  </a:cubicBezTo>
                  <a:cubicBezTo>
                    <a:pt x="92" y="15"/>
                    <a:pt x="90" y="12"/>
                    <a:pt x="86" y="12"/>
                  </a:cubicBezTo>
                  <a:cubicBezTo>
                    <a:pt x="68" y="12"/>
                    <a:pt x="68" y="12"/>
                    <a:pt x="68" y="12"/>
                  </a:cubicBezTo>
                  <a:cubicBezTo>
                    <a:pt x="68" y="2"/>
                    <a:pt x="68" y="2"/>
                    <a:pt x="68" y="2"/>
                  </a:cubicBezTo>
                  <a:cubicBezTo>
                    <a:pt x="68" y="1"/>
                    <a:pt x="67" y="0"/>
                    <a:pt x="66" y="0"/>
                  </a:cubicBezTo>
                  <a:cubicBezTo>
                    <a:pt x="40" y="0"/>
                    <a:pt x="40" y="0"/>
                    <a:pt x="40" y="0"/>
                  </a:cubicBezTo>
                  <a:cubicBezTo>
                    <a:pt x="39" y="0"/>
                    <a:pt x="38" y="1"/>
                    <a:pt x="38" y="2"/>
                  </a:cubicBezTo>
                  <a:cubicBezTo>
                    <a:pt x="38" y="12"/>
                    <a:pt x="38" y="12"/>
                    <a:pt x="38" y="12"/>
                  </a:cubicBezTo>
                  <a:cubicBezTo>
                    <a:pt x="20" y="12"/>
                    <a:pt x="20" y="12"/>
                    <a:pt x="20" y="12"/>
                  </a:cubicBezTo>
                  <a:cubicBezTo>
                    <a:pt x="16" y="12"/>
                    <a:pt x="14" y="15"/>
                    <a:pt x="14" y="18"/>
                  </a:cubicBezTo>
                  <a:cubicBezTo>
                    <a:pt x="14" y="44"/>
                    <a:pt x="14" y="44"/>
                    <a:pt x="14" y="44"/>
                  </a:cubicBezTo>
                  <a:cubicBezTo>
                    <a:pt x="3" y="44"/>
                    <a:pt x="3" y="44"/>
                    <a:pt x="3" y="44"/>
                  </a:cubicBezTo>
                  <a:cubicBezTo>
                    <a:pt x="1" y="44"/>
                    <a:pt x="0" y="45"/>
                    <a:pt x="0" y="47"/>
                  </a:cubicBezTo>
                  <a:cubicBezTo>
                    <a:pt x="0" y="70"/>
                    <a:pt x="0" y="70"/>
                    <a:pt x="0" y="70"/>
                  </a:cubicBezTo>
                  <a:cubicBezTo>
                    <a:pt x="0" y="71"/>
                    <a:pt x="1" y="72"/>
                    <a:pt x="3" y="72"/>
                  </a:cubicBezTo>
                  <a:cubicBezTo>
                    <a:pt x="28" y="72"/>
                    <a:pt x="28" y="72"/>
                    <a:pt x="28" y="72"/>
                  </a:cubicBezTo>
                  <a:cubicBezTo>
                    <a:pt x="29" y="72"/>
                    <a:pt x="30" y="71"/>
                    <a:pt x="30" y="70"/>
                  </a:cubicBezTo>
                  <a:cubicBezTo>
                    <a:pt x="30" y="47"/>
                    <a:pt x="30" y="47"/>
                    <a:pt x="30" y="47"/>
                  </a:cubicBezTo>
                  <a:cubicBezTo>
                    <a:pt x="30" y="45"/>
                    <a:pt x="29" y="44"/>
                    <a:pt x="28" y="44"/>
                  </a:cubicBezTo>
                  <a:cubicBezTo>
                    <a:pt x="17" y="44"/>
                    <a:pt x="17" y="44"/>
                    <a:pt x="17" y="44"/>
                  </a:cubicBezTo>
                  <a:cubicBezTo>
                    <a:pt x="17" y="18"/>
                    <a:pt x="17" y="18"/>
                    <a:pt x="17" y="18"/>
                  </a:cubicBezTo>
                  <a:cubicBezTo>
                    <a:pt x="17" y="16"/>
                    <a:pt x="18" y="15"/>
                    <a:pt x="20" y="15"/>
                  </a:cubicBezTo>
                  <a:cubicBezTo>
                    <a:pt x="38" y="15"/>
                    <a:pt x="38" y="15"/>
                    <a:pt x="38" y="15"/>
                  </a:cubicBezTo>
                  <a:cubicBezTo>
                    <a:pt x="38" y="25"/>
                    <a:pt x="38" y="25"/>
                    <a:pt x="38" y="25"/>
                  </a:cubicBezTo>
                  <a:cubicBezTo>
                    <a:pt x="38" y="26"/>
                    <a:pt x="39" y="27"/>
                    <a:pt x="40" y="27"/>
                  </a:cubicBezTo>
                  <a:cubicBezTo>
                    <a:pt x="51" y="27"/>
                    <a:pt x="51" y="27"/>
                    <a:pt x="51" y="27"/>
                  </a:cubicBezTo>
                  <a:cubicBezTo>
                    <a:pt x="51" y="44"/>
                    <a:pt x="51" y="44"/>
                    <a:pt x="51" y="44"/>
                  </a:cubicBezTo>
                  <a:cubicBezTo>
                    <a:pt x="40" y="44"/>
                    <a:pt x="40" y="44"/>
                    <a:pt x="40" y="44"/>
                  </a:cubicBezTo>
                  <a:cubicBezTo>
                    <a:pt x="39" y="44"/>
                    <a:pt x="38" y="45"/>
                    <a:pt x="38" y="47"/>
                  </a:cubicBezTo>
                  <a:cubicBezTo>
                    <a:pt x="38" y="70"/>
                    <a:pt x="38" y="70"/>
                    <a:pt x="38" y="70"/>
                  </a:cubicBezTo>
                  <a:cubicBezTo>
                    <a:pt x="38" y="71"/>
                    <a:pt x="39" y="72"/>
                    <a:pt x="40" y="72"/>
                  </a:cubicBezTo>
                  <a:cubicBezTo>
                    <a:pt x="66" y="72"/>
                    <a:pt x="66" y="72"/>
                    <a:pt x="66" y="72"/>
                  </a:cubicBezTo>
                  <a:cubicBezTo>
                    <a:pt x="67" y="72"/>
                    <a:pt x="68" y="71"/>
                    <a:pt x="68" y="70"/>
                  </a:cubicBezTo>
                  <a:cubicBezTo>
                    <a:pt x="68" y="47"/>
                    <a:pt x="68" y="47"/>
                    <a:pt x="68" y="47"/>
                  </a:cubicBezTo>
                  <a:cubicBezTo>
                    <a:pt x="68" y="45"/>
                    <a:pt x="67" y="44"/>
                    <a:pt x="66" y="44"/>
                  </a:cubicBezTo>
                  <a:cubicBezTo>
                    <a:pt x="55" y="44"/>
                    <a:pt x="55" y="44"/>
                    <a:pt x="55" y="44"/>
                  </a:cubicBezTo>
                  <a:cubicBezTo>
                    <a:pt x="55" y="27"/>
                    <a:pt x="55" y="27"/>
                    <a:pt x="55" y="27"/>
                  </a:cubicBezTo>
                  <a:cubicBezTo>
                    <a:pt x="66" y="27"/>
                    <a:pt x="66" y="27"/>
                    <a:pt x="66" y="27"/>
                  </a:cubicBezTo>
                  <a:cubicBezTo>
                    <a:pt x="67" y="27"/>
                    <a:pt x="68" y="26"/>
                    <a:pt x="68" y="25"/>
                  </a:cubicBezTo>
                  <a:cubicBezTo>
                    <a:pt x="68" y="15"/>
                    <a:pt x="68" y="15"/>
                    <a:pt x="68" y="15"/>
                  </a:cubicBezTo>
                  <a:cubicBezTo>
                    <a:pt x="86" y="15"/>
                    <a:pt x="86" y="15"/>
                    <a:pt x="86" y="15"/>
                  </a:cubicBezTo>
                  <a:cubicBezTo>
                    <a:pt x="88" y="15"/>
                    <a:pt x="89" y="16"/>
                    <a:pt x="89" y="18"/>
                  </a:cubicBezTo>
                  <a:cubicBezTo>
                    <a:pt x="89" y="44"/>
                    <a:pt x="89" y="44"/>
                    <a:pt x="89" y="44"/>
                  </a:cubicBezTo>
                  <a:cubicBezTo>
                    <a:pt x="78" y="44"/>
                    <a:pt x="78" y="44"/>
                    <a:pt x="78" y="44"/>
                  </a:cubicBezTo>
                  <a:cubicBezTo>
                    <a:pt x="77" y="44"/>
                    <a:pt x="76" y="45"/>
                    <a:pt x="76" y="47"/>
                  </a:cubicBezTo>
                  <a:cubicBezTo>
                    <a:pt x="76" y="70"/>
                    <a:pt x="76" y="70"/>
                    <a:pt x="76" y="70"/>
                  </a:cubicBezTo>
                  <a:cubicBezTo>
                    <a:pt x="76" y="71"/>
                    <a:pt x="77" y="72"/>
                    <a:pt x="78" y="72"/>
                  </a:cubicBezTo>
                  <a:cubicBezTo>
                    <a:pt x="103" y="72"/>
                    <a:pt x="103" y="72"/>
                    <a:pt x="103" y="72"/>
                  </a:cubicBezTo>
                  <a:cubicBezTo>
                    <a:pt x="105" y="72"/>
                    <a:pt x="106" y="71"/>
                    <a:pt x="106" y="70"/>
                  </a:cubicBezTo>
                  <a:cubicBezTo>
                    <a:pt x="106" y="47"/>
                    <a:pt x="106" y="47"/>
                    <a:pt x="106" y="47"/>
                  </a:cubicBezTo>
                  <a:cubicBezTo>
                    <a:pt x="106" y="45"/>
                    <a:pt x="105" y="44"/>
                    <a:pt x="103" y="44"/>
                  </a:cubicBez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p>
              <a:endParaRPr lang="zh-CN" altLang="en-US" sz="9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40" name="文本框 39"/>
            <p:cNvSpPr txBox="1"/>
            <p:nvPr/>
          </p:nvSpPr>
          <p:spPr>
            <a:xfrm>
              <a:off x="2302337" y="3065010"/>
              <a:ext cx="1522166" cy="566134"/>
            </a:xfrm>
            <a:prstGeom prst="rect">
              <a:avLst/>
            </a:prstGeom>
            <a:noFill/>
          </p:spPr>
          <p:txBody>
            <a:bodyPr wrap="square" rtlCol="0">
              <a:spAutoFit/>
            </a:bodyPr>
            <a:lstStyle/>
            <a:p>
              <a:pPr algn="ctr">
                <a:lnSpc>
                  <a:spcPct val="120000"/>
                </a:lnSpc>
              </a:pPr>
              <a:r>
                <a:rPr lang="zh-CN" altLang="en-US" sz="900" dirty="0">
                  <a:solidFill>
                    <a:schemeClr val="bg1"/>
                  </a:solidFill>
                  <a:latin typeface="微软雅黑" panose="020B0503020204020204" pitchFamily="34" charset="-122"/>
                  <a:ea typeface="微软雅黑" panose="020B0503020204020204" pitchFamily="34" charset="-122"/>
                  <a:sym typeface="微软雅黑" pitchFamily="34" charset="-122"/>
                </a:rPr>
                <a:t>在此录入上述图表的描述说明</a:t>
              </a:r>
              <a:endParaRPr lang="zh-CN" altLang="en-US" sz="9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1" name="矩形 40"/>
          <p:cNvSpPr/>
          <p:nvPr/>
        </p:nvSpPr>
        <p:spPr>
          <a:xfrm>
            <a:off x="1855419" y="3326742"/>
            <a:ext cx="754047" cy="253914"/>
          </a:xfrm>
          <a:prstGeom prst="rect">
            <a:avLst/>
          </a:prstGeom>
        </p:spPr>
        <p:txBody>
          <a:bodyPr wrap="none" lIns="68577" tIns="34289" rIns="68577" bIns="34289">
            <a:spAutoFit/>
          </a:bodyPr>
          <a:lstStyle/>
          <a:p>
            <a:r>
              <a:rPr lang="zh-CN" altLang="en-US" sz="1200" dirty="0">
                <a:solidFill>
                  <a:schemeClr val="tx1">
                    <a:lumMod val="75000"/>
                    <a:lumOff val="25000"/>
                  </a:schemeClr>
                </a:solidFill>
                <a:latin typeface="微软雅黑" pitchFamily="34" charset="-122"/>
                <a:ea typeface="微软雅黑" pitchFamily="34" charset="-122"/>
              </a:rPr>
              <a:t>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42" name="矩形 47"/>
          <p:cNvSpPr>
            <a:spLocks noChangeArrowheads="1"/>
          </p:cNvSpPr>
          <p:nvPr/>
        </p:nvSpPr>
        <p:spPr bwMode="auto">
          <a:xfrm>
            <a:off x="1378023" y="3613912"/>
            <a:ext cx="1862734"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900" dirty="0">
                <a:solidFill>
                  <a:schemeClr val="tx1">
                    <a:lumMod val="50000"/>
                    <a:lumOff val="50000"/>
                  </a:schemeClr>
                </a:solidFill>
                <a:sym typeface="微软雅黑" pitchFamily="34" charset="-122"/>
              </a:rPr>
              <a:t>在此录入上述图表的描述说明，在此录入上述图表的描述说明，在此录入上述图表的描述说明。</a:t>
            </a:r>
          </a:p>
        </p:txBody>
      </p:sp>
      <p:sp>
        <p:nvSpPr>
          <p:cNvPr id="43" name="矩形 42"/>
          <p:cNvSpPr/>
          <p:nvPr/>
        </p:nvSpPr>
        <p:spPr>
          <a:xfrm>
            <a:off x="4096260" y="3326742"/>
            <a:ext cx="754047" cy="253914"/>
          </a:xfrm>
          <a:prstGeom prst="rect">
            <a:avLst/>
          </a:prstGeom>
        </p:spPr>
        <p:txBody>
          <a:bodyPr wrap="none" lIns="68577" tIns="34289" rIns="68577" bIns="34289">
            <a:spAutoFit/>
          </a:bodyPr>
          <a:lstStyle/>
          <a:p>
            <a:r>
              <a:rPr lang="zh-CN" altLang="en-US" sz="1200" dirty="0">
                <a:solidFill>
                  <a:schemeClr val="tx1">
                    <a:lumMod val="75000"/>
                    <a:lumOff val="25000"/>
                  </a:schemeClr>
                </a:solidFill>
                <a:latin typeface="微软雅黑" pitchFamily="34" charset="-122"/>
                <a:ea typeface="微软雅黑" pitchFamily="34" charset="-122"/>
              </a:rPr>
              <a:t>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44" name="矩形 47"/>
          <p:cNvSpPr>
            <a:spLocks noChangeArrowheads="1"/>
          </p:cNvSpPr>
          <p:nvPr/>
        </p:nvSpPr>
        <p:spPr bwMode="auto">
          <a:xfrm>
            <a:off x="3618864" y="3613912"/>
            <a:ext cx="1862734"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900" dirty="0">
                <a:solidFill>
                  <a:schemeClr val="tx1">
                    <a:lumMod val="50000"/>
                    <a:lumOff val="50000"/>
                  </a:schemeClr>
                </a:solidFill>
                <a:sym typeface="微软雅黑" pitchFamily="34" charset="-122"/>
              </a:rPr>
              <a:t>在此录入上述图表的描述说明，在此录入上述图表的描述说明，在此录入上述图表的描述说明。</a:t>
            </a:r>
          </a:p>
        </p:txBody>
      </p:sp>
      <p:sp>
        <p:nvSpPr>
          <p:cNvPr id="45" name="矩形 44"/>
          <p:cNvSpPr/>
          <p:nvPr/>
        </p:nvSpPr>
        <p:spPr>
          <a:xfrm>
            <a:off x="6448254" y="3326742"/>
            <a:ext cx="754047" cy="253914"/>
          </a:xfrm>
          <a:prstGeom prst="rect">
            <a:avLst/>
          </a:prstGeom>
        </p:spPr>
        <p:txBody>
          <a:bodyPr wrap="none" lIns="68577" tIns="34289" rIns="68577" bIns="34289">
            <a:spAutoFit/>
          </a:bodyPr>
          <a:lstStyle/>
          <a:p>
            <a:r>
              <a:rPr lang="zh-CN" altLang="en-US" sz="1200" dirty="0">
                <a:solidFill>
                  <a:schemeClr val="tx1">
                    <a:lumMod val="75000"/>
                    <a:lumOff val="25000"/>
                  </a:schemeClr>
                </a:solidFill>
                <a:latin typeface="微软雅黑" pitchFamily="34" charset="-122"/>
                <a:ea typeface="微软雅黑" pitchFamily="34" charset="-122"/>
              </a:rPr>
              <a:t>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46" name="矩形 47"/>
          <p:cNvSpPr>
            <a:spLocks noChangeArrowheads="1"/>
          </p:cNvSpPr>
          <p:nvPr/>
        </p:nvSpPr>
        <p:spPr bwMode="auto">
          <a:xfrm>
            <a:off x="5970858" y="3613912"/>
            <a:ext cx="1862734" cy="56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900" dirty="0">
                <a:solidFill>
                  <a:schemeClr val="tx1">
                    <a:lumMod val="50000"/>
                    <a:lumOff val="50000"/>
                  </a:schemeClr>
                </a:solidFill>
                <a:sym typeface="微软雅黑" pitchFamily="34" charset="-122"/>
              </a:rPr>
              <a:t>在此录入上述图表的描述说明，在此录入上述图表的描述说明，在此录入上述图表的描述说明。</a:t>
            </a:r>
          </a:p>
        </p:txBody>
      </p:sp>
      <p:sp>
        <p:nvSpPr>
          <p:cNvPr id="22"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23"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567872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50" fill="hold"/>
                                        <p:tgtEl>
                                          <p:spTgt spid="5"/>
                                        </p:tgtEl>
                                        <p:attrNameLst>
                                          <p:attrName>ppt_w</p:attrName>
                                        </p:attrNameLst>
                                      </p:cBhvr>
                                      <p:tavLst>
                                        <p:tav tm="0">
                                          <p:val>
                                            <p:fltVal val="0"/>
                                          </p:val>
                                        </p:tav>
                                        <p:tav tm="100000">
                                          <p:val>
                                            <p:strVal val="#ppt_w"/>
                                          </p:val>
                                        </p:tav>
                                      </p:tavLst>
                                    </p:anim>
                                    <p:anim calcmode="lin" valueType="num">
                                      <p:cBhvr>
                                        <p:cTn id="8" dur="350" fill="hold"/>
                                        <p:tgtEl>
                                          <p:spTgt spid="5"/>
                                        </p:tgtEl>
                                        <p:attrNameLst>
                                          <p:attrName>ppt_h</p:attrName>
                                        </p:attrNameLst>
                                      </p:cBhvr>
                                      <p:tavLst>
                                        <p:tav tm="0">
                                          <p:val>
                                            <p:fltVal val="0"/>
                                          </p:val>
                                        </p:tav>
                                        <p:tav tm="100000">
                                          <p:val>
                                            <p:strVal val="#ppt_h"/>
                                          </p:val>
                                        </p:tav>
                                      </p:tavLst>
                                    </p:anim>
                                    <p:animEffect transition="in" filter="fade">
                                      <p:cBhvr>
                                        <p:cTn id="9" dur="350"/>
                                        <p:tgtEl>
                                          <p:spTgt spid="5"/>
                                        </p:tgtEl>
                                      </p:cBhvr>
                                    </p:animEffect>
                                  </p:childTnLst>
                                </p:cTn>
                              </p:par>
                              <p:par>
                                <p:cTn id="10" presetID="22" presetClass="entr" presetSubtype="8" fill="hold" nodeType="withEffect">
                                  <p:stCondLst>
                                    <p:cond delay="50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350"/>
                                        <p:tgtEl>
                                          <p:spTgt spid="27"/>
                                        </p:tgtEl>
                                      </p:cBhvr>
                                    </p:animEffect>
                                  </p:childTnLst>
                                </p:cTn>
                              </p:par>
                              <p:par>
                                <p:cTn id="13" presetID="53" presetClass="entr" presetSubtype="1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p:cTn id="15" dur="350" fill="hold"/>
                                        <p:tgtEl>
                                          <p:spTgt spid="3"/>
                                        </p:tgtEl>
                                        <p:attrNameLst>
                                          <p:attrName>ppt_w</p:attrName>
                                        </p:attrNameLst>
                                      </p:cBhvr>
                                      <p:tavLst>
                                        <p:tav tm="0">
                                          <p:val>
                                            <p:fltVal val="0"/>
                                          </p:val>
                                        </p:tav>
                                        <p:tav tm="100000">
                                          <p:val>
                                            <p:strVal val="#ppt_w"/>
                                          </p:val>
                                        </p:tav>
                                      </p:tavLst>
                                    </p:anim>
                                    <p:anim calcmode="lin" valueType="num">
                                      <p:cBhvr>
                                        <p:cTn id="16" dur="350" fill="hold"/>
                                        <p:tgtEl>
                                          <p:spTgt spid="3"/>
                                        </p:tgtEl>
                                        <p:attrNameLst>
                                          <p:attrName>ppt_h</p:attrName>
                                        </p:attrNameLst>
                                      </p:cBhvr>
                                      <p:tavLst>
                                        <p:tav tm="0">
                                          <p:val>
                                            <p:fltVal val="0"/>
                                          </p:val>
                                        </p:tav>
                                        <p:tav tm="100000">
                                          <p:val>
                                            <p:strVal val="#ppt_h"/>
                                          </p:val>
                                        </p:tav>
                                      </p:tavLst>
                                    </p:anim>
                                    <p:animEffect transition="in" filter="fade">
                                      <p:cBhvr>
                                        <p:cTn id="17" dur="350"/>
                                        <p:tgtEl>
                                          <p:spTgt spid="3"/>
                                        </p:tgtEl>
                                      </p:cBhvr>
                                    </p:animEffect>
                                  </p:childTnLst>
                                </p:cTn>
                              </p:par>
                              <p:par>
                                <p:cTn id="18" presetID="22" presetClass="entr" presetSubtype="8" fill="hold" nodeType="withEffect">
                                  <p:stCondLst>
                                    <p:cond delay="150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350"/>
                                        <p:tgtEl>
                                          <p:spTgt spid="28"/>
                                        </p:tgtEl>
                                      </p:cBhvr>
                                    </p:animEffect>
                                  </p:childTnLst>
                                </p:cTn>
                              </p:par>
                              <p:par>
                                <p:cTn id="21" presetID="53" presetClass="entr" presetSubtype="16" fill="hold" nodeType="withEffect">
                                  <p:stCondLst>
                                    <p:cond delay="2000"/>
                                  </p:stCondLst>
                                  <p:childTnLst>
                                    <p:set>
                                      <p:cBhvr>
                                        <p:cTn id="22" dur="1" fill="hold">
                                          <p:stCondLst>
                                            <p:cond delay="0"/>
                                          </p:stCondLst>
                                        </p:cTn>
                                        <p:tgtEl>
                                          <p:spTgt spid="4"/>
                                        </p:tgtEl>
                                        <p:attrNameLst>
                                          <p:attrName>style.visibility</p:attrName>
                                        </p:attrNameLst>
                                      </p:cBhvr>
                                      <p:to>
                                        <p:strVal val="visible"/>
                                      </p:to>
                                    </p:set>
                                    <p:anim calcmode="lin" valueType="num">
                                      <p:cBhvr>
                                        <p:cTn id="23" dur="350" fill="hold"/>
                                        <p:tgtEl>
                                          <p:spTgt spid="4"/>
                                        </p:tgtEl>
                                        <p:attrNameLst>
                                          <p:attrName>ppt_w</p:attrName>
                                        </p:attrNameLst>
                                      </p:cBhvr>
                                      <p:tavLst>
                                        <p:tav tm="0">
                                          <p:val>
                                            <p:fltVal val="0"/>
                                          </p:val>
                                        </p:tav>
                                        <p:tav tm="100000">
                                          <p:val>
                                            <p:strVal val="#ppt_w"/>
                                          </p:val>
                                        </p:tav>
                                      </p:tavLst>
                                    </p:anim>
                                    <p:anim calcmode="lin" valueType="num">
                                      <p:cBhvr>
                                        <p:cTn id="24" dur="350" fill="hold"/>
                                        <p:tgtEl>
                                          <p:spTgt spid="4"/>
                                        </p:tgtEl>
                                        <p:attrNameLst>
                                          <p:attrName>ppt_h</p:attrName>
                                        </p:attrNameLst>
                                      </p:cBhvr>
                                      <p:tavLst>
                                        <p:tav tm="0">
                                          <p:val>
                                            <p:fltVal val="0"/>
                                          </p:val>
                                        </p:tav>
                                        <p:tav tm="100000">
                                          <p:val>
                                            <p:strVal val="#ppt_h"/>
                                          </p:val>
                                        </p:tav>
                                      </p:tavLst>
                                    </p:anim>
                                    <p:animEffect transition="in" filter="fade">
                                      <p:cBhvr>
                                        <p:cTn id="25" dur="350"/>
                                        <p:tgtEl>
                                          <p:spTgt spid="4"/>
                                        </p:tgtEl>
                                      </p:cBhvr>
                                    </p:animEffect>
                                  </p:childTnLst>
                                </p:cTn>
                              </p:par>
                            </p:childTnLst>
                          </p:cTn>
                        </p:par>
                        <p:par>
                          <p:cTn id="26" fill="hold">
                            <p:stCondLst>
                              <p:cond delay="2350"/>
                            </p:stCondLst>
                            <p:childTnLst>
                              <p:par>
                                <p:cTn id="27" presetID="42" presetClass="entr" presetSubtype="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750"/>
                                        <p:tgtEl>
                                          <p:spTgt spid="41"/>
                                        </p:tgtEl>
                                      </p:cBhvr>
                                    </p:animEffect>
                                    <p:anim calcmode="lin" valueType="num">
                                      <p:cBhvr>
                                        <p:cTn id="30" dur="750" fill="hold"/>
                                        <p:tgtEl>
                                          <p:spTgt spid="41"/>
                                        </p:tgtEl>
                                        <p:attrNameLst>
                                          <p:attrName>ppt_x</p:attrName>
                                        </p:attrNameLst>
                                      </p:cBhvr>
                                      <p:tavLst>
                                        <p:tav tm="0">
                                          <p:val>
                                            <p:strVal val="#ppt_x"/>
                                          </p:val>
                                        </p:tav>
                                        <p:tav tm="100000">
                                          <p:val>
                                            <p:strVal val="#ppt_x"/>
                                          </p:val>
                                        </p:tav>
                                      </p:tavLst>
                                    </p:anim>
                                    <p:anim calcmode="lin" valueType="num">
                                      <p:cBhvr>
                                        <p:cTn id="31" dur="750" fill="hold"/>
                                        <p:tgtEl>
                                          <p:spTgt spid="4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750"/>
                                        <p:tgtEl>
                                          <p:spTgt spid="42"/>
                                        </p:tgtEl>
                                      </p:cBhvr>
                                    </p:animEffect>
                                    <p:anim calcmode="lin" valueType="num">
                                      <p:cBhvr>
                                        <p:cTn id="35" dur="750" fill="hold"/>
                                        <p:tgtEl>
                                          <p:spTgt spid="42"/>
                                        </p:tgtEl>
                                        <p:attrNameLst>
                                          <p:attrName>ppt_x</p:attrName>
                                        </p:attrNameLst>
                                      </p:cBhvr>
                                      <p:tavLst>
                                        <p:tav tm="0">
                                          <p:val>
                                            <p:strVal val="#ppt_x"/>
                                          </p:val>
                                        </p:tav>
                                        <p:tav tm="100000">
                                          <p:val>
                                            <p:strVal val="#ppt_x"/>
                                          </p:val>
                                        </p:tav>
                                      </p:tavLst>
                                    </p:anim>
                                    <p:anim calcmode="lin" valueType="num">
                                      <p:cBhvr>
                                        <p:cTn id="36" dur="750" fill="hold"/>
                                        <p:tgtEl>
                                          <p:spTgt spid="42"/>
                                        </p:tgtEl>
                                        <p:attrNameLst>
                                          <p:attrName>ppt_y</p:attrName>
                                        </p:attrNameLst>
                                      </p:cBhvr>
                                      <p:tavLst>
                                        <p:tav tm="0">
                                          <p:val>
                                            <p:strVal val="#ppt_y+.1"/>
                                          </p:val>
                                        </p:tav>
                                        <p:tav tm="100000">
                                          <p:val>
                                            <p:strVal val="#ppt_y"/>
                                          </p:val>
                                        </p:tav>
                                      </p:tavLst>
                                    </p:anim>
                                  </p:childTnLst>
                                </p:cTn>
                              </p:par>
                            </p:childTnLst>
                          </p:cTn>
                        </p:par>
                        <p:par>
                          <p:cTn id="37" fill="hold">
                            <p:stCondLst>
                              <p:cond delay="3100"/>
                            </p:stCondLst>
                            <p:childTnLst>
                              <p:par>
                                <p:cTn id="38" presetID="42"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750"/>
                                        <p:tgtEl>
                                          <p:spTgt spid="43"/>
                                        </p:tgtEl>
                                      </p:cBhvr>
                                    </p:animEffect>
                                    <p:anim calcmode="lin" valueType="num">
                                      <p:cBhvr>
                                        <p:cTn id="41" dur="750" fill="hold"/>
                                        <p:tgtEl>
                                          <p:spTgt spid="43"/>
                                        </p:tgtEl>
                                        <p:attrNameLst>
                                          <p:attrName>ppt_x</p:attrName>
                                        </p:attrNameLst>
                                      </p:cBhvr>
                                      <p:tavLst>
                                        <p:tav tm="0">
                                          <p:val>
                                            <p:strVal val="#ppt_x"/>
                                          </p:val>
                                        </p:tav>
                                        <p:tav tm="100000">
                                          <p:val>
                                            <p:strVal val="#ppt_x"/>
                                          </p:val>
                                        </p:tav>
                                      </p:tavLst>
                                    </p:anim>
                                    <p:anim calcmode="lin" valueType="num">
                                      <p:cBhvr>
                                        <p:cTn id="42" dur="750" fill="hold"/>
                                        <p:tgtEl>
                                          <p:spTgt spid="4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750"/>
                                        <p:tgtEl>
                                          <p:spTgt spid="44"/>
                                        </p:tgtEl>
                                      </p:cBhvr>
                                    </p:animEffect>
                                    <p:anim calcmode="lin" valueType="num">
                                      <p:cBhvr>
                                        <p:cTn id="46" dur="750" fill="hold"/>
                                        <p:tgtEl>
                                          <p:spTgt spid="44"/>
                                        </p:tgtEl>
                                        <p:attrNameLst>
                                          <p:attrName>ppt_x</p:attrName>
                                        </p:attrNameLst>
                                      </p:cBhvr>
                                      <p:tavLst>
                                        <p:tav tm="0">
                                          <p:val>
                                            <p:strVal val="#ppt_x"/>
                                          </p:val>
                                        </p:tav>
                                        <p:tav tm="100000">
                                          <p:val>
                                            <p:strVal val="#ppt_x"/>
                                          </p:val>
                                        </p:tav>
                                      </p:tavLst>
                                    </p:anim>
                                    <p:anim calcmode="lin" valueType="num">
                                      <p:cBhvr>
                                        <p:cTn id="47" dur="750" fill="hold"/>
                                        <p:tgtEl>
                                          <p:spTgt spid="44"/>
                                        </p:tgtEl>
                                        <p:attrNameLst>
                                          <p:attrName>ppt_y</p:attrName>
                                        </p:attrNameLst>
                                      </p:cBhvr>
                                      <p:tavLst>
                                        <p:tav tm="0">
                                          <p:val>
                                            <p:strVal val="#ppt_y+.1"/>
                                          </p:val>
                                        </p:tav>
                                        <p:tav tm="100000">
                                          <p:val>
                                            <p:strVal val="#ppt_y"/>
                                          </p:val>
                                        </p:tav>
                                      </p:tavLst>
                                    </p:anim>
                                  </p:childTnLst>
                                </p:cTn>
                              </p:par>
                            </p:childTnLst>
                          </p:cTn>
                        </p:par>
                        <p:par>
                          <p:cTn id="48" fill="hold">
                            <p:stCondLst>
                              <p:cond delay="3850"/>
                            </p:stCondLst>
                            <p:childTnLst>
                              <p:par>
                                <p:cTn id="49" presetID="42"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anim calcmode="lin" valueType="num">
                                      <p:cBhvr>
                                        <p:cTn id="52" dur="750" fill="hold"/>
                                        <p:tgtEl>
                                          <p:spTgt spid="45"/>
                                        </p:tgtEl>
                                        <p:attrNameLst>
                                          <p:attrName>ppt_x</p:attrName>
                                        </p:attrNameLst>
                                      </p:cBhvr>
                                      <p:tavLst>
                                        <p:tav tm="0">
                                          <p:val>
                                            <p:strVal val="#ppt_x"/>
                                          </p:val>
                                        </p:tav>
                                        <p:tav tm="100000">
                                          <p:val>
                                            <p:strVal val="#ppt_x"/>
                                          </p:val>
                                        </p:tav>
                                      </p:tavLst>
                                    </p:anim>
                                    <p:anim calcmode="lin" valueType="num">
                                      <p:cBhvr>
                                        <p:cTn id="53" dur="750" fill="hold"/>
                                        <p:tgtEl>
                                          <p:spTgt spid="4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750"/>
                                        <p:tgtEl>
                                          <p:spTgt spid="46"/>
                                        </p:tgtEl>
                                      </p:cBhvr>
                                    </p:animEffect>
                                    <p:anim calcmode="lin" valueType="num">
                                      <p:cBhvr>
                                        <p:cTn id="57" dur="750" fill="hold"/>
                                        <p:tgtEl>
                                          <p:spTgt spid="46"/>
                                        </p:tgtEl>
                                        <p:attrNameLst>
                                          <p:attrName>ppt_x</p:attrName>
                                        </p:attrNameLst>
                                      </p:cBhvr>
                                      <p:tavLst>
                                        <p:tav tm="0">
                                          <p:val>
                                            <p:strVal val="#ppt_x"/>
                                          </p:val>
                                        </p:tav>
                                        <p:tav tm="100000">
                                          <p:val>
                                            <p:strVal val="#ppt_x"/>
                                          </p:val>
                                        </p:tav>
                                      </p:tavLst>
                                    </p:anim>
                                    <p:anim calcmode="lin" valueType="num">
                                      <p:cBhvr>
                                        <p:cTn id="58" dur="75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a:off x="-8906" y="1560435"/>
            <a:ext cx="9180861" cy="3602911"/>
          </a:xfrm>
          <a:custGeom>
            <a:avLst/>
            <a:gdLst>
              <a:gd name="connsiteX0" fmla="*/ 0 w 9020175"/>
              <a:gd name="connsiteY0" fmla="*/ 3895725 h 3895725"/>
              <a:gd name="connsiteX1" fmla="*/ 4581525 w 9020175"/>
              <a:gd name="connsiteY1" fmla="*/ 942975 h 3895725"/>
              <a:gd name="connsiteX2" fmla="*/ 9020175 w 9020175"/>
              <a:gd name="connsiteY2" fmla="*/ 0 h 3895725"/>
              <a:gd name="connsiteX0" fmla="*/ 0 w 9020175"/>
              <a:gd name="connsiteY0" fmla="*/ 3895725 h 3895725"/>
              <a:gd name="connsiteX1" fmla="*/ 4581525 w 9020175"/>
              <a:gd name="connsiteY1" fmla="*/ 942975 h 3895725"/>
              <a:gd name="connsiteX2" fmla="*/ 9020175 w 9020175"/>
              <a:gd name="connsiteY2" fmla="*/ 0 h 3895725"/>
              <a:gd name="connsiteX0" fmla="*/ 0 w 9020175"/>
              <a:gd name="connsiteY0" fmla="*/ 3895725 h 3895725"/>
              <a:gd name="connsiteX1" fmla="*/ 4533900 w 9020175"/>
              <a:gd name="connsiteY1" fmla="*/ 771525 h 3895725"/>
              <a:gd name="connsiteX2" fmla="*/ 9020175 w 9020175"/>
              <a:gd name="connsiteY2" fmla="*/ 0 h 3895725"/>
              <a:gd name="connsiteX0" fmla="*/ 0 w 9020175"/>
              <a:gd name="connsiteY0" fmla="*/ 3896127 h 3896127"/>
              <a:gd name="connsiteX1" fmla="*/ 4533900 w 9020175"/>
              <a:gd name="connsiteY1" fmla="*/ 771927 h 3896127"/>
              <a:gd name="connsiteX2" fmla="*/ 9020175 w 9020175"/>
              <a:gd name="connsiteY2" fmla="*/ 402 h 3896127"/>
              <a:gd name="connsiteX0" fmla="*/ 0 w 9020175"/>
              <a:gd name="connsiteY0" fmla="*/ 3896127 h 3896127"/>
              <a:gd name="connsiteX1" fmla="*/ 4533900 w 9020175"/>
              <a:gd name="connsiteY1" fmla="*/ 771927 h 3896127"/>
              <a:gd name="connsiteX2" fmla="*/ 9020175 w 9020175"/>
              <a:gd name="connsiteY2" fmla="*/ 402 h 3896127"/>
              <a:gd name="connsiteX0" fmla="*/ 0 w 9163050"/>
              <a:gd name="connsiteY0" fmla="*/ 4067388 h 4067388"/>
              <a:gd name="connsiteX1" fmla="*/ 4676775 w 9163050"/>
              <a:gd name="connsiteY1" fmla="*/ 771738 h 4067388"/>
              <a:gd name="connsiteX2" fmla="*/ 9163050 w 9163050"/>
              <a:gd name="connsiteY2" fmla="*/ 213 h 4067388"/>
              <a:gd name="connsiteX0" fmla="*/ 0 w 9210675"/>
              <a:gd name="connsiteY0" fmla="*/ 4124556 h 4124556"/>
              <a:gd name="connsiteX1" fmla="*/ 4724400 w 9210675"/>
              <a:gd name="connsiteY1" fmla="*/ 771756 h 4124556"/>
              <a:gd name="connsiteX2" fmla="*/ 9210675 w 9210675"/>
              <a:gd name="connsiteY2" fmla="*/ 231 h 4124556"/>
              <a:gd name="connsiteX0" fmla="*/ 0 w 9182100"/>
              <a:gd name="connsiteY0" fmla="*/ 3921278 h 3921278"/>
              <a:gd name="connsiteX1" fmla="*/ 4724400 w 9182100"/>
              <a:gd name="connsiteY1" fmla="*/ 568478 h 3921278"/>
              <a:gd name="connsiteX2" fmla="*/ 9182100 w 9182100"/>
              <a:gd name="connsiteY2" fmla="*/ 6503 h 3921278"/>
              <a:gd name="connsiteX0" fmla="*/ 0 w 9182100"/>
              <a:gd name="connsiteY0" fmla="*/ 3969956 h 3969956"/>
              <a:gd name="connsiteX1" fmla="*/ 4724400 w 9182100"/>
              <a:gd name="connsiteY1" fmla="*/ 617156 h 3969956"/>
              <a:gd name="connsiteX2" fmla="*/ 9182100 w 9182100"/>
              <a:gd name="connsiteY2" fmla="*/ 55181 h 3969956"/>
              <a:gd name="connsiteX0" fmla="*/ 0 w 9182100"/>
              <a:gd name="connsiteY0" fmla="*/ 3978254 h 3978254"/>
              <a:gd name="connsiteX1" fmla="*/ 4724400 w 9182100"/>
              <a:gd name="connsiteY1" fmla="*/ 625454 h 3978254"/>
              <a:gd name="connsiteX2" fmla="*/ 9182100 w 9182100"/>
              <a:gd name="connsiteY2" fmla="*/ 63479 h 3978254"/>
              <a:gd name="connsiteX0" fmla="*/ 0 w 9182100"/>
              <a:gd name="connsiteY0" fmla="*/ 3994887 h 3994887"/>
              <a:gd name="connsiteX1" fmla="*/ 4724400 w 9182100"/>
              <a:gd name="connsiteY1" fmla="*/ 642087 h 3994887"/>
              <a:gd name="connsiteX2" fmla="*/ 9182100 w 9182100"/>
              <a:gd name="connsiteY2" fmla="*/ 80112 h 3994887"/>
            </a:gdLst>
            <a:ahLst/>
            <a:cxnLst>
              <a:cxn ang="0">
                <a:pos x="connsiteX0" y="connsiteY0"/>
              </a:cxn>
              <a:cxn ang="0">
                <a:pos x="connsiteX1" y="connsiteY1"/>
              </a:cxn>
              <a:cxn ang="0">
                <a:pos x="connsiteX2" y="connsiteY2"/>
              </a:cxn>
            </a:cxnLst>
            <a:rect l="l" t="t" r="r" b="b"/>
            <a:pathLst>
              <a:path w="9182100" h="3994887">
                <a:moveTo>
                  <a:pt x="0" y="3994887"/>
                </a:moveTo>
                <a:cubicBezTo>
                  <a:pt x="1215231" y="2805055"/>
                  <a:pt x="2908300" y="1380274"/>
                  <a:pt x="4724400" y="642087"/>
                </a:cubicBezTo>
                <a:cubicBezTo>
                  <a:pt x="6540500" y="-96100"/>
                  <a:pt x="8324056" y="-58795"/>
                  <a:pt x="9182100" y="80112"/>
                </a:cubicBezTo>
              </a:path>
            </a:pathLst>
          </a:cu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endParaRPr lang="zh-CN" altLang="en-US" sz="1799" dirty="0">
              <a:ea typeface="微软雅黑" panose="020B0503020204020204" pitchFamily="34" charset="-122"/>
            </a:endParaRPr>
          </a:p>
        </p:txBody>
      </p:sp>
      <p:sp>
        <p:nvSpPr>
          <p:cNvPr id="34" name="椭圆 33"/>
          <p:cNvSpPr/>
          <p:nvPr/>
        </p:nvSpPr>
        <p:spPr>
          <a:xfrm>
            <a:off x="1529182" y="3713119"/>
            <a:ext cx="215971" cy="216000"/>
          </a:xfrm>
          <a:prstGeom prst="ellipse">
            <a:avLst/>
          </a:prstGeom>
          <a:solidFill>
            <a:schemeClr val="accent1"/>
          </a:solidFill>
          <a:ln>
            <a:noFill/>
          </a:ln>
          <a:effectLst/>
          <a:scene3d>
            <a:camera prst="orthographicFront">
              <a:rot lat="0" lon="0" rev="0"/>
            </a:camera>
            <a:lightRig rig="soft" dir="t">
              <a:rot lat="0" lon="0" rev="0"/>
            </a:lightRig>
          </a:scene3d>
          <a:sp3d contourW="7620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799" dirty="0">
              <a:ea typeface="微软雅黑" panose="020B0503020204020204" pitchFamily="34" charset="-122"/>
            </a:endParaRPr>
          </a:p>
        </p:txBody>
      </p:sp>
      <p:sp>
        <p:nvSpPr>
          <p:cNvPr id="35" name="椭圆 34"/>
          <p:cNvSpPr/>
          <p:nvPr/>
        </p:nvSpPr>
        <p:spPr>
          <a:xfrm>
            <a:off x="3016682" y="2792299"/>
            <a:ext cx="215971" cy="216000"/>
          </a:xfrm>
          <a:prstGeom prst="ellipse">
            <a:avLst/>
          </a:prstGeom>
          <a:solidFill>
            <a:schemeClr val="accent2"/>
          </a:solidFill>
          <a:ln>
            <a:noFill/>
          </a:ln>
          <a:effectLst/>
          <a:scene3d>
            <a:camera prst="orthographicFront">
              <a:rot lat="0" lon="0" rev="0"/>
            </a:camera>
            <a:lightRig rig="soft" dir="t">
              <a:rot lat="0" lon="0" rev="0"/>
            </a:lightRig>
          </a:scene3d>
          <a:sp3d contourW="7620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799" dirty="0">
              <a:ea typeface="微软雅黑" panose="020B0503020204020204" pitchFamily="34" charset="-122"/>
            </a:endParaRPr>
          </a:p>
        </p:txBody>
      </p:sp>
      <p:sp>
        <p:nvSpPr>
          <p:cNvPr id="36" name="椭圆 35"/>
          <p:cNvSpPr/>
          <p:nvPr/>
        </p:nvSpPr>
        <p:spPr>
          <a:xfrm>
            <a:off x="4942247" y="1931374"/>
            <a:ext cx="215971" cy="216000"/>
          </a:xfrm>
          <a:prstGeom prst="ellipse">
            <a:avLst/>
          </a:prstGeom>
          <a:solidFill>
            <a:schemeClr val="accent3"/>
          </a:solidFill>
          <a:ln>
            <a:noFill/>
          </a:ln>
          <a:effectLst/>
          <a:scene3d>
            <a:camera prst="orthographicFront">
              <a:rot lat="0" lon="0" rev="0"/>
            </a:camera>
            <a:lightRig rig="soft" dir="t">
              <a:rot lat="0" lon="0" rev="0"/>
            </a:lightRig>
          </a:scene3d>
          <a:sp3d contourW="7620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799" dirty="0">
              <a:ea typeface="微软雅黑" panose="020B0503020204020204" pitchFamily="34" charset="-122"/>
            </a:endParaRPr>
          </a:p>
        </p:txBody>
      </p:sp>
      <p:sp>
        <p:nvSpPr>
          <p:cNvPr id="37" name="椭圆 36"/>
          <p:cNvSpPr/>
          <p:nvPr/>
        </p:nvSpPr>
        <p:spPr>
          <a:xfrm>
            <a:off x="6515978" y="1549202"/>
            <a:ext cx="215971" cy="216000"/>
          </a:xfrm>
          <a:prstGeom prst="ellipse">
            <a:avLst/>
          </a:prstGeom>
          <a:solidFill>
            <a:schemeClr val="accent4"/>
          </a:solidFill>
          <a:ln>
            <a:noFill/>
          </a:ln>
          <a:effectLst/>
          <a:scene3d>
            <a:camera prst="orthographicFront">
              <a:rot lat="0" lon="0" rev="0"/>
            </a:camera>
            <a:lightRig rig="soft" dir="t">
              <a:rot lat="0" lon="0" rev="0"/>
            </a:lightRig>
          </a:scene3d>
          <a:sp3d contourW="76200" prstMaterial="matt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799" dirty="0">
              <a:ea typeface="微软雅黑" panose="020B0503020204020204" pitchFamily="34" charset="-122"/>
            </a:endParaRPr>
          </a:p>
        </p:txBody>
      </p:sp>
      <p:grpSp>
        <p:nvGrpSpPr>
          <p:cNvPr id="3" name="组合 38"/>
          <p:cNvGrpSpPr/>
          <p:nvPr/>
        </p:nvGrpSpPr>
        <p:grpSpPr>
          <a:xfrm>
            <a:off x="664302" y="2356402"/>
            <a:ext cx="1149540" cy="1123950"/>
            <a:chOff x="1331640" y="1918189"/>
            <a:chExt cx="1149695" cy="1123950"/>
          </a:xfrm>
          <a:solidFill>
            <a:schemeClr val="accent1"/>
          </a:solidFill>
          <a:effectLst/>
          <a:scene3d>
            <a:camera prst="orthographicFront">
              <a:rot lat="0" lon="0" rev="0"/>
            </a:camera>
            <a:lightRig rig="glow" dir="t">
              <a:rot lat="0" lon="0" rev="4800000"/>
            </a:lightRig>
          </a:scene3d>
        </p:grpSpPr>
        <p:sp>
          <p:nvSpPr>
            <p:cNvPr id="40" name="椭圆形标注 39"/>
            <p:cNvSpPr/>
            <p:nvPr/>
          </p:nvSpPr>
          <p:spPr>
            <a:xfrm>
              <a:off x="1331640" y="1918189"/>
              <a:ext cx="1149695" cy="1123950"/>
            </a:xfrm>
            <a:prstGeom prst="wedgeEllipseCallout">
              <a:avLst>
                <a:gd name="adj1" fmla="val 23905"/>
                <a:gd name="adj2" fmla="val 58966"/>
              </a:avLst>
            </a:prstGeom>
            <a:grpFill/>
            <a:ln>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ea typeface="微软雅黑" panose="020B0503020204020204" pitchFamily="34" charset="-122"/>
              </a:endParaRPr>
            </a:p>
          </p:txBody>
        </p:sp>
        <p:sp>
          <p:nvSpPr>
            <p:cNvPr id="41" name="TextBox 40"/>
            <p:cNvSpPr txBox="1"/>
            <p:nvPr/>
          </p:nvSpPr>
          <p:spPr>
            <a:xfrm>
              <a:off x="1521185" y="2254200"/>
              <a:ext cx="703917" cy="399987"/>
            </a:xfrm>
            <a:prstGeom prst="rect">
              <a:avLst/>
            </a:prstGeom>
            <a:noFill/>
            <a:ln>
              <a:noFill/>
            </a:ln>
            <a:effectLst>
              <a:outerShdw blurRad="190500" dist="228600" dir="2700000" algn="ctr">
                <a:srgbClr val="000000">
                  <a:alpha val="30000"/>
                </a:srgbClr>
              </a:outerShdw>
            </a:effectLst>
            <a:sp3d prstMaterial="matte"/>
          </p:spPr>
          <p:txBody>
            <a:bodyPr wrap="none" rtlCol="0">
              <a:spAutoFit/>
            </a:bodyPr>
            <a:lstStyle/>
            <a:p>
              <a:r>
                <a:rPr lang="en-US" altLang="zh-CN" sz="1999" dirty="0">
                  <a:solidFill>
                    <a:schemeClr val="bg1">
                      <a:lumMod val="95000"/>
                    </a:schemeClr>
                  </a:solidFill>
                  <a:ea typeface="微软雅黑" panose="020B0503020204020204" pitchFamily="34" charset="-122"/>
                </a:rPr>
                <a:t>2018</a:t>
              </a:r>
              <a:endParaRPr lang="zh-CN" altLang="en-US" sz="1999" dirty="0">
                <a:solidFill>
                  <a:schemeClr val="bg1">
                    <a:lumMod val="95000"/>
                  </a:schemeClr>
                </a:solidFill>
                <a:ea typeface="微软雅黑" panose="020B0503020204020204" pitchFamily="34" charset="-122"/>
              </a:endParaRPr>
            </a:p>
          </p:txBody>
        </p:sp>
      </p:grpSp>
      <p:grpSp>
        <p:nvGrpSpPr>
          <p:cNvPr id="4" name="组合 41"/>
          <p:cNvGrpSpPr/>
          <p:nvPr/>
        </p:nvGrpSpPr>
        <p:grpSpPr>
          <a:xfrm>
            <a:off x="3263058" y="2900299"/>
            <a:ext cx="1149540" cy="1123950"/>
            <a:chOff x="3694928" y="2635572"/>
            <a:chExt cx="1149695" cy="1123950"/>
          </a:xfrm>
          <a:solidFill>
            <a:schemeClr val="accent2"/>
          </a:solidFill>
          <a:effectLst/>
          <a:scene3d>
            <a:camera prst="orthographicFront">
              <a:rot lat="0" lon="0" rev="0"/>
            </a:camera>
            <a:lightRig rig="glow" dir="t">
              <a:rot lat="0" lon="0" rev="4800000"/>
            </a:lightRig>
          </a:scene3d>
        </p:grpSpPr>
        <p:sp>
          <p:nvSpPr>
            <p:cNvPr id="43" name="椭圆形标注 42"/>
            <p:cNvSpPr/>
            <p:nvPr/>
          </p:nvSpPr>
          <p:spPr>
            <a:xfrm>
              <a:off x="3694928" y="2635572"/>
              <a:ext cx="1149695" cy="1123950"/>
            </a:xfrm>
            <a:prstGeom prst="wedgeEllipseCallout">
              <a:avLst>
                <a:gd name="adj1" fmla="val -50658"/>
                <a:gd name="adj2" fmla="val -40187"/>
              </a:avLst>
            </a:prstGeom>
            <a:grpFill/>
            <a:ln>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ea typeface="微软雅黑" panose="020B0503020204020204" pitchFamily="34" charset="-122"/>
              </a:endParaRPr>
            </a:p>
          </p:txBody>
        </p:sp>
        <p:sp>
          <p:nvSpPr>
            <p:cNvPr id="44" name="TextBox 43"/>
            <p:cNvSpPr txBox="1"/>
            <p:nvPr/>
          </p:nvSpPr>
          <p:spPr>
            <a:xfrm>
              <a:off x="3892107" y="2997492"/>
              <a:ext cx="703917" cy="399987"/>
            </a:xfrm>
            <a:prstGeom prst="rect">
              <a:avLst/>
            </a:prstGeom>
            <a:noFill/>
            <a:ln>
              <a:noFill/>
            </a:ln>
            <a:effectLst>
              <a:outerShdw blurRad="190500" dist="228600" dir="2700000" algn="ctr">
                <a:srgbClr val="000000">
                  <a:alpha val="30000"/>
                </a:srgbClr>
              </a:outerShdw>
            </a:effectLst>
            <a:sp3d prstMaterial="matte"/>
          </p:spPr>
          <p:txBody>
            <a:bodyPr wrap="none" rtlCol="0">
              <a:spAutoFit/>
            </a:bodyPr>
            <a:lstStyle/>
            <a:p>
              <a:r>
                <a:rPr lang="en-US" altLang="zh-CN" sz="1999" dirty="0">
                  <a:solidFill>
                    <a:schemeClr val="bg1">
                      <a:lumMod val="95000"/>
                    </a:schemeClr>
                  </a:solidFill>
                  <a:ea typeface="微软雅黑" panose="020B0503020204020204" pitchFamily="34" charset="-122"/>
                </a:rPr>
                <a:t>2018</a:t>
              </a:r>
              <a:endParaRPr lang="zh-CN" altLang="en-US" sz="1999" dirty="0">
                <a:solidFill>
                  <a:schemeClr val="bg1">
                    <a:lumMod val="95000"/>
                  </a:schemeClr>
                </a:solidFill>
                <a:ea typeface="微软雅黑" panose="020B0503020204020204" pitchFamily="34" charset="-122"/>
              </a:endParaRPr>
            </a:p>
          </p:txBody>
        </p:sp>
      </p:grpSp>
      <p:grpSp>
        <p:nvGrpSpPr>
          <p:cNvPr id="5" name="组合 44"/>
          <p:cNvGrpSpPr/>
          <p:nvPr/>
        </p:nvGrpSpPr>
        <p:grpSpPr>
          <a:xfrm>
            <a:off x="3792708" y="906837"/>
            <a:ext cx="1149540" cy="1123950"/>
            <a:chOff x="4166431" y="757076"/>
            <a:chExt cx="1149695" cy="1123950"/>
          </a:xfrm>
          <a:solidFill>
            <a:schemeClr val="accent3"/>
          </a:solidFill>
          <a:effectLst/>
          <a:scene3d>
            <a:camera prst="orthographicFront">
              <a:rot lat="0" lon="0" rev="0"/>
            </a:camera>
            <a:lightRig rig="glow" dir="t"/>
          </a:scene3d>
        </p:grpSpPr>
        <p:sp>
          <p:nvSpPr>
            <p:cNvPr id="46" name="椭圆形标注 45"/>
            <p:cNvSpPr/>
            <p:nvPr/>
          </p:nvSpPr>
          <p:spPr>
            <a:xfrm>
              <a:off x="4166431" y="757076"/>
              <a:ext cx="1149695" cy="1123950"/>
            </a:xfrm>
            <a:prstGeom prst="wedgeEllipseCallout">
              <a:avLst>
                <a:gd name="adj1" fmla="val 47102"/>
                <a:gd name="adj2" fmla="val 40322"/>
              </a:avLst>
            </a:prstGeom>
            <a:grpFill/>
            <a:ln>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ea typeface="微软雅黑" panose="020B0503020204020204" pitchFamily="34" charset="-122"/>
              </a:endParaRPr>
            </a:p>
          </p:txBody>
        </p:sp>
        <p:sp>
          <p:nvSpPr>
            <p:cNvPr id="47" name="TextBox 46"/>
            <p:cNvSpPr txBox="1"/>
            <p:nvPr/>
          </p:nvSpPr>
          <p:spPr>
            <a:xfrm>
              <a:off x="4363610" y="1092282"/>
              <a:ext cx="703917" cy="399987"/>
            </a:xfrm>
            <a:prstGeom prst="rect">
              <a:avLst/>
            </a:prstGeom>
            <a:noFill/>
            <a:ln>
              <a:noFill/>
            </a:ln>
            <a:effectLst>
              <a:outerShdw blurRad="190500" dist="228600" dir="2700000" algn="ctr">
                <a:srgbClr val="000000">
                  <a:alpha val="30000"/>
                </a:srgbClr>
              </a:outerShdw>
            </a:effectLst>
            <a:sp3d prstMaterial="matte"/>
          </p:spPr>
          <p:txBody>
            <a:bodyPr wrap="none" rtlCol="0">
              <a:spAutoFit/>
            </a:bodyPr>
            <a:lstStyle/>
            <a:p>
              <a:r>
                <a:rPr lang="en-US" altLang="zh-CN" sz="1999" dirty="0">
                  <a:solidFill>
                    <a:schemeClr val="bg1">
                      <a:lumMod val="95000"/>
                    </a:schemeClr>
                  </a:solidFill>
                  <a:ea typeface="微软雅黑" panose="020B0503020204020204" pitchFamily="34" charset="-122"/>
                </a:rPr>
                <a:t>2017</a:t>
              </a:r>
              <a:endParaRPr lang="zh-CN" altLang="en-US" sz="1999" dirty="0">
                <a:solidFill>
                  <a:schemeClr val="bg1">
                    <a:lumMod val="95000"/>
                  </a:schemeClr>
                </a:solidFill>
                <a:ea typeface="微软雅黑" panose="020B0503020204020204" pitchFamily="34" charset="-122"/>
              </a:endParaRPr>
            </a:p>
          </p:txBody>
        </p:sp>
      </p:grpSp>
      <p:grpSp>
        <p:nvGrpSpPr>
          <p:cNvPr id="6" name="组合 47"/>
          <p:cNvGrpSpPr/>
          <p:nvPr/>
        </p:nvGrpSpPr>
        <p:grpSpPr>
          <a:xfrm>
            <a:off x="6731949" y="1736628"/>
            <a:ext cx="1149540" cy="1123950"/>
            <a:chOff x="7164288" y="1682700"/>
            <a:chExt cx="1149695" cy="1123950"/>
          </a:xfrm>
          <a:solidFill>
            <a:schemeClr val="accent4"/>
          </a:solidFill>
          <a:effectLst/>
          <a:scene3d>
            <a:camera prst="orthographicFront">
              <a:rot lat="0" lon="0" rev="0"/>
            </a:camera>
            <a:lightRig rig="glow" dir="t">
              <a:rot lat="0" lon="0" rev="4800000"/>
            </a:lightRig>
          </a:scene3d>
        </p:grpSpPr>
        <p:sp>
          <p:nvSpPr>
            <p:cNvPr id="49" name="椭圆形标注 48"/>
            <p:cNvSpPr/>
            <p:nvPr/>
          </p:nvSpPr>
          <p:spPr>
            <a:xfrm>
              <a:off x="7164288" y="1682700"/>
              <a:ext cx="1149695" cy="1123950"/>
            </a:xfrm>
            <a:prstGeom prst="wedgeEllipseCallout">
              <a:avLst>
                <a:gd name="adj1" fmla="val -45687"/>
                <a:gd name="adj2" fmla="val -43577"/>
              </a:avLst>
            </a:prstGeom>
            <a:grpFill/>
            <a:ln>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ea typeface="微软雅黑" panose="020B0503020204020204" pitchFamily="34" charset="-122"/>
              </a:endParaRPr>
            </a:p>
          </p:txBody>
        </p:sp>
        <p:sp>
          <p:nvSpPr>
            <p:cNvPr id="50" name="TextBox 49"/>
            <p:cNvSpPr txBox="1"/>
            <p:nvPr/>
          </p:nvSpPr>
          <p:spPr>
            <a:xfrm>
              <a:off x="7361467" y="2044620"/>
              <a:ext cx="703917" cy="399987"/>
            </a:xfrm>
            <a:prstGeom prst="rect">
              <a:avLst/>
            </a:prstGeom>
            <a:noFill/>
            <a:ln>
              <a:noFill/>
            </a:ln>
            <a:effectLst>
              <a:outerShdw blurRad="190500" dist="228600" dir="2700000" algn="ctr">
                <a:srgbClr val="000000">
                  <a:alpha val="30000"/>
                </a:srgbClr>
              </a:outerShdw>
            </a:effectLst>
            <a:sp3d prstMaterial="matte"/>
          </p:spPr>
          <p:txBody>
            <a:bodyPr wrap="none" rtlCol="0">
              <a:spAutoFit/>
            </a:bodyPr>
            <a:lstStyle/>
            <a:p>
              <a:r>
                <a:rPr lang="en-US" altLang="zh-CN" sz="1999" dirty="0">
                  <a:solidFill>
                    <a:schemeClr val="bg1">
                      <a:lumMod val="95000"/>
                    </a:schemeClr>
                  </a:solidFill>
                  <a:ea typeface="微软雅黑" panose="020B0503020204020204" pitchFamily="34" charset="-122"/>
                </a:rPr>
                <a:t>2019</a:t>
              </a:r>
              <a:endParaRPr lang="zh-CN" altLang="en-US" sz="1999" dirty="0">
                <a:solidFill>
                  <a:schemeClr val="bg1">
                    <a:lumMod val="95000"/>
                  </a:schemeClr>
                </a:solidFill>
                <a:ea typeface="微软雅黑" panose="020B0503020204020204" pitchFamily="34" charset="-122"/>
              </a:endParaRPr>
            </a:p>
          </p:txBody>
        </p:sp>
      </p:grpSp>
      <p:sp>
        <p:nvSpPr>
          <p:cNvPr id="51" name="TextBox 50"/>
          <p:cNvSpPr txBox="1"/>
          <p:nvPr/>
        </p:nvSpPr>
        <p:spPr>
          <a:xfrm>
            <a:off x="2196058" y="2074474"/>
            <a:ext cx="1396611" cy="553845"/>
          </a:xfrm>
          <a:prstGeom prst="rect">
            <a:avLst/>
          </a:prstGeom>
          <a:noFill/>
        </p:spPr>
        <p:txBody>
          <a:bodyPr wrap="square" lIns="91430" tIns="45715" rIns="91430" bIns="45715" rtlCol="0">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52" name="TextBox 51"/>
          <p:cNvSpPr txBox="1"/>
          <p:nvPr/>
        </p:nvSpPr>
        <p:spPr>
          <a:xfrm>
            <a:off x="1231437" y="4090084"/>
            <a:ext cx="1396611" cy="553845"/>
          </a:xfrm>
          <a:prstGeom prst="rect">
            <a:avLst/>
          </a:prstGeom>
          <a:noFill/>
        </p:spPr>
        <p:txBody>
          <a:bodyPr wrap="square" lIns="91430" tIns="45715" rIns="91430" bIns="45715" rtlCol="0">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53" name="TextBox 52"/>
          <p:cNvSpPr txBox="1"/>
          <p:nvPr/>
        </p:nvSpPr>
        <p:spPr>
          <a:xfrm>
            <a:off x="4558214" y="2329842"/>
            <a:ext cx="1396611" cy="576921"/>
          </a:xfrm>
          <a:prstGeom prst="rect">
            <a:avLst/>
          </a:prstGeom>
          <a:noFill/>
        </p:spPr>
        <p:txBody>
          <a:bodyPr wrap="square" lIns="91430" tIns="45715" rIns="91430" bIns="45715" rtlCol="0">
            <a:spAutoFit/>
          </a:bodyPr>
          <a:lstStyle/>
          <a:p>
            <a:pPr algn="ctr"/>
            <a:r>
              <a:rPr lang="zh-CN" altLang="en-US" sz="1050" dirty="0">
                <a:solidFill>
                  <a:schemeClr val="tx1">
                    <a:lumMod val="65000"/>
                    <a:lumOff val="35000"/>
                  </a:schemeClr>
                </a:solidFill>
                <a:latin typeface="微软雅黑" pitchFamily="34" charset="-122"/>
                <a:ea typeface="微软雅黑" pitchFamily="34" charset="-122"/>
              </a:rPr>
              <a:t>点击此处添加内容</a:t>
            </a:r>
            <a:endParaRPr lang="en-US" altLang="zh-CN" sz="1050" dirty="0">
              <a:solidFill>
                <a:schemeClr val="tx1">
                  <a:lumMod val="65000"/>
                  <a:lumOff val="35000"/>
                </a:schemeClr>
              </a:solidFill>
              <a:latin typeface="微软雅黑" pitchFamily="34" charset="-122"/>
              <a:ea typeface="微软雅黑" pitchFamily="34" charset="-122"/>
            </a:endParaRPr>
          </a:p>
          <a:p>
            <a:pPr algn="ctr"/>
            <a:r>
              <a:rPr lang="zh-CN" altLang="en-US" sz="1050" dirty="0">
                <a:solidFill>
                  <a:schemeClr val="tx1">
                    <a:lumMod val="65000"/>
                    <a:lumOff val="35000"/>
                  </a:schemeClr>
                </a:solidFill>
                <a:latin typeface="微软雅黑" pitchFamily="34" charset="-122"/>
                <a:ea typeface="微软雅黑" pitchFamily="34" charset="-122"/>
              </a:rPr>
              <a:t>点击此处添加内容</a:t>
            </a:r>
            <a:endParaRPr lang="en-US" altLang="zh-CN" sz="1050" dirty="0">
              <a:solidFill>
                <a:schemeClr val="tx1">
                  <a:lumMod val="65000"/>
                  <a:lumOff val="35000"/>
                </a:schemeClr>
              </a:solidFill>
              <a:latin typeface="微软雅黑" pitchFamily="34" charset="-122"/>
              <a:ea typeface="微软雅黑" pitchFamily="34" charset="-122"/>
            </a:endParaRPr>
          </a:p>
          <a:p>
            <a:pPr algn="ctr"/>
            <a:r>
              <a:rPr lang="zh-CN" altLang="en-US" sz="1050" dirty="0">
                <a:solidFill>
                  <a:schemeClr val="tx1">
                    <a:lumMod val="65000"/>
                    <a:lumOff val="35000"/>
                  </a:schemeClr>
                </a:solidFill>
                <a:latin typeface="微软雅黑" pitchFamily="34" charset="-122"/>
                <a:ea typeface="微软雅黑" pitchFamily="34" charset="-122"/>
              </a:rPr>
              <a:t>点击此处添加内容</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54" name="TextBox 53"/>
          <p:cNvSpPr txBox="1"/>
          <p:nvPr/>
        </p:nvSpPr>
        <p:spPr>
          <a:xfrm>
            <a:off x="6659952" y="969493"/>
            <a:ext cx="1396611" cy="553845"/>
          </a:xfrm>
          <a:prstGeom prst="rect">
            <a:avLst/>
          </a:prstGeom>
          <a:noFill/>
        </p:spPr>
        <p:txBody>
          <a:bodyPr wrap="square" lIns="91430" tIns="45715" rIns="91430" bIns="45715" rtlCol="0">
            <a:spAutoFit/>
          </a:bodyPr>
          <a:lstStyle/>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a:p>
            <a:pPr algn="ctr"/>
            <a:r>
              <a:rPr lang="zh-CN" altLang="en-US" sz="1000" dirty="0">
                <a:solidFill>
                  <a:schemeClr val="tx1">
                    <a:lumMod val="65000"/>
                    <a:lumOff val="35000"/>
                  </a:schemeClr>
                </a:solidFill>
                <a:latin typeface="微软雅黑" pitchFamily="34" charset="-122"/>
                <a:ea typeface="微软雅黑" pitchFamily="34" charset="-122"/>
              </a:rPr>
              <a:t>点击此处添加内容</a:t>
            </a:r>
            <a:endParaRPr lang="en-US" altLang="zh-CN" sz="1000" dirty="0">
              <a:solidFill>
                <a:schemeClr val="tx1">
                  <a:lumMod val="65000"/>
                  <a:lumOff val="35000"/>
                </a:schemeClr>
              </a:solidFill>
              <a:latin typeface="微软雅黑" pitchFamily="34" charset="-122"/>
              <a:ea typeface="微软雅黑" pitchFamily="34" charset="-122"/>
            </a:endParaRPr>
          </a:p>
        </p:txBody>
      </p:sp>
      <p:sp>
        <p:nvSpPr>
          <p:cNvPr id="23"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成功项目展示</a:t>
            </a:r>
          </a:p>
        </p:txBody>
      </p:sp>
      <p:sp>
        <p:nvSpPr>
          <p:cNvPr id="24"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1136736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1000"/>
                                        <p:tgtEl>
                                          <p:spTgt spid="51"/>
                                        </p:tgtEl>
                                      </p:cBhvr>
                                    </p:animEffect>
                                    <p:anim calcmode="lin" valueType="num">
                                      <p:cBhvr>
                                        <p:cTn id="34" dur="1000" fill="hold"/>
                                        <p:tgtEl>
                                          <p:spTgt spid="51"/>
                                        </p:tgtEl>
                                        <p:attrNameLst>
                                          <p:attrName>ppt_x</p:attrName>
                                        </p:attrNameLst>
                                      </p:cBhvr>
                                      <p:tavLst>
                                        <p:tav tm="0">
                                          <p:val>
                                            <p:strVal val="#ppt_x"/>
                                          </p:val>
                                        </p:tav>
                                        <p:tav tm="100000">
                                          <p:val>
                                            <p:strVal val="#ppt_x"/>
                                          </p:val>
                                        </p:tav>
                                      </p:tavLst>
                                    </p:anim>
                                    <p:anim calcmode="lin" valueType="num">
                                      <p:cBhvr>
                                        <p:cTn id="35" dur="1000" fill="hold"/>
                                        <p:tgtEl>
                                          <p:spTgt spid="51"/>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par>
                          <p:cTn id="53" fill="hold">
                            <p:stCondLst>
                              <p:cond delay="5500"/>
                            </p:stCondLst>
                            <p:childTnLst>
                              <p:par>
                                <p:cTn id="54" presetID="47" presetClass="entr" presetSubtype="0"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1000"/>
                                        <p:tgtEl>
                                          <p:spTgt spid="54"/>
                                        </p:tgtEl>
                                      </p:cBhvr>
                                    </p:animEffect>
                                    <p:anim calcmode="lin" valueType="num">
                                      <p:cBhvr>
                                        <p:cTn id="57" dur="1000" fill="hold"/>
                                        <p:tgtEl>
                                          <p:spTgt spid="54"/>
                                        </p:tgtEl>
                                        <p:attrNameLst>
                                          <p:attrName>ppt_x</p:attrName>
                                        </p:attrNameLst>
                                      </p:cBhvr>
                                      <p:tavLst>
                                        <p:tav tm="0">
                                          <p:val>
                                            <p:strVal val="#ppt_x"/>
                                          </p:val>
                                        </p:tav>
                                        <p:tav tm="100000">
                                          <p:val>
                                            <p:strVal val="#ppt_x"/>
                                          </p:val>
                                        </p:tav>
                                      </p:tavLst>
                                    </p:anim>
                                    <p:anim calcmode="lin" valueType="num">
                                      <p:cBhvr>
                                        <p:cTn id="58" dur="1000" fill="hold"/>
                                        <p:tgtEl>
                                          <p:spTgt spid="54"/>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51" grpId="0"/>
      <p:bldP spid="52"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336EC610-9124-4B1F-A0A9-943B242BE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13" name="矩形 12">
            <a:extLst>
              <a:ext uri="{FF2B5EF4-FFF2-40B4-BE49-F238E27FC236}">
                <a16:creationId xmlns="" xmlns:a16="http://schemas.microsoft.com/office/drawing/2014/main" id="{80D4E902-2DDB-4B7D-A218-B287B574D3A5}"/>
              </a:ext>
            </a:extLst>
          </p:cNvPr>
          <p:cNvSpPr/>
          <p:nvPr/>
        </p:nvSpPr>
        <p:spPr>
          <a:xfrm>
            <a:off x="503548" y="484312"/>
            <a:ext cx="8172908" cy="4176464"/>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TextBox 3"/>
          <p:cNvSpPr txBox="1"/>
          <p:nvPr/>
        </p:nvSpPr>
        <p:spPr>
          <a:xfrm>
            <a:off x="4103948" y="1996480"/>
            <a:ext cx="830099" cy="346249"/>
          </a:xfrm>
          <a:prstGeom prst="rect">
            <a:avLst/>
          </a:prstGeom>
          <a:noFill/>
        </p:spPr>
        <p:txBody>
          <a:bodyPr wrap="none" lIns="68580" tIns="34290" rIns="68580" bIns="34290" rtlCol="0">
            <a:spAutoFit/>
          </a:bodyPr>
          <a:lstStyle/>
          <a:p>
            <a:r>
              <a:rPr lang="en-US" altLang="zh-CN" b="1" dirty="0">
                <a:solidFill>
                  <a:schemeClr val="accent1"/>
                </a:solidFill>
                <a:latin typeface="微软雅黑" pitchFamily="34" charset="-122"/>
                <a:ea typeface="微软雅黑" pitchFamily="34" charset="-122"/>
              </a:rPr>
              <a:t>Part 4</a:t>
            </a:r>
            <a:endParaRPr lang="zh-CN" altLang="en-US" b="1" dirty="0">
              <a:solidFill>
                <a:schemeClr val="accent1"/>
              </a:solidFill>
              <a:latin typeface="微软雅黑" pitchFamily="34" charset="-122"/>
              <a:ea typeface="微软雅黑" pitchFamily="34" charset="-122"/>
            </a:endParaRPr>
          </a:p>
        </p:txBody>
      </p:sp>
      <p:grpSp>
        <p:nvGrpSpPr>
          <p:cNvPr id="2" name="Group 14"/>
          <p:cNvGrpSpPr/>
          <p:nvPr/>
        </p:nvGrpSpPr>
        <p:grpSpPr>
          <a:xfrm>
            <a:off x="3167844" y="2378733"/>
            <a:ext cx="2664296" cy="366658"/>
            <a:chOff x="5349226" y="2010956"/>
            <a:chExt cx="4272984" cy="683231"/>
          </a:xfrm>
          <a:solidFill>
            <a:schemeClr val="accent1"/>
          </a:solidFill>
        </p:grpSpPr>
        <p:sp>
          <p:nvSpPr>
            <p:cNvPr id="6" name="燕尾形 18"/>
            <p:cNvSpPr/>
            <p:nvPr/>
          </p:nvSpPr>
          <p:spPr>
            <a:xfrm rot="10800000">
              <a:off x="5349226" y="2010956"/>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6500201" y="2120675"/>
              <a:ext cx="2313607" cy="573512"/>
            </a:xfrm>
            <a:prstGeom prst="rect">
              <a:avLst/>
            </a:prstGeom>
            <a:grpFill/>
          </p:spPr>
          <p:txBody>
            <a:bodyPr wrap="square" rtlCol="0">
              <a:spAutoFit/>
            </a:bodyPr>
            <a:lstStyle/>
            <a:p>
              <a:r>
                <a:rPr lang="zh-CN" altLang="zh-CN" sz="1400" b="1" dirty="0">
                  <a:solidFill>
                    <a:schemeClr val="bg1"/>
                  </a:solidFill>
                  <a:latin typeface="微软雅黑" pitchFamily="34" charset="-122"/>
                  <a:ea typeface="微软雅黑" pitchFamily="34" charset="-122"/>
                </a:rPr>
                <a:t>明年工作计划</a:t>
              </a:r>
            </a:p>
          </p:txBody>
        </p:sp>
      </p:grpSp>
      <p:sp>
        <p:nvSpPr>
          <p:cNvPr id="9" name="文本框 7"/>
          <p:cNvSpPr txBox="1">
            <a:spLocks noChangeArrowheads="1"/>
          </p:cNvSpPr>
          <p:nvPr/>
        </p:nvSpPr>
        <p:spPr bwMode="auto">
          <a:xfrm>
            <a:off x="3311860" y="2852592"/>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
        <p:nvSpPr>
          <p:cNvPr id="11" name="文本框 7"/>
          <p:cNvSpPr txBox="1">
            <a:spLocks noChangeArrowheads="1"/>
          </p:cNvSpPr>
          <p:nvPr/>
        </p:nvSpPr>
        <p:spPr bwMode="auto">
          <a:xfrm>
            <a:off x="4716016" y="2852592"/>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left)">
                                      <p:cBhvr>
                                        <p:cTn id="12" dur="500"/>
                                        <p:tgtEl>
                                          <p:spTgt spid="2"/>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 xmlns:a16="http://schemas.microsoft.com/office/drawing/2014/main" id="{C011E069-B19F-4AE5-BC71-93ACC8A61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1" name="矩形 20">
            <a:extLst>
              <a:ext uri="{FF2B5EF4-FFF2-40B4-BE49-F238E27FC236}">
                <a16:creationId xmlns="" xmlns:a16="http://schemas.microsoft.com/office/drawing/2014/main" id="{15C8AB24-C361-438C-8C21-B28815BE0A25}"/>
              </a:ext>
            </a:extLst>
          </p:cNvPr>
          <p:cNvSpPr/>
          <p:nvPr/>
        </p:nvSpPr>
        <p:spPr>
          <a:xfrm>
            <a:off x="323528" y="268288"/>
            <a:ext cx="8568952" cy="4644516"/>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矩形 5">
            <a:extLst>
              <a:ext uri="{FF2B5EF4-FFF2-40B4-BE49-F238E27FC236}">
                <a16:creationId xmlns="" xmlns:a16="http://schemas.microsoft.com/office/drawing/2014/main" id="{7C4FEEDF-5FEB-4B8E-AB61-20A4C939EA6D}"/>
              </a:ext>
            </a:extLst>
          </p:cNvPr>
          <p:cNvSpPr/>
          <p:nvPr/>
        </p:nvSpPr>
        <p:spPr>
          <a:xfrm>
            <a:off x="0" y="2356520"/>
            <a:ext cx="1835696" cy="468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endParaRPr>
          </a:p>
        </p:txBody>
      </p:sp>
      <p:sp>
        <p:nvSpPr>
          <p:cNvPr id="81" name="TextBox 80"/>
          <p:cNvSpPr txBox="1"/>
          <p:nvPr/>
        </p:nvSpPr>
        <p:spPr>
          <a:xfrm>
            <a:off x="2951820" y="1475438"/>
            <a:ext cx="905504" cy="377026"/>
          </a:xfrm>
          <a:prstGeom prst="rect">
            <a:avLst/>
          </a:prstGeom>
          <a:noFill/>
        </p:spPr>
        <p:txBody>
          <a:bodyPr wrap="none" lIns="68580" tIns="34290" rIns="68580" bIns="34290" rtlCol="0">
            <a:spAutoFit/>
          </a:bodyPr>
          <a:lstStyle/>
          <a:p>
            <a:r>
              <a:rPr lang="en-US" altLang="zh-CN" sz="2000" b="1" dirty="0">
                <a:solidFill>
                  <a:schemeClr val="accent1"/>
                </a:solidFill>
                <a:latin typeface="微软雅黑" pitchFamily="34" charset="-122"/>
                <a:ea typeface="微软雅黑" pitchFamily="34" charset="-122"/>
              </a:rPr>
              <a:t>Part 1</a:t>
            </a:r>
            <a:endParaRPr lang="zh-CN" altLang="en-US" sz="2000" b="1" dirty="0">
              <a:solidFill>
                <a:schemeClr val="accent1"/>
              </a:solidFill>
              <a:latin typeface="微软雅黑" pitchFamily="34" charset="-122"/>
              <a:ea typeface="微软雅黑" pitchFamily="34" charset="-122"/>
            </a:endParaRPr>
          </a:p>
        </p:txBody>
      </p:sp>
      <p:sp>
        <p:nvSpPr>
          <p:cNvPr id="82" name="TextBox 81"/>
          <p:cNvSpPr txBox="1"/>
          <p:nvPr/>
        </p:nvSpPr>
        <p:spPr>
          <a:xfrm>
            <a:off x="7020272" y="2176500"/>
            <a:ext cx="830099" cy="346249"/>
          </a:xfrm>
          <a:prstGeom prst="rect">
            <a:avLst/>
          </a:prstGeom>
          <a:noFill/>
        </p:spPr>
        <p:txBody>
          <a:bodyPr wrap="none" lIns="68580" tIns="34290" rIns="68580" bIns="34290" rtlCol="0">
            <a:spAutoFit/>
          </a:bodyPr>
          <a:lstStyle/>
          <a:p>
            <a:r>
              <a:rPr lang="en-US" altLang="zh-CN" b="1" dirty="0">
                <a:solidFill>
                  <a:schemeClr val="accent2"/>
                </a:solidFill>
                <a:latin typeface="微软雅黑" pitchFamily="34" charset="-122"/>
                <a:ea typeface="微软雅黑" pitchFamily="34" charset="-122"/>
              </a:rPr>
              <a:t>Part 2</a:t>
            </a:r>
            <a:endParaRPr lang="zh-CN" altLang="en-US" b="1" dirty="0">
              <a:solidFill>
                <a:schemeClr val="accent2"/>
              </a:solidFill>
              <a:latin typeface="微软雅黑" pitchFamily="34" charset="-122"/>
              <a:ea typeface="微软雅黑" pitchFamily="34" charset="-122"/>
            </a:endParaRPr>
          </a:p>
        </p:txBody>
      </p:sp>
      <p:sp>
        <p:nvSpPr>
          <p:cNvPr id="83" name="TextBox 82"/>
          <p:cNvSpPr txBox="1"/>
          <p:nvPr/>
        </p:nvSpPr>
        <p:spPr>
          <a:xfrm>
            <a:off x="2987824" y="2897307"/>
            <a:ext cx="830099" cy="346249"/>
          </a:xfrm>
          <a:prstGeom prst="rect">
            <a:avLst/>
          </a:prstGeom>
          <a:noFill/>
        </p:spPr>
        <p:txBody>
          <a:bodyPr wrap="none" lIns="68580" tIns="34290" rIns="68580" bIns="34290" rtlCol="0">
            <a:spAutoFit/>
          </a:bodyPr>
          <a:lstStyle/>
          <a:p>
            <a:r>
              <a:rPr lang="en-US" altLang="zh-CN" b="1" dirty="0">
                <a:solidFill>
                  <a:schemeClr val="accent3"/>
                </a:solidFill>
                <a:latin typeface="微软雅黑" pitchFamily="34" charset="-122"/>
                <a:ea typeface="微软雅黑" pitchFamily="34" charset="-122"/>
              </a:rPr>
              <a:t>Part 3</a:t>
            </a:r>
            <a:endParaRPr lang="zh-CN" altLang="en-US" b="1" dirty="0">
              <a:solidFill>
                <a:schemeClr val="accent3"/>
              </a:solidFill>
              <a:latin typeface="微软雅黑" pitchFamily="34" charset="-122"/>
              <a:ea typeface="微软雅黑" pitchFamily="34" charset="-122"/>
            </a:endParaRPr>
          </a:p>
        </p:txBody>
      </p:sp>
      <p:grpSp>
        <p:nvGrpSpPr>
          <p:cNvPr id="2" name="Group 14"/>
          <p:cNvGrpSpPr/>
          <p:nvPr/>
        </p:nvGrpSpPr>
        <p:grpSpPr>
          <a:xfrm>
            <a:off x="3921921" y="1456420"/>
            <a:ext cx="2916324" cy="307777"/>
            <a:chOff x="5349226" y="1997656"/>
            <a:chExt cx="4272984" cy="731102"/>
          </a:xfrm>
          <a:solidFill>
            <a:schemeClr val="accent1"/>
          </a:solidFill>
        </p:grpSpPr>
        <p:sp>
          <p:nvSpPr>
            <p:cNvPr id="94" name="燕尾形 18"/>
            <p:cNvSpPr/>
            <p:nvPr/>
          </p:nvSpPr>
          <p:spPr>
            <a:xfrm rot="10800000">
              <a:off x="5349226" y="2010956"/>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bg1"/>
                </a:solidFill>
                <a:latin typeface="微软雅黑" pitchFamily="34" charset="-122"/>
                <a:ea typeface="微软雅黑" pitchFamily="34" charset="-122"/>
              </a:endParaRPr>
            </a:p>
          </p:txBody>
        </p:sp>
        <p:sp>
          <p:nvSpPr>
            <p:cNvPr id="95" name="TextBox 94"/>
            <p:cNvSpPr txBox="1"/>
            <p:nvPr/>
          </p:nvSpPr>
          <p:spPr>
            <a:xfrm>
              <a:off x="6618236" y="1997656"/>
              <a:ext cx="1848906" cy="731102"/>
            </a:xfrm>
            <a:prstGeom prst="rect">
              <a:avLst/>
            </a:prstGeom>
            <a:noFill/>
          </p:spPr>
          <p:txBody>
            <a:bodyPr wrap="none" rtlCol="0">
              <a:spAutoFit/>
            </a:bodyPr>
            <a:lstStyle/>
            <a:p>
              <a:pPr lvl="0"/>
              <a:r>
                <a:rPr lang="zh-CN" altLang="zh-CN" sz="1400" dirty="0">
                  <a:solidFill>
                    <a:schemeClr val="bg1"/>
                  </a:solidFill>
                  <a:latin typeface="微软雅黑" pitchFamily="34" charset="-122"/>
                  <a:ea typeface="微软雅黑" pitchFamily="34" charset="-122"/>
                </a:rPr>
                <a:t>年度工作概述</a:t>
              </a:r>
            </a:p>
          </p:txBody>
        </p:sp>
      </p:grpSp>
      <p:grpSp>
        <p:nvGrpSpPr>
          <p:cNvPr id="3" name="Group 15"/>
          <p:cNvGrpSpPr/>
          <p:nvPr/>
        </p:nvGrpSpPr>
        <p:grpSpPr>
          <a:xfrm>
            <a:off x="3937319" y="2140496"/>
            <a:ext cx="2916706" cy="307777"/>
            <a:chOff x="2569789" y="3646464"/>
            <a:chExt cx="4272984" cy="731102"/>
          </a:xfrm>
          <a:solidFill>
            <a:schemeClr val="accent2"/>
          </a:solidFill>
        </p:grpSpPr>
        <p:sp>
          <p:nvSpPr>
            <p:cNvPr id="97" name="燕尾形 20"/>
            <p:cNvSpPr/>
            <p:nvPr/>
          </p:nvSpPr>
          <p:spPr>
            <a:xfrm>
              <a:off x="2569789" y="3646467"/>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bg1"/>
                </a:solidFill>
                <a:latin typeface="微软雅黑" pitchFamily="34" charset="-122"/>
                <a:ea typeface="微软雅黑" pitchFamily="34" charset="-122"/>
              </a:endParaRPr>
            </a:p>
          </p:txBody>
        </p:sp>
        <p:sp>
          <p:nvSpPr>
            <p:cNvPr id="98" name="TextBox 97"/>
            <p:cNvSpPr txBox="1"/>
            <p:nvPr/>
          </p:nvSpPr>
          <p:spPr>
            <a:xfrm>
              <a:off x="3818321" y="3646464"/>
              <a:ext cx="1848664" cy="731102"/>
            </a:xfrm>
            <a:prstGeom prst="rect">
              <a:avLst/>
            </a:prstGeom>
            <a:noFill/>
          </p:spPr>
          <p:txBody>
            <a:bodyPr wrap="none" rtlCol="0">
              <a:spAutoFit/>
            </a:bodyPr>
            <a:lstStyle/>
            <a:p>
              <a:pPr lvl="0"/>
              <a:r>
                <a:rPr lang="zh-CN" altLang="zh-CN" sz="1400" dirty="0">
                  <a:solidFill>
                    <a:schemeClr val="bg1"/>
                  </a:solidFill>
                  <a:latin typeface="微软雅黑" pitchFamily="34" charset="-122"/>
                  <a:ea typeface="微软雅黑" pitchFamily="34" charset="-122"/>
                </a:rPr>
                <a:t>工作完成情况</a:t>
              </a:r>
            </a:p>
          </p:txBody>
        </p:sp>
      </p:grpSp>
      <p:grpSp>
        <p:nvGrpSpPr>
          <p:cNvPr id="4" name="Group 17"/>
          <p:cNvGrpSpPr/>
          <p:nvPr/>
        </p:nvGrpSpPr>
        <p:grpSpPr>
          <a:xfrm>
            <a:off x="3885917" y="2840565"/>
            <a:ext cx="2916324" cy="307777"/>
            <a:chOff x="5349226" y="5317911"/>
            <a:chExt cx="4272984" cy="731102"/>
          </a:xfrm>
          <a:solidFill>
            <a:schemeClr val="accent3"/>
          </a:solidFill>
        </p:grpSpPr>
        <p:sp>
          <p:nvSpPr>
            <p:cNvPr id="100" name="燕尾形 23"/>
            <p:cNvSpPr/>
            <p:nvPr/>
          </p:nvSpPr>
          <p:spPr>
            <a:xfrm rot="10800000">
              <a:off x="5349226" y="5365450"/>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itchFamily="34" charset="-122"/>
                <a:ea typeface="微软雅黑" pitchFamily="34" charset="-122"/>
              </a:endParaRPr>
            </a:p>
          </p:txBody>
        </p:sp>
        <p:sp>
          <p:nvSpPr>
            <p:cNvPr id="101" name="TextBox 100"/>
            <p:cNvSpPr txBox="1"/>
            <p:nvPr/>
          </p:nvSpPr>
          <p:spPr>
            <a:xfrm>
              <a:off x="6670989" y="5317911"/>
              <a:ext cx="1848906" cy="731102"/>
            </a:xfrm>
            <a:prstGeom prst="rect">
              <a:avLst/>
            </a:prstGeom>
            <a:noFill/>
          </p:spPr>
          <p:txBody>
            <a:bodyPr wrap="none" rtlCol="0">
              <a:spAutoFit/>
            </a:bodyPr>
            <a:lstStyle/>
            <a:p>
              <a:pPr lvl="0"/>
              <a:r>
                <a:rPr lang="zh-CN" altLang="zh-CN" sz="1400" dirty="0">
                  <a:solidFill>
                    <a:schemeClr val="bg1"/>
                  </a:solidFill>
                  <a:latin typeface="微软雅黑" pitchFamily="34" charset="-122"/>
                  <a:ea typeface="微软雅黑" pitchFamily="34" charset="-122"/>
                </a:rPr>
                <a:t>成功项目展示</a:t>
              </a:r>
            </a:p>
          </p:txBody>
        </p:sp>
      </p:grpSp>
      <p:sp>
        <p:nvSpPr>
          <p:cNvPr id="49" name="TextBox 48"/>
          <p:cNvSpPr txBox="1"/>
          <p:nvPr/>
        </p:nvSpPr>
        <p:spPr>
          <a:xfrm>
            <a:off x="7092280" y="3653391"/>
            <a:ext cx="830099" cy="346249"/>
          </a:xfrm>
          <a:prstGeom prst="rect">
            <a:avLst/>
          </a:prstGeom>
          <a:noFill/>
        </p:spPr>
        <p:txBody>
          <a:bodyPr wrap="none" lIns="68580" tIns="34290" rIns="68580" bIns="34290" rtlCol="0">
            <a:spAutoFit/>
          </a:bodyPr>
          <a:lstStyle/>
          <a:p>
            <a:r>
              <a:rPr lang="en-US" altLang="zh-CN" b="1" dirty="0">
                <a:solidFill>
                  <a:schemeClr val="accent4"/>
                </a:solidFill>
                <a:latin typeface="微软雅黑" pitchFamily="34" charset="-122"/>
                <a:ea typeface="微软雅黑" pitchFamily="34" charset="-122"/>
              </a:rPr>
              <a:t>Part 4</a:t>
            </a:r>
            <a:endParaRPr lang="zh-CN" altLang="en-US" b="1" dirty="0">
              <a:solidFill>
                <a:schemeClr val="accent4"/>
              </a:solidFill>
              <a:latin typeface="微软雅黑" pitchFamily="34" charset="-122"/>
              <a:ea typeface="微软雅黑" pitchFamily="34" charset="-122"/>
            </a:endParaRPr>
          </a:p>
        </p:txBody>
      </p:sp>
      <p:grpSp>
        <p:nvGrpSpPr>
          <p:cNvPr id="5" name="Group 15"/>
          <p:cNvGrpSpPr/>
          <p:nvPr/>
        </p:nvGrpSpPr>
        <p:grpSpPr>
          <a:xfrm>
            <a:off x="3995554" y="3616661"/>
            <a:ext cx="2916706" cy="333120"/>
            <a:chOff x="2569789" y="3646467"/>
            <a:chExt cx="4272984" cy="791302"/>
          </a:xfrm>
          <a:solidFill>
            <a:schemeClr val="accent4"/>
          </a:solidFill>
        </p:grpSpPr>
        <p:sp>
          <p:nvSpPr>
            <p:cNvPr id="51" name="燕尾形 20"/>
            <p:cNvSpPr/>
            <p:nvPr/>
          </p:nvSpPr>
          <p:spPr>
            <a:xfrm>
              <a:off x="2569789" y="3646467"/>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itchFamily="34" charset="-122"/>
                <a:ea typeface="微软雅黑" pitchFamily="34" charset="-122"/>
              </a:endParaRPr>
            </a:p>
          </p:txBody>
        </p:sp>
        <p:sp>
          <p:nvSpPr>
            <p:cNvPr id="52" name="TextBox 51"/>
            <p:cNvSpPr txBox="1"/>
            <p:nvPr/>
          </p:nvSpPr>
          <p:spPr>
            <a:xfrm>
              <a:off x="3730760" y="3706667"/>
              <a:ext cx="1848664" cy="731102"/>
            </a:xfrm>
            <a:prstGeom prst="rect">
              <a:avLst/>
            </a:prstGeom>
            <a:noFill/>
          </p:spPr>
          <p:txBody>
            <a:bodyPr wrap="none" rtlCol="0">
              <a:spAutoFit/>
            </a:bodyPr>
            <a:lstStyle/>
            <a:p>
              <a:r>
                <a:rPr lang="zh-CN" altLang="zh-CN" sz="1400" dirty="0">
                  <a:solidFill>
                    <a:schemeClr val="bg1"/>
                  </a:solidFill>
                  <a:latin typeface="微软雅黑" pitchFamily="34" charset="-122"/>
                  <a:ea typeface="微软雅黑" pitchFamily="34" charset="-122"/>
                </a:rPr>
                <a:t>明年工作计划</a:t>
              </a:r>
            </a:p>
          </p:txBody>
        </p:sp>
      </p:grpSp>
      <p:sp>
        <p:nvSpPr>
          <p:cNvPr id="30" name="TextBox 29"/>
          <p:cNvSpPr txBox="1">
            <a:spLocks noChangeArrowheads="1"/>
          </p:cNvSpPr>
          <p:nvPr/>
        </p:nvSpPr>
        <p:spPr bwMode="auto">
          <a:xfrm>
            <a:off x="323528" y="2362907"/>
            <a:ext cx="1332148" cy="461665"/>
          </a:xfrm>
          <a:prstGeom prst="rect">
            <a:avLst/>
          </a:prstGeom>
          <a:noFill/>
          <a:ln w="9525">
            <a:noFill/>
            <a:miter lim="800000"/>
          </a:ln>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目  录</a:t>
            </a:r>
          </a:p>
        </p:txBody>
      </p:sp>
    </p:spTree>
    <p:extLst>
      <p:ext uri="{BB962C8B-B14F-4D97-AF65-F5344CB8AC3E}">
        <p14:creationId xmlns:p14="http://schemas.microsoft.com/office/powerpoint/2010/main" val="1733259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left)">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ppt_x</p:attrName>
                                        </p:attrNameLst>
                                      </p:cBhvr>
                                      <p:tavLst>
                                        <p:tav tm="0">
                                          <p:val>
                                            <p:strVal val="#ppt_x-#ppt_w*1.125000"/>
                                          </p:val>
                                        </p:tav>
                                        <p:tav tm="100000">
                                          <p:val>
                                            <p:strVal val="#ppt_x"/>
                                          </p:val>
                                        </p:tav>
                                      </p:tavLst>
                                    </p:anim>
                                    <p:animEffect transition="in" filter="wipe(right)">
                                      <p:cBhvr>
                                        <p:cTn id="32" dur="500"/>
                                        <p:tgtEl>
                                          <p:spTgt spid="3"/>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3500"/>
                            </p:stCondLst>
                            <p:childTnLst>
                              <p:par>
                                <p:cTn id="38" presetID="12" presetClass="entr" presetSubtype="2"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p:tgtEl>
                                          <p:spTgt spid="4"/>
                                        </p:tgtEl>
                                        <p:attrNameLst>
                                          <p:attrName>ppt_x</p:attrName>
                                        </p:attrNameLst>
                                      </p:cBhvr>
                                      <p:tavLst>
                                        <p:tav tm="0">
                                          <p:val>
                                            <p:strVal val="#ppt_x+#ppt_w*1.125000"/>
                                          </p:val>
                                        </p:tav>
                                        <p:tav tm="100000">
                                          <p:val>
                                            <p:strVal val="#ppt_x"/>
                                          </p:val>
                                        </p:tav>
                                      </p:tavLst>
                                    </p:anim>
                                    <p:animEffect transition="in" filter="wipe(left)">
                                      <p:cBhvr>
                                        <p:cTn id="41" dur="500"/>
                                        <p:tgtEl>
                                          <p:spTgt spid="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childTnLst>
                          </p:cTn>
                        </p:par>
                        <p:par>
                          <p:cTn id="46" fill="hold">
                            <p:stCondLst>
                              <p:cond delay="4500"/>
                            </p:stCondLst>
                            <p:childTnLst>
                              <p:par>
                                <p:cTn id="47" presetID="12" presetClass="entr" presetSubtype="8"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p:tgtEl>
                                          <p:spTgt spid="5"/>
                                        </p:tgtEl>
                                        <p:attrNameLst>
                                          <p:attrName>ppt_x</p:attrName>
                                        </p:attrNameLst>
                                      </p:cBhvr>
                                      <p:tavLst>
                                        <p:tav tm="0">
                                          <p:val>
                                            <p:strVal val="#ppt_x-#ppt_w*1.125000"/>
                                          </p:val>
                                        </p:tav>
                                        <p:tav tm="100000">
                                          <p:val>
                                            <p:strVal val="#ppt_x"/>
                                          </p:val>
                                        </p:tav>
                                      </p:tavLst>
                                    </p:anim>
                                    <p:animEffect transition="in" filter="wipe(right)">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1" grpId="0"/>
      <p:bldP spid="82" grpId="0"/>
      <p:bldP spid="83" grpId="0"/>
      <p:bldP spid="4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767013" y="1959608"/>
            <a:ext cx="1276350" cy="1345027"/>
          </a:xfrm>
          <a:prstGeom prst="parallelogram">
            <a:avLst>
              <a:gd name="adj" fmla="val 48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dirty="0">
                <a:solidFill>
                  <a:srgbClr val="FEFFFF"/>
                </a:solidFill>
                <a:latin typeface="Arial" panose="020B0604020202020204" pitchFamily="34" charset="0"/>
                <a:ea typeface="微软雅黑" panose="020B0503020204020204" pitchFamily="34" charset="-122"/>
              </a:rPr>
              <a:t>2</a:t>
            </a:r>
            <a:endParaRPr lang="zh-CN" altLang="en-US" dirty="0">
              <a:solidFill>
                <a:srgbClr val="FEFFFF"/>
              </a:solidFill>
              <a:latin typeface="Arial" panose="020B0604020202020204" pitchFamily="34" charset="0"/>
              <a:ea typeface="微软雅黑" panose="020B0503020204020204" pitchFamily="34" charset="-122"/>
            </a:endParaRPr>
          </a:p>
        </p:txBody>
      </p:sp>
      <p:sp>
        <p:nvSpPr>
          <p:cNvPr id="3" name="平行四边形 2"/>
          <p:cNvSpPr/>
          <p:nvPr/>
        </p:nvSpPr>
        <p:spPr>
          <a:xfrm>
            <a:off x="4043363" y="1959608"/>
            <a:ext cx="1276350" cy="1345027"/>
          </a:xfrm>
          <a:prstGeom prst="parallelogram">
            <a:avLst>
              <a:gd name="adj" fmla="val 48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dirty="0">
                <a:solidFill>
                  <a:srgbClr val="FEFFFF"/>
                </a:solidFill>
                <a:latin typeface="Arial" panose="020B0604020202020204" pitchFamily="34" charset="0"/>
                <a:ea typeface="微软雅黑" panose="020B0503020204020204" pitchFamily="34" charset="-122"/>
              </a:rPr>
              <a:t>3</a:t>
            </a:r>
            <a:endParaRPr lang="zh-CN" altLang="en-US" dirty="0">
              <a:solidFill>
                <a:srgbClr val="FEFFFF"/>
              </a:solidFill>
              <a:latin typeface="Arial" panose="020B0604020202020204" pitchFamily="34" charset="0"/>
              <a:ea typeface="微软雅黑" panose="020B0503020204020204" pitchFamily="34" charset="-122"/>
            </a:endParaRPr>
          </a:p>
        </p:txBody>
      </p:sp>
      <p:sp>
        <p:nvSpPr>
          <p:cNvPr id="4" name="平行四边形 3"/>
          <p:cNvSpPr/>
          <p:nvPr/>
        </p:nvSpPr>
        <p:spPr>
          <a:xfrm>
            <a:off x="5319713" y="1959608"/>
            <a:ext cx="1276350" cy="1345027"/>
          </a:xfrm>
          <a:prstGeom prst="parallelogram">
            <a:avLst>
              <a:gd name="adj" fmla="val 480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dirty="0">
                <a:solidFill>
                  <a:srgbClr val="FEFFFF"/>
                </a:solidFill>
                <a:latin typeface="Arial" panose="020B0604020202020204" pitchFamily="34" charset="0"/>
                <a:ea typeface="微软雅黑" panose="020B0503020204020204" pitchFamily="34" charset="-122"/>
              </a:rPr>
              <a:t>4</a:t>
            </a:r>
            <a:endParaRPr lang="zh-CN" altLang="en-US" dirty="0">
              <a:solidFill>
                <a:srgbClr val="FEFFFF"/>
              </a:solidFill>
              <a:latin typeface="Arial" panose="020B0604020202020204" pitchFamily="34" charset="0"/>
              <a:ea typeface="微软雅黑" panose="020B0503020204020204" pitchFamily="34" charset="-122"/>
            </a:endParaRPr>
          </a:p>
        </p:txBody>
      </p:sp>
      <p:sp>
        <p:nvSpPr>
          <p:cNvPr id="5" name="平行四边形 4"/>
          <p:cNvSpPr/>
          <p:nvPr/>
        </p:nvSpPr>
        <p:spPr>
          <a:xfrm>
            <a:off x="1490663" y="1959608"/>
            <a:ext cx="1276350" cy="1345027"/>
          </a:xfrm>
          <a:prstGeom prst="parallelogram">
            <a:avLst>
              <a:gd name="adj" fmla="val 4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dirty="0">
                <a:solidFill>
                  <a:srgbClr val="FEFFFF"/>
                </a:solidFill>
                <a:latin typeface="Arial" panose="020B0604020202020204" pitchFamily="34" charset="0"/>
                <a:ea typeface="微软雅黑" panose="020B0503020204020204" pitchFamily="34" charset="-122"/>
              </a:rPr>
              <a:t>1</a:t>
            </a:r>
            <a:endParaRPr lang="zh-CN" altLang="en-US" dirty="0">
              <a:solidFill>
                <a:srgbClr val="FEFFFF"/>
              </a:solidFill>
              <a:latin typeface="Arial" panose="020B0604020202020204" pitchFamily="34" charset="0"/>
              <a:ea typeface="微软雅黑" panose="020B0503020204020204" pitchFamily="34" charset="-122"/>
            </a:endParaRPr>
          </a:p>
        </p:txBody>
      </p:sp>
      <p:sp>
        <p:nvSpPr>
          <p:cNvPr id="6" name="平行四边形 5"/>
          <p:cNvSpPr/>
          <p:nvPr/>
        </p:nvSpPr>
        <p:spPr>
          <a:xfrm flipV="1">
            <a:off x="2128838" y="1959608"/>
            <a:ext cx="1276350" cy="1345027"/>
          </a:xfrm>
          <a:prstGeom prst="parallelogram">
            <a:avLst>
              <a:gd name="adj" fmla="val 4807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dirty="0">
              <a:solidFill>
                <a:srgbClr val="FEFFFF"/>
              </a:solidFill>
              <a:latin typeface="Arial" panose="020B0604020202020204" pitchFamily="34" charset="0"/>
              <a:ea typeface="微软雅黑" panose="020B0503020204020204" pitchFamily="34" charset="-122"/>
            </a:endParaRPr>
          </a:p>
        </p:txBody>
      </p:sp>
      <p:sp>
        <p:nvSpPr>
          <p:cNvPr id="7" name="平行四边形 6"/>
          <p:cNvSpPr/>
          <p:nvPr/>
        </p:nvSpPr>
        <p:spPr>
          <a:xfrm flipV="1">
            <a:off x="3405188" y="1959608"/>
            <a:ext cx="1276350" cy="1345027"/>
          </a:xfrm>
          <a:prstGeom prst="parallelogram">
            <a:avLst>
              <a:gd name="adj" fmla="val 4807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rgbClr val="FEFFFF"/>
              </a:solidFill>
              <a:latin typeface="Arial" panose="020B0604020202020204" pitchFamily="34" charset="0"/>
              <a:ea typeface="微软雅黑" panose="020B0503020204020204" pitchFamily="34" charset="-122"/>
            </a:endParaRPr>
          </a:p>
        </p:txBody>
      </p:sp>
      <p:sp>
        <p:nvSpPr>
          <p:cNvPr id="8" name="平行四边形 7"/>
          <p:cNvSpPr/>
          <p:nvPr/>
        </p:nvSpPr>
        <p:spPr>
          <a:xfrm flipV="1">
            <a:off x="4681538" y="1959608"/>
            <a:ext cx="1276350" cy="1345027"/>
          </a:xfrm>
          <a:prstGeom prst="parallelogram">
            <a:avLst>
              <a:gd name="adj" fmla="val 4807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rgbClr val="FEFFFF"/>
              </a:solidFill>
              <a:latin typeface="Arial" panose="020B0604020202020204" pitchFamily="34" charset="0"/>
              <a:ea typeface="微软雅黑" panose="020B0503020204020204" pitchFamily="34" charset="-122"/>
            </a:endParaRPr>
          </a:p>
        </p:txBody>
      </p:sp>
      <p:sp>
        <p:nvSpPr>
          <p:cNvPr id="9" name="平行四边形 8"/>
          <p:cNvSpPr/>
          <p:nvPr/>
        </p:nvSpPr>
        <p:spPr>
          <a:xfrm flipV="1">
            <a:off x="5957888" y="1959608"/>
            <a:ext cx="1276350" cy="1345027"/>
          </a:xfrm>
          <a:prstGeom prst="parallelogram">
            <a:avLst>
              <a:gd name="adj" fmla="val 4807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solidFill>
                <a:srgbClr val="FEFFFF"/>
              </a:solidFill>
              <a:latin typeface="Arial" panose="020B0604020202020204" pitchFamily="34" charset="0"/>
              <a:ea typeface="微软雅黑" panose="020B0503020204020204" pitchFamily="34" charset="-122"/>
            </a:endParaRPr>
          </a:p>
        </p:txBody>
      </p:sp>
      <p:cxnSp>
        <p:nvCxnSpPr>
          <p:cNvPr id="14" name="直接箭头连接符 13"/>
          <p:cNvCxnSpPr/>
          <p:nvPr/>
        </p:nvCxnSpPr>
        <p:spPr>
          <a:xfrm>
            <a:off x="1403649" y="3439789"/>
            <a:ext cx="5889649" cy="0"/>
          </a:xfrm>
          <a:prstGeom prst="straightConnector1">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8"/>
          <p:cNvSpPr txBox="1"/>
          <p:nvPr/>
        </p:nvSpPr>
        <p:spPr>
          <a:xfrm>
            <a:off x="1621112" y="3554100"/>
            <a:ext cx="1224135" cy="48474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文本框 8"/>
          <p:cNvSpPr txBox="1"/>
          <p:nvPr/>
        </p:nvSpPr>
        <p:spPr>
          <a:xfrm>
            <a:off x="3102798" y="3551322"/>
            <a:ext cx="1224135" cy="48474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文本框 8"/>
          <p:cNvSpPr txBox="1"/>
          <p:nvPr/>
        </p:nvSpPr>
        <p:spPr>
          <a:xfrm>
            <a:off x="4524674" y="3548543"/>
            <a:ext cx="1224135" cy="48474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8"/>
          <p:cNvSpPr txBox="1"/>
          <p:nvPr/>
        </p:nvSpPr>
        <p:spPr>
          <a:xfrm>
            <a:off x="5870874" y="3540074"/>
            <a:ext cx="1224135" cy="48474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在此输入你的文字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2128838" y="1591144"/>
            <a:ext cx="607859" cy="369332"/>
          </a:xfrm>
          <a:prstGeom prst="rect">
            <a:avLst/>
          </a:prstGeom>
          <a:noFill/>
        </p:spPr>
        <p:txBody>
          <a:bodyPr wrap="none" rtlCol="0">
            <a:spAutoFit/>
          </a:bodyPr>
          <a:lstStyle/>
          <a:p>
            <a:r>
              <a:rPr lang="en-US" altLang="zh-CN" dirty="0">
                <a:solidFill>
                  <a:schemeClr val="tx1">
                    <a:lumMod val="75000"/>
                    <a:lumOff val="25000"/>
                  </a:schemeClr>
                </a:solidFill>
                <a:latin typeface="Bernard MT Condensed" pitchFamily="18" charset="0"/>
                <a:ea typeface="微软雅黑" panose="020B0503020204020204" pitchFamily="34" charset="-122"/>
              </a:rPr>
              <a:t>20%</a:t>
            </a:r>
            <a:endParaRPr lang="zh-CN" altLang="en-US" dirty="0">
              <a:solidFill>
                <a:schemeClr val="tx1">
                  <a:lumMod val="75000"/>
                  <a:lumOff val="25000"/>
                </a:schemeClr>
              </a:solidFill>
              <a:latin typeface="Bernard MT Condensed" pitchFamily="18" charset="0"/>
              <a:ea typeface="微软雅黑" panose="020B0503020204020204" pitchFamily="34" charset="-122"/>
            </a:endParaRPr>
          </a:p>
        </p:txBody>
      </p:sp>
      <p:sp>
        <p:nvSpPr>
          <p:cNvPr id="21" name="TextBox 20"/>
          <p:cNvSpPr txBox="1"/>
          <p:nvPr/>
        </p:nvSpPr>
        <p:spPr>
          <a:xfrm>
            <a:off x="3373439" y="1591144"/>
            <a:ext cx="607859" cy="369332"/>
          </a:xfrm>
          <a:prstGeom prst="rect">
            <a:avLst/>
          </a:prstGeom>
          <a:noFill/>
        </p:spPr>
        <p:txBody>
          <a:bodyPr wrap="none" rtlCol="0">
            <a:spAutoFit/>
          </a:bodyPr>
          <a:lstStyle/>
          <a:p>
            <a:r>
              <a:rPr lang="en-US" altLang="zh-CN" dirty="0">
                <a:solidFill>
                  <a:schemeClr val="tx1">
                    <a:lumMod val="75000"/>
                    <a:lumOff val="25000"/>
                  </a:schemeClr>
                </a:solidFill>
                <a:latin typeface="Bernard MT Condensed" pitchFamily="18" charset="0"/>
                <a:ea typeface="微软雅黑" panose="020B0503020204020204" pitchFamily="34" charset="-122"/>
              </a:rPr>
              <a:t>19%</a:t>
            </a:r>
            <a:endParaRPr lang="zh-CN" altLang="en-US" dirty="0">
              <a:solidFill>
                <a:schemeClr val="tx1">
                  <a:lumMod val="75000"/>
                  <a:lumOff val="25000"/>
                </a:schemeClr>
              </a:solidFill>
              <a:latin typeface="Bernard MT Condensed" pitchFamily="18" charset="0"/>
              <a:ea typeface="微软雅黑" panose="020B0503020204020204" pitchFamily="34" charset="-122"/>
            </a:endParaRPr>
          </a:p>
        </p:txBody>
      </p:sp>
      <p:sp>
        <p:nvSpPr>
          <p:cNvPr id="22" name="TextBox 21"/>
          <p:cNvSpPr txBox="1"/>
          <p:nvPr/>
        </p:nvSpPr>
        <p:spPr>
          <a:xfrm>
            <a:off x="4694239" y="1582674"/>
            <a:ext cx="607859" cy="369332"/>
          </a:xfrm>
          <a:prstGeom prst="rect">
            <a:avLst/>
          </a:prstGeom>
          <a:noFill/>
        </p:spPr>
        <p:txBody>
          <a:bodyPr wrap="none" rtlCol="0">
            <a:spAutoFit/>
          </a:bodyPr>
          <a:lstStyle/>
          <a:p>
            <a:r>
              <a:rPr lang="en-US" altLang="zh-CN" dirty="0">
                <a:solidFill>
                  <a:schemeClr val="tx1">
                    <a:lumMod val="75000"/>
                    <a:lumOff val="25000"/>
                  </a:schemeClr>
                </a:solidFill>
                <a:latin typeface="Bernard MT Condensed" pitchFamily="18" charset="0"/>
                <a:ea typeface="微软雅黑" panose="020B0503020204020204" pitchFamily="34" charset="-122"/>
              </a:rPr>
              <a:t>45%</a:t>
            </a:r>
            <a:endParaRPr lang="zh-CN" altLang="en-US" dirty="0">
              <a:solidFill>
                <a:schemeClr val="tx1">
                  <a:lumMod val="75000"/>
                  <a:lumOff val="25000"/>
                </a:schemeClr>
              </a:solidFill>
              <a:latin typeface="Bernard MT Condensed" pitchFamily="18" charset="0"/>
              <a:ea typeface="微软雅黑" panose="020B0503020204020204" pitchFamily="34" charset="-122"/>
            </a:endParaRPr>
          </a:p>
        </p:txBody>
      </p:sp>
      <p:sp>
        <p:nvSpPr>
          <p:cNvPr id="23" name="TextBox 22"/>
          <p:cNvSpPr txBox="1"/>
          <p:nvPr/>
        </p:nvSpPr>
        <p:spPr>
          <a:xfrm>
            <a:off x="5964239" y="1582674"/>
            <a:ext cx="607859" cy="369332"/>
          </a:xfrm>
          <a:prstGeom prst="rect">
            <a:avLst/>
          </a:prstGeom>
          <a:noFill/>
        </p:spPr>
        <p:txBody>
          <a:bodyPr wrap="none" rtlCol="0">
            <a:spAutoFit/>
          </a:bodyPr>
          <a:lstStyle/>
          <a:p>
            <a:r>
              <a:rPr lang="en-US" altLang="zh-CN" dirty="0">
                <a:solidFill>
                  <a:schemeClr val="tx1">
                    <a:lumMod val="75000"/>
                    <a:lumOff val="25000"/>
                  </a:schemeClr>
                </a:solidFill>
                <a:latin typeface="Bernard MT Condensed" pitchFamily="18" charset="0"/>
                <a:ea typeface="微软雅黑" panose="020B0503020204020204" pitchFamily="34" charset="-122"/>
              </a:rPr>
              <a:t>80%</a:t>
            </a:r>
            <a:endParaRPr lang="zh-CN" altLang="en-US" dirty="0">
              <a:solidFill>
                <a:schemeClr val="tx1">
                  <a:lumMod val="75000"/>
                  <a:lumOff val="25000"/>
                </a:schemeClr>
              </a:solidFill>
              <a:latin typeface="Bernard MT Condensed" pitchFamily="18" charset="0"/>
              <a:ea typeface="微软雅黑" panose="020B0503020204020204" pitchFamily="34" charset="-122"/>
            </a:endParaRPr>
          </a:p>
        </p:txBody>
      </p:sp>
      <p:sp>
        <p:nvSpPr>
          <p:cNvPr id="24" name="文本框 37"/>
          <p:cNvSpPr txBox="1"/>
          <p:nvPr/>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25"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87560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par>
                          <p:cTn id="29" fill="hold">
                            <p:stCondLst>
                              <p:cond delay="3000"/>
                            </p:stCondLst>
                            <p:childTnLst>
                              <p:par>
                                <p:cTn id="30" presetID="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childTnLst>
                          </p:cTn>
                        </p:par>
                        <p:par>
                          <p:cTn id="46" fill="hold">
                            <p:stCondLst>
                              <p:cond delay="5000"/>
                            </p:stCondLst>
                            <p:childTnLst>
                              <p:par>
                                <p:cTn id="47" presetID="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4"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500"/>
                                        <p:tgtEl>
                                          <p:spTgt spid="4"/>
                                        </p:tgtEl>
                                      </p:cBhvr>
                                    </p:animEffect>
                                  </p:childTnLst>
                                </p:cTn>
                              </p:par>
                            </p:childTnLst>
                          </p:cTn>
                        </p:par>
                        <p:par>
                          <p:cTn id="59" fill="hold">
                            <p:stCondLst>
                              <p:cond delay="6500"/>
                            </p:stCondLst>
                            <p:childTnLst>
                              <p:par>
                                <p:cTn id="60" presetID="22" presetClass="entr" presetSubtype="1"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up)">
                                      <p:cBhvr>
                                        <p:cTn id="62" dur="500"/>
                                        <p:tgtEl>
                                          <p:spTgt spid="9"/>
                                        </p:tgtEl>
                                      </p:cBhvr>
                                    </p:animEffect>
                                  </p:childTnLst>
                                </p:cTn>
                              </p:par>
                            </p:childTnLst>
                          </p:cTn>
                        </p:par>
                        <p:par>
                          <p:cTn id="63" fill="hold">
                            <p:stCondLst>
                              <p:cond delay="7000"/>
                            </p:stCondLst>
                            <p:childTnLst>
                              <p:par>
                                <p:cTn id="64" presetID="2" presetClass="entr" presetSubtype="1"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0-#ppt_h/2"/>
                                          </p:val>
                                        </p:tav>
                                        <p:tav tm="100000">
                                          <p:val>
                                            <p:strVal val="#ppt_y"/>
                                          </p:val>
                                        </p:tav>
                                      </p:tavLst>
                                    </p:anim>
                                  </p:childTnLst>
                                </p:cTn>
                              </p:par>
                            </p:childTnLst>
                          </p:cTn>
                        </p:par>
                        <p:par>
                          <p:cTn id="68" fill="hold">
                            <p:stCondLst>
                              <p:cond delay="7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8000"/>
                            </p:stCondLst>
                            <p:childTnLst>
                              <p:par>
                                <p:cTn id="73" presetID="22" presetClass="entr" presetSubtype="8"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6" grpId="0"/>
      <p:bldP spid="17" grpId="0"/>
      <p:bldP spid="18" grpId="0"/>
      <p:bldP spid="19" grpId="0"/>
      <p:bldP spid="20" grpId="0"/>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35" y="1229267"/>
            <a:ext cx="4215465" cy="2810310"/>
          </a:xfrm>
          <a:prstGeom prst="rect">
            <a:avLst/>
          </a:prstGeom>
        </p:spPr>
      </p:pic>
      <p:sp>
        <p:nvSpPr>
          <p:cNvPr id="5" name="矩形 4"/>
          <p:cNvSpPr/>
          <p:nvPr/>
        </p:nvSpPr>
        <p:spPr>
          <a:xfrm>
            <a:off x="758975" y="1229090"/>
            <a:ext cx="2696901" cy="35635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7" tIns="45718" rIns="91437" bIns="45718" rtlCol="0" anchor="ctr"/>
          <a:lstStyle/>
          <a:p>
            <a:pPr algn="ctr"/>
            <a:endParaRPr lang="zh-CN" altLang="en-US" dirty="0">
              <a:ea typeface="微软雅黑" panose="020B0503020204020204" pitchFamily="34" charset="-122"/>
            </a:endParaRPr>
          </a:p>
        </p:txBody>
      </p:sp>
      <p:sp>
        <p:nvSpPr>
          <p:cNvPr id="19" name="文本框 6"/>
          <p:cNvSpPr txBox="1">
            <a:spLocks noChangeArrowheads="1"/>
          </p:cNvSpPr>
          <p:nvPr/>
        </p:nvSpPr>
        <p:spPr bwMode="auto">
          <a:xfrm>
            <a:off x="790857" y="2152292"/>
            <a:ext cx="2388404" cy="101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7" tIns="45718" rIns="91437" bIns="45718">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996" dirty="0" err="1">
                <a:solidFill>
                  <a:schemeClr val="bg1"/>
                </a:solidFill>
                <a:latin typeface="微软雅黑" panose="020B0503020204020204" pitchFamily="34" charset="-122"/>
                <a:ea typeface="微软雅黑" panose="020B0503020204020204" pitchFamily="34" charset="-122"/>
              </a:rPr>
              <a:t>Lorem</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ipsum</a:t>
            </a:r>
            <a:r>
              <a:rPr lang="en-US" altLang="zh-CN" sz="996" dirty="0">
                <a:solidFill>
                  <a:schemeClr val="bg1"/>
                </a:solidFill>
                <a:latin typeface="微软雅黑" panose="020B0503020204020204" pitchFamily="34" charset="-122"/>
                <a:ea typeface="微软雅黑" panose="020B0503020204020204" pitchFamily="34" charset="-122"/>
              </a:rPr>
              <a:t> dolor sit </a:t>
            </a:r>
            <a:r>
              <a:rPr lang="en-US" altLang="zh-CN" sz="996" dirty="0" err="1">
                <a:solidFill>
                  <a:schemeClr val="bg1"/>
                </a:solidFill>
                <a:latin typeface="微软雅黑" panose="020B0503020204020204" pitchFamily="34" charset="-122"/>
                <a:ea typeface="微软雅黑" panose="020B0503020204020204" pitchFamily="34" charset="-122"/>
              </a:rPr>
              <a:t>amet</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consectetur</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adipiscing</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elit</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Donec</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luctus</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nibh</a:t>
            </a:r>
            <a:r>
              <a:rPr lang="en-US" altLang="zh-CN" sz="996" dirty="0">
                <a:solidFill>
                  <a:schemeClr val="bg1"/>
                </a:solidFill>
                <a:latin typeface="微软雅黑" panose="020B0503020204020204" pitchFamily="34" charset="-122"/>
                <a:ea typeface="微软雅黑" panose="020B0503020204020204" pitchFamily="34" charset="-122"/>
              </a:rPr>
              <a:t> sit </a:t>
            </a:r>
            <a:r>
              <a:rPr lang="en-US" altLang="zh-CN" sz="996" dirty="0" err="1">
                <a:solidFill>
                  <a:schemeClr val="bg1"/>
                </a:solidFill>
                <a:latin typeface="微软雅黑" panose="020B0503020204020204" pitchFamily="34" charset="-122"/>
                <a:ea typeface="微软雅黑" panose="020B0503020204020204" pitchFamily="34" charset="-122"/>
              </a:rPr>
              <a:t>amet</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sem</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vulputate</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venenatis</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bibendum</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orci</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pulvinar</a:t>
            </a:r>
            <a:r>
              <a:rPr lang="en-US" altLang="zh-CN" sz="996" dirty="0">
                <a:solidFill>
                  <a:schemeClr val="bg1"/>
                </a:solidFill>
                <a:latin typeface="微软雅黑" panose="020B0503020204020204" pitchFamily="34" charset="-122"/>
                <a:ea typeface="微软雅黑" panose="020B0503020204020204" pitchFamily="34" charset="-122"/>
              </a:rPr>
              <a:t>. </a:t>
            </a:r>
          </a:p>
        </p:txBody>
      </p:sp>
      <p:sp>
        <p:nvSpPr>
          <p:cNvPr id="20" name="文本框 6"/>
          <p:cNvSpPr txBox="1">
            <a:spLocks noChangeArrowheads="1"/>
          </p:cNvSpPr>
          <p:nvPr/>
        </p:nvSpPr>
        <p:spPr bwMode="auto">
          <a:xfrm>
            <a:off x="790857" y="3116553"/>
            <a:ext cx="2388404" cy="101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7" tIns="45718" rIns="91437" bIns="45718">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996" dirty="0" err="1">
                <a:solidFill>
                  <a:schemeClr val="bg1"/>
                </a:solidFill>
                <a:latin typeface="微软雅黑" panose="020B0503020204020204" pitchFamily="34" charset="-122"/>
                <a:ea typeface="微软雅黑" panose="020B0503020204020204" pitchFamily="34" charset="-122"/>
              </a:rPr>
              <a:t>Lorem</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ipsum</a:t>
            </a:r>
            <a:r>
              <a:rPr lang="en-US" altLang="zh-CN" sz="996" dirty="0">
                <a:solidFill>
                  <a:schemeClr val="bg1"/>
                </a:solidFill>
                <a:latin typeface="微软雅黑" panose="020B0503020204020204" pitchFamily="34" charset="-122"/>
                <a:ea typeface="微软雅黑" panose="020B0503020204020204" pitchFamily="34" charset="-122"/>
              </a:rPr>
              <a:t> dolor sit </a:t>
            </a:r>
            <a:r>
              <a:rPr lang="en-US" altLang="zh-CN" sz="996" dirty="0" err="1">
                <a:solidFill>
                  <a:schemeClr val="bg1"/>
                </a:solidFill>
                <a:latin typeface="微软雅黑" panose="020B0503020204020204" pitchFamily="34" charset="-122"/>
                <a:ea typeface="微软雅黑" panose="020B0503020204020204" pitchFamily="34" charset="-122"/>
              </a:rPr>
              <a:t>amet</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consectetur</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adipiscing</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elit</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Donec</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luctus</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nibh</a:t>
            </a:r>
            <a:r>
              <a:rPr lang="en-US" altLang="zh-CN" sz="996" dirty="0">
                <a:solidFill>
                  <a:schemeClr val="bg1"/>
                </a:solidFill>
                <a:latin typeface="微软雅黑" panose="020B0503020204020204" pitchFamily="34" charset="-122"/>
                <a:ea typeface="微软雅黑" panose="020B0503020204020204" pitchFamily="34" charset="-122"/>
              </a:rPr>
              <a:t> sit </a:t>
            </a:r>
            <a:r>
              <a:rPr lang="en-US" altLang="zh-CN" sz="996" dirty="0" err="1">
                <a:solidFill>
                  <a:schemeClr val="bg1"/>
                </a:solidFill>
                <a:latin typeface="微软雅黑" panose="020B0503020204020204" pitchFamily="34" charset="-122"/>
                <a:ea typeface="微软雅黑" panose="020B0503020204020204" pitchFamily="34" charset="-122"/>
              </a:rPr>
              <a:t>amet</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sem</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vulputate</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venenatis</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bibendum</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orci</a:t>
            </a:r>
            <a:r>
              <a:rPr lang="en-US" altLang="zh-CN" sz="996" dirty="0">
                <a:solidFill>
                  <a:schemeClr val="bg1"/>
                </a:solidFill>
                <a:latin typeface="微软雅黑" panose="020B0503020204020204" pitchFamily="34" charset="-122"/>
                <a:ea typeface="微软雅黑" panose="020B0503020204020204" pitchFamily="34" charset="-122"/>
              </a:rPr>
              <a:t> </a:t>
            </a:r>
            <a:r>
              <a:rPr lang="en-US" altLang="zh-CN" sz="996" dirty="0" err="1">
                <a:solidFill>
                  <a:schemeClr val="bg1"/>
                </a:solidFill>
                <a:latin typeface="微软雅黑" panose="020B0503020204020204" pitchFamily="34" charset="-122"/>
                <a:ea typeface="微软雅黑" panose="020B0503020204020204" pitchFamily="34" charset="-122"/>
              </a:rPr>
              <a:t>pulvinar</a:t>
            </a:r>
            <a:r>
              <a:rPr lang="en-US" altLang="zh-CN" sz="996" dirty="0">
                <a:solidFill>
                  <a:schemeClr val="bg1"/>
                </a:solidFill>
                <a:latin typeface="微软雅黑" panose="020B0503020204020204" pitchFamily="34" charset="-122"/>
                <a:ea typeface="微软雅黑" panose="020B0503020204020204" pitchFamily="34" charset="-122"/>
              </a:rPr>
              <a:t>. </a:t>
            </a:r>
          </a:p>
        </p:txBody>
      </p:sp>
      <p:pic>
        <p:nvPicPr>
          <p:cNvPr id="7" name="图片 6">
            <a:extLst>
              <a:ext uri="{FF2B5EF4-FFF2-40B4-BE49-F238E27FC236}">
                <a16:creationId xmlns="" xmlns:a16="http://schemas.microsoft.com/office/drawing/2014/main" id="{1322AA2A-FB25-485B-B0F4-6A923CE3E5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7872" y="1247962"/>
            <a:ext cx="4168584" cy="2779056"/>
          </a:xfrm>
          <a:prstGeom prst="rect">
            <a:avLst/>
          </a:prstGeom>
        </p:spPr>
      </p:pic>
      <p:sp>
        <p:nvSpPr>
          <p:cNvPr id="8" name="文本框 37"/>
          <p:cNvSpPr txBox="1"/>
          <p:nvPr/>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9"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4032352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200"/>
                            </p:stCondLst>
                            <p:childTnLst>
                              <p:par>
                                <p:cTn id="16" presetID="2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17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012"/>
          <p:cNvSpPr>
            <a:spLocks noChangeArrowheads="1"/>
          </p:cNvSpPr>
          <p:nvPr/>
        </p:nvSpPr>
        <p:spPr bwMode="auto">
          <a:xfrm>
            <a:off x="2815556" y="1332837"/>
            <a:ext cx="902691" cy="30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zh-CN" altLang="en-US" sz="1400" b="1" dirty="0">
                <a:solidFill>
                  <a:schemeClr val="tx1">
                    <a:lumMod val="65000"/>
                    <a:lumOff val="35000"/>
                  </a:schemeClr>
                </a:solidFill>
                <a:latin typeface="微软雅黑" pitchFamily="34" charset="-122"/>
                <a:ea typeface="微软雅黑" pitchFamily="34" charset="-122"/>
                <a:sym typeface="Arial" pitchFamily="34" charset="0"/>
              </a:rPr>
              <a:t>添加标题</a:t>
            </a:r>
            <a:endParaRPr lang="zh-CN" altLang="en-US" sz="1600" dirty="0">
              <a:solidFill>
                <a:schemeClr val="tx1">
                  <a:lumMod val="65000"/>
                  <a:lumOff val="35000"/>
                </a:schemeClr>
              </a:solidFill>
              <a:ea typeface="微软雅黑" panose="020B0503020204020204" pitchFamily="34" charset="-122"/>
            </a:endParaRPr>
          </a:p>
        </p:txBody>
      </p:sp>
      <p:sp>
        <p:nvSpPr>
          <p:cNvPr id="40" name="矩形 39"/>
          <p:cNvSpPr>
            <a:spLocks noChangeArrowheads="1"/>
          </p:cNvSpPr>
          <p:nvPr/>
        </p:nvSpPr>
        <p:spPr bwMode="auto">
          <a:xfrm>
            <a:off x="2721596" y="1671021"/>
            <a:ext cx="1803400" cy="86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a:r>
              <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在这里输入内容文本在这里输入内容文本在这里输入内容文本在这里输入内容文本在这里输入内容文本在这里输入内容文本</a:t>
            </a:r>
          </a:p>
        </p:txBody>
      </p:sp>
      <p:sp>
        <p:nvSpPr>
          <p:cNvPr id="41" name="TextBox 1014"/>
          <p:cNvSpPr>
            <a:spLocks noChangeArrowheads="1"/>
          </p:cNvSpPr>
          <p:nvPr/>
        </p:nvSpPr>
        <p:spPr bwMode="auto">
          <a:xfrm>
            <a:off x="6606272" y="1332837"/>
            <a:ext cx="902691" cy="30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zh-CN" altLang="en-US" sz="1400" b="1" dirty="0">
                <a:solidFill>
                  <a:schemeClr val="tx1">
                    <a:lumMod val="65000"/>
                    <a:lumOff val="35000"/>
                  </a:schemeClr>
                </a:solidFill>
                <a:latin typeface="微软雅黑" pitchFamily="34" charset="-122"/>
                <a:ea typeface="微软雅黑" pitchFamily="34" charset="-122"/>
                <a:sym typeface="Arial" pitchFamily="34" charset="0"/>
              </a:rPr>
              <a:t>添加标题</a:t>
            </a:r>
            <a:endParaRPr lang="zh-CN" altLang="en-US" sz="1600" dirty="0">
              <a:solidFill>
                <a:schemeClr val="tx1">
                  <a:lumMod val="65000"/>
                  <a:lumOff val="35000"/>
                </a:schemeClr>
              </a:solidFill>
              <a:ea typeface="微软雅黑" panose="020B0503020204020204" pitchFamily="34" charset="-122"/>
            </a:endParaRPr>
          </a:p>
        </p:txBody>
      </p:sp>
      <p:sp>
        <p:nvSpPr>
          <p:cNvPr id="42" name="矩形 41"/>
          <p:cNvSpPr>
            <a:spLocks noChangeArrowheads="1"/>
          </p:cNvSpPr>
          <p:nvPr/>
        </p:nvSpPr>
        <p:spPr bwMode="auto">
          <a:xfrm>
            <a:off x="6511518" y="1671021"/>
            <a:ext cx="1803400" cy="86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a:r>
              <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在这里输入内容文本在这里输入内容文本在这里输入内容文本在这里输入内容文本在这里输入内容文本在这里输入内容文本</a:t>
            </a:r>
          </a:p>
        </p:txBody>
      </p:sp>
      <p:sp>
        <p:nvSpPr>
          <p:cNvPr id="43" name="TextBox 1016"/>
          <p:cNvSpPr>
            <a:spLocks noChangeArrowheads="1"/>
          </p:cNvSpPr>
          <p:nvPr/>
        </p:nvSpPr>
        <p:spPr bwMode="auto">
          <a:xfrm>
            <a:off x="2769518" y="3021333"/>
            <a:ext cx="902691" cy="30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zh-CN" altLang="en-US" sz="1400" b="1" dirty="0">
                <a:solidFill>
                  <a:schemeClr val="tx1">
                    <a:lumMod val="65000"/>
                    <a:lumOff val="35000"/>
                  </a:schemeClr>
                </a:solidFill>
                <a:latin typeface="微软雅黑" pitchFamily="34" charset="-122"/>
                <a:ea typeface="微软雅黑" pitchFamily="34" charset="-122"/>
                <a:sym typeface="Arial" pitchFamily="34" charset="0"/>
              </a:rPr>
              <a:t>添加标题</a:t>
            </a:r>
            <a:endParaRPr lang="zh-CN" altLang="en-US" sz="1600" dirty="0">
              <a:solidFill>
                <a:schemeClr val="tx1">
                  <a:lumMod val="65000"/>
                  <a:lumOff val="35000"/>
                </a:schemeClr>
              </a:solidFill>
              <a:ea typeface="微软雅黑" panose="020B0503020204020204" pitchFamily="34" charset="-122"/>
            </a:endParaRPr>
          </a:p>
        </p:txBody>
      </p:sp>
      <p:sp>
        <p:nvSpPr>
          <p:cNvPr id="44" name="矩形 43"/>
          <p:cNvSpPr>
            <a:spLocks noChangeArrowheads="1"/>
          </p:cNvSpPr>
          <p:nvPr/>
        </p:nvSpPr>
        <p:spPr bwMode="auto">
          <a:xfrm>
            <a:off x="2673970" y="3361104"/>
            <a:ext cx="1803400" cy="86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a:r>
              <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在这里输入内容文本在这里输入内容文本在这里输入内容文本在这里输入内容文本在这里输入内容文本在这里输入内容文本</a:t>
            </a:r>
          </a:p>
        </p:txBody>
      </p:sp>
      <p:sp>
        <p:nvSpPr>
          <p:cNvPr id="45" name="TextBox 1056"/>
          <p:cNvSpPr>
            <a:spLocks noChangeArrowheads="1"/>
          </p:cNvSpPr>
          <p:nvPr/>
        </p:nvSpPr>
        <p:spPr bwMode="auto">
          <a:xfrm>
            <a:off x="6602303" y="3021333"/>
            <a:ext cx="902691" cy="30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zh-CN" altLang="en-US" sz="1400" b="1" dirty="0">
                <a:solidFill>
                  <a:schemeClr val="tx1">
                    <a:lumMod val="65000"/>
                    <a:lumOff val="35000"/>
                  </a:schemeClr>
                </a:solidFill>
                <a:latin typeface="微软雅黑" pitchFamily="34" charset="-122"/>
                <a:ea typeface="微软雅黑" pitchFamily="34" charset="-122"/>
                <a:sym typeface="Arial" pitchFamily="34" charset="0"/>
              </a:rPr>
              <a:t>添加标题</a:t>
            </a:r>
            <a:endParaRPr lang="zh-CN" altLang="en-US" sz="1600" dirty="0">
              <a:solidFill>
                <a:schemeClr val="tx1">
                  <a:lumMod val="65000"/>
                  <a:lumOff val="35000"/>
                </a:schemeClr>
              </a:solidFill>
              <a:ea typeface="微软雅黑" panose="020B0503020204020204" pitchFamily="34" charset="-122"/>
            </a:endParaRPr>
          </a:p>
        </p:txBody>
      </p:sp>
      <p:sp>
        <p:nvSpPr>
          <p:cNvPr id="46" name="矩形 45"/>
          <p:cNvSpPr>
            <a:spLocks noChangeArrowheads="1"/>
          </p:cNvSpPr>
          <p:nvPr/>
        </p:nvSpPr>
        <p:spPr bwMode="auto">
          <a:xfrm>
            <a:off x="6506755" y="3361104"/>
            <a:ext cx="1803400" cy="86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1442" tIns="45721" rIns="91442" bIns="45721">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a:r>
              <a:rPr lang="zh-CN" altLang="en-US" sz="1000" dirty="0">
                <a:solidFill>
                  <a:schemeClr val="tx1">
                    <a:lumMod val="65000"/>
                    <a:lumOff val="35000"/>
                  </a:scheme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在这里输入内容文本在这里输入内容文本在这里输入内容文本在这里输入内容文本在这里输入内容文本在这里输入内容文本</a:t>
            </a:r>
          </a:p>
        </p:txBody>
      </p:sp>
      <p:grpSp>
        <p:nvGrpSpPr>
          <p:cNvPr id="3" name="组合 46"/>
          <p:cNvGrpSpPr/>
          <p:nvPr/>
        </p:nvGrpSpPr>
        <p:grpSpPr>
          <a:xfrm>
            <a:off x="1157908" y="1213759"/>
            <a:ext cx="1414462" cy="1416241"/>
            <a:chOff x="1157908" y="1213148"/>
            <a:chExt cx="1414462" cy="1416050"/>
          </a:xfrm>
        </p:grpSpPr>
        <p:sp>
          <p:nvSpPr>
            <p:cNvPr id="48" name="Freeform 6"/>
            <p:cNvSpPr>
              <a:spLocks noChangeArrowheads="1"/>
            </p:cNvSpPr>
            <p:nvPr/>
          </p:nvSpPr>
          <p:spPr bwMode="auto">
            <a:xfrm>
              <a:off x="1865933" y="1487785"/>
              <a:ext cx="614362" cy="433388"/>
            </a:xfrm>
            <a:custGeom>
              <a:avLst/>
              <a:gdLst>
                <a:gd name="T0" fmla="*/ 286 w 286"/>
                <a:gd name="T1" fmla="*/ 202 h 202"/>
                <a:gd name="T2" fmla="*/ 202 w 286"/>
                <a:gd name="T3" fmla="*/ 0 h 202"/>
                <a:gd name="T4" fmla="*/ 0 w 286"/>
                <a:gd name="T5" fmla="*/ 202 h 202"/>
                <a:gd name="T6" fmla="*/ 286 w 286"/>
                <a:gd name="T7" fmla="*/ 202 h 202"/>
                <a:gd name="T8" fmla="*/ 0 60000 65536"/>
                <a:gd name="T9" fmla="*/ 0 60000 65536"/>
                <a:gd name="T10" fmla="*/ 0 60000 65536"/>
                <a:gd name="T11" fmla="*/ 0 60000 65536"/>
                <a:gd name="T12" fmla="*/ 0 w 286"/>
                <a:gd name="T13" fmla="*/ 0 h 202"/>
                <a:gd name="T14" fmla="*/ 286 w 286"/>
                <a:gd name="T15" fmla="*/ 202 h 202"/>
              </a:gdLst>
              <a:ahLst/>
              <a:cxnLst>
                <a:cxn ang="T8">
                  <a:pos x="T0" y="T1"/>
                </a:cxn>
                <a:cxn ang="T9">
                  <a:pos x="T2" y="T3"/>
                </a:cxn>
                <a:cxn ang="T10">
                  <a:pos x="T4" y="T5"/>
                </a:cxn>
                <a:cxn ang="T11">
                  <a:pos x="T6" y="T7"/>
                </a:cxn>
              </a:cxnLst>
              <a:rect l="T12" t="T13" r="T14" b="T15"/>
              <a:pathLst>
                <a:path w="286" h="202">
                  <a:moveTo>
                    <a:pt x="286" y="202"/>
                  </a:moveTo>
                  <a:cubicBezTo>
                    <a:pt x="286" y="123"/>
                    <a:pt x="254" y="52"/>
                    <a:pt x="202" y="0"/>
                  </a:cubicBezTo>
                  <a:cubicBezTo>
                    <a:pt x="0" y="202"/>
                    <a:pt x="0" y="202"/>
                    <a:pt x="0" y="202"/>
                  </a:cubicBezTo>
                  <a:cubicBezTo>
                    <a:pt x="286" y="202"/>
                    <a:pt x="286" y="202"/>
                    <a:pt x="286" y="202"/>
                  </a:cubicBezTo>
                </a:path>
              </a:pathLst>
            </a:custGeom>
            <a:solidFill>
              <a:srgbClr val="C1821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49" name="Freeform 7"/>
            <p:cNvSpPr>
              <a:spLocks noChangeArrowheads="1"/>
            </p:cNvSpPr>
            <p:nvPr/>
          </p:nvSpPr>
          <p:spPr bwMode="auto">
            <a:xfrm>
              <a:off x="1865933" y="1487785"/>
              <a:ext cx="614362" cy="433388"/>
            </a:xfrm>
            <a:custGeom>
              <a:avLst/>
              <a:gdLst>
                <a:gd name="T0" fmla="*/ 202 w 286"/>
                <a:gd name="T1" fmla="*/ 0 h 202"/>
                <a:gd name="T2" fmla="*/ 0 w 286"/>
                <a:gd name="T3" fmla="*/ 202 h 202"/>
                <a:gd name="T4" fmla="*/ 286 w 286"/>
                <a:gd name="T5" fmla="*/ 202 h 202"/>
                <a:gd name="T6" fmla="*/ 286 w 286"/>
                <a:gd name="T7" fmla="*/ 202 h 202"/>
                <a:gd name="T8" fmla="*/ 202 w 286"/>
                <a:gd name="T9" fmla="*/ 0 h 202"/>
                <a:gd name="T10" fmla="*/ 0 60000 65536"/>
                <a:gd name="T11" fmla="*/ 0 60000 65536"/>
                <a:gd name="T12" fmla="*/ 0 60000 65536"/>
                <a:gd name="T13" fmla="*/ 0 60000 65536"/>
                <a:gd name="T14" fmla="*/ 0 60000 65536"/>
                <a:gd name="T15" fmla="*/ 0 w 286"/>
                <a:gd name="T16" fmla="*/ 0 h 202"/>
                <a:gd name="T17" fmla="*/ 286 w 286"/>
                <a:gd name="T18" fmla="*/ 202 h 202"/>
              </a:gdLst>
              <a:ahLst/>
              <a:cxnLst>
                <a:cxn ang="T10">
                  <a:pos x="T0" y="T1"/>
                </a:cxn>
                <a:cxn ang="T11">
                  <a:pos x="T2" y="T3"/>
                </a:cxn>
                <a:cxn ang="T12">
                  <a:pos x="T4" y="T5"/>
                </a:cxn>
                <a:cxn ang="T13">
                  <a:pos x="T6" y="T7"/>
                </a:cxn>
                <a:cxn ang="T14">
                  <a:pos x="T8" y="T9"/>
                </a:cxn>
              </a:cxnLst>
              <a:rect l="T15" t="T16" r="T17" b="T18"/>
              <a:pathLst>
                <a:path w="286" h="202">
                  <a:moveTo>
                    <a:pt x="202" y="0"/>
                  </a:moveTo>
                  <a:cubicBezTo>
                    <a:pt x="0" y="202"/>
                    <a:pt x="0" y="202"/>
                    <a:pt x="0" y="202"/>
                  </a:cubicBezTo>
                  <a:cubicBezTo>
                    <a:pt x="286" y="202"/>
                    <a:pt x="286" y="202"/>
                    <a:pt x="286" y="202"/>
                  </a:cubicBezTo>
                  <a:cubicBezTo>
                    <a:pt x="286" y="202"/>
                    <a:pt x="286" y="202"/>
                    <a:pt x="286" y="202"/>
                  </a:cubicBezTo>
                  <a:cubicBezTo>
                    <a:pt x="286" y="123"/>
                    <a:pt x="254" y="52"/>
                    <a:pt x="202" y="0"/>
                  </a:cubicBezTo>
                </a:path>
              </a:pathLst>
            </a:custGeom>
            <a:solidFill>
              <a:schemeClr val="accent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50" name="Freeform 8"/>
            <p:cNvSpPr>
              <a:spLocks noChangeArrowheads="1"/>
            </p:cNvSpPr>
            <p:nvPr/>
          </p:nvSpPr>
          <p:spPr bwMode="auto">
            <a:xfrm>
              <a:off x="1249983" y="1305223"/>
              <a:ext cx="1230312" cy="1230312"/>
            </a:xfrm>
            <a:custGeom>
              <a:avLst/>
              <a:gdLst>
                <a:gd name="T0" fmla="*/ 286 w 572"/>
                <a:gd name="T1" fmla="*/ 286 h 572"/>
                <a:gd name="T2" fmla="*/ 488 w 572"/>
                <a:gd name="T3" fmla="*/ 84 h 572"/>
                <a:gd name="T4" fmla="*/ 286 w 572"/>
                <a:gd name="T5" fmla="*/ 0 h 572"/>
                <a:gd name="T6" fmla="*/ 84 w 572"/>
                <a:gd name="T7" fmla="*/ 84 h 572"/>
                <a:gd name="T8" fmla="*/ 0 w 572"/>
                <a:gd name="T9" fmla="*/ 286 h 572"/>
                <a:gd name="T10" fmla="*/ 84 w 572"/>
                <a:gd name="T11" fmla="*/ 488 h 572"/>
                <a:gd name="T12" fmla="*/ 286 w 572"/>
                <a:gd name="T13" fmla="*/ 572 h 572"/>
                <a:gd name="T14" fmla="*/ 488 w 572"/>
                <a:gd name="T15" fmla="*/ 488 h 572"/>
                <a:gd name="T16" fmla="*/ 572 w 572"/>
                <a:gd name="T17" fmla="*/ 286 h 572"/>
                <a:gd name="T18" fmla="*/ 286 w 572"/>
                <a:gd name="T19" fmla="*/ 286 h 5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2"/>
                <a:gd name="T31" fmla="*/ 0 h 572"/>
                <a:gd name="T32" fmla="*/ 572 w 572"/>
                <a:gd name="T33" fmla="*/ 572 h 5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2" h="572">
                  <a:moveTo>
                    <a:pt x="286" y="286"/>
                  </a:moveTo>
                  <a:cubicBezTo>
                    <a:pt x="488" y="84"/>
                    <a:pt x="488" y="84"/>
                    <a:pt x="488" y="84"/>
                  </a:cubicBezTo>
                  <a:cubicBezTo>
                    <a:pt x="436" y="32"/>
                    <a:pt x="365" y="0"/>
                    <a:pt x="286" y="0"/>
                  </a:cubicBezTo>
                  <a:cubicBezTo>
                    <a:pt x="207" y="0"/>
                    <a:pt x="136" y="32"/>
                    <a:pt x="84" y="84"/>
                  </a:cubicBezTo>
                  <a:cubicBezTo>
                    <a:pt x="32" y="136"/>
                    <a:pt x="0" y="207"/>
                    <a:pt x="0" y="286"/>
                  </a:cubicBezTo>
                  <a:cubicBezTo>
                    <a:pt x="0" y="365"/>
                    <a:pt x="32" y="436"/>
                    <a:pt x="84" y="488"/>
                  </a:cubicBezTo>
                  <a:cubicBezTo>
                    <a:pt x="136" y="540"/>
                    <a:pt x="207" y="572"/>
                    <a:pt x="286" y="572"/>
                  </a:cubicBezTo>
                  <a:cubicBezTo>
                    <a:pt x="365" y="572"/>
                    <a:pt x="436" y="540"/>
                    <a:pt x="488" y="488"/>
                  </a:cubicBezTo>
                  <a:cubicBezTo>
                    <a:pt x="540" y="436"/>
                    <a:pt x="572" y="365"/>
                    <a:pt x="572" y="286"/>
                  </a:cubicBezTo>
                  <a:cubicBezTo>
                    <a:pt x="286" y="286"/>
                    <a:pt x="286" y="286"/>
                    <a:pt x="286" y="286"/>
                  </a:cubicBezTo>
                </a:path>
              </a:pathLst>
            </a:custGeom>
            <a:solidFill>
              <a:srgbClr val="D8D8D8"/>
            </a:solidFill>
            <a:ln w="9525" cmpd="sng">
              <a:solidFill>
                <a:srgbClr val="D8D8D8"/>
              </a:solidFill>
              <a:bevel/>
              <a:headEnd/>
              <a:tailEnd/>
            </a:ln>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51" name="Freeform 9"/>
            <p:cNvSpPr>
              <a:spLocks noEditPoints="1" noChangeArrowheads="1"/>
            </p:cNvSpPr>
            <p:nvPr/>
          </p:nvSpPr>
          <p:spPr bwMode="auto">
            <a:xfrm>
              <a:off x="1157908" y="1213148"/>
              <a:ext cx="1414462" cy="1416050"/>
            </a:xfrm>
            <a:custGeom>
              <a:avLst/>
              <a:gdLst>
                <a:gd name="T0" fmla="*/ 387 w 658"/>
                <a:gd name="T1" fmla="*/ 648 h 658"/>
                <a:gd name="T2" fmla="*/ 330 w 658"/>
                <a:gd name="T3" fmla="*/ 658 h 658"/>
                <a:gd name="T4" fmla="*/ 218 w 658"/>
                <a:gd name="T5" fmla="*/ 639 h 658"/>
                <a:gd name="T6" fmla="*/ 274 w 658"/>
                <a:gd name="T7" fmla="*/ 649 h 658"/>
                <a:gd name="T8" fmla="*/ 218 w 658"/>
                <a:gd name="T9" fmla="*/ 639 h 658"/>
                <a:gd name="T10" fmla="*/ 492 w 658"/>
                <a:gd name="T11" fmla="*/ 610 h 658"/>
                <a:gd name="T12" fmla="*/ 443 w 658"/>
                <a:gd name="T13" fmla="*/ 638 h 658"/>
                <a:gd name="T14" fmla="*/ 119 w 658"/>
                <a:gd name="T15" fmla="*/ 582 h 658"/>
                <a:gd name="T16" fmla="*/ 168 w 658"/>
                <a:gd name="T17" fmla="*/ 611 h 658"/>
                <a:gd name="T18" fmla="*/ 119 w 658"/>
                <a:gd name="T19" fmla="*/ 582 h 658"/>
                <a:gd name="T20" fmla="*/ 578 w 658"/>
                <a:gd name="T21" fmla="*/ 537 h 658"/>
                <a:gd name="T22" fmla="*/ 541 w 658"/>
                <a:gd name="T23" fmla="*/ 581 h 658"/>
                <a:gd name="T24" fmla="*/ 45 w 658"/>
                <a:gd name="T25" fmla="*/ 496 h 658"/>
                <a:gd name="T26" fmla="*/ 82 w 658"/>
                <a:gd name="T27" fmla="*/ 539 h 658"/>
                <a:gd name="T28" fmla="*/ 45 w 658"/>
                <a:gd name="T29" fmla="*/ 496 h 658"/>
                <a:gd name="T30" fmla="*/ 578 w 658"/>
                <a:gd name="T31" fmla="*/ 537 h 658"/>
                <a:gd name="T32" fmla="*/ 610 w 658"/>
                <a:gd name="T33" fmla="*/ 491 h 658"/>
                <a:gd name="T34" fmla="*/ 639 w 658"/>
                <a:gd name="T35" fmla="*/ 441 h 658"/>
                <a:gd name="T36" fmla="*/ 610 w 658"/>
                <a:gd name="T37" fmla="*/ 491 h 658"/>
                <a:gd name="T38" fmla="*/ 10 w 658"/>
                <a:gd name="T39" fmla="*/ 388 h 658"/>
                <a:gd name="T40" fmla="*/ 20 w 658"/>
                <a:gd name="T41" fmla="*/ 444 h 658"/>
                <a:gd name="T42" fmla="*/ 649 w 658"/>
                <a:gd name="T43" fmla="*/ 385 h 658"/>
                <a:gd name="T44" fmla="*/ 653 w 658"/>
                <a:gd name="T45" fmla="*/ 323 h 658"/>
                <a:gd name="T46" fmla="*/ 658 w 658"/>
                <a:gd name="T47" fmla="*/ 329 h 658"/>
                <a:gd name="T48" fmla="*/ 649 w 658"/>
                <a:gd name="T49" fmla="*/ 385 h 658"/>
                <a:gd name="T50" fmla="*/ 4 w 658"/>
                <a:gd name="T51" fmla="*/ 275 h 658"/>
                <a:gd name="T52" fmla="*/ 4 w 658"/>
                <a:gd name="T53" fmla="*/ 329 h 658"/>
                <a:gd name="T54" fmla="*/ 0 w 658"/>
                <a:gd name="T55" fmla="*/ 332 h 658"/>
                <a:gd name="T56" fmla="*/ 632 w 658"/>
                <a:gd name="T57" fmla="*/ 213 h 658"/>
                <a:gd name="T58" fmla="*/ 652 w 658"/>
                <a:gd name="T59" fmla="*/ 266 h 658"/>
                <a:gd name="T60" fmla="*/ 632 w 658"/>
                <a:gd name="T61" fmla="*/ 213 h 658"/>
                <a:gd name="T62" fmla="*/ 42 w 658"/>
                <a:gd name="T63" fmla="*/ 167 h 658"/>
                <a:gd name="T64" fmla="*/ 23 w 658"/>
                <a:gd name="T65" fmla="*/ 221 h 658"/>
                <a:gd name="T66" fmla="*/ 574 w 658"/>
                <a:gd name="T67" fmla="*/ 117 h 658"/>
                <a:gd name="T68" fmla="*/ 612 w 658"/>
                <a:gd name="T69" fmla="*/ 160 h 658"/>
                <a:gd name="T70" fmla="*/ 574 w 658"/>
                <a:gd name="T71" fmla="*/ 117 h 658"/>
                <a:gd name="T72" fmla="*/ 78 w 658"/>
                <a:gd name="T73" fmla="*/ 123 h 658"/>
                <a:gd name="T74" fmla="*/ 75 w 658"/>
                <a:gd name="T75" fmla="*/ 120 h 658"/>
                <a:gd name="T76" fmla="*/ 118 w 658"/>
                <a:gd name="T77" fmla="*/ 83 h 658"/>
                <a:gd name="T78" fmla="*/ 75 w 658"/>
                <a:gd name="T79" fmla="*/ 120 h 658"/>
                <a:gd name="T80" fmla="*/ 490 w 658"/>
                <a:gd name="T81" fmla="*/ 41 h 658"/>
                <a:gd name="T82" fmla="*/ 534 w 658"/>
                <a:gd name="T83" fmla="*/ 77 h 658"/>
                <a:gd name="T84" fmla="*/ 161 w 658"/>
                <a:gd name="T85" fmla="*/ 46 h 658"/>
                <a:gd name="T86" fmla="*/ 214 w 658"/>
                <a:gd name="T87" fmla="*/ 25 h 658"/>
                <a:gd name="T88" fmla="*/ 161 w 658"/>
                <a:gd name="T89" fmla="*/ 46 h 658"/>
                <a:gd name="T90" fmla="*/ 382 w 658"/>
                <a:gd name="T91" fmla="*/ 4 h 658"/>
                <a:gd name="T92" fmla="*/ 436 w 658"/>
                <a:gd name="T93" fmla="*/ 22 h 658"/>
                <a:gd name="T94" fmla="*/ 268 w 658"/>
                <a:gd name="T95" fmla="*/ 5 h 658"/>
                <a:gd name="T96" fmla="*/ 325 w 658"/>
                <a:gd name="T97" fmla="*/ 4 h 658"/>
                <a:gd name="T98" fmla="*/ 268 w 658"/>
                <a:gd name="T99" fmla="*/ 5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58"/>
                <a:gd name="T151" fmla="*/ 0 h 658"/>
                <a:gd name="T152" fmla="*/ 658 w 658"/>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58" h="658">
                  <a:moveTo>
                    <a:pt x="330" y="653"/>
                  </a:moveTo>
                  <a:cubicBezTo>
                    <a:pt x="350" y="653"/>
                    <a:pt x="368" y="652"/>
                    <a:pt x="387" y="648"/>
                  </a:cubicBezTo>
                  <a:cubicBezTo>
                    <a:pt x="387" y="653"/>
                    <a:pt x="387" y="653"/>
                    <a:pt x="387" y="653"/>
                  </a:cubicBezTo>
                  <a:cubicBezTo>
                    <a:pt x="369" y="656"/>
                    <a:pt x="350" y="658"/>
                    <a:pt x="330" y="658"/>
                  </a:cubicBezTo>
                  <a:cubicBezTo>
                    <a:pt x="330" y="653"/>
                    <a:pt x="330" y="653"/>
                    <a:pt x="330" y="653"/>
                  </a:cubicBezTo>
                  <a:moveTo>
                    <a:pt x="218" y="639"/>
                  </a:moveTo>
                  <a:cubicBezTo>
                    <a:pt x="220" y="635"/>
                    <a:pt x="220" y="635"/>
                    <a:pt x="220" y="635"/>
                  </a:cubicBezTo>
                  <a:cubicBezTo>
                    <a:pt x="237" y="641"/>
                    <a:pt x="255" y="646"/>
                    <a:pt x="274" y="649"/>
                  </a:cubicBezTo>
                  <a:cubicBezTo>
                    <a:pt x="273" y="653"/>
                    <a:pt x="273" y="653"/>
                    <a:pt x="273" y="653"/>
                  </a:cubicBezTo>
                  <a:cubicBezTo>
                    <a:pt x="254" y="650"/>
                    <a:pt x="236" y="645"/>
                    <a:pt x="218" y="639"/>
                  </a:cubicBezTo>
                  <a:moveTo>
                    <a:pt x="441" y="634"/>
                  </a:moveTo>
                  <a:cubicBezTo>
                    <a:pt x="459" y="627"/>
                    <a:pt x="476" y="619"/>
                    <a:pt x="492" y="610"/>
                  </a:cubicBezTo>
                  <a:cubicBezTo>
                    <a:pt x="494" y="614"/>
                    <a:pt x="494" y="614"/>
                    <a:pt x="494" y="614"/>
                  </a:cubicBezTo>
                  <a:cubicBezTo>
                    <a:pt x="478" y="623"/>
                    <a:pt x="461" y="631"/>
                    <a:pt x="443" y="638"/>
                  </a:cubicBezTo>
                  <a:cubicBezTo>
                    <a:pt x="441" y="634"/>
                    <a:pt x="441" y="634"/>
                    <a:pt x="441" y="634"/>
                  </a:cubicBezTo>
                  <a:moveTo>
                    <a:pt x="119" y="582"/>
                  </a:moveTo>
                  <a:cubicBezTo>
                    <a:pt x="122" y="579"/>
                    <a:pt x="122" y="579"/>
                    <a:pt x="122" y="579"/>
                  </a:cubicBezTo>
                  <a:cubicBezTo>
                    <a:pt x="136" y="591"/>
                    <a:pt x="152" y="602"/>
                    <a:pt x="168" y="611"/>
                  </a:cubicBezTo>
                  <a:cubicBezTo>
                    <a:pt x="166" y="615"/>
                    <a:pt x="166" y="615"/>
                    <a:pt x="166" y="615"/>
                  </a:cubicBezTo>
                  <a:cubicBezTo>
                    <a:pt x="149" y="606"/>
                    <a:pt x="134" y="595"/>
                    <a:pt x="119" y="582"/>
                  </a:cubicBezTo>
                  <a:moveTo>
                    <a:pt x="538" y="577"/>
                  </a:moveTo>
                  <a:cubicBezTo>
                    <a:pt x="553" y="565"/>
                    <a:pt x="566" y="552"/>
                    <a:pt x="578" y="537"/>
                  </a:cubicBezTo>
                  <a:cubicBezTo>
                    <a:pt x="582" y="540"/>
                    <a:pt x="582" y="540"/>
                    <a:pt x="582" y="540"/>
                  </a:cubicBezTo>
                  <a:cubicBezTo>
                    <a:pt x="569" y="555"/>
                    <a:pt x="556" y="568"/>
                    <a:pt x="541" y="581"/>
                  </a:cubicBezTo>
                  <a:cubicBezTo>
                    <a:pt x="538" y="577"/>
                    <a:pt x="538" y="577"/>
                    <a:pt x="538" y="577"/>
                  </a:cubicBezTo>
                  <a:moveTo>
                    <a:pt x="45" y="496"/>
                  </a:moveTo>
                  <a:cubicBezTo>
                    <a:pt x="49" y="493"/>
                    <a:pt x="49" y="493"/>
                    <a:pt x="49" y="493"/>
                  </a:cubicBezTo>
                  <a:cubicBezTo>
                    <a:pt x="59" y="510"/>
                    <a:pt x="70" y="525"/>
                    <a:pt x="82" y="539"/>
                  </a:cubicBezTo>
                  <a:cubicBezTo>
                    <a:pt x="78" y="542"/>
                    <a:pt x="78" y="542"/>
                    <a:pt x="78" y="542"/>
                  </a:cubicBezTo>
                  <a:cubicBezTo>
                    <a:pt x="66" y="528"/>
                    <a:pt x="55" y="512"/>
                    <a:pt x="45" y="496"/>
                  </a:cubicBezTo>
                  <a:moveTo>
                    <a:pt x="578" y="537"/>
                  </a:moveTo>
                  <a:cubicBezTo>
                    <a:pt x="578" y="537"/>
                    <a:pt x="578" y="537"/>
                    <a:pt x="578" y="537"/>
                  </a:cubicBezTo>
                  <a:cubicBezTo>
                    <a:pt x="578" y="537"/>
                    <a:pt x="578" y="537"/>
                    <a:pt x="578" y="537"/>
                  </a:cubicBezTo>
                  <a:moveTo>
                    <a:pt x="610" y="491"/>
                  </a:moveTo>
                  <a:cubicBezTo>
                    <a:pt x="620" y="475"/>
                    <a:pt x="628" y="457"/>
                    <a:pt x="634" y="440"/>
                  </a:cubicBezTo>
                  <a:cubicBezTo>
                    <a:pt x="639" y="441"/>
                    <a:pt x="639" y="441"/>
                    <a:pt x="639" y="441"/>
                  </a:cubicBezTo>
                  <a:cubicBezTo>
                    <a:pt x="632" y="459"/>
                    <a:pt x="624" y="477"/>
                    <a:pt x="614" y="493"/>
                  </a:cubicBezTo>
                  <a:cubicBezTo>
                    <a:pt x="610" y="491"/>
                    <a:pt x="610" y="491"/>
                    <a:pt x="610" y="491"/>
                  </a:cubicBezTo>
                  <a:moveTo>
                    <a:pt x="5" y="389"/>
                  </a:moveTo>
                  <a:cubicBezTo>
                    <a:pt x="10" y="388"/>
                    <a:pt x="10" y="388"/>
                    <a:pt x="10" y="388"/>
                  </a:cubicBezTo>
                  <a:cubicBezTo>
                    <a:pt x="13" y="407"/>
                    <a:pt x="18" y="425"/>
                    <a:pt x="25" y="442"/>
                  </a:cubicBezTo>
                  <a:cubicBezTo>
                    <a:pt x="20" y="444"/>
                    <a:pt x="20" y="444"/>
                    <a:pt x="20" y="444"/>
                  </a:cubicBezTo>
                  <a:cubicBezTo>
                    <a:pt x="14" y="426"/>
                    <a:pt x="9" y="408"/>
                    <a:pt x="5" y="389"/>
                  </a:cubicBezTo>
                  <a:moveTo>
                    <a:pt x="649" y="385"/>
                  </a:moveTo>
                  <a:cubicBezTo>
                    <a:pt x="652" y="367"/>
                    <a:pt x="653" y="348"/>
                    <a:pt x="653" y="329"/>
                  </a:cubicBezTo>
                  <a:cubicBezTo>
                    <a:pt x="653" y="327"/>
                    <a:pt x="653" y="325"/>
                    <a:pt x="653" y="323"/>
                  </a:cubicBezTo>
                  <a:cubicBezTo>
                    <a:pt x="658" y="323"/>
                    <a:pt x="658" y="323"/>
                    <a:pt x="658" y="323"/>
                  </a:cubicBezTo>
                  <a:cubicBezTo>
                    <a:pt x="658" y="325"/>
                    <a:pt x="658" y="327"/>
                    <a:pt x="658" y="329"/>
                  </a:cubicBezTo>
                  <a:cubicBezTo>
                    <a:pt x="658" y="348"/>
                    <a:pt x="657" y="367"/>
                    <a:pt x="653" y="386"/>
                  </a:cubicBezTo>
                  <a:cubicBezTo>
                    <a:pt x="649" y="385"/>
                    <a:pt x="649" y="385"/>
                    <a:pt x="649" y="385"/>
                  </a:cubicBezTo>
                  <a:moveTo>
                    <a:pt x="0" y="329"/>
                  </a:moveTo>
                  <a:cubicBezTo>
                    <a:pt x="0" y="310"/>
                    <a:pt x="1" y="292"/>
                    <a:pt x="4" y="275"/>
                  </a:cubicBezTo>
                  <a:cubicBezTo>
                    <a:pt x="9" y="276"/>
                    <a:pt x="9" y="276"/>
                    <a:pt x="9" y="276"/>
                  </a:cubicBezTo>
                  <a:cubicBezTo>
                    <a:pt x="6" y="293"/>
                    <a:pt x="4" y="311"/>
                    <a:pt x="4" y="329"/>
                  </a:cubicBezTo>
                  <a:cubicBezTo>
                    <a:pt x="4" y="330"/>
                    <a:pt x="4" y="331"/>
                    <a:pt x="4" y="332"/>
                  </a:cubicBezTo>
                  <a:cubicBezTo>
                    <a:pt x="0" y="332"/>
                    <a:pt x="0" y="332"/>
                    <a:pt x="0" y="332"/>
                  </a:cubicBezTo>
                  <a:cubicBezTo>
                    <a:pt x="0" y="331"/>
                    <a:pt x="0" y="330"/>
                    <a:pt x="0" y="329"/>
                  </a:cubicBezTo>
                  <a:moveTo>
                    <a:pt x="632" y="213"/>
                  </a:moveTo>
                  <a:cubicBezTo>
                    <a:pt x="637" y="211"/>
                    <a:pt x="637" y="211"/>
                    <a:pt x="637" y="211"/>
                  </a:cubicBezTo>
                  <a:cubicBezTo>
                    <a:pt x="643" y="229"/>
                    <a:pt x="649" y="247"/>
                    <a:pt x="652" y="266"/>
                  </a:cubicBezTo>
                  <a:cubicBezTo>
                    <a:pt x="648" y="267"/>
                    <a:pt x="648" y="267"/>
                    <a:pt x="648" y="267"/>
                  </a:cubicBezTo>
                  <a:cubicBezTo>
                    <a:pt x="644" y="249"/>
                    <a:pt x="639" y="230"/>
                    <a:pt x="632" y="213"/>
                  </a:cubicBezTo>
                  <a:moveTo>
                    <a:pt x="18" y="219"/>
                  </a:moveTo>
                  <a:cubicBezTo>
                    <a:pt x="25" y="201"/>
                    <a:pt x="33" y="184"/>
                    <a:pt x="42" y="167"/>
                  </a:cubicBezTo>
                  <a:cubicBezTo>
                    <a:pt x="46" y="169"/>
                    <a:pt x="46" y="169"/>
                    <a:pt x="46" y="169"/>
                  </a:cubicBezTo>
                  <a:cubicBezTo>
                    <a:pt x="37" y="186"/>
                    <a:pt x="29" y="203"/>
                    <a:pt x="23" y="221"/>
                  </a:cubicBezTo>
                  <a:cubicBezTo>
                    <a:pt x="18" y="219"/>
                    <a:pt x="18" y="219"/>
                    <a:pt x="18" y="219"/>
                  </a:cubicBezTo>
                  <a:moveTo>
                    <a:pt x="574" y="117"/>
                  </a:moveTo>
                  <a:cubicBezTo>
                    <a:pt x="578" y="113"/>
                    <a:pt x="578" y="113"/>
                    <a:pt x="578" y="113"/>
                  </a:cubicBezTo>
                  <a:cubicBezTo>
                    <a:pt x="590" y="128"/>
                    <a:pt x="602" y="143"/>
                    <a:pt x="612" y="160"/>
                  </a:cubicBezTo>
                  <a:cubicBezTo>
                    <a:pt x="607" y="162"/>
                    <a:pt x="607" y="162"/>
                    <a:pt x="607" y="162"/>
                  </a:cubicBezTo>
                  <a:cubicBezTo>
                    <a:pt x="598" y="146"/>
                    <a:pt x="587" y="131"/>
                    <a:pt x="574" y="117"/>
                  </a:cubicBezTo>
                  <a:moveTo>
                    <a:pt x="78" y="123"/>
                  </a:moveTo>
                  <a:cubicBezTo>
                    <a:pt x="78" y="123"/>
                    <a:pt x="78" y="123"/>
                    <a:pt x="78" y="123"/>
                  </a:cubicBezTo>
                  <a:cubicBezTo>
                    <a:pt x="78" y="123"/>
                    <a:pt x="78" y="123"/>
                    <a:pt x="78" y="123"/>
                  </a:cubicBezTo>
                  <a:moveTo>
                    <a:pt x="75" y="120"/>
                  </a:moveTo>
                  <a:cubicBezTo>
                    <a:pt x="87" y="105"/>
                    <a:pt x="100" y="92"/>
                    <a:pt x="115" y="79"/>
                  </a:cubicBezTo>
                  <a:cubicBezTo>
                    <a:pt x="118" y="83"/>
                    <a:pt x="118" y="83"/>
                    <a:pt x="118" y="83"/>
                  </a:cubicBezTo>
                  <a:cubicBezTo>
                    <a:pt x="103" y="95"/>
                    <a:pt x="90" y="108"/>
                    <a:pt x="78" y="123"/>
                  </a:cubicBezTo>
                  <a:cubicBezTo>
                    <a:pt x="75" y="120"/>
                    <a:pt x="75" y="120"/>
                    <a:pt x="75" y="120"/>
                  </a:cubicBezTo>
                  <a:moveTo>
                    <a:pt x="487" y="46"/>
                  </a:moveTo>
                  <a:cubicBezTo>
                    <a:pt x="490" y="41"/>
                    <a:pt x="490" y="41"/>
                    <a:pt x="490" y="41"/>
                  </a:cubicBezTo>
                  <a:cubicBezTo>
                    <a:pt x="506" y="51"/>
                    <a:pt x="522" y="62"/>
                    <a:pt x="537" y="74"/>
                  </a:cubicBezTo>
                  <a:cubicBezTo>
                    <a:pt x="534" y="77"/>
                    <a:pt x="534" y="77"/>
                    <a:pt x="534" y="77"/>
                  </a:cubicBezTo>
                  <a:cubicBezTo>
                    <a:pt x="519" y="65"/>
                    <a:pt x="504" y="55"/>
                    <a:pt x="487" y="46"/>
                  </a:cubicBezTo>
                  <a:moveTo>
                    <a:pt x="161" y="46"/>
                  </a:moveTo>
                  <a:cubicBezTo>
                    <a:pt x="177" y="36"/>
                    <a:pt x="195" y="28"/>
                    <a:pt x="213" y="21"/>
                  </a:cubicBezTo>
                  <a:cubicBezTo>
                    <a:pt x="214" y="25"/>
                    <a:pt x="214" y="25"/>
                    <a:pt x="214" y="25"/>
                  </a:cubicBezTo>
                  <a:cubicBezTo>
                    <a:pt x="197" y="32"/>
                    <a:pt x="180" y="40"/>
                    <a:pt x="164" y="50"/>
                  </a:cubicBezTo>
                  <a:cubicBezTo>
                    <a:pt x="161" y="46"/>
                    <a:pt x="161" y="46"/>
                    <a:pt x="161" y="46"/>
                  </a:cubicBezTo>
                  <a:moveTo>
                    <a:pt x="381" y="9"/>
                  </a:moveTo>
                  <a:cubicBezTo>
                    <a:pt x="382" y="4"/>
                    <a:pt x="382" y="4"/>
                    <a:pt x="382" y="4"/>
                  </a:cubicBezTo>
                  <a:cubicBezTo>
                    <a:pt x="401" y="7"/>
                    <a:pt x="419" y="12"/>
                    <a:pt x="437" y="18"/>
                  </a:cubicBezTo>
                  <a:cubicBezTo>
                    <a:pt x="436" y="22"/>
                    <a:pt x="436" y="22"/>
                    <a:pt x="436" y="22"/>
                  </a:cubicBezTo>
                  <a:cubicBezTo>
                    <a:pt x="418" y="16"/>
                    <a:pt x="400" y="12"/>
                    <a:pt x="381" y="9"/>
                  </a:cubicBezTo>
                  <a:moveTo>
                    <a:pt x="268" y="5"/>
                  </a:moveTo>
                  <a:cubicBezTo>
                    <a:pt x="286" y="2"/>
                    <a:pt x="305" y="0"/>
                    <a:pt x="325" y="0"/>
                  </a:cubicBezTo>
                  <a:cubicBezTo>
                    <a:pt x="325" y="4"/>
                    <a:pt x="325" y="4"/>
                    <a:pt x="325" y="4"/>
                  </a:cubicBezTo>
                  <a:cubicBezTo>
                    <a:pt x="306" y="5"/>
                    <a:pt x="287" y="7"/>
                    <a:pt x="269" y="10"/>
                  </a:cubicBezTo>
                  <a:cubicBezTo>
                    <a:pt x="268" y="5"/>
                    <a:pt x="268" y="5"/>
                    <a:pt x="268" y="5"/>
                  </a:cubicBezTo>
                </a:path>
              </a:pathLst>
            </a:custGeom>
            <a:solidFill>
              <a:srgbClr val="C00000"/>
            </a:solidFill>
            <a:ln>
              <a:solidFill>
                <a:schemeClr val="accent1"/>
              </a:solid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52" name="Freeform 12"/>
            <p:cNvSpPr>
              <a:spLocks noEditPoints="1" noChangeArrowheads="1"/>
            </p:cNvSpPr>
            <p:nvPr/>
          </p:nvSpPr>
          <p:spPr bwMode="auto">
            <a:xfrm>
              <a:off x="1427783" y="2478385"/>
              <a:ext cx="792162" cy="107950"/>
            </a:xfrm>
            <a:custGeom>
              <a:avLst/>
              <a:gdLst>
                <a:gd name="T0" fmla="*/ 366 w 368"/>
                <a:gd name="T1" fmla="*/ 22 h 50"/>
                <a:gd name="T2" fmla="*/ 315 w 368"/>
                <a:gd name="T3" fmla="*/ 46 h 50"/>
                <a:gd name="T4" fmla="*/ 317 w 368"/>
                <a:gd name="T5" fmla="*/ 50 h 50"/>
                <a:gd name="T6" fmla="*/ 368 w 368"/>
                <a:gd name="T7" fmla="*/ 26 h 50"/>
                <a:gd name="T8" fmla="*/ 366 w 368"/>
                <a:gd name="T9" fmla="*/ 22 h 50"/>
                <a:gd name="T10" fmla="*/ 8 w 368"/>
                <a:gd name="T11" fmla="*/ 0 h 50"/>
                <a:gd name="T12" fmla="*/ 0 w 368"/>
                <a:gd name="T13" fmla="*/ 0 h 50"/>
                <a:gd name="T14" fmla="*/ 40 w 368"/>
                <a:gd name="T15" fmla="*/ 27 h 50"/>
                <a:gd name="T16" fmla="*/ 42 w 368"/>
                <a:gd name="T17" fmla="*/ 23 h 50"/>
                <a:gd name="T18" fmla="*/ 8 w 368"/>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8"/>
                <a:gd name="T31" fmla="*/ 0 h 50"/>
                <a:gd name="T32" fmla="*/ 368 w 368"/>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8" h="50">
                  <a:moveTo>
                    <a:pt x="366" y="22"/>
                  </a:moveTo>
                  <a:cubicBezTo>
                    <a:pt x="350" y="31"/>
                    <a:pt x="333" y="39"/>
                    <a:pt x="315" y="46"/>
                  </a:cubicBezTo>
                  <a:cubicBezTo>
                    <a:pt x="317" y="50"/>
                    <a:pt x="317" y="50"/>
                    <a:pt x="317" y="50"/>
                  </a:cubicBezTo>
                  <a:cubicBezTo>
                    <a:pt x="335" y="43"/>
                    <a:pt x="352" y="35"/>
                    <a:pt x="368" y="26"/>
                  </a:cubicBezTo>
                  <a:cubicBezTo>
                    <a:pt x="366" y="22"/>
                    <a:pt x="366" y="22"/>
                    <a:pt x="366" y="22"/>
                  </a:cubicBezTo>
                  <a:moveTo>
                    <a:pt x="8" y="0"/>
                  </a:moveTo>
                  <a:cubicBezTo>
                    <a:pt x="0" y="0"/>
                    <a:pt x="0" y="0"/>
                    <a:pt x="0" y="0"/>
                  </a:cubicBezTo>
                  <a:cubicBezTo>
                    <a:pt x="13" y="10"/>
                    <a:pt x="26" y="19"/>
                    <a:pt x="40" y="27"/>
                  </a:cubicBezTo>
                  <a:cubicBezTo>
                    <a:pt x="42" y="23"/>
                    <a:pt x="42" y="23"/>
                    <a:pt x="42" y="23"/>
                  </a:cubicBezTo>
                  <a:cubicBezTo>
                    <a:pt x="30" y="16"/>
                    <a:pt x="19" y="9"/>
                    <a:pt x="8" y="0"/>
                  </a:cubicBezTo>
                </a:path>
              </a:pathLst>
            </a:custGeom>
            <a:solidFill>
              <a:srgbClr val="F8300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53" name="TextBox 682"/>
            <p:cNvSpPr>
              <a:spLocks noChangeArrowheads="1"/>
            </p:cNvSpPr>
            <p:nvPr/>
          </p:nvSpPr>
          <p:spPr bwMode="auto">
            <a:xfrm>
              <a:off x="1419845" y="1703685"/>
              <a:ext cx="534028" cy="39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sz="2000" b="1" dirty="0">
                  <a:solidFill>
                    <a:schemeClr val="tx1">
                      <a:lumMod val="65000"/>
                      <a:lumOff val="35000"/>
                    </a:schemeClr>
                  </a:solidFill>
                  <a:latin typeface="方正中等线简体" pitchFamily="2" charset="-122"/>
                  <a:ea typeface="方正中等线简体" pitchFamily="2" charset="-122"/>
                </a:rPr>
                <a:t>8</a:t>
              </a:r>
              <a:r>
                <a:rPr lang="en-US" sz="1600" b="1" dirty="0">
                  <a:solidFill>
                    <a:schemeClr val="tx1">
                      <a:lumMod val="65000"/>
                      <a:lumOff val="35000"/>
                    </a:schemeClr>
                  </a:solidFill>
                  <a:latin typeface="方正中等线简体" pitchFamily="2" charset="-122"/>
                  <a:ea typeface="方正中等线简体" pitchFamily="2" charset="-122"/>
                </a:rPr>
                <a:t>%</a:t>
              </a:r>
              <a:endParaRPr lang="zh-CN" altLang="en-US" sz="1600" b="1" dirty="0">
                <a:solidFill>
                  <a:schemeClr val="tx1">
                    <a:lumMod val="65000"/>
                    <a:lumOff val="35000"/>
                  </a:schemeClr>
                </a:solidFill>
                <a:latin typeface="方正中等线简体" pitchFamily="2" charset="-122"/>
                <a:ea typeface="方正中等线简体" pitchFamily="2" charset="-122"/>
              </a:endParaRPr>
            </a:p>
          </p:txBody>
        </p:sp>
      </p:grpSp>
      <p:grpSp>
        <p:nvGrpSpPr>
          <p:cNvPr id="4" name="组合 53"/>
          <p:cNvGrpSpPr/>
          <p:nvPr/>
        </p:nvGrpSpPr>
        <p:grpSpPr>
          <a:xfrm>
            <a:off x="4782729" y="1234399"/>
            <a:ext cx="1643063" cy="1414654"/>
            <a:chOff x="4782729" y="1233785"/>
            <a:chExt cx="1643063" cy="1414463"/>
          </a:xfrm>
        </p:grpSpPr>
        <p:sp>
          <p:nvSpPr>
            <p:cNvPr id="55" name="Freeform 636"/>
            <p:cNvSpPr>
              <a:spLocks noChangeArrowheads="1"/>
            </p:cNvSpPr>
            <p:nvPr/>
          </p:nvSpPr>
          <p:spPr bwMode="auto">
            <a:xfrm>
              <a:off x="5170079" y="1325860"/>
              <a:ext cx="1049338" cy="615950"/>
            </a:xfrm>
            <a:custGeom>
              <a:avLst/>
              <a:gdLst>
                <a:gd name="T0" fmla="*/ 404 w 488"/>
                <a:gd name="T1" fmla="*/ 84 h 286"/>
                <a:gd name="T2" fmla="*/ 202 w 488"/>
                <a:gd name="T3" fmla="*/ 0 h 286"/>
                <a:gd name="T4" fmla="*/ 0 w 488"/>
                <a:gd name="T5" fmla="*/ 84 h 286"/>
                <a:gd name="T6" fmla="*/ 202 w 488"/>
                <a:gd name="T7" fmla="*/ 286 h 286"/>
                <a:gd name="T8" fmla="*/ 488 w 488"/>
                <a:gd name="T9" fmla="*/ 286 h 286"/>
                <a:gd name="T10" fmla="*/ 404 w 488"/>
                <a:gd name="T11" fmla="*/ 84 h 286"/>
                <a:gd name="T12" fmla="*/ 0 60000 65536"/>
                <a:gd name="T13" fmla="*/ 0 60000 65536"/>
                <a:gd name="T14" fmla="*/ 0 60000 65536"/>
                <a:gd name="T15" fmla="*/ 0 60000 65536"/>
                <a:gd name="T16" fmla="*/ 0 60000 65536"/>
                <a:gd name="T17" fmla="*/ 0 60000 65536"/>
                <a:gd name="T18" fmla="*/ 0 w 488"/>
                <a:gd name="T19" fmla="*/ 0 h 286"/>
                <a:gd name="T20" fmla="*/ 488 w 488"/>
                <a:gd name="T21" fmla="*/ 286 h 286"/>
              </a:gdLst>
              <a:ahLst/>
              <a:cxnLst>
                <a:cxn ang="T12">
                  <a:pos x="T0" y="T1"/>
                </a:cxn>
                <a:cxn ang="T13">
                  <a:pos x="T2" y="T3"/>
                </a:cxn>
                <a:cxn ang="T14">
                  <a:pos x="T4" y="T5"/>
                </a:cxn>
                <a:cxn ang="T15">
                  <a:pos x="T6" y="T7"/>
                </a:cxn>
                <a:cxn ang="T16">
                  <a:pos x="T8" y="T9"/>
                </a:cxn>
                <a:cxn ang="T17">
                  <a:pos x="T10" y="T11"/>
                </a:cxn>
              </a:cxnLst>
              <a:rect l="T18" t="T19" r="T20" b="T21"/>
              <a:pathLst>
                <a:path w="488" h="286">
                  <a:moveTo>
                    <a:pt x="404" y="84"/>
                  </a:moveTo>
                  <a:cubicBezTo>
                    <a:pt x="352" y="32"/>
                    <a:pt x="281" y="0"/>
                    <a:pt x="202" y="0"/>
                  </a:cubicBezTo>
                  <a:cubicBezTo>
                    <a:pt x="123" y="0"/>
                    <a:pt x="52" y="32"/>
                    <a:pt x="0" y="84"/>
                  </a:cubicBezTo>
                  <a:cubicBezTo>
                    <a:pt x="202" y="286"/>
                    <a:pt x="202" y="286"/>
                    <a:pt x="202" y="286"/>
                  </a:cubicBezTo>
                  <a:cubicBezTo>
                    <a:pt x="488" y="286"/>
                    <a:pt x="488" y="286"/>
                    <a:pt x="488" y="286"/>
                  </a:cubicBezTo>
                  <a:cubicBezTo>
                    <a:pt x="488" y="207"/>
                    <a:pt x="456" y="135"/>
                    <a:pt x="404" y="84"/>
                  </a:cubicBezTo>
                </a:path>
              </a:pathLst>
            </a:custGeom>
            <a:solidFill>
              <a:srgbClr val="7C7B3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56" name="Freeform 637"/>
            <p:cNvSpPr>
              <a:spLocks noChangeArrowheads="1"/>
            </p:cNvSpPr>
            <p:nvPr/>
          </p:nvSpPr>
          <p:spPr bwMode="auto">
            <a:xfrm>
              <a:off x="5170079" y="1325860"/>
              <a:ext cx="1049338" cy="615950"/>
            </a:xfrm>
            <a:custGeom>
              <a:avLst/>
              <a:gdLst>
                <a:gd name="T0" fmla="*/ 202 w 488"/>
                <a:gd name="T1" fmla="*/ 0 h 286"/>
                <a:gd name="T2" fmla="*/ 0 w 488"/>
                <a:gd name="T3" fmla="*/ 84 h 286"/>
                <a:gd name="T4" fmla="*/ 202 w 488"/>
                <a:gd name="T5" fmla="*/ 286 h 286"/>
                <a:gd name="T6" fmla="*/ 488 w 488"/>
                <a:gd name="T7" fmla="*/ 286 h 286"/>
                <a:gd name="T8" fmla="*/ 488 w 488"/>
                <a:gd name="T9" fmla="*/ 286 h 286"/>
                <a:gd name="T10" fmla="*/ 404 w 488"/>
                <a:gd name="T11" fmla="*/ 84 h 286"/>
                <a:gd name="T12" fmla="*/ 202 w 488"/>
                <a:gd name="T13" fmla="*/ 0 h 286"/>
                <a:gd name="T14" fmla="*/ 0 60000 65536"/>
                <a:gd name="T15" fmla="*/ 0 60000 65536"/>
                <a:gd name="T16" fmla="*/ 0 60000 65536"/>
                <a:gd name="T17" fmla="*/ 0 60000 65536"/>
                <a:gd name="T18" fmla="*/ 0 60000 65536"/>
                <a:gd name="T19" fmla="*/ 0 60000 65536"/>
                <a:gd name="T20" fmla="*/ 0 60000 65536"/>
                <a:gd name="T21" fmla="*/ 0 w 488"/>
                <a:gd name="T22" fmla="*/ 0 h 286"/>
                <a:gd name="T23" fmla="*/ 488 w 488"/>
                <a:gd name="T24" fmla="*/ 286 h 2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8" h="286">
                  <a:moveTo>
                    <a:pt x="202" y="0"/>
                  </a:moveTo>
                  <a:cubicBezTo>
                    <a:pt x="123" y="0"/>
                    <a:pt x="52" y="32"/>
                    <a:pt x="0" y="84"/>
                  </a:cubicBezTo>
                  <a:cubicBezTo>
                    <a:pt x="202" y="286"/>
                    <a:pt x="202" y="286"/>
                    <a:pt x="202" y="286"/>
                  </a:cubicBezTo>
                  <a:cubicBezTo>
                    <a:pt x="488" y="286"/>
                    <a:pt x="488" y="286"/>
                    <a:pt x="488" y="286"/>
                  </a:cubicBezTo>
                  <a:cubicBezTo>
                    <a:pt x="488" y="286"/>
                    <a:pt x="488" y="286"/>
                    <a:pt x="488" y="286"/>
                  </a:cubicBezTo>
                  <a:cubicBezTo>
                    <a:pt x="488" y="207"/>
                    <a:pt x="456" y="135"/>
                    <a:pt x="404" y="84"/>
                  </a:cubicBezTo>
                  <a:cubicBezTo>
                    <a:pt x="352" y="32"/>
                    <a:pt x="281" y="0"/>
                    <a:pt x="202" y="0"/>
                  </a:cubicBezTo>
                </a:path>
              </a:pathLst>
            </a:custGeom>
            <a:solidFill>
              <a:schemeClr val="accent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57" name="Freeform 638"/>
            <p:cNvSpPr>
              <a:spLocks noChangeArrowheads="1"/>
            </p:cNvSpPr>
            <p:nvPr/>
          </p:nvSpPr>
          <p:spPr bwMode="auto">
            <a:xfrm>
              <a:off x="4989104" y="1506835"/>
              <a:ext cx="1230313" cy="1049338"/>
            </a:xfrm>
            <a:custGeom>
              <a:avLst/>
              <a:gdLst>
                <a:gd name="T0" fmla="*/ 286 w 572"/>
                <a:gd name="T1" fmla="*/ 202 h 488"/>
                <a:gd name="T2" fmla="*/ 84 w 572"/>
                <a:gd name="T3" fmla="*/ 0 h 488"/>
                <a:gd name="T4" fmla="*/ 0 w 572"/>
                <a:gd name="T5" fmla="*/ 202 h 488"/>
                <a:gd name="T6" fmla="*/ 84 w 572"/>
                <a:gd name="T7" fmla="*/ 404 h 488"/>
                <a:gd name="T8" fmla="*/ 286 w 572"/>
                <a:gd name="T9" fmla="*/ 488 h 488"/>
                <a:gd name="T10" fmla="*/ 488 w 572"/>
                <a:gd name="T11" fmla="*/ 404 h 488"/>
                <a:gd name="T12" fmla="*/ 572 w 572"/>
                <a:gd name="T13" fmla="*/ 202 h 488"/>
                <a:gd name="T14" fmla="*/ 286 w 572"/>
                <a:gd name="T15" fmla="*/ 202 h 488"/>
                <a:gd name="T16" fmla="*/ 0 60000 65536"/>
                <a:gd name="T17" fmla="*/ 0 60000 65536"/>
                <a:gd name="T18" fmla="*/ 0 60000 65536"/>
                <a:gd name="T19" fmla="*/ 0 60000 65536"/>
                <a:gd name="T20" fmla="*/ 0 60000 65536"/>
                <a:gd name="T21" fmla="*/ 0 60000 65536"/>
                <a:gd name="T22" fmla="*/ 0 60000 65536"/>
                <a:gd name="T23" fmla="*/ 0 60000 65536"/>
                <a:gd name="T24" fmla="*/ 0 w 572"/>
                <a:gd name="T25" fmla="*/ 0 h 488"/>
                <a:gd name="T26" fmla="*/ 572 w 572"/>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2" h="488">
                  <a:moveTo>
                    <a:pt x="286" y="202"/>
                  </a:moveTo>
                  <a:cubicBezTo>
                    <a:pt x="84" y="0"/>
                    <a:pt x="84" y="0"/>
                    <a:pt x="84" y="0"/>
                  </a:cubicBezTo>
                  <a:cubicBezTo>
                    <a:pt x="32" y="51"/>
                    <a:pt x="0" y="123"/>
                    <a:pt x="0" y="202"/>
                  </a:cubicBezTo>
                  <a:cubicBezTo>
                    <a:pt x="0" y="281"/>
                    <a:pt x="32" y="352"/>
                    <a:pt x="84" y="404"/>
                  </a:cubicBezTo>
                  <a:cubicBezTo>
                    <a:pt x="136" y="456"/>
                    <a:pt x="207" y="488"/>
                    <a:pt x="286" y="488"/>
                  </a:cubicBezTo>
                  <a:cubicBezTo>
                    <a:pt x="365" y="488"/>
                    <a:pt x="436" y="456"/>
                    <a:pt x="488" y="404"/>
                  </a:cubicBezTo>
                  <a:cubicBezTo>
                    <a:pt x="540" y="352"/>
                    <a:pt x="572" y="281"/>
                    <a:pt x="572" y="202"/>
                  </a:cubicBezTo>
                  <a:cubicBezTo>
                    <a:pt x="286" y="202"/>
                    <a:pt x="286" y="202"/>
                    <a:pt x="286" y="202"/>
                  </a:cubicBezTo>
                </a:path>
              </a:pathLst>
            </a:custGeom>
            <a:solidFill>
              <a:srgbClr val="D8D8D8"/>
            </a:solidFill>
            <a:ln w="9525" cmpd="sng">
              <a:solidFill>
                <a:srgbClr val="D8D8D8"/>
              </a:solidFill>
              <a:bevel/>
              <a:headEnd/>
              <a:tailEnd/>
            </a:ln>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58" name="Freeform 639"/>
            <p:cNvSpPr>
              <a:spLocks noEditPoints="1" noChangeArrowheads="1"/>
            </p:cNvSpPr>
            <p:nvPr/>
          </p:nvSpPr>
          <p:spPr bwMode="auto">
            <a:xfrm>
              <a:off x="4897029" y="1233785"/>
              <a:ext cx="1416050" cy="1414463"/>
            </a:xfrm>
            <a:custGeom>
              <a:avLst/>
              <a:gdLst>
                <a:gd name="T0" fmla="*/ 387 w 658"/>
                <a:gd name="T1" fmla="*/ 648 h 658"/>
                <a:gd name="T2" fmla="*/ 330 w 658"/>
                <a:gd name="T3" fmla="*/ 658 h 658"/>
                <a:gd name="T4" fmla="*/ 218 w 658"/>
                <a:gd name="T5" fmla="*/ 639 h 658"/>
                <a:gd name="T6" fmla="*/ 274 w 658"/>
                <a:gd name="T7" fmla="*/ 649 h 658"/>
                <a:gd name="T8" fmla="*/ 218 w 658"/>
                <a:gd name="T9" fmla="*/ 639 h 658"/>
                <a:gd name="T10" fmla="*/ 492 w 658"/>
                <a:gd name="T11" fmla="*/ 609 h 658"/>
                <a:gd name="T12" fmla="*/ 443 w 658"/>
                <a:gd name="T13" fmla="*/ 638 h 658"/>
                <a:gd name="T14" fmla="*/ 119 w 658"/>
                <a:gd name="T15" fmla="*/ 582 h 658"/>
                <a:gd name="T16" fmla="*/ 168 w 658"/>
                <a:gd name="T17" fmla="*/ 611 h 658"/>
                <a:gd name="T18" fmla="*/ 119 w 658"/>
                <a:gd name="T19" fmla="*/ 582 h 658"/>
                <a:gd name="T20" fmla="*/ 578 w 658"/>
                <a:gd name="T21" fmla="*/ 537 h 658"/>
                <a:gd name="T22" fmla="*/ 541 w 658"/>
                <a:gd name="T23" fmla="*/ 581 h 658"/>
                <a:gd name="T24" fmla="*/ 45 w 658"/>
                <a:gd name="T25" fmla="*/ 496 h 658"/>
                <a:gd name="T26" fmla="*/ 82 w 658"/>
                <a:gd name="T27" fmla="*/ 539 h 658"/>
                <a:gd name="T28" fmla="*/ 45 w 658"/>
                <a:gd name="T29" fmla="*/ 496 h 658"/>
                <a:gd name="T30" fmla="*/ 578 w 658"/>
                <a:gd name="T31" fmla="*/ 537 h 658"/>
                <a:gd name="T32" fmla="*/ 610 w 658"/>
                <a:gd name="T33" fmla="*/ 491 h 658"/>
                <a:gd name="T34" fmla="*/ 639 w 658"/>
                <a:gd name="T35" fmla="*/ 441 h 658"/>
                <a:gd name="T36" fmla="*/ 610 w 658"/>
                <a:gd name="T37" fmla="*/ 491 h 658"/>
                <a:gd name="T38" fmla="*/ 10 w 658"/>
                <a:gd name="T39" fmla="*/ 388 h 658"/>
                <a:gd name="T40" fmla="*/ 20 w 658"/>
                <a:gd name="T41" fmla="*/ 444 h 658"/>
                <a:gd name="T42" fmla="*/ 649 w 658"/>
                <a:gd name="T43" fmla="*/ 385 h 658"/>
                <a:gd name="T44" fmla="*/ 653 w 658"/>
                <a:gd name="T45" fmla="*/ 323 h 658"/>
                <a:gd name="T46" fmla="*/ 658 w 658"/>
                <a:gd name="T47" fmla="*/ 329 h 658"/>
                <a:gd name="T48" fmla="*/ 649 w 658"/>
                <a:gd name="T49" fmla="*/ 385 h 658"/>
                <a:gd name="T50" fmla="*/ 4 w 658"/>
                <a:gd name="T51" fmla="*/ 275 h 658"/>
                <a:gd name="T52" fmla="*/ 4 w 658"/>
                <a:gd name="T53" fmla="*/ 329 h 658"/>
                <a:gd name="T54" fmla="*/ 0 w 658"/>
                <a:gd name="T55" fmla="*/ 332 h 658"/>
                <a:gd name="T56" fmla="*/ 632 w 658"/>
                <a:gd name="T57" fmla="*/ 213 h 658"/>
                <a:gd name="T58" fmla="*/ 652 w 658"/>
                <a:gd name="T59" fmla="*/ 266 h 658"/>
                <a:gd name="T60" fmla="*/ 632 w 658"/>
                <a:gd name="T61" fmla="*/ 213 h 658"/>
                <a:gd name="T62" fmla="*/ 42 w 658"/>
                <a:gd name="T63" fmla="*/ 167 h 658"/>
                <a:gd name="T64" fmla="*/ 23 w 658"/>
                <a:gd name="T65" fmla="*/ 221 h 658"/>
                <a:gd name="T66" fmla="*/ 574 w 658"/>
                <a:gd name="T67" fmla="*/ 117 h 658"/>
                <a:gd name="T68" fmla="*/ 612 w 658"/>
                <a:gd name="T69" fmla="*/ 160 h 658"/>
                <a:gd name="T70" fmla="*/ 574 w 658"/>
                <a:gd name="T71" fmla="*/ 117 h 658"/>
                <a:gd name="T72" fmla="*/ 78 w 658"/>
                <a:gd name="T73" fmla="*/ 123 h 658"/>
                <a:gd name="T74" fmla="*/ 75 w 658"/>
                <a:gd name="T75" fmla="*/ 120 h 658"/>
                <a:gd name="T76" fmla="*/ 118 w 658"/>
                <a:gd name="T77" fmla="*/ 83 h 658"/>
                <a:gd name="T78" fmla="*/ 75 w 658"/>
                <a:gd name="T79" fmla="*/ 120 h 658"/>
                <a:gd name="T80" fmla="*/ 490 w 658"/>
                <a:gd name="T81" fmla="*/ 41 h 658"/>
                <a:gd name="T82" fmla="*/ 534 w 658"/>
                <a:gd name="T83" fmla="*/ 77 h 658"/>
                <a:gd name="T84" fmla="*/ 161 w 658"/>
                <a:gd name="T85" fmla="*/ 46 h 658"/>
                <a:gd name="T86" fmla="*/ 214 w 658"/>
                <a:gd name="T87" fmla="*/ 25 h 658"/>
                <a:gd name="T88" fmla="*/ 161 w 658"/>
                <a:gd name="T89" fmla="*/ 46 h 658"/>
                <a:gd name="T90" fmla="*/ 382 w 658"/>
                <a:gd name="T91" fmla="*/ 4 h 658"/>
                <a:gd name="T92" fmla="*/ 436 w 658"/>
                <a:gd name="T93" fmla="*/ 22 h 658"/>
                <a:gd name="T94" fmla="*/ 268 w 658"/>
                <a:gd name="T95" fmla="*/ 5 h 658"/>
                <a:gd name="T96" fmla="*/ 325 w 658"/>
                <a:gd name="T97" fmla="*/ 4 h 658"/>
                <a:gd name="T98" fmla="*/ 268 w 658"/>
                <a:gd name="T99" fmla="*/ 5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58"/>
                <a:gd name="T151" fmla="*/ 0 h 658"/>
                <a:gd name="T152" fmla="*/ 658 w 658"/>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58" h="658">
                  <a:moveTo>
                    <a:pt x="330" y="653"/>
                  </a:moveTo>
                  <a:cubicBezTo>
                    <a:pt x="350" y="653"/>
                    <a:pt x="368" y="652"/>
                    <a:pt x="387" y="648"/>
                  </a:cubicBezTo>
                  <a:cubicBezTo>
                    <a:pt x="387" y="653"/>
                    <a:pt x="387" y="653"/>
                    <a:pt x="387" y="653"/>
                  </a:cubicBezTo>
                  <a:cubicBezTo>
                    <a:pt x="369" y="656"/>
                    <a:pt x="350" y="658"/>
                    <a:pt x="330" y="658"/>
                  </a:cubicBezTo>
                  <a:cubicBezTo>
                    <a:pt x="330" y="653"/>
                    <a:pt x="330" y="653"/>
                    <a:pt x="330" y="653"/>
                  </a:cubicBezTo>
                  <a:moveTo>
                    <a:pt x="218" y="639"/>
                  </a:moveTo>
                  <a:cubicBezTo>
                    <a:pt x="220" y="634"/>
                    <a:pt x="220" y="634"/>
                    <a:pt x="220" y="634"/>
                  </a:cubicBezTo>
                  <a:cubicBezTo>
                    <a:pt x="237" y="641"/>
                    <a:pt x="255" y="646"/>
                    <a:pt x="274" y="649"/>
                  </a:cubicBezTo>
                  <a:cubicBezTo>
                    <a:pt x="273" y="653"/>
                    <a:pt x="273" y="653"/>
                    <a:pt x="273" y="653"/>
                  </a:cubicBezTo>
                  <a:cubicBezTo>
                    <a:pt x="254" y="650"/>
                    <a:pt x="236" y="645"/>
                    <a:pt x="218" y="639"/>
                  </a:cubicBezTo>
                  <a:moveTo>
                    <a:pt x="441" y="633"/>
                  </a:moveTo>
                  <a:cubicBezTo>
                    <a:pt x="459" y="627"/>
                    <a:pt x="476" y="619"/>
                    <a:pt x="492" y="609"/>
                  </a:cubicBezTo>
                  <a:cubicBezTo>
                    <a:pt x="494" y="614"/>
                    <a:pt x="494" y="614"/>
                    <a:pt x="494" y="614"/>
                  </a:cubicBezTo>
                  <a:cubicBezTo>
                    <a:pt x="478" y="623"/>
                    <a:pt x="461" y="631"/>
                    <a:pt x="443" y="638"/>
                  </a:cubicBezTo>
                  <a:cubicBezTo>
                    <a:pt x="441" y="633"/>
                    <a:pt x="441" y="633"/>
                    <a:pt x="441" y="633"/>
                  </a:cubicBezTo>
                  <a:moveTo>
                    <a:pt x="119" y="582"/>
                  </a:moveTo>
                  <a:cubicBezTo>
                    <a:pt x="122" y="579"/>
                    <a:pt x="122" y="579"/>
                    <a:pt x="122" y="579"/>
                  </a:cubicBezTo>
                  <a:cubicBezTo>
                    <a:pt x="136" y="591"/>
                    <a:pt x="152" y="601"/>
                    <a:pt x="168" y="611"/>
                  </a:cubicBezTo>
                  <a:cubicBezTo>
                    <a:pt x="166" y="615"/>
                    <a:pt x="166" y="615"/>
                    <a:pt x="166" y="615"/>
                  </a:cubicBezTo>
                  <a:cubicBezTo>
                    <a:pt x="149" y="605"/>
                    <a:pt x="134" y="595"/>
                    <a:pt x="119" y="582"/>
                  </a:cubicBezTo>
                  <a:moveTo>
                    <a:pt x="538" y="577"/>
                  </a:moveTo>
                  <a:cubicBezTo>
                    <a:pt x="553" y="565"/>
                    <a:pt x="566" y="551"/>
                    <a:pt x="578" y="537"/>
                  </a:cubicBezTo>
                  <a:cubicBezTo>
                    <a:pt x="582" y="540"/>
                    <a:pt x="582" y="540"/>
                    <a:pt x="582" y="540"/>
                  </a:cubicBezTo>
                  <a:cubicBezTo>
                    <a:pt x="569" y="555"/>
                    <a:pt x="556" y="568"/>
                    <a:pt x="541" y="581"/>
                  </a:cubicBezTo>
                  <a:cubicBezTo>
                    <a:pt x="538" y="577"/>
                    <a:pt x="538" y="577"/>
                    <a:pt x="538" y="577"/>
                  </a:cubicBezTo>
                  <a:moveTo>
                    <a:pt x="45" y="496"/>
                  </a:moveTo>
                  <a:cubicBezTo>
                    <a:pt x="49" y="493"/>
                    <a:pt x="49" y="493"/>
                    <a:pt x="49" y="493"/>
                  </a:cubicBezTo>
                  <a:cubicBezTo>
                    <a:pt x="59" y="509"/>
                    <a:pt x="70" y="525"/>
                    <a:pt x="82" y="539"/>
                  </a:cubicBezTo>
                  <a:cubicBezTo>
                    <a:pt x="78" y="542"/>
                    <a:pt x="78" y="542"/>
                    <a:pt x="78" y="542"/>
                  </a:cubicBezTo>
                  <a:cubicBezTo>
                    <a:pt x="66" y="528"/>
                    <a:pt x="55" y="512"/>
                    <a:pt x="45" y="496"/>
                  </a:cubicBezTo>
                  <a:moveTo>
                    <a:pt x="578" y="537"/>
                  </a:moveTo>
                  <a:cubicBezTo>
                    <a:pt x="578" y="537"/>
                    <a:pt x="578" y="537"/>
                    <a:pt x="578" y="537"/>
                  </a:cubicBezTo>
                  <a:cubicBezTo>
                    <a:pt x="578" y="537"/>
                    <a:pt x="578" y="537"/>
                    <a:pt x="578" y="537"/>
                  </a:cubicBezTo>
                  <a:moveTo>
                    <a:pt x="610" y="491"/>
                  </a:moveTo>
                  <a:cubicBezTo>
                    <a:pt x="620" y="475"/>
                    <a:pt x="628" y="457"/>
                    <a:pt x="634" y="440"/>
                  </a:cubicBezTo>
                  <a:cubicBezTo>
                    <a:pt x="639" y="441"/>
                    <a:pt x="639" y="441"/>
                    <a:pt x="639" y="441"/>
                  </a:cubicBezTo>
                  <a:cubicBezTo>
                    <a:pt x="632" y="459"/>
                    <a:pt x="624" y="477"/>
                    <a:pt x="614" y="493"/>
                  </a:cubicBezTo>
                  <a:cubicBezTo>
                    <a:pt x="610" y="491"/>
                    <a:pt x="610" y="491"/>
                    <a:pt x="610" y="491"/>
                  </a:cubicBezTo>
                  <a:moveTo>
                    <a:pt x="5" y="389"/>
                  </a:moveTo>
                  <a:cubicBezTo>
                    <a:pt x="10" y="388"/>
                    <a:pt x="10" y="388"/>
                    <a:pt x="10" y="388"/>
                  </a:cubicBezTo>
                  <a:cubicBezTo>
                    <a:pt x="13" y="407"/>
                    <a:pt x="18" y="425"/>
                    <a:pt x="25" y="442"/>
                  </a:cubicBezTo>
                  <a:cubicBezTo>
                    <a:pt x="20" y="444"/>
                    <a:pt x="20" y="444"/>
                    <a:pt x="20" y="444"/>
                  </a:cubicBezTo>
                  <a:cubicBezTo>
                    <a:pt x="14" y="426"/>
                    <a:pt x="9" y="408"/>
                    <a:pt x="5" y="389"/>
                  </a:cubicBezTo>
                  <a:moveTo>
                    <a:pt x="649" y="385"/>
                  </a:moveTo>
                  <a:cubicBezTo>
                    <a:pt x="652" y="367"/>
                    <a:pt x="653" y="348"/>
                    <a:pt x="653" y="329"/>
                  </a:cubicBezTo>
                  <a:cubicBezTo>
                    <a:pt x="653" y="327"/>
                    <a:pt x="653" y="325"/>
                    <a:pt x="653" y="323"/>
                  </a:cubicBezTo>
                  <a:cubicBezTo>
                    <a:pt x="658" y="323"/>
                    <a:pt x="658" y="323"/>
                    <a:pt x="658" y="323"/>
                  </a:cubicBezTo>
                  <a:cubicBezTo>
                    <a:pt x="658" y="325"/>
                    <a:pt x="658" y="327"/>
                    <a:pt x="658" y="329"/>
                  </a:cubicBezTo>
                  <a:cubicBezTo>
                    <a:pt x="658" y="348"/>
                    <a:pt x="657" y="367"/>
                    <a:pt x="653" y="386"/>
                  </a:cubicBezTo>
                  <a:cubicBezTo>
                    <a:pt x="649" y="385"/>
                    <a:pt x="649" y="385"/>
                    <a:pt x="649" y="385"/>
                  </a:cubicBezTo>
                  <a:moveTo>
                    <a:pt x="0" y="329"/>
                  </a:moveTo>
                  <a:cubicBezTo>
                    <a:pt x="0" y="310"/>
                    <a:pt x="1" y="292"/>
                    <a:pt x="4" y="275"/>
                  </a:cubicBezTo>
                  <a:cubicBezTo>
                    <a:pt x="9" y="275"/>
                    <a:pt x="9" y="275"/>
                    <a:pt x="9" y="275"/>
                  </a:cubicBezTo>
                  <a:cubicBezTo>
                    <a:pt x="6" y="293"/>
                    <a:pt x="4" y="311"/>
                    <a:pt x="4" y="329"/>
                  </a:cubicBezTo>
                  <a:cubicBezTo>
                    <a:pt x="4" y="330"/>
                    <a:pt x="4" y="331"/>
                    <a:pt x="4" y="332"/>
                  </a:cubicBezTo>
                  <a:cubicBezTo>
                    <a:pt x="0" y="332"/>
                    <a:pt x="0" y="332"/>
                    <a:pt x="0" y="332"/>
                  </a:cubicBezTo>
                  <a:cubicBezTo>
                    <a:pt x="0" y="331"/>
                    <a:pt x="0" y="330"/>
                    <a:pt x="0" y="329"/>
                  </a:cubicBezTo>
                  <a:moveTo>
                    <a:pt x="632" y="213"/>
                  </a:moveTo>
                  <a:cubicBezTo>
                    <a:pt x="637" y="211"/>
                    <a:pt x="637" y="211"/>
                    <a:pt x="637" y="211"/>
                  </a:cubicBezTo>
                  <a:cubicBezTo>
                    <a:pt x="643" y="229"/>
                    <a:pt x="649" y="247"/>
                    <a:pt x="652" y="266"/>
                  </a:cubicBezTo>
                  <a:cubicBezTo>
                    <a:pt x="648" y="267"/>
                    <a:pt x="648" y="267"/>
                    <a:pt x="648" y="267"/>
                  </a:cubicBezTo>
                  <a:cubicBezTo>
                    <a:pt x="644" y="248"/>
                    <a:pt x="639" y="230"/>
                    <a:pt x="632" y="213"/>
                  </a:cubicBezTo>
                  <a:moveTo>
                    <a:pt x="18" y="219"/>
                  </a:moveTo>
                  <a:cubicBezTo>
                    <a:pt x="25" y="201"/>
                    <a:pt x="33" y="184"/>
                    <a:pt x="42" y="167"/>
                  </a:cubicBezTo>
                  <a:cubicBezTo>
                    <a:pt x="46" y="169"/>
                    <a:pt x="46" y="169"/>
                    <a:pt x="46" y="169"/>
                  </a:cubicBezTo>
                  <a:cubicBezTo>
                    <a:pt x="37" y="186"/>
                    <a:pt x="29" y="203"/>
                    <a:pt x="23" y="221"/>
                  </a:cubicBezTo>
                  <a:cubicBezTo>
                    <a:pt x="18" y="219"/>
                    <a:pt x="18" y="219"/>
                    <a:pt x="18" y="219"/>
                  </a:cubicBezTo>
                  <a:moveTo>
                    <a:pt x="574" y="117"/>
                  </a:moveTo>
                  <a:cubicBezTo>
                    <a:pt x="578" y="113"/>
                    <a:pt x="578" y="113"/>
                    <a:pt x="578" y="113"/>
                  </a:cubicBezTo>
                  <a:cubicBezTo>
                    <a:pt x="590" y="128"/>
                    <a:pt x="602" y="143"/>
                    <a:pt x="612" y="160"/>
                  </a:cubicBezTo>
                  <a:cubicBezTo>
                    <a:pt x="607" y="162"/>
                    <a:pt x="607" y="162"/>
                    <a:pt x="607" y="162"/>
                  </a:cubicBezTo>
                  <a:cubicBezTo>
                    <a:pt x="598" y="146"/>
                    <a:pt x="587" y="131"/>
                    <a:pt x="574" y="117"/>
                  </a:cubicBezTo>
                  <a:moveTo>
                    <a:pt x="78" y="123"/>
                  </a:moveTo>
                  <a:cubicBezTo>
                    <a:pt x="78" y="123"/>
                    <a:pt x="78" y="123"/>
                    <a:pt x="78" y="123"/>
                  </a:cubicBezTo>
                  <a:cubicBezTo>
                    <a:pt x="78" y="123"/>
                    <a:pt x="78" y="123"/>
                    <a:pt x="78" y="123"/>
                  </a:cubicBezTo>
                  <a:moveTo>
                    <a:pt x="75" y="120"/>
                  </a:moveTo>
                  <a:cubicBezTo>
                    <a:pt x="87" y="105"/>
                    <a:pt x="100" y="91"/>
                    <a:pt x="115" y="79"/>
                  </a:cubicBezTo>
                  <a:cubicBezTo>
                    <a:pt x="118" y="83"/>
                    <a:pt x="118" y="83"/>
                    <a:pt x="118" y="83"/>
                  </a:cubicBezTo>
                  <a:cubicBezTo>
                    <a:pt x="103" y="95"/>
                    <a:pt x="90" y="108"/>
                    <a:pt x="78" y="123"/>
                  </a:cubicBezTo>
                  <a:cubicBezTo>
                    <a:pt x="75" y="120"/>
                    <a:pt x="75" y="120"/>
                    <a:pt x="75" y="120"/>
                  </a:cubicBezTo>
                  <a:moveTo>
                    <a:pt x="487" y="46"/>
                  </a:moveTo>
                  <a:cubicBezTo>
                    <a:pt x="490" y="41"/>
                    <a:pt x="490" y="41"/>
                    <a:pt x="490" y="41"/>
                  </a:cubicBezTo>
                  <a:cubicBezTo>
                    <a:pt x="506" y="51"/>
                    <a:pt x="522" y="61"/>
                    <a:pt x="537" y="74"/>
                  </a:cubicBezTo>
                  <a:cubicBezTo>
                    <a:pt x="534" y="77"/>
                    <a:pt x="534" y="77"/>
                    <a:pt x="534" y="77"/>
                  </a:cubicBezTo>
                  <a:cubicBezTo>
                    <a:pt x="519" y="65"/>
                    <a:pt x="504" y="55"/>
                    <a:pt x="487" y="46"/>
                  </a:cubicBezTo>
                  <a:moveTo>
                    <a:pt x="161" y="46"/>
                  </a:moveTo>
                  <a:cubicBezTo>
                    <a:pt x="177" y="36"/>
                    <a:pt x="195" y="28"/>
                    <a:pt x="213" y="21"/>
                  </a:cubicBezTo>
                  <a:cubicBezTo>
                    <a:pt x="214" y="25"/>
                    <a:pt x="214" y="25"/>
                    <a:pt x="214" y="25"/>
                  </a:cubicBezTo>
                  <a:cubicBezTo>
                    <a:pt x="197" y="32"/>
                    <a:pt x="180" y="40"/>
                    <a:pt x="164" y="50"/>
                  </a:cubicBezTo>
                  <a:cubicBezTo>
                    <a:pt x="161" y="46"/>
                    <a:pt x="161" y="46"/>
                    <a:pt x="161" y="46"/>
                  </a:cubicBezTo>
                  <a:moveTo>
                    <a:pt x="381" y="8"/>
                  </a:moveTo>
                  <a:cubicBezTo>
                    <a:pt x="382" y="4"/>
                    <a:pt x="382" y="4"/>
                    <a:pt x="382" y="4"/>
                  </a:cubicBezTo>
                  <a:cubicBezTo>
                    <a:pt x="401" y="7"/>
                    <a:pt x="419" y="12"/>
                    <a:pt x="437" y="18"/>
                  </a:cubicBezTo>
                  <a:cubicBezTo>
                    <a:pt x="436" y="22"/>
                    <a:pt x="436" y="22"/>
                    <a:pt x="436" y="22"/>
                  </a:cubicBezTo>
                  <a:cubicBezTo>
                    <a:pt x="418" y="16"/>
                    <a:pt x="400" y="12"/>
                    <a:pt x="381" y="8"/>
                  </a:cubicBezTo>
                  <a:moveTo>
                    <a:pt x="268" y="5"/>
                  </a:moveTo>
                  <a:cubicBezTo>
                    <a:pt x="286" y="2"/>
                    <a:pt x="305" y="0"/>
                    <a:pt x="325" y="0"/>
                  </a:cubicBezTo>
                  <a:cubicBezTo>
                    <a:pt x="325" y="4"/>
                    <a:pt x="325" y="4"/>
                    <a:pt x="325" y="4"/>
                  </a:cubicBezTo>
                  <a:cubicBezTo>
                    <a:pt x="306" y="5"/>
                    <a:pt x="287" y="7"/>
                    <a:pt x="269" y="10"/>
                  </a:cubicBezTo>
                  <a:cubicBezTo>
                    <a:pt x="268" y="5"/>
                    <a:pt x="268" y="5"/>
                    <a:pt x="268" y="5"/>
                  </a:cubicBezTo>
                </a:path>
              </a:pathLst>
            </a:custGeom>
            <a:solidFill>
              <a:srgbClr val="C00000"/>
            </a:solidFill>
            <a:ln>
              <a:solidFill>
                <a:schemeClr val="accent2"/>
              </a:solid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59" name="Freeform 642"/>
            <p:cNvSpPr>
              <a:spLocks noEditPoints="1" noChangeArrowheads="1"/>
            </p:cNvSpPr>
            <p:nvPr/>
          </p:nvSpPr>
          <p:spPr bwMode="auto">
            <a:xfrm>
              <a:off x="5166904" y="2497435"/>
              <a:ext cx="793750" cy="107950"/>
            </a:xfrm>
            <a:custGeom>
              <a:avLst/>
              <a:gdLst>
                <a:gd name="T0" fmla="*/ 366 w 368"/>
                <a:gd name="T1" fmla="*/ 21 h 50"/>
                <a:gd name="T2" fmla="*/ 315 w 368"/>
                <a:gd name="T3" fmla="*/ 45 h 50"/>
                <a:gd name="T4" fmla="*/ 317 w 368"/>
                <a:gd name="T5" fmla="*/ 50 h 50"/>
                <a:gd name="T6" fmla="*/ 368 w 368"/>
                <a:gd name="T7" fmla="*/ 26 h 50"/>
                <a:gd name="T8" fmla="*/ 366 w 368"/>
                <a:gd name="T9" fmla="*/ 21 h 50"/>
                <a:gd name="T10" fmla="*/ 8 w 368"/>
                <a:gd name="T11" fmla="*/ 0 h 50"/>
                <a:gd name="T12" fmla="*/ 0 w 368"/>
                <a:gd name="T13" fmla="*/ 0 h 50"/>
                <a:gd name="T14" fmla="*/ 40 w 368"/>
                <a:gd name="T15" fmla="*/ 27 h 50"/>
                <a:gd name="T16" fmla="*/ 42 w 368"/>
                <a:gd name="T17" fmla="*/ 23 h 50"/>
                <a:gd name="T18" fmla="*/ 8 w 368"/>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8"/>
                <a:gd name="T31" fmla="*/ 0 h 50"/>
                <a:gd name="T32" fmla="*/ 368 w 368"/>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8" h="50">
                  <a:moveTo>
                    <a:pt x="366" y="21"/>
                  </a:moveTo>
                  <a:cubicBezTo>
                    <a:pt x="350" y="31"/>
                    <a:pt x="333" y="39"/>
                    <a:pt x="315" y="45"/>
                  </a:cubicBezTo>
                  <a:cubicBezTo>
                    <a:pt x="317" y="50"/>
                    <a:pt x="317" y="50"/>
                    <a:pt x="317" y="50"/>
                  </a:cubicBezTo>
                  <a:cubicBezTo>
                    <a:pt x="335" y="43"/>
                    <a:pt x="352" y="35"/>
                    <a:pt x="368" y="26"/>
                  </a:cubicBezTo>
                  <a:cubicBezTo>
                    <a:pt x="366" y="21"/>
                    <a:pt x="366" y="21"/>
                    <a:pt x="366" y="21"/>
                  </a:cubicBezTo>
                  <a:moveTo>
                    <a:pt x="8" y="0"/>
                  </a:moveTo>
                  <a:cubicBezTo>
                    <a:pt x="0" y="0"/>
                    <a:pt x="0" y="0"/>
                    <a:pt x="0" y="0"/>
                  </a:cubicBezTo>
                  <a:cubicBezTo>
                    <a:pt x="13" y="10"/>
                    <a:pt x="26" y="19"/>
                    <a:pt x="40" y="27"/>
                  </a:cubicBezTo>
                  <a:cubicBezTo>
                    <a:pt x="42" y="23"/>
                    <a:pt x="42" y="23"/>
                    <a:pt x="42" y="23"/>
                  </a:cubicBezTo>
                  <a:cubicBezTo>
                    <a:pt x="30" y="16"/>
                    <a:pt x="19" y="8"/>
                    <a:pt x="8" y="0"/>
                  </a:cubicBezTo>
                </a:path>
              </a:pathLst>
            </a:custGeom>
            <a:solidFill>
              <a:srgbClr val="EBAC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60" name="Freeform 644"/>
            <p:cNvSpPr>
              <a:spLocks noChangeArrowheads="1"/>
            </p:cNvSpPr>
            <p:nvPr/>
          </p:nvSpPr>
          <p:spPr bwMode="auto">
            <a:xfrm>
              <a:off x="4782729" y="2221210"/>
              <a:ext cx="1643063" cy="123825"/>
            </a:xfrm>
            <a:custGeom>
              <a:avLst/>
              <a:gdLst>
                <a:gd name="T0" fmla="*/ 1804 w 1804"/>
                <a:gd name="T1" fmla="*/ 0 h 137"/>
                <a:gd name="T2" fmla="*/ 0 w 1804"/>
                <a:gd name="T3" fmla="*/ 0 h 137"/>
                <a:gd name="T4" fmla="*/ 0 w 1804"/>
                <a:gd name="T5" fmla="*/ 137 h 137"/>
                <a:gd name="T6" fmla="*/ 1755 w 1804"/>
                <a:gd name="T7" fmla="*/ 137 h 137"/>
                <a:gd name="T8" fmla="*/ 1804 w 1804"/>
                <a:gd name="T9" fmla="*/ 0 h 137"/>
                <a:gd name="T10" fmla="*/ 0 60000 65536"/>
                <a:gd name="T11" fmla="*/ 0 60000 65536"/>
                <a:gd name="T12" fmla="*/ 0 60000 65536"/>
                <a:gd name="T13" fmla="*/ 0 60000 65536"/>
                <a:gd name="T14" fmla="*/ 0 60000 65536"/>
                <a:gd name="T15" fmla="*/ 0 w 1804"/>
                <a:gd name="T16" fmla="*/ 0 h 137"/>
                <a:gd name="T17" fmla="*/ 1804 w 1804"/>
                <a:gd name="T18" fmla="*/ 137 h 137"/>
              </a:gdLst>
              <a:ahLst/>
              <a:cxnLst>
                <a:cxn ang="T10">
                  <a:pos x="T0" y="T1"/>
                </a:cxn>
                <a:cxn ang="T11">
                  <a:pos x="T2" y="T3"/>
                </a:cxn>
                <a:cxn ang="T12">
                  <a:pos x="T4" y="T5"/>
                </a:cxn>
                <a:cxn ang="T13">
                  <a:pos x="T6" y="T7"/>
                </a:cxn>
                <a:cxn ang="T14">
                  <a:pos x="T8" y="T9"/>
                </a:cxn>
              </a:cxnLst>
              <a:rect l="T15" t="T16" r="T17" b="T18"/>
              <a:pathLst>
                <a:path w="1804" h="137">
                  <a:moveTo>
                    <a:pt x="1804" y="0"/>
                  </a:moveTo>
                  <a:lnTo>
                    <a:pt x="0" y="0"/>
                  </a:lnTo>
                  <a:lnTo>
                    <a:pt x="0" y="137"/>
                  </a:lnTo>
                  <a:lnTo>
                    <a:pt x="1755" y="137"/>
                  </a:lnTo>
                  <a:lnTo>
                    <a:pt x="18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61" name="Freeform 646"/>
            <p:cNvSpPr>
              <a:spLocks noChangeArrowheads="1"/>
            </p:cNvSpPr>
            <p:nvPr/>
          </p:nvSpPr>
          <p:spPr bwMode="auto">
            <a:xfrm>
              <a:off x="4782729" y="2345035"/>
              <a:ext cx="1643063" cy="152400"/>
            </a:xfrm>
            <a:custGeom>
              <a:avLst/>
              <a:gdLst>
                <a:gd name="T0" fmla="*/ 1755 w 1804"/>
                <a:gd name="T1" fmla="*/ 0 h 168"/>
                <a:gd name="T2" fmla="*/ 0 w 1804"/>
                <a:gd name="T3" fmla="*/ 0 h 168"/>
                <a:gd name="T4" fmla="*/ 0 w 1804"/>
                <a:gd name="T5" fmla="*/ 168 h 168"/>
                <a:gd name="T6" fmla="*/ 1804 w 1804"/>
                <a:gd name="T7" fmla="*/ 168 h 168"/>
                <a:gd name="T8" fmla="*/ 1752 w 1804"/>
                <a:gd name="T9" fmla="*/ 12 h 168"/>
                <a:gd name="T10" fmla="*/ 1755 w 1804"/>
                <a:gd name="T11" fmla="*/ 0 h 168"/>
                <a:gd name="T12" fmla="*/ 0 60000 65536"/>
                <a:gd name="T13" fmla="*/ 0 60000 65536"/>
                <a:gd name="T14" fmla="*/ 0 60000 65536"/>
                <a:gd name="T15" fmla="*/ 0 60000 65536"/>
                <a:gd name="T16" fmla="*/ 0 60000 65536"/>
                <a:gd name="T17" fmla="*/ 0 60000 65536"/>
                <a:gd name="T18" fmla="*/ 0 w 1804"/>
                <a:gd name="T19" fmla="*/ 0 h 168"/>
                <a:gd name="T20" fmla="*/ 1804 w 1804"/>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804" h="168">
                  <a:moveTo>
                    <a:pt x="1755" y="0"/>
                  </a:moveTo>
                  <a:lnTo>
                    <a:pt x="0" y="0"/>
                  </a:lnTo>
                  <a:lnTo>
                    <a:pt x="0" y="168"/>
                  </a:lnTo>
                  <a:lnTo>
                    <a:pt x="1804" y="168"/>
                  </a:lnTo>
                  <a:lnTo>
                    <a:pt x="1752" y="12"/>
                  </a:lnTo>
                  <a:lnTo>
                    <a:pt x="17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62" name="TextBox 682"/>
            <p:cNvSpPr>
              <a:spLocks noChangeArrowheads="1"/>
            </p:cNvSpPr>
            <p:nvPr/>
          </p:nvSpPr>
          <p:spPr bwMode="auto">
            <a:xfrm>
              <a:off x="5087529" y="1859260"/>
              <a:ext cx="692698" cy="39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sz="2000" b="1" dirty="0">
                  <a:solidFill>
                    <a:schemeClr val="tx1">
                      <a:lumMod val="65000"/>
                      <a:lumOff val="35000"/>
                    </a:schemeClr>
                  </a:solidFill>
                  <a:latin typeface="方正中等线简体" pitchFamily="2" charset="-122"/>
                  <a:ea typeface="方正中等线简体" pitchFamily="2" charset="-122"/>
                </a:rPr>
                <a:t>40</a:t>
              </a:r>
              <a:r>
                <a:rPr lang="en-US" sz="1600" b="1" dirty="0">
                  <a:solidFill>
                    <a:schemeClr val="tx1">
                      <a:lumMod val="65000"/>
                      <a:lumOff val="35000"/>
                    </a:schemeClr>
                  </a:solidFill>
                  <a:latin typeface="方正中等线简体" pitchFamily="2" charset="-122"/>
                  <a:ea typeface="方正中等线简体" pitchFamily="2" charset="-122"/>
                </a:rPr>
                <a:t>%</a:t>
              </a:r>
              <a:endParaRPr lang="zh-CN" altLang="en-US" sz="1600" b="1" dirty="0">
                <a:solidFill>
                  <a:schemeClr val="tx1">
                    <a:lumMod val="65000"/>
                    <a:lumOff val="35000"/>
                  </a:schemeClr>
                </a:solidFill>
                <a:latin typeface="方正中等线简体" pitchFamily="2" charset="-122"/>
                <a:ea typeface="方正中等线简体" pitchFamily="2" charset="-122"/>
              </a:endParaRPr>
            </a:p>
          </p:txBody>
        </p:sp>
      </p:grpSp>
      <p:grpSp>
        <p:nvGrpSpPr>
          <p:cNvPr id="5" name="组合 62"/>
          <p:cNvGrpSpPr/>
          <p:nvPr/>
        </p:nvGrpSpPr>
        <p:grpSpPr>
          <a:xfrm>
            <a:off x="1145208" y="2992756"/>
            <a:ext cx="1414462" cy="1416241"/>
            <a:chOff x="1145208" y="2991904"/>
            <a:chExt cx="1414462" cy="1416050"/>
          </a:xfrm>
        </p:grpSpPr>
        <p:sp>
          <p:nvSpPr>
            <p:cNvPr id="64" name="Freeform 964"/>
            <p:cNvSpPr>
              <a:spLocks noChangeArrowheads="1"/>
            </p:cNvSpPr>
            <p:nvPr/>
          </p:nvSpPr>
          <p:spPr bwMode="auto">
            <a:xfrm>
              <a:off x="1853233" y="3085567"/>
              <a:ext cx="614362" cy="614362"/>
            </a:xfrm>
            <a:custGeom>
              <a:avLst/>
              <a:gdLst>
                <a:gd name="T0" fmla="*/ 202 w 286"/>
                <a:gd name="T1" fmla="*/ 84 h 286"/>
                <a:gd name="T2" fmla="*/ 0 w 286"/>
                <a:gd name="T3" fmla="*/ 0 h 286"/>
                <a:gd name="T4" fmla="*/ 0 w 286"/>
                <a:gd name="T5" fmla="*/ 286 h 286"/>
                <a:gd name="T6" fmla="*/ 286 w 286"/>
                <a:gd name="T7" fmla="*/ 286 h 286"/>
                <a:gd name="T8" fmla="*/ 202 w 286"/>
                <a:gd name="T9" fmla="*/ 84 h 286"/>
                <a:gd name="T10" fmla="*/ 0 60000 65536"/>
                <a:gd name="T11" fmla="*/ 0 60000 65536"/>
                <a:gd name="T12" fmla="*/ 0 60000 65536"/>
                <a:gd name="T13" fmla="*/ 0 60000 65536"/>
                <a:gd name="T14" fmla="*/ 0 60000 65536"/>
                <a:gd name="T15" fmla="*/ 0 w 286"/>
                <a:gd name="T16" fmla="*/ 0 h 286"/>
                <a:gd name="T17" fmla="*/ 286 w 286"/>
                <a:gd name="T18" fmla="*/ 286 h 286"/>
              </a:gdLst>
              <a:ahLst/>
              <a:cxnLst>
                <a:cxn ang="T10">
                  <a:pos x="T0" y="T1"/>
                </a:cxn>
                <a:cxn ang="T11">
                  <a:pos x="T2" y="T3"/>
                </a:cxn>
                <a:cxn ang="T12">
                  <a:pos x="T4" y="T5"/>
                </a:cxn>
                <a:cxn ang="T13">
                  <a:pos x="T6" y="T7"/>
                </a:cxn>
                <a:cxn ang="T14">
                  <a:pos x="T8" y="T9"/>
                </a:cxn>
              </a:cxnLst>
              <a:rect l="T15" t="T16" r="T17" b="T18"/>
              <a:pathLst>
                <a:path w="286" h="286">
                  <a:moveTo>
                    <a:pt x="202" y="84"/>
                  </a:moveTo>
                  <a:cubicBezTo>
                    <a:pt x="150" y="32"/>
                    <a:pt x="79" y="0"/>
                    <a:pt x="0" y="0"/>
                  </a:cubicBezTo>
                  <a:cubicBezTo>
                    <a:pt x="0" y="286"/>
                    <a:pt x="0" y="286"/>
                    <a:pt x="0" y="286"/>
                  </a:cubicBezTo>
                  <a:cubicBezTo>
                    <a:pt x="286" y="286"/>
                    <a:pt x="286" y="286"/>
                    <a:pt x="286" y="286"/>
                  </a:cubicBezTo>
                  <a:cubicBezTo>
                    <a:pt x="286" y="207"/>
                    <a:pt x="254" y="135"/>
                    <a:pt x="202" y="84"/>
                  </a:cubicBezTo>
                </a:path>
              </a:pathLst>
            </a:custGeom>
            <a:solidFill>
              <a:srgbClr val="95161D"/>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65" name="Freeform 965"/>
            <p:cNvSpPr>
              <a:spLocks noChangeArrowheads="1"/>
            </p:cNvSpPr>
            <p:nvPr/>
          </p:nvSpPr>
          <p:spPr bwMode="auto">
            <a:xfrm>
              <a:off x="1853233" y="3085567"/>
              <a:ext cx="614362" cy="614362"/>
            </a:xfrm>
            <a:custGeom>
              <a:avLst/>
              <a:gdLst>
                <a:gd name="T0" fmla="*/ 0 w 286"/>
                <a:gd name="T1" fmla="*/ 0 h 286"/>
                <a:gd name="T2" fmla="*/ 0 w 286"/>
                <a:gd name="T3" fmla="*/ 286 h 286"/>
                <a:gd name="T4" fmla="*/ 286 w 286"/>
                <a:gd name="T5" fmla="*/ 286 h 286"/>
                <a:gd name="T6" fmla="*/ 286 w 286"/>
                <a:gd name="T7" fmla="*/ 286 h 286"/>
                <a:gd name="T8" fmla="*/ 202 w 286"/>
                <a:gd name="T9" fmla="*/ 84 h 286"/>
                <a:gd name="T10" fmla="*/ 0 w 286"/>
                <a:gd name="T11" fmla="*/ 0 h 286"/>
                <a:gd name="T12" fmla="*/ 0 60000 65536"/>
                <a:gd name="T13" fmla="*/ 0 60000 65536"/>
                <a:gd name="T14" fmla="*/ 0 60000 65536"/>
                <a:gd name="T15" fmla="*/ 0 60000 65536"/>
                <a:gd name="T16" fmla="*/ 0 60000 65536"/>
                <a:gd name="T17" fmla="*/ 0 60000 65536"/>
                <a:gd name="T18" fmla="*/ 0 w 286"/>
                <a:gd name="T19" fmla="*/ 0 h 286"/>
                <a:gd name="T20" fmla="*/ 286 w 286"/>
                <a:gd name="T21" fmla="*/ 286 h 286"/>
              </a:gdLst>
              <a:ahLst/>
              <a:cxnLst>
                <a:cxn ang="T12">
                  <a:pos x="T0" y="T1"/>
                </a:cxn>
                <a:cxn ang="T13">
                  <a:pos x="T2" y="T3"/>
                </a:cxn>
                <a:cxn ang="T14">
                  <a:pos x="T4" y="T5"/>
                </a:cxn>
                <a:cxn ang="T15">
                  <a:pos x="T6" y="T7"/>
                </a:cxn>
                <a:cxn ang="T16">
                  <a:pos x="T8" y="T9"/>
                </a:cxn>
                <a:cxn ang="T17">
                  <a:pos x="T10" y="T11"/>
                </a:cxn>
              </a:cxnLst>
              <a:rect l="T18" t="T19" r="T20" b="T21"/>
              <a:pathLst>
                <a:path w="286" h="286">
                  <a:moveTo>
                    <a:pt x="0" y="0"/>
                  </a:moveTo>
                  <a:cubicBezTo>
                    <a:pt x="0" y="286"/>
                    <a:pt x="0" y="286"/>
                    <a:pt x="0" y="286"/>
                  </a:cubicBezTo>
                  <a:cubicBezTo>
                    <a:pt x="286" y="286"/>
                    <a:pt x="286" y="286"/>
                    <a:pt x="286" y="286"/>
                  </a:cubicBezTo>
                  <a:cubicBezTo>
                    <a:pt x="286" y="286"/>
                    <a:pt x="286" y="286"/>
                    <a:pt x="286" y="286"/>
                  </a:cubicBezTo>
                  <a:cubicBezTo>
                    <a:pt x="286" y="207"/>
                    <a:pt x="254" y="135"/>
                    <a:pt x="202" y="84"/>
                  </a:cubicBezTo>
                  <a:cubicBezTo>
                    <a:pt x="150" y="32"/>
                    <a:pt x="79" y="0"/>
                    <a:pt x="0" y="0"/>
                  </a:cubicBezTo>
                </a:path>
              </a:pathLst>
            </a:custGeom>
            <a:solidFill>
              <a:schemeClr val="accent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66" name="Freeform 966"/>
            <p:cNvSpPr>
              <a:spLocks noChangeArrowheads="1"/>
            </p:cNvSpPr>
            <p:nvPr/>
          </p:nvSpPr>
          <p:spPr bwMode="auto">
            <a:xfrm>
              <a:off x="1237283" y="3085567"/>
              <a:ext cx="1230312" cy="1230312"/>
            </a:xfrm>
            <a:custGeom>
              <a:avLst/>
              <a:gdLst>
                <a:gd name="T0" fmla="*/ 286 w 572"/>
                <a:gd name="T1" fmla="*/ 286 h 572"/>
                <a:gd name="T2" fmla="*/ 286 w 572"/>
                <a:gd name="T3" fmla="*/ 0 h 572"/>
                <a:gd name="T4" fmla="*/ 84 w 572"/>
                <a:gd name="T5" fmla="*/ 84 h 572"/>
                <a:gd name="T6" fmla="*/ 0 w 572"/>
                <a:gd name="T7" fmla="*/ 286 h 572"/>
                <a:gd name="T8" fmla="*/ 84 w 572"/>
                <a:gd name="T9" fmla="*/ 488 h 572"/>
                <a:gd name="T10" fmla="*/ 286 w 572"/>
                <a:gd name="T11" fmla="*/ 572 h 572"/>
                <a:gd name="T12" fmla="*/ 488 w 572"/>
                <a:gd name="T13" fmla="*/ 488 h 572"/>
                <a:gd name="T14" fmla="*/ 572 w 572"/>
                <a:gd name="T15" fmla="*/ 286 h 572"/>
                <a:gd name="T16" fmla="*/ 286 w 572"/>
                <a:gd name="T17" fmla="*/ 286 h 5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2"/>
                <a:gd name="T28" fmla="*/ 0 h 572"/>
                <a:gd name="T29" fmla="*/ 572 w 572"/>
                <a:gd name="T30" fmla="*/ 572 h 5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2" h="572">
                  <a:moveTo>
                    <a:pt x="286" y="286"/>
                  </a:moveTo>
                  <a:cubicBezTo>
                    <a:pt x="286" y="0"/>
                    <a:pt x="286" y="0"/>
                    <a:pt x="286" y="0"/>
                  </a:cubicBezTo>
                  <a:cubicBezTo>
                    <a:pt x="207" y="0"/>
                    <a:pt x="136" y="32"/>
                    <a:pt x="84" y="84"/>
                  </a:cubicBezTo>
                  <a:cubicBezTo>
                    <a:pt x="32" y="135"/>
                    <a:pt x="0" y="207"/>
                    <a:pt x="0" y="286"/>
                  </a:cubicBezTo>
                  <a:cubicBezTo>
                    <a:pt x="0" y="365"/>
                    <a:pt x="32" y="436"/>
                    <a:pt x="84" y="488"/>
                  </a:cubicBezTo>
                  <a:cubicBezTo>
                    <a:pt x="136" y="540"/>
                    <a:pt x="207" y="572"/>
                    <a:pt x="286" y="572"/>
                  </a:cubicBezTo>
                  <a:cubicBezTo>
                    <a:pt x="365" y="572"/>
                    <a:pt x="436" y="540"/>
                    <a:pt x="488" y="488"/>
                  </a:cubicBezTo>
                  <a:cubicBezTo>
                    <a:pt x="540" y="436"/>
                    <a:pt x="572" y="365"/>
                    <a:pt x="572" y="286"/>
                  </a:cubicBezTo>
                  <a:cubicBezTo>
                    <a:pt x="286" y="286"/>
                    <a:pt x="286" y="286"/>
                    <a:pt x="286" y="286"/>
                  </a:cubicBezTo>
                </a:path>
              </a:pathLst>
            </a:custGeom>
            <a:solidFill>
              <a:srgbClr val="D8D8D8"/>
            </a:solidFill>
            <a:ln w="9525" cmpd="sng">
              <a:solidFill>
                <a:srgbClr val="D8D8D8"/>
              </a:solidFill>
              <a:bevel/>
              <a:headEnd/>
              <a:tailEnd/>
            </a:ln>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67" name="Freeform 967"/>
            <p:cNvSpPr>
              <a:spLocks noEditPoints="1" noChangeArrowheads="1"/>
            </p:cNvSpPr>
            <p:nvPr/>
          </p:nvSpPr>
          <p:spPr bwMode="auto">
            <a:xfrm>
              <a:off x="1145208" y="2991904"/>
              <a:ext cx="1414462" cy="1416050"/>
            </a:xfrm>
            <a:custGeom>
              <a:avLst/>
              <a:gdLst>
                <a:gd name="T0" fmla="*/ 387 w 658"/>
                <a:gd name="T1" fmla="*/ 648 h 658"/>
                <a:gd name="T2" fmla="*/ 330 w 658"/>
                <a:gd name="T3" fmla="*/ 658 h 658"/>
                <a:gd name="T4" fmla="*/ 218 w 658"/>
                <a:gd name="T5" fmla="*/ 639 h 658"/>
                <a:gd name="T6" fmla="*/ 274 w 658"/>
                <a:gd name="T7" fmla="*/ 649 h 658"/>
                <a:gd name="T8" fmla="*/ 218 w 658"/>
                <a:gd name="T9" fmla="*/ 639 h 658"/>
                <a:gd name="T10" fmla="*/ 492 w 658"/>
                <a:gd name="T11" fmla="*/ 610 h 658"/>
                <a:gd name="T12" fmla="*/ 443 w 658"/>
                <a:gd name="T13" fmla="*/ 638 h 658"/>
                <a:gd name="T14" fmla="*/ 119 w 658"/>
                <a:gd name="T15" fmla="*/ 582 h 658"/>
                <a:gd name="T16" fmla="*/ 168 w 658"/>
                <a:gd name="T17" fmla="*/ 611 h 658"/>
                <a:gd name="T18" fmla="*/ 119 w 658"/>
                <a:gd name="T19" fmla="*/ 582 h 658"/>
                <a:gd name="T20" fmla="*/ 578 w 658"/>
                <a:gd name="T21" fmla="*/ 537 h 658"/>
                <a:gd name="T22" fmla="*/ 541 w 658"/>
                <a:gd name="T23" fmla="*/ 581 h 658"/>
                <a:gd name="T24" fmla="*/ 45 w 658"/>
                <a:gd name="T25" fmla="*/ 496 h 658"/>
                <a:gd name="T26" fmla="*/ 82 w 658"/>
                <a:gd name="T27" fmla="*/ 539 h 658"/>
                <a:gd name="T28" fmla="*/ 45 w 658"/>
                <a:gd name="T29" fmla="*/ 496 h 658"/>
                <a:gd name="T30" fmla="*/ 578 w 658"/>
                <a:gd name="T31" fmla="*/ 537 h 658"/>
                <a:gd name="T32" fmla="*/ 610 w 658"/>
                <a:gd name="T33" fmla="*/ 491 h 658"/>
                <a:gd name="T34" fmla="*/ 639 w 658"/>
                <a:gd name="T35" fmla="*/ 441 h 658"/>
                <a:gd name="T36" fmla="*/ 610 w 658"/>
                <a:gd name="T37" fmla="*/ 491 h 658"/>
                <a:gd name="T38" fmla="*/ 10 w 658"/>
                <a:gd name="T39" fmla="*/ 388 h 658"/>
                <a:gd name="T40" fmla="*/ 20 w 658"/>
                <a:gd name="T41" fmla="*/ 444 h 658"/>
                <a:gd name="T42" fmla="*/ 649 w 658"/>
                <a:gd name="T43" fmla="*/ 385 h 658"/>
                <a:gd name="T44" fmla="*/ 653 w 658"/>
                <a:gd name="T45" fmla="*/ 323 h 658"/>
                <a:gd name="T46" fmla="*/ 658 w 658"/>
                <a:gd name="T47" fmla="*/ 329 h 658"/>
                <a:gd name="T48" fmla="*/ 649 w 658"/>
                <a:gd name="T49" fmla="*/ 385 h 658"/>
                <a:gd name="T50" fmla="*/ 4 w 658"/>
                <a:gd name="T51" fmla="*/ 275 h 658"/>
                <a:gd name="T52" fmla="*/ 4 w 658"/>
                <a:gd name="T53" fmla="*/ 329 h 658"/>
                <a:gd name="T54" fmla="*/ 0 w 658"/>
                <a:gd name="T55" fmla="*/ 332 h 658"/>
                <a:gd name="T56" fmla="*/ 632 w 658"/>
                <a:gd name="T57" fmla="*/ 213 h 658"/>
                <a:gd name="T58" fmla="*/ 652 w 658"/>
                <a:gd name="T59" fmla="*/ 266 h 658"/>
                <a:gd name="T60" fmla="*/ 632 w 658"/>
                <a:gd name="T61" fmla="*/ 213 h 658"/>
                <a:gd name="T62" fmla="*/ 42 w 658"/>
                <a:gd name="T63" fmla="*/ 167 h 658"/>
                <a:gd name="T64" fmla="*/ 23 w 658"/>
                <a:gd name="T65" fmla="*/ 221 h 658"/>
                <a:gd name="T66" fmla="*/ 574 w 658"/>
                <a:gd name="T67" fmla="*/ 117 h 658"/>
                <a:gd name="T68" fmla="*/ 612 w 658"/>
                <a:gd name="T69" fmla="*/ 160 h 658"/>
                <a:gd name="T70" fmla="*/ 574 w 658"/>
                <a:gd name="T71" fmla="*/ 117 h 658"/>
                <a:gd name="T72" fmla="*/ 78 w 658"/>
                <a:gd name="T73" fmla="*/ 123 h 658"/>
                <a:gd name="T74" fmla="*/ 75 w 658"/>
                <a:gd name="T75" fmla="*/ 120 h 658"/>
                <a:gd name="T76" fmla="*/ 118 w 658"/>
                <a:gd name="T77" fmla="*/ 83 h 658"/>
                <a:gd name="T78" fmla="*/ 75 w 658"/>
                <a:gd name="T79" fmla="*/ 120 h 658"/>
                <a:gd name="T80" fmla="*/ 490 w 658"/>
                <a:gd name="T81" fmla="*/ 41 h 658"/>
                <a:gd name="T82" fmla="*/ 534 w 658"/>
                <a:gd name="T83" fmla="*/ 77 h 658"/>
                <a:gd name="T84" fmla="*/ 161 w 658"/>
                <a:gd name="T85" fmla="*/ 46 h 658"/>
                <a:gd name="T86" fmla="*/ 214 w 658"/>
                <a:gd name="T87" fmla="*/ 25 h 658"/>
                <a:gd name="T88" fmla="*/ 161 w 658"/>
                <a:gd name="T89" fmla="*/ 46 h 658"/>
                <a:gd name="T90" fmla="*/ 382 w 658"/>
                <a:gd name="T91" fmla="*/ 4 h 658"/>
                <a:gd name="T92" fmla="*/ 436 w 658"/>
                <a:gd name="T93" fmla="*/ 22 h 658"/>
                <a:gd name="T94" fmla="*/ 268 w 658"/>
                <a:gd name="T95" fmla="*/ 5 h 658"/>
                <a:gd name="T96" fmla="*/ 325 w 658"/>
                <a:gd name="T97" fmla="*/ 4 h 658"/>
                <a:gd name="T98" fmla="*/ 268 w 658"/>
                <a:gd name="T99" fmla="*/ 5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58"/>
                <a:gd name="T151" fmla="*/ 0 h 658"/>
                <a:gd name="T152" fmla="*/ 658 w 658"/>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58" h="658">
                  <a:moveTo>
                    <a:pt x="330" y="653"/>
                  </a:moveTo>
                  <a:cubicBezTo>
                    <a:pt x="350" y="653"/>
                    <a:pt x="368" y="652"/>
                    <a:pt x="387" y="648"/>
                  </a:cubicBezTo>
                  <a:cubicBezTo>
                    <a:pt x="387" y="653"/>
                    <a:pt x="387" y="653"/>
                    <a:pt x="387" y="653"/>
                  </a:cubicBezTo>
                  <a:cubicBezTo>
                    <a:pt x="369" y="656"/>
                    <a:pt x="350" y="658"/>
                    <a:pt x="330" y="658"/>
                  </a:cubicBezTo>
                  <a:cubicBezTo>
                    <a:pt x="330" y="653"/>
                    <a:pt x="330" y="653"/>
                    <a:pt x="330" y="653"/>
                  </a:cubicBezTo>
                  <a:moveTo>
                    <a:pt x="218" y="639"/>
                  </a:moveTo>
                  <a:cubicBezTo>
                    <a:pt x="220" y="634"/>
                    <a:pt x="220" y="634"/>
                    <a:pt x="220" y="634"/>
                  </a:cubicBezTo>
                  <a:cubicBezTo>
                    <a:pt x="237" y="641"/>
                    <a:pt x="255" y="646"/>
                    <a:pt x="274" y="649"/>
                  </a:cubicBezTo>
                  <a:cubicBezTo>
                    <a:pt x="273" y="653"/>
                    <a:pt x="273" y="653"/>
                    <a:pt x="273" y="653"/>
                  </a:cubicBezTo>
                  <a:cubicBezTo>
                    <a:pt x="254" y="650"/>
                    <a:pt x="236" y="645"/>
                    <a:pt x="218" y="639"/>
                  </a:cubicBezTo>
                  <a:moveTo>
                    <a:pt x="441" y="634"/>
                  </a:moveTo>
                  <a:cubicBezTo>
                    <a:pt x="459" y="627"/>
                    <a:pt x="476" y="619"/>
                    <a:pt x="492" y="610"/>
                  </a:cubicBezTo>
                  <a:cubicBezTo>
                    <a:pt x="494" y="614"/>
                    <a:pt x="494" y="614"/>
                    <a:pt x="494" y="614"/>
                  </a:cubicBezTo>
                  <a:cubicBezTo>
                    <a:pt x="478" y="623"/>
                    <a:pt x="461" y="631"/>
                    <a:pt x="443" y="638"/>
                  </a:cubicBezTo>
                  <a:cubicBezTo>
                    <a:pt x="441" y="634"/>
                    <a:pt x="441" y="634"/>
                    <a:pt x="441" y="634"/>
                  </a:cubicBezTo>
                  <a:moveTo>
                    <a:pt x="119" y="582"/>
                  </a:moveTo>
                  <a:cubicBezTo>
                    <a:pt x="122" y="579"/>
                    <a:pt x="122" y="579"/>
                    <a:pt x="122" y="579"/>
                  </a:cubicBezTo>
                  <a:cubicBezTo>
                    <a:pt x="136" y="591"/>
                    <a:pt x="152" y="602"/>
                    <a:pt x="168" y="611"/>
                  </a:cubicBezTo>
                  <a:cubicBezTo>
                    <a:pt x="166" y="615"/>
                    <a:pt x="166" y="615"/>
                    <a:pt x="166" y="615"/>
                  </a:cubicBezTo>
                  <a:cubicBezTo>
                    <a:pt x="149" y="605"/>
                    <a:pt x="134" y="595"/>
                    <a:pt x="119" y="582"/>
                  </a:cubicBezTo>
                  <a:moveTo>
                    <a:pt x="538" y="577"/>
                  </a:moveTo>
                  <a:cubicBezTo>
                    <a:pt x="553" y="565"/>
                    <a:pt x="566" y="551"/>
                    <a:pt x="578" y="537"/>
                  </a:cubicBezTo>
                  <a:cubicBezTo>
                    <a:pt x="582" y="540"/>
                    <a:pt x="582" y="540"/>
                    <a:pt x="582" y="540"/>
                  </a:cubicBezTo>
                  <a:cubicBezTo>
                    <a:pt x="569" y="555"/>
                    <a:pt x="556" y="568"/>
                    <a:pt x="541" y="581"/>
                  </a:cubicBezTo>
                  <a:cubicBezTo>
                    <a:pt x="538" y="577"/>
                    <a:pt x="538" y="577"/>
                    <a:pt x="538" y="577"/>
                  </a:cubicBezTo>
                  <a:moveTo>
                    <a:pt x="45" y="496"/>
                  </a:moveTo>
                  <a:cubicBezTo>
                    <a:pt x="49" y="493"/>
                    <a:pt x="49" y="493"/>
                    <a:pt x="49" y="493"/>
                  </a:cubicBezTo>
                  <a:cubicBezTo>
                    <a:pt x="59" y="509"/>
                    <a:pt x="70" y="525"/>
                    <a:pt x="82" y="539"/>
                  </a:cubicBezTo>
                  <a:cubicBezTo>
                    <a:pt x="78" y="542"/>
                    <a:pt x="78" y="542"/>
                    <a:pt x="78" y="542"/>
                  </a:cubicBezTo>
                  <a:cubicBezTo>
                    <a:pt x="66" y="528"/>
                    <a:pt x="55" y="512"/>
                    <a:pt x="45" y="496"/>
                  </a:cubicBezTo>
                  <a:moveTo>
                    <a:pt x="578" y="537"/>
                  </a:moveTo>
                  <a:cubicBezTo>
                    <a:pt x="578" y="537"/>
                    <a:pt x="578" y="537"/>
                    <a:pt x="578" y="537"/>
                  </a:cubicBezTo>
                  <a:cubicBezTo>
                    <a:pt x="578" y="537"/>
                    <a:pt x="578" y="537"/>
                    <a:pt x="578" y="537"/>
                  </a:cubicBezTo>
                  <a:moveTo>
                    <a:pt x="610" y="491"/>
                  </a:moveTo>
                  <a:cubicBezTo>
                    <a:pt x="620" y="475"/>
                    <a:pt x="628" y="457"/>
                    <a:pt x="634" y="440"/>
                  </a:cubicBezTo>
                  <a:cubicBezTo>
                    <a:pt x="639" y="441"/>
                    <a:pt x="639" y="441"/>
                    <a:pt x="639" y="441"/>
                  </a:cubicBezTo>
                  <a:cubicBezTo>
                    <a:pt x="632" y="459"/>
                    <a:pt x="624" y="477"/>
                    <a:pt x="614" y="493"/>
                  </a:cubicBezTo>
                  <a:cubicBezTo>
                    <a:pt x="610" y="491"/>
                    <a:pt x="610" y="491"/>
                    <a:pt x="610" y="491"/>
                  </a:cubicBezTo>
                  <a:moveTo>
                    <a:pt x="5" y="389"/>
                  </a:moveTo>
                  <a:cubicBezTo>
                    <a:pt x="10" y="388"/>
                    <a:pt x="10" y="388"/>
                    <a:pt x="10" y="388"/>
                  </a:cubicBezTo>
                  <a:cubicBezTo>
                    <a:pt x="13" y="407"/>
                    <a:pt x="18" y="425"/>
                    <a:pt x="25" y="442"/>
                  </a:cubicBezTo>
                  <a:cubicBezTo>
                    <a:pt x="20" y="444"/>
                    <a:pt x="20" y="444"/>
                    <a:pt x="20" y="444"/>
                  </a:cubicBezTo>
                  <a:cubicBezTo>
                    <a:pt x="14" y="426"/>
                    <a:pt x="9" y="408"/>
                    <a:pt x="5" y="389"/>
                  </a:cubicBezTo>
                  <a:moveTo>
                    <a:pt x="649" y="385"/>
                  </a:moveTo>
                  <a:cubicBezTo>
                    <a:pt x="652" y="367"/>
                    <a:pt x="653" y="348"/>
                    <a:pt x="653" y="329"/>
                  </a:cubicBezTo>
                  <a:cubicBezTo>
                    <a:pt x="653" y="327"/>
                    <a:pt x="653" y="325"/>
                    <a:pt x="653" y="323"/>
                  </a:cubicBezTo>
                  <a:cubicBezTo>
                    <a:pt x="658" y="323"/>
                    <a:pt x="658" y="323"/>
                    <a:pt x="658" y="323"/>
                  </a:cubicBezTo>
                  <a:cubicBezTo>
                    <a:pt x="658" y="325"/>
                    <a:pt x="658" y="327"/>
                    <a:pt x="658" y="329"/>
                  </a:cubicBezTo>
                  <a:cubicBezTo>
                    <a:pt x="658" y="348"/>
                    <a:pt x="657" y="367"/>
                    <a:pt x="653" y="386"/>
                  </a:cubicBezTo>
                  <a:cubicBezTo>
                    <a:pt x="649" y="385"/>
                    <a:pt x="649" y="385"/>
                    <a:pt x="649" y="385"/>
                  </a:cubicBezTo>
                  <a:moveTo>
                    <a:pt x="0" y="329"/>
                  </a:moveTo>
                  <a:cubicBezTo>
                    <a:pt x="0" y="310"/>
                    <a:pt x="1" y="292"/>
                    <a:pt x="4" y="275"/>
                  </a:cubicBezTo>
                  <a:cubicBezTo>
                    <a:pt x="9" y="275"/>
                    <a:pt x="9" y="275"/>
                    <a:pt x="9" y="275"/>
                  </a:cubicBezTo>
                  <a:cubicBezTo>
                    <a:pt x="6" y="293"/>
                    <a:pt x="4" y="311"/>
                    <a:pt x="4" y="329"/>
                  </a:cubicBezTo>
                  <a:cubicBezTo>
                    <a:pt x="4" y="330"/>
                    <a:pt x="4" y="331"/>
                    <a:pt x="4" y="332"/>
                  </a:cubicBezTo>
                  <a:cubicBezTo>
                    <a:pt x="0" y="332"/>
                    <a:pt x="0" y="332"/>
                    <a:pt x="0" y="332"/>
                  </a:cubicBezTo>
                  <a:cubicBezTo>
                    <a:pt x="0" y="331"/>
                    <a:pt x="0" y="330"/>
                    <a:pt x="0" y="329"/>
                  </a:cubicBezTo>
                  <a:moveTo>
                    <a:pt x="632" y="213"/>
                  </a:moveTo>
                  <a:cubicBezTo>
                    <a:pt x="637" y="211"/>
                    <a:pt x="637" y="211"/>
                    <a:pt x="637" y="211"/>
                  </a:cubicBezTo>
                  <a:cubicBezTo>
                    <a:pt x="643" y="229"/>
                    <a:pt x="649" y="247"/>
                    <a:pt x="652" y="266"/>
                  </a:cubicBezTo>
                  <a:cubicBezTo>
                    <a:pt x="648" y="267"/>
                    <a:pt x="648" y="267"/>
                    <a:pt x="648" y="267"/>
                  </a:cubicBezTo>
                  <a:cubicBezTo>
                    <a:pt x="644" y="249"/>
                    <a:pt x="639" y="230"/>
                    <a:pt x="632" y="213"/>
                  </a:cubicBezTo>
                  <a:moveTo>
                    <a:pt x="18" y="219"/>
                  </a:moveTo>
                  <a:cubicBezTo>
                    <a:pt x="25" y="201"/>
                    <a:pt x="33" y="184"/>
                    <a:pt x="42" y="167"/>
                  </a:cubicBezTo>
                  <a:cubicBezTo>
                    <a:pt x="46" y="169"/>
                    <a:pt x="46" y="169"/>
                    <a:pt x="46" y="169"/>
                  </a:cubicBezTo>
                  <a:cubicBezTo>
                    <a:pt x="37" y="186"/>
                    <a:pt x="29" y="203"/>
                    <a:pt x="23" y="221"/>
                  </a:cubicBezTo>
                  <a:cubicBezTo>
                    <a:pt x="18" y="219"/>
                    <a:pt x="18" y="219"/>
                    <a:pt x="18" y="219"/>
                  </a:cubicBezTo>
                  <a:moveTo>
                    <a:pt x="574" y="117"/>
                  </a:moveTo>
                  <a:cubicBezTo>
                    <a:pt x="578" y="113"/>
                    <a:pt x="578" y="113"/>
                    <a:pt x="578" y="113"/>
                  </a:cubicBezTo>
                  <a:cubicBezTo>
                    <a:pt x="590" y="128"/>
                    <a:pt x="602" y="143"/>
                    <a:pt x="612" y="160"/>
                  </a:cubicBezTo>
                  <a:cubicBezTo>
                    <a:pt x="607" y="162"/>
                    <a:pt x="607" y="162"/>
                    <a:pt x="607" y="162"/>
                  </a:cubicBezTo>
                  <a:cubicBezTo>
                    <a:pt x="598" y="146"/>
                    <a:pt x="587" y="131"/>
                    <a:pt x="574" y="117"/>
                  </a:cubicBezTo>
                  <a:moveTo>
                    <a:pt x="78" y="123"/>
                  </a:moveTo>
                  <a:cubicBezTo>
                    <a:pt x="78" y="123"/>
                    <a:pt x="78" y="123"/>
                    <a:pt x="78" y="123"/>
                  </a:cubicBezTo>
                  <a:cubicBezTo>
                    <a:pt x="78" y="123"/>
                    <a:pt x="78" y="123"/>
                    <a:pt x="78" y="123"/>
                  </a:cubicBezTo>
                  <a:moveTo>
                    <a:pt x="75" y="120"/>
                  </a:moveTo>
                  <a:cubicBezTo>
                    <a:pt x="87" y="105"/>
                    <a:pt x="100" y="91"/>
                    <a:pt x="115" y="79"/>
                  </a:cubicBezTo>
                  <a:cubicBezTo>
                    <a:pt x="118" y="83"/>
                    <a:pt x="118" y="83"/>
                    <a:pt x="118" y="83"/>
                  </a:cubicBezTo>
                  <a:cubicBezTo>
                    <a:pt x="103" y="95"/>
                    <a:pt x="90" y="108"/>
                    <a:pt x="78" y="123"/>
                  </a:cubicBezTo>
                  <a:cubicBezTo>
                    <a:pt x="75" y="120"/>
                    <a:pt x="75" y="120"/>
                    <a:pt x="75" y="120"/>
                  </a:cubicBezTo>
                  <a:moveTo>
                    <a:pt x="487" y="46"/>
                  </a:moveTo>
                  <a:cubicBezTo>
                    <a:pt x="490" y="41"/>
                    <a:pt x="490" y="41"/>
                    <a:pt x="490" y="41"/>
                  </a:cubicBezTo>
                  <a:cubicBezTo>
                    <a:pt x="506" y="51"/>
                    <a:pt x="522" y="62"/>
                    <a:pt x="537" y="74"/>
                  </a:cubicBezTo>
                  <a:cubicBezTo>
                    <a:pt x="534" y="77"/>
                    <a:pt x="534" y="77"/>
                    <a:pt x="534" y="77"/>
                  </a:cubicBezTo>
                  <a:cubicBezTo>
                    <a:pt x="519" y="65"/>
                    <a:pt x="504" y="55"/>
                    <a:pt x="487" y="46"/>
                  </a:cubicBezTo>
                  <a:moveTo>
                    <a:pt x="161" y="46"/>
                  </a:moveTo>
                  <a:cubicBezTo>
                    <a:pt x="177" y="36"/>
                    <a:pt x="195" y="28"/>
                    <a:pt x="213" y="21"/>
                  </a:cubicBezTo>
                  <a:cubicBezTo>
                    <a:pt x="214" y="25"/>
                    <a:pt x="214" y="25"/>
                    <a:pt x="214" y="25"/>
                  </a:cubicBezTo>
                  <a:cubicBezTo>
                    <a:pt x="197" y="32"/>
                    <a:pt x="180" y="40"/>
                    <a:pt x="164" y="50"/>
                  </a:cubicBezTo>
                  <a:cubicBezTo>
                    <a:pt x="161" y="46"/>
                    <a:pt x="161" y="46"/>
                    <a:pt x="161" y="46"/>
                  </a:cubicBezTo>
                  <a:moveTo>
                    <a:pt x="381" y="9"/>
                  </a:moveTo>
                  <a:cubicBezTo>
                    <a:pt x="382" y="4"/>
                    <a:pt x="382" y="4"/>
                    <a:pt x="382" y="4"/>
                  </a:cubicBezTo>
                  <a:cubicBezTo>
                    <a:pt x="401" y="7"/>
                    <a:pt x="419" y="12"/>
                    <a:pt x="437" y="18"/>
                  </a:cubicBezTo>
                  <a:cubicBezTo>
                    <a:pt x="436" y="22"/>
                    <a:pt x="436" y="22"/>
                    <a:pt x="436" y="22"/>
                  </a:cubicBezTo>
                  <a:cubicBezTo>
                    <a:pt x="418" y="16"/>
                    <a:pt x="400" y="12"/>
                    <a:pt x="381" y="9"/>
                  </a:cubicBezTo>
                  <a:moveTo>
                    <a:pt x="268" y="5"/>
                  </a:moveTo>
                  <a:cubicBezTo>
                    <a:pt x="286" y="2"/>
                    <a:pt x="305" y="0"/>
                    <a:pt x="325" y="0"/>
                  </a:cubicBezTo>
                  <a:cubicBezTo>
                    <a:pt x="325" y="4"/>
                    <a:pt x="325" y="4"/>
                    <a:pt x="325" y="4"/>
                  </a:cubicBezTo>
                  <a:cubicBezTo>
                    <a:pt x="306" y="5"/>
                    <a:pt x="287" y="7"/>
                    <a:pt x="269" y="10"/>
                  </a:cubicBezTo>
                  <a:cubicBezTo>
                    <a:pt x="268" y="5"/>
                    <a:pt x="268" y="5"/>
                    <a:pt x="268" y="5"/>
                  </a:cubicBezTo>
                </a:path>
              </a:pathLst>
            </a:custGeom>
            <a:solidFill>
              <a:srgbClr val="C00000"/>
            </a:solidFill>
            <a:ln>
              <a:solidFill>
                <a:schemeClr val="accent3"/>
              </a:solid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68" name="Freeform 970"/>
            <p:cNvSpPr>
              <a:spLocks noEditPoints="1" noChangeArrowheads="1"/>
            </p:cNvSpPr>
            <p:nvPr/>
          </p:nvSpPr>
          <p:spPr bwMode="auto">
            <a:xfrm>
              <a:off x="1415083" y="4257142"/>
              <a:ext cx="792162" cy="107950"/>
            </a:xfrm>
            <a:custGeom>
              <a:avLst/>
              <a:gdLst>
                <a:gd name="T0" fmla="*/ 366 w 368"/>
                <a:gd name="T1" fmla="*/ 22 h 50"/>
                <a:gd name="T2" fmla="*/ 315 w 368"/>
                <a:gd name="T3" fmla="*/ 46 h 50"/>
                <a:gd name="T4" fmla="*/ 317 w 368"/>
                <a:gd name="T5" fmla="*/ 50 h 50"/>
                <a:gd name="T6" fmla="*/ 368 w 368"/>
                <a:gd name="T7" fmla="*/ 26 h 50"/>
                <a:gd name="T8" fmla="*/ 366 w 368"/>
                <a:gd name="T9" fmla="*/ 22 h 50"/>
                <a:gd name="T10" fmla="*/ 8 w 368"/>
                <a:gd name="T11" fmla="*/ 0 h 50"/>
                <a:gd name="T12" fmla="*/ 0 w 368"/>
                <a:gd name="T13" fmla="*/ 0 h 50"/>
                <a:gd name="T14" fmla="*/ 40 w 368"/>
                <a:gd name="T15" fmla="*/ 27 h 50"/>
                <a:gd name="T16" fmla="*/ 42 w 368"/>
                <a:gd name="T17" fmla="*/ 23 h 50"/>
                <a:gd name="T18" fmla="*/ 8 w 368"/>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8"/>
                <a:gd name="T31" fmla="*/ 0 h 50"/>
                <a:gd name="T32" fmla="*/ 368 w 368"/>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8" h="50">
                  <a:moveTo>
                    <a:pt x="366" y="22"/>
                  </a:moveTo>
                  <a:cubicBezTo>
                    <a:pt x="350" y="31"/>
                    <a:pt x="333" y="39"/>
                    <a:pt x="315" y="46"/>
                  </a:cubicBezTo>
                  <a:cubicBezTo>
                    <a:pt x="317" y="50"/>
                    <a:pt x="317" y="50"/>
                    <a:pt x="317" y="50"/>
                  </a:cubicBezTo>
                  <a:cubicBezTo>
                    <a:pt x="335" y="43"/>
                    <a:pt x="352" y="35"/>
                    <a:pt x="368" y="26"/>
                  </a:cubicBezTo>
                  <a:cubicBezTo>
                    <a:pt x="366" y="22"/>
                    <a:pt x="366" y="22"/>
                    <a:pt x="366" y="22"/>
                  </a:cubicBezTo>
                  <a:moveTo>
                    <a:pt x="8" y="0"/>
                  </a:moveTo>
                  <a:cubicBezTo>
                    <a:pt x="0" y="0"/>
                    <a:pt x="0" y="0"/>
                    <a:pt x="0" y="0"/>
                  </a:cubicBezTo>
                  <a:cubicBezTo>
                    <a:pt x="13" y="10"/>
                    <a:pt x="26" y="19"/>
                    <a:pt x="40" y="27"/>
                  </a:cubicBezTo>
                  <a:cubicBezTo>
                    <a:pt x="42" y="23"/>
                    <a:pt x="42" y="23"/>
                    <a:pt x="42" y="23"/>
                  </a:cubicBezTo>
                  <a:cubicBezTo>
                    <a:pt x="30" y="16"/>
                    <a:pt x="19" y="8"/>
                    <a:pt x="8" y="0"/>
                  </a:cubicBezTo>
                </a:path>
              </a:pathLst>
            </a:custGeom>
            <a:solidFill>
              <a:srgbClr val="B8CE4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69" name="TextBox 682"/>
            <p:cNvSpPr>
              <a:spLocks noChangeArrowheads="1"/>
            </p:cNvSpPr>
            <p:nvPr/>
          </p:nvSpPr>
          <p:spPr bwMode="auto">
            <a:xfrm>
              <a:off x="1291258" y="3607854"/>
              <a:ext cx="692698" cy="39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sz="2000" b="1" dirty="0">
                  <a:solidFill>
                    <a:schemeClr val="tx1">
                      <a:lumMod val="65000"/>
                      <a:lumOff val="35000"/>
                    </a:schemeClr>
                  </a:solidFill>
                  <a:latin typeface="方正中等线简体" pitchFamily="2" charset="-122"/>
                  <a:ea typeface="方正中等线简体" pitchFamily="2" charset="-122"/>
                </a:rPr>
                <a:t>25</a:t>
              </a:r>
              <a:r>
                <a:rPr lang="en-US" sz="1600" b="1" dirty="0">
                  <a:solidFill>
                    <a:schemeClr val="tx1">
                      <a:lumMod val="65000"/>
                      <a:lumOff val="35000"/>
                    </a:schemeClr>
                  </a:solidFill>
                  <a:latin typeface="方正中等线简体" pitchFamily="2" charset="-122"/>
                  <a:ea typeface="方正中等线简体" pitchFamily="2" charset="-122"/>
                </a:rPr>
                <a:t>%</a:t>
              </a:r>
              <a:endParaRPr lang="zh-CN" altLang="en-US" sz="2000" b="1" dirty="0">
                <a:solidFill>
                  <a:schemeClr val="tx1">
                    <a:lumMod val="65000"/>
                    <a:lumOff val="35000"/>
                  </a:schemeClr>
                </a:solidFill>
                <a:latin typeface="方正中等线简体" pitchFamily="2" charset="-122"/>
                <a:ea typeface="方正中等线简体" pitchFamily="2" charset="-122"/>
              </a:endParaRPr>
            </a:p>
          </p:txBody>
        </p:sp>
      </p:grpSp>
      <p:grpSp>
        <p:nvGrpSpPr>
          <p:cNvPr id="6" name="组合 69"/>
          <p:cNvGrpSpPr/>
          <p:nvPr/>
        </p:nvGrpSpPr>
        <p:grpSpPr>
          <a:xfrm>
            <a:off x="4977992" y="2992756"/>
            <a:ext cx="1414462" cy="1416241"/>
            <a:chOff x="4977992" y="2991904"/>
            <a:chExt cx="1414462" cy="1416050"/>
          </a:xfrm>
        </p:grpSpPr>
        <p:sp>
          <p:nvSpPr>
            <p:cNvPr id="71" name="Freeform 964"/>
            <p:cNvSpPr>
              <a:spLocks noChangeArrowheads="1"/>
            </p:cNvSpPr>
            <p:nvPr/>
          </p:nvSpPr>
          <p:spPr bwMode="auto">
            <a:xfrm>
              <a:off x="5686017" y="3085567"/>
              <a:ext cx="614362" cy="614362"/>
            </a:xfrm>
            <a:custGeom>
              <a:avLst/>
              <a:gdLst>
                <a:gd name="T0" fmla="*/ 202 w 286"/>
                <a:gd name="T1" fmla="*/ 84 h 286"/>
                <a:gd name="T2" fmla="*/ 0 w 286"/>
                <a:gd name="T3" fmla="*/ 0 h 286"/>
                <a:gd name="T4" fmla="*/ 0 w 286"/>
                <a:gd name="T5" fmla="*/ 286 h 286"/>
                <a:gd name="T6" fmla="*/ 286 w 286"/>
                <a:gd name="T7" fmla="*/ 286 h 286"/>
                <a:gd name="T8" fmla="*/ 202 w 286"/>
                <a:gd name="T9" fmla="*/ 84 h 286"/>
                <a:gd name="T10" fmla="*/ 0 60000 65536"/>
                <a:gd name="T11" fmla="*/ 0 60000 65536"/>
                <a:gd name="T12" fmla="*/ 0 60000 65536"/>
                <a:gd name="T13" fmla="*/ 0 60000 65536"/>
                <a:gd name="T14" fmla="*/ 0 60000 65536"/>
                <a:gd name="T15" fmla="*/ 0 w 286"/>
                <a:gd name="T16" fmla="*/ 0 h 286"/>
                <a:gd name="T17" fmla="*/ 286 w 286"/>
                <a:gd name="T18" fmla="*/ 286 h 286"/>
              </a:gdLst>
              <a:ahLst/>
              <a:cxnLst>
                <a:cxn ang="T10">
                  <a:pos x="T0" y="T1"/>
                </a:cxn>
                <a:cxn ang="T11">
                  <a:pos x="T2" y="T3"/>
                </a:cxn>
                <a:cxn ang="T12">
                  <a:pos x="T4" y="T5"/>
                </a:cxn>
                <a:cxn ang="T13">
                  <a:pos x="T6" y="T7"/>
                </a:cxn>
                <a:cxn ang="T14">
                  <a:pos x="T8" y="T9"/>
                </a:cxn>
              </a:cxnLst>
              <a:rect l="T15" t="T16" r="T17" b="T18"/>
              <a:pathLst>
                <a:path w="286" h="286">
                  <a:moveTo>
                    <a:pt x="202" y="84"/>
                  </a:moveTo>
                  <a:cubicBezTo>
                    <a:pt x="150" y="32"/>
                    <a:pt x="79" y="0"/>
                    <a:pt x="0" y="0"/>
                  </a:cubicBezTo>
                  <a:cubicBezTo>
                    <a:pt x="0" y="286"/>
                    <a:pt x="0" y="286"/>
                    <a:pt x="0" y="286"/>
                  </a:cubicBezTo>
                  <a:cubicBezTo>
                    <a:pt x="286" y="286"/>
                    <a:pt x="286" y="286"/>
                    <a:pt x="286" y="286"/>
                  </a:cubicBezTo>
                  <a:cubicBezTo>
                    <a:pt x="286" y="207"/>
                    <a:pt x="254" y="135"/>
                    <a:pt x="202" y="84"/>
                  </a:cubicBezTo>
                </a:path>
              </a:pathLst>
            </a:custGeom>
            <a:solidFill>
              <a:srgbClr val="95161D"/>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dirty="0">
                <a:solidFill>
                  <a:srgbClr val="C00000"/>
                </a:solidFill>
                <a:ea typeface="微软雅黑" panose="020B0503020204020204" pitchFamily="34" charset="-122"/>
                <a:sym typeface="宋体" pitchFamily="2" charset="-122"/>
              </a:endParaRPr>
            </a:p>
          </p:txBody>
        </p:sp>
        <p:sp>
          <p:nvSpPr>
            <p:cNvPr id="72" name="Freeform 965"/>
            <p:cNvSpPr>
              <a:spLocks noChangeArrowheads="1"/>
            </p:cNvSpPr>
            <p:nvPr/>
          </p:nvSpPr>
          <p:spPr bwMode="auto">
            <a:xfrm>
              <a:off x="5686017" y="3085567"/>
              <a:ext cx="614362" cy="614362"/>
            </a:xfrm>
            <a:custGeom>
              <a:avLst/>
              <a:gdLst>
                <a:gd name="T0" fmla="*/ 0 w 286"/>
                <a:gd name="T1" fmla="*/ 0 h 286"/>
                <a:gd name="T2" fmla="*/ 0 w 286"/>
                <a:gd name="T3" fmla="*/ 286 h 286"/>
                <a:gd name="T4" fmla="*/ 286 w 286"/>
                <a:gd name="T5" fmla="*/ 286 h 286"/>
                <a:gd name="T6" fmla="*/ 286 w 286"/>
                <a:gd name="T7" fmla="*/ 286 h 286"/>
                <a:gd name="T8" fmla="*/ 202 w 286"/>
                <a:gd name="T9" fmla="*/ 84 h 286"/>
                <a:gd name="T10" fmla="*/ 0 w 286"/>
                <a:gd name="T11" fmla="*/ 0 h 286"/>
                <a:gd name="T12" fmla="*/ 0 60000 65536"/>
                <a:gd name="T13" fmla="*/ 0 60000 65536"/>
                <a:gd name="T14" fmla="*/ 0 60000 65536"/>
                <a:gd name="T15" fmla="*/ 0 60000 65536"/>
                <a:gd name="T16" fmla="*/ 0 60000 65536"/>
                <a:gd name="T17" fmla="*/ 0 60000 65536"/>
                <a:gd name="T18" fmla="*/ 0 w 286"/>
                <a:gd name="T19" fmla="*/ 0 h 286"/>
                <a:gd name="T20" fmla="*/ 286 w 286"/>
                <a:gd name="T21" fmla="*/ 286 h 286"/>
              </a:gdLst>
              <a:ahLst/>
              <a:cxnLst>
                <a:cxn ang="T12">
                  <a:pos x="T0" y="T1"/>
                </a:cxn>
                <a:cxn ang="T13">
                  <a:pos x="T2" y="T3"/>
                </a:cxn>
                <a:cxn ang="T14">
                  <a:pos x="T4" y="T5"/>
                </a:cxn>
                <a:cxn ang="T15">
                  <a:pos x="T6" y="T7"/>
                </a:cxn>
                <a:cxn ang="T16">
                  <a:pos x="T8" y="T9"/>
                </a:cxn>
                <a:cxn ang="T17">
                  <a:pos x="T10" y="T11"/>
                </a:cxn>
              </a:cxnLst>
              <a:rect l="T18" t="T19" r="T20" b="T21"/>
              <a:pathLst>
                <a:path w="286" h="286">
                  <a:moveTo>
                    <a:pt x="0" y="0"/>
                  </a:moveTo>
                  <a:cubicBezTo>
                    <a:pt x="0" y="286"/>
                    <a:pt x="0" y="286"/>
                    <a:pt x="0" y="286"/>
                  </a:cubicBezTo>
                  <a:cubicBezTo>
                    <a:pt x="286" y="286"/>
                    <a:pt x="286" y="286"/>
                    <a:pt x="286" y="286"/>
                  </a:cubicBezTo>
                  <a:cubicBezTo>
                    <a:pt x="286" y="286"/>
                    <a:pt x="286" y="286"/>
                    <a:pt x="286" y="286"/>
                  </a:cubicBezTo>
                  <a:cubicBezTo>
                    <a:pt x="286" y="207"/>
                    <a:pt x="254" y="135"/>
                    <a:pt x="202" y="84"/>
                  </a:cubicBezTo>
                  <a:cubicBezTo>
                    <a:pt x="150" y="32"/>
                    <a:pt x="79" y="0"/>
                    <a:pt x="0" y="0"/>
                  </a:cubicBezTo>
                </a:path>
              </a:pathLst>
            </a:custGeom>
            <a:solidFill>
              <a:schemeClr val="accent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73" name="Freeform 966"/>
            <p:cNvSpPr>
              <a:spLocks noChangeArrowheads="1"/>
            </p:cNvSpPr>
            <p:nvPr/>
          </p:nvSpPr>
          <p:spPr bwMode="auto">
            <a:xfrm>
              <a:off x="5070067" y="3085567"/>
              <a:ext cx="1230312" cy="1230312"/>
            </a:xfrm>
            <a:custGeom>
              <a:avLst/>
              <a:gdLst>
                <a:gd name="T0" fmla="*/ 286 w 572"/>
                <a:gd name="T1" fmla="*/ 286 h 572"/>
                <a:gd name="T2" fmla="*/ 286 w 572"/>
                <a:gd name="T3" fmla="*/ 0 h 572"/>
                <a:gd name="T4" fmla="*/ 84 w 572"/>
                <a:gd name="T5" fmla="*/ 84 h 572"/>
                <a:gd name="T6" fmla="*/ 0 w 572"/>
                <a:gd name="T7" fmla="*/ 286 h 572"/>
                <a:gd name="T8" fmla="*/ 84 w 572"/>
                <a:gd name="T9" fmla="*/ 488 h 572"/>
                <a:gd name="T10" fmla="*/ 286 w 572"/>
                <a:gd name="T11" fmla="*/ 572 h 572"/>
                <a:gd name="T12" fmla="*/ 488 w 572"/>
                <a:gd name="T13" fmla="*/ 488 h 572"/>
                <a:gd name="T14" fmla="*/ 572 w 572"/>
                <a:gd name="T15" fmla="*/ 286 h 572"/>
                <a:gd name="T16" fmla="*/ 286 w 572"/>
                <a:gd name="T17" fmla="*/ 286 h 5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2"/>
                <a:gd name="T28" fmla="*/ 0 h 572"/>
                <a:gd name="T29" fmla="*/ 572 w 572"/>
                <a:gd name="T30" fmla="*/ 572 h 5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2" h="572">
                  <a:moveTo>
                    <a:pt x="286" y="286"/>
                  </a:moveTo>
                  <a:cubicBezTo>
                    <a:pt x="286" y="0"/>
                    <a:pt x="286" y="0"/>
                    <a:pt x="286" y="0"/>
                  </a:cubicBezTo>
                  <a:cubicBezTo>
                    <a:pt x="207" y="0"/>
                    <a:pt x="136" y="32"/>
                    <a:pt x="84" y="84"/>
                  </a:cubicBezTo>
                  <a:cubicBezTo>
                    <a:pt x="32" y="135"/>
                    <a:pt x="0" y="207"/>
                    <a:pt x="0" y="286"/>
                  </a:cubicBezTo>
                  <a:cubicBezTo>
                    <a:pt x="0" y="365"/>
                    <a:pt x="32" y="436"/>
                    <a:pt x="84" y="488"/>
                  </a:cubicBezTo>
                  <a:cubicBezTo>
                    <a:pt x="136" y="540"/>
                    <a:pt x="207" y="572"/>
                    <a:pt x="286" y="572"/>
                  </a:cubicBezTo>
                  <a:cubicBezTo>
                    <a:pt x="365" y="572"/>
                    <a:pt x="436" y="540"/>
                    <a:pt x="488" y="488"/>
                  </a:cubicBezTo>
                  <a:cubicBezTo>
                    <a:pt x="540" y="436"/>
                    <a:pt x="572" y="365"/>
                    <a:pt x="572" y="286"/>
                  </a:cubicBezTo>
                  <a:cubicBezTo>
                    <a:pt x="286" y="286"/>
                    <a:pt x="286" y="286"/>
                    <a:pt x="286" y="286"/>
                  </a:cubicBezTo>
                </a:path>
              </a:pathLst>
            </a:custGeom>
            <a:solidFill>
              <a:srgbClr val="D8D8D8"/>
            </a:solidFill>
            <a:ln w="9525" cmpd="sng">
              <a:solidFill>
                <a:srgbClr val="D8D8D8"/>
              </a:solidFill>
              <a:bevel/>
              <a:headEnd/>
              <a:tailEnd/>
            </a:ln>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74" name="Freeform 967"/>
            <p:cNvSpPr>
              <a:spLocks noEditPoints="1" noChangeArrowheads="1"/>
            </p:cNvSpPr>
            <p:nvPr/>
          </p:nvSpPr>
          <p:spPr bwMode="auto">
            <a:xfrm>
              <a:off x="4977992" y="2991904"/>
              <a:ext cx="1414462" cy="1416050"/>
            </a:xfrm>
            <a:custGeom>
              <a:avLst/>
              <a:gdLst>
                <a:gd name="T0" fmla="*/ 387 w 658"/>
                <a:gd name="T1" fmla="*/ 648 h 658"/>
                <a:gd name="T2" fmla="*/ 330 w 658"/>
                <a:gd name="T3" fmla="*/ 658 h 658"/>
                <a:gd name="T4" fmla="*/ 218 w 658"/>
                <a:gd name="T5" fmla="*/ 639 h 658"/>
                <a:gd name="T6" fmla="*/ 274 w 658"/>
                <a:gd name="T7" fmla="*/ 649 h 658"/>
                <a:gd name="T8" fmla="*/ 218 w 658"/>
                <a:gd name="T9" fmla="*/ 639 h 658"/>
                <a:gd name="T10" fmla="*/ 492 w 658"/>
                <a:gd name="T11" fmla="*/ 610 h 658"/>
                <a:gd name="T12" fmla="*/ 443 w 658"/>
                <a:gd name="T13" fmla="*/ 638 h 658"/>
                <a:gd name="T14" fmla="*/ 119 w 658"/>
                <a:gd name="T15" fmla="*/ 582 h 658"/>
                <a:gd name="T16" fmla="*/ 168 w 658"/>
                <a:gd name="T17" fmla="*/ 611 h 658"/>
                <a:gd name="T18" fmla="*/ 119 w 658"/>
                <a:gd name="T19" fmla="*/ 582 h 658"/>
                <a:gd name="T20" fmla="*/ 578 w 658"/>
                <a:gd name="T21" fmla="*/ 537 h 658"/>
                <a:gd name="T22" fmla="*/ 541 w 658"/>
                <a:gd name="T23" fmla="*/ 581 h 658"/>
                <a:gd name="T24" fmla="*/ 45 w 658"/>
                <a:gd name="T25" fmla="*/ 496 h 658"/>
                <a:gd name="T26" fmla="*/ 82 w 658"/>
                <a:gd name="T27" fmla="*/ 539 h 658"/>
                <a:gd name="T28" fmla="*/ 45 w 658"/>
                <a:gd name="T29" fmla="*/ 496 h 658"/>
                <a:gd name="T30" fmla="*/ 578 w 658"/>
                <a:gd name="T31" fmla="*/ 537 h 658"/>
                <a:gd name="T32" fmla="*/ 610 w 658"/>
                <a:gd name="T33" fmla="*/ 491 h 658"/>
                <a:gd name="T34" fmla="*/ 639 w 658"/>
                <a:gd name="T35" fmla="*/ 441 h 658"/>
                <a:gd name="T36" fmla="*/ 610 w 658"/>
                <a:gd name="T37" fmla="*/ 491 h 658"/>
                <a:gd name="T38" fmla="*/ 10 w 658"/>
                <a:gd name="T39" fmla="*/ 388 h 658"/>
                <a:gd name="T40" fmla="*/ 20 w 658"/>
                <a:gd name="T41" fmla="*/ 444 h 658"/>
                <a:gd name="T42" fmla="*/ 649 w 658"/>
                <a:gd name="T43" fmla="*/ 385 h 658"/>
                <a:gd name="T44" fmla="*/ 653 w 658"/>
                <a:gd name="T45" fmla="*/ 323 h 658"/>
                <a:gd name="T46" fmla="*/ 658 w 658"/>
                <a:gd name="T47" fmla="*/ 329 h 658"/>
                <a:gd name="T48" fmla="*/ 649 w 658"/>
                <a:gd name="T49" fmla="*/ 385 h 658"/>
                <a:gd name="T50" fmla="*/ 4 w 658"/>
                <a:gd name="T51" fmla="*/ 275 h 658"/>
                <a:gd name="T52" fmla="*/ 4 w 658"/>
                <a:gd name="T53" fmla="*/ 329 h 658"/>
                <a:gd name="T54" fmla="*/ 0 w 658"/>
                <a:gd name="T55" fmla="*/ 332 h 658"/>
                <a:gd name="T56" fmla="*/ 632 w 658"/>
                <a:gd name="T57" fmla="*/ 213 h 658"/>
                <a:gd name="T58" fmla="*/ 652 w 658"/>
                <a:gd name="T59" fmla="*/ 266 h 658"/>
                <a:gd name="T60" fmla="*/ 632 w 658"/>
                <a:gd name="T61" fmla="*/ 213 h 658"/>
                <a:gd name="T62" fmla="*/ 42 w 658"/>
                <a:gd name="T63" fmla="*/ 167 h 658"/>
                <a:gd name="T64" fmla="*/ 23 w 658"/>
                <a:gd name="T65" fmla="*/ 221 h 658"/>
                <a:gd name="T66" fmla="*/ 574 w 658"/>
                <a:gd name="T67" fmla="*/ 117 h 658"/>
                <a:gd name="T68" fmla="*/ 612 w 658"/>
                <a:gd name="T69" fmla="*/ 160 h 658"/>
                <a:gd name="T70" fmla="*/ 574 w 658"/>
                <a:gd name="T71" fmla="*/ 117 h 658"/>
                <a:gd name="T72" fmla="*/ 78 w 658"/>
                <a:gd name="T73" fmla="*/ 123 h 658"/>
                <a:gd name="T74" fmla="*/ 75 w 658"/>
                <a:gd name="T75" fmla="*/ 120 h 658"/>
                <a:gd name="T76" fmla="*/ 118 w 658"/>
                <a:gd name="T77" fmla="*/ 83 h 658"/>
                <a:gd name="T78" fmla="*/ 75 w 658"/>
                <a:gd name="T79" fmla="*/ 120 h 658"/>
                <a:gd name="T80" fmla="*/ 490 w 658"/>
                <a:gd name="T81" fmla="*/ 41 h 658"/>
                <a:gd name="T82" fmla="*/ 534 w 658"/>
                <a:gd name="T83" fmla="*/ 77 h 658"/>
                <a:gd name="T84" fmla="*/ 161 w 658"/>
                <a:gd name="T85" fmla="*/ 46 h 658"/>
                <a:gd name="T86" fmla="*/ 214 w 658"/>
                <a:gd name="T87" fmla="*/ 25 h 658"/>
                <a:gd name="T88" fmla="*/ 161 w 658"/>
                <a:gd name="T89" fmla="*/ 46 h 658"/>
                <a:gd name="T90" fmla="*/ 382 w 658"/>
                <a:gd name="T91" fmla="*/ 4 h 658"/>
                <a:gd name="T92" fmla="*/ 436 w 658"/>
                <a:gd name="T93" fmla="*/ 22 h 658"/>
                <a:gd name="T94" fmla="*/ 268 w 658"/>
                <a:gd name="T95" fmla="*/ 5 h 658"/>
                <a:gd name="T96" fmla="*/ 325 w 658"/>
                <a:gd name="T97" fmla="*/ 4 h 658"/>
                <a:gd name="T98" fmla="*/ 268 w 658"/>
                <a:gd name="T99" fmla="*/ 5 h 6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58"/>
                <a:gd name="T151" fmla="*/ 0 h 658"/>
                <a:gd name="T152" fmla="*/ 658 w 658"/>
                <a:gd name="T153" fmla="*/ 658 h 6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58" h="658">
                  <a:moveTo>
                    <a:pt x="330" y="653"/>
                  </a:moveTo>
                  <a:cubicBezTo>
                    <a:pt x="350" y="653"/>
                    <a:pt x="368" y="652"/>
                    <a:pt x="387" y="648"/>
                  </a:cubicBezTo>
                  <a:cubicBezTo>
                    <a:pt x="387" y="653"/>
                    <a:pt x="387" y="653"/>
                    <a:pt x="387" y="653"/>
                  </a:cubicBezTo>
                  <a:cubicBezTo>
                    <a:pt x="369" y="656"/>
                    <a:pt x="350" y="658"/>
                    <a:pt x="330" y="658"/>
                  </a:cubicBezTo>
                  <a:cubicBezTo>
                    <a:pt x="330" y="653"/>
                    <a:pt x="330" y="653"/>
                    <a:pt x="330" y="653"/>
                  </a:cubicBezTo>
                  <a:moveTo>
                    <a:pt x="218" y="639"/>
                  </a:moveTo>
                  <a:cubicBezTo>
                    <a:pt x="220" y="634"/>
                    <a:pt x="220" y="634"/>
                    <a:pt x="220" y="634"/>
                  </a:cubicBezTo>
                  <a:cubicBezTo>
                    <a:pt x="237" y="641"/>
                    <a:pt x="255" y="646"/>
                    <a:pt x="274" y="649"/>
                  </a:cubicBezTo>
                  <a:cubicBezTo>
                    <a:pt x="273" y="653"/>
                    <a:pt x="273" y="653"/>
                    <a:pt x="273" y="653"/>
                  </a:cubicBezTo>
                  <a:cubicBezTo>
                    <a:pt x="254" y="650"/>
                    <a:pt x="236" y="645"/>
                    <a:pt x="218" y="639"/>
                  </a:cubicBezTo>
                  <a:moveTo>
                    <a:pt x="441" y="634"/>
                  </a:moveTo>
                  <a:cubicBezTo>
                    <a:pt x="459" y="627"/>
                    <a:pt x="476" y="619"/>
                    <a:pt x="492" y="610"/>
                  </a:cubicBezTo>
                  <a:cubicBezTo>
                    <a:pt x="494" y="614"/>
                    <a:pt x="494" y="614"/>
                    <a:pt x="494" y="614"/>
                  </a:cubicBezTo>
                  <a:cubicBezTo>
                    <a:pt x="478" y="623"/>
                    <a:pt x="461" y="631"/>
                    <a:pt x="443" y="638"/>
                  </a:cubicBezTo>
                  <a:cubicBezTo>
                    <a:pt x="441" y="634"/>
                    <a:pt x="441" y="634"/>
                    <a:pt x="441" y="634"/>
                  </a:cubicBezTo>
                  <a:moveTo>
                    <a:pt x="119" y="582"/>
                  </a:moveTo>
                  <a:cubicBezTo>
                    <a:pt x="122" y="579"/>
                    <a:pt x="122" y="579"/>
                    <a:pt x="122" y="579"/>
                  </a:cubicBezTo>
                  <a:cubicBezTo>
                    <a:pt x="136" y="591"/>
                    <a:pt x="152" y="602"/>
                    <a:pt x="168" y="611"/>
                  </a:cubicBezTo>
                  <a:cubicBezTo>
                    <a:pt x="166" y="615"/>
                    <a:pt x="166" y="615"/>
                    <a:pt x="166" y="615"/>
                  </a:cubicBezTo>
                  <a:cubicBezTo>
                    <a:pt x="149" y="605"/>
                    <a:pt x="134" y="595"/>
                    <a:pt x="119" y="582"/>
                  </a:cubicBezTo>
                  <a:moveTo>
                    <a:pt x="538" y="577"/>
                  </a:moveTo>
                  <a:cubicBezTo>
                    <a:pt x="553" y="565"/>
                    <a:pt x="566" y="551"/>
                    <a:pt x="578" y="537"/>
                  </a:cubicBezTo>
                  <a:cubicBezTo>
                    <a:pt x="582" y="540"/>
                    <a:pt x="582" y="540"/>
                    <a:pt x="582" y="540"/>
                  </a:cubicBezTo>
                  <a:cubicBezTo>
                    <a:pt x="569" y="555"/>
                    <a:pt x="556" y="568"/>
                    <a:pt x="541" y="581"/>
                  </a:cubicBezTo>
                  <a:cubicBezTo>
                    <a:pt x="538" y="577"/>
                    <a:pt x="538" y="577"/>
                    <a:pt x="538" y="577"/>
                  </a:cubicBezTo>
                  <a:moveTo>
                    <a:pt x="45" y="496"/>
                  </a:moveTo>
                  <a:cubicBezTo>
                    <a:pt x="49" y="493"/>
                    <a:pt x="49" y="493"/>
                    <a:pt x="49" y="493"/>
                  </a:cubicBezTo>
                  <a:cubicBezTo>
                    <a:pt x="59" y="509"/>
                    <a:pt x="70" y="525"/>
                    <a:pt x="82" y="539"/>
                  </a:cubicBezTo>
                  <a:cubicBezTo>
                    <a:pt x="78" y="542"/>
                    <a:pt x="78" y="542"/>
                    <a:pt x="78" y="542"/>
                  </a:cubicBezTo>
                  <a:cubicBezTo>
                    <a:pt x="66" y="528"/>
                    <a:pt x="55" y="512"/>
                    <a:pt x="45" y="496"/>
                  </a:cubicBezTo>
                  <a:moveTo>
                    <a:pt x="578" y="537"/>
                  </a:moveTo>
                  <a:cubicBezTo>
                    <a:pt x="578" y="537"/>
                    <a:pt x="578" y="537"/>
                    <a:pt x="578" y="537"/>
                  </a:cubicBezTo>
                  <a:cubicBezTo>
                    <a:pt x="578" y="537"/>
                    <a:pt x="578" y="537"/>
                    <a:pt x="578" y="537"/>
                  </a:cubicBezTo>
                  <a:moveTo>
                    <a:pt x="610" y="491"/>
                  </a:moveTo>
                  <a:cubicBezTo>
                    <a:pt x="620" y="475"/>
                    <a:pt x="628" y="457"/>
                    <a:pt x="634" y="440"/>
                  </a:cubicBezTo>
                  <a:cubicBezTo>
                    <a:pt x="639" y="441"/>
                    <a:pt x="639" y="441"/>
                    <a:pt x="639" y="441"/>
                  </a:cubicBezTo>
                  <a:cubicBezTo>
                    <a:pt x="632" y="459"/>
                    <a:pt x="624" y="477"/>
                    <a:pt x="614" y="493"/>
                  </a:cubicBezTo>
                  <a:cubicBezTo>
                    <a:pt x="610" y="491"/>
                    <a:pt x="610" y="491"/>
                    <a:pt x="610" y="491"/>
                  </a:cubicBezTo>
                  <a:moveTo>
                    <a:pt x="5" y="389"/>
                  </a:moveTo>
                  <a:cubicBezTo>
                    <a:pt x="10" y="388"/>
                    <a:pt x="10" y="388"/>
                    <a:pt x="10" y="388"/>
                  </a:cubicBezTo>
                  <a:cubicBezTo>
                    <a:pt x="13" y="407"/>
                    <a:pt x="18" y="425"/>
                    <a:pt x="25" y="442"/>
                  </a:cubicBezTo>
                  <a:cubicBezTo>
                    <a:pt x="20" y="444"/>
                    <a:pt x="20" y="444"/>
                    <a:pt x="20" y="444"/>
                  </a:cubicBezTo>
                  <a:cubicBezTo>
                    <a:pt x="14" y="426"/>
                    <a:pt x="9" y="408"/>
                    <a:pt x="5" y="389"/>
                  </a:cubicBezTo>
                  <a:moveTo>
                    <a:pt x="649" y="385"/>
                  </a:moveTo>
                  <a:cubicBezTo>
                    <a:pt x="652" y="367"/>
                    <a:pt x="653" y="348"/>
                    <a:pt x="653" y="329"/>
                  </a:cubicBezTo>
                  <a:cubicBezTo>
                    <a:pt x="653" y="327"/>
                    <a:pt x="653" y="325"/>
                    <a:pt x="653" y="323"/>
                  </a:cubicBezTo>
                  <a:cubicBezTo>
                    <a:pt x="658" y="323"/>
                    <a:pt x="658" y="323"/>
                    <a:pt x="658" y="323"/>
                  </a:cubicBezTo>
                  <a:cubicBezTo>
                    <a:pt x="658" y="325"/>
                    <a:pt x="658" y="327"/>
                    <a:pt x="658" y="329"/>
                  </a:cubicBezTo>
                  <a:cubicBezTo>
                    <a:pt x="658" y="348"/>
                    <a:pt x="657" y="367"/>
                    <a:pt x="653" y="386"/>
                  </a:cubicBezTo>
                  <a:cubicBezTo>
                    <a:pt x="649" y="385"/>
                    <a:pt x="649" y="385"/>
                    <a:pt x="649" y="385"/>
                  </a:cubicBezTo>
                  <a:moveTo>
                    <a:pt x="0" y="329"/>
                  </a:moveTo>
                  <a:cubicBezTo>
                    <a:pt x="0" y="310"/>
                    <a:pt x="1" y="292"/>
                    <a:pt x="4" y="275"/>
                  </a:cubicBezTo>
                  <a:cubicBezTo>
                    <a:pt x="9" y="275"/>
                    <a:pt x="9" y="275"/>
                    <a:pt x="9" y="275"/>
                  </a:cubicBezTo>
                  <a:cubicBezTo>
                    <a:pt x="6" y="293"/>
                    <a:pt x="4" y="311"/>
                    <a:pt x="4" y="329"/>
                  </a:cubicBezTo>
                  <a:cubicBezTo>
                    <a:pt x="4" y="330"/>
                    <a:pt x="4" y="331"/>
                    <a:pt x="4" y="332"/>
                  </a:cubicBezTo>
                  <a:cubicBezTo>
                    <a:pt x="0" y="332"/>
                    <a:pt x="0" y="332"/>
                    <a:pt x="0" y="332"/>
                  </a:cubicBezTo>
                  <a:cubicBezTo>
                    <a:pt x="0" y="331"/>
                    <a:pt x="0" y="330"/>
                    <a:pt x="0" y="329"/>
                  </a:cubicBezTo>
                  <a:moveTo>
                    <a:pt x="632" y="213"/>
                  </a:moveTo>
                  <a:cubicBezTo>
                    <a:pt x="637" y="211"/>
                    <a:pt x="637" y="211"/>
                    <a:pt x="637" y="211"/>
                  </a:cubicBezTo>
                  <a:cubicBezTo>
                    <a:pt x="643" y="229"/>
                    <a:pt x="649" y="247"/>
                    <a:pt x="652" y="266"/>
                  </a:cubicBezTo>
                  <a:cubicBezTo>
                    <a:pt x="648" y="267"/>
                    <a:pt x="648" y="267"/>
                    <a:pt x="648" y="267"/>
                  </a:cubicBezTo>
                  <a:cubicBezTo>
                    <a:pt x="644" y="249"/>
                    <a:pt x="639" y="230"/>
                    <a:pt x="632" y="213"/>
                  </a:cubicBezTo>
                  <a:moveTo>
                    <a:pt x="18" y="219"/>
                  </a:moveTo>
                  <a:cubicBezTo>
                    <a:pt x="25" y="201"/>
                    <a:pt x="33" y="184"/>
                    <a:pt x="42" y="167"/>
                  </a:cubicBezTo>
                  <a:cubicBezTo>
                    <a:pt x="46" y="169"/>
                    <a:pt x="46" y="169"/>
                    <a:pt x="46" y="169"/>
                  </a:cubicBezTo>
                  <a:cubicBezTo>
                    <a:pt x="37" y="186"/>
                    <a:pt x="29" y="203"/>
                    <a:pt x="23" y="221"/>
                  </a:cubicBezTo>
                  <a:cubicBezTo>
                    <a:pt x="18" y="219"/>
                    <a:pt x="18" y="219"/>
                    <a:pt x="18" y="219"/>
                  </a:cubicBezTo>
                  <a:moveTo>
                    <a:pt x="574" y="117"/>
                  </a:moveTo>
                  <a:cubicBezTo>
                    <a:pt x="578" y="113"/>
                    <a:pt x="578" y="113"/>
                    <a:pt x="578" y="113"/>
                  </a:cubicBezTo>
                  <a:cubicBezTo>
                    <a:pt x="590" y="128"/>
                    <a:pt x="602" y="143"/>
                    <a:pt x="612" y="160"/>
                  </a:cubicBezTo>
                  <a:cubicBezTo>
                    <a:pt x="607" y="162"/>
                    <a:pt x="607" y="162"/>
                    <a:pt x="607" y="162"/>
                  </a:cubicBezTo>
                  <a:cubicBezTo>
                    <a:pt x="598" y="146"/>
                    <a:pt x="587" y="131"/>
                    <a:pt x="574" y="117"/>
                  </a:cubicBezTo>
                  <a:moveTo>
                    <a:pt x="78" y="123"/>
                  </a:moveTo>
                  <a:cubicBezTo>
                    <a:pt x="78" y="123"/>
                    <a:pt x="78" y="123"/>
                    <a:pt x="78" y="123"/>
                  </a:cubicBezTo>
                  <a:cubicBezTo>
                    <a:pt x="78" y="123"/>
                    <a:pt x="78" y="123"/>
                    <a:pt x="78" y="123"/>
                  </a:cubicBezTo>
                  <a:moveTo>
                    <a:pt x="75" y="120"/>
                  </a:moveTo>
                  <a:cubicBezTo>
                    <a:pt x="87" y="105"/>
                    <a:pt x="100" y="91"/>
                    <a:pt x="115" y="79"/>
                  </a:cubicBezTo>
                  <a:cubicBezTo>
                    <a:pt x="118" y="83"/>
                    <a:pt x="118" y="83"/>
                    <a:pt x="118" y="83"/>
                  </a:cubicBezTo>
                  <a:cubicBezTo>
                    <a:pt x="103" y="95"/>
                    <a:pt x="90" y="108"/>
                    <a:pt x="78" y="123"/>
                  </a:cubicBezTo>
                  <a:cubicBezTo>
                    <a:pt x="75" y="120"/>
                    <a:pt x="75" y="120"/>
                    <a:pt x="75" y="120"/>
                  </a:cubicBezTo>
                  <a:moveTo>
                    <a:pt x="487" y="46"/>
                  </a:moveTo>
                  <a:cubicBezTo>
                    <a:pt x="490" y="41"/>
                    <a:pt x="490" y="41"/>
                    <a:pt x="490" y="41"/>
                  </a:cubicBezTo>
                  <a:cubicBezTo>
                    <a:pt x="506" y="51"/>
                    <a:pt x="522" y="62"/>
                    <a:pt x="537" y="74"/>
                  </a:cubicBezTo>
                  <a:cubicBezTo>
                    <a:pt x="534" y="77"/>
                    <a:pt x="534" y="77"/>
                    <a:pt x="534" y="77"/>
                  </a:cubicBezTo>
                  <a:cubicBezTo>
                    <a:pt x="519" y="65"/>
                    <a:pt x="504" y="55"/>
                    <a:pt x="487" y="46"/>
                  </a:cubicBezTo>
                  <a:moveTo>
                    <a:pt x="161" y="46"/>
                  </a:moveTo>
                  <a:cubicBezTo>
                    <a:pt x="177" y="36"/>
                    <a:pt x="195" y="28"/>
                    <a:pt x="213" y="21"/>
                  </a:cubicBezTo>
                  <a:cubicBezTo>
                    <a:pt x="214" y="25"/>
                    <a:pt x="214" y="25"/>
                    <a:pt x="214" y="25"/>
                  </a:cubicBezTo>
                  <a:cubicBezTo>
                    <a:pt x="197" y="32"/>
                    <a:pt x="180" y="40"/>
                    <a:pt x="164" y="50"/>
                  </a:cubicBezTo>
                  <a:cubicBezTo>
                    <a:pt x="161" y="46"/>
                    <a:pt x="161" y="46"/>
                    <a:pt x="161" y="46"/>
                  </a:cubicBezTo>
                  <a:moveTo>
                    <a:pt x="381" y="9"/>
                  </a:moveTo>
                  <a:cubicBezTo>
                    <a:pt x="382" y="4"/>
                    <a:pt x="382" y="4"/>
                    <a:pt x="382" y="4"/>
                  </a:cubicBezTo>
                  <a:cubicBezTo>
                    <a:pt x="401" y="7"/>
                    <a:pt x="419" y="12"/>
                    <a:pt x="437" y="18"/>
                  </a:cubicBezTo>
                  <a:cubicBezTo>
                    <a:pt x="436" y="22"/>
                    <a:pt x="436" y="22"/>
                    <a:pt x="436" y="22"/>
                  </a:cubicBezTo>
                  <a:cubicBezTo>
                    <a:pt x="418" y="16"/>
                    <a:pt x="400" y="12"/>
                    <a:pt x="381" y="9"/>
                  </a:cubicBezTo>
                  <a:moveTo>
                    <a:pt x="268" y="5"/>
                  </a:moveTo>
                  <a:cubicBezTo>
                    <a:pt x="286" y="2"/>
                    <a:pt x="305" y="0"/>
                    <a:pt x="325" y="0"/>
                  </a:cubicBezTo>
                  <a:cubicBezTo>
                    <a:pt x="325" y="4"/>
                    <a:pt x="325" y="4"/>
                    <a:pt x="325" y="4"/>
                  </a:cubicBezTo>
                  <a:cubicBezTo>
                    <a:pt x="306" y="5"/>
                    <a:pt x="287" y="7"/>
                    <a:pt x="269" y="10"/>
                  </a:cubicBezTo>
                  <a:cubicBezTo>
                    <a:pt x="268" y="5"/>
                    <a:pt x="268" y="5"/>
                    <a:pt x="268" y="5"/>
                  </a:cubicBezTo>
                </a:path>
              </a:pathLst>
            </a:custGeom>
            <a:solidFill>
              <a:srgbClr val="C00000"/>
            </a:solidFill>
            <a:ln>
              <a:solidFill>
                <a:schemeClr val="accent4"/>
              </a:solid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dirty="0">
                <a:solidFill>
                  <a:srgbClr val="C00000"/>
                </a:solidFill>
                <a:ea typeface="微软雅黑" panose="020B0503020204020204" pitchFamily="34" charset="-122"/>
                <a:sym typeface="宋体" pitchFamily="2" charset="-122"/>
              </a:endParaRPr>
            </a:p>
          </p:txBody>
        </p:sp>
        <p:sp>
          <p:nvSpPr>
            <p:cNvPr id="75" name="TextBox 682"/>
            <p:cNvSpPr>
              <a:spLocks noChangeArrowheads="1"/>
            </p:cNvSpPr>
            <p:nvPr/>
          </p:nvSpPr>
          <p:spPr bwMode="auto">
            <a:xfrm>
              <a:off x="5087529" y="3587217"/>
              <a:ext cx="692698" cy="39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sz="2000" b="1" dirty="0">
                  <a:solidFill>
                    <a:schemeClr val="tx1">
                      <a:lumMod val="65000"/>
                      <a:lumOff val="35000"/>
                    </a:schemeClr>
                  </a:solidFill>
                  <a:latin typeface="方正中等线简体" pitchFamily="2" charset="-122"/>
                  <a:ea typeface="方正中等线简体" pitchFamily="2" charset="-122"/>
                </a:rPr>
                <a:t>25</a:t>
              </a:r>
              <a:r>
                <a:rPr lang="en-US" sz="1600" b="1" dirty="0">
                  <a:solidFill>
                    <a:schemeClr val="tx1">
                      <a:lumMod val="65000"/>
                      <a:lumOff val="35000"/>
                    </a:schemeClr>
                  </a:solidFill>
                  <a:latin typeface="方正中等线简体" pitchFamily="2" charset="-122"/>
                  <a:ea typeface="方正中等线简体" pitchFamily="2" charset="-122"/>
                </a:rPr>
                <a:t>%</a:t>
              </a:r>
              <a:endParaRPr lang="zh-CN" altLang="en-US" sz="1600" b="1" dirty="0">
                <a:solidFill>
                  <a:schemeClr val="tx1">
                    <a:lumMod val="65000"/>
                    <a:lumOff val="35000"/>
                  </a:schemeClr>
                </a:solidFill>
                <a:latin typeface="方正中等线简体" pitchFamily="2" charset="-122"/>
                <a:ea typeface="方正中等线简体" pitchFamily="2" charset="-122"/>
              </a:endParaRPr>
            </a:p>
          </p:txBody>
        </p:sp>
      </p:grpSp>
      <p:sp>
        <p:nvSpPr>
          <p:cNvPr id="47" name="文本框 37"/>
          <p:cNvSpPr txBox="1"/>
          <p:nvPr/>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54"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998025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25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anim calcmode="lin" valueType="num">
                                      <p:cBhvr>
                                        <p:cTn id="31" dur="500" fill="hold"/>
                                        <p:tgtEl>
                                          <p:spTgt spid="5"/>
                                        </p:tgtEl>
                                        <p:attrNameLst>
                                          <p:attrName>ppt_x</p:attrName>
                                        </p:attrNameLst>
                                      </p:cBhvr>
                                      <p:tavLst>
                                        <p:tav tm="0">
                                          <p:val>
                                            <p:fltVal val="0.5"/>
                                          </p:val>
                                        </p:tav>
                                        <p:tav tm="100000">
                                          <p:val>
                                            <p:strVal val="#ppt_x"/>
                                          </p:val>
                                        </p:tav>
                                      </p:tavLst>
                                    </p:anim>
                                    <p:anim calcmode="lin" valueType="num">
                                      <p:cBhvr>
                                        <p:cTn id="32" dur="500" fill="hold"/>
                                        <p:tgtEl>
                                          <p:spTgt spid="5"/>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6" presetClass="emph" presetSubtype="0" fill="hold" nodeType="afterEffect">
                                  <p:stCondLst>
                                    <p:cond delay="0"/>
                                  </p:stCondLst>
                                  <p:childTnLst>
                                    <p:animEffect transition="out" filter="fade">
                                      <p:cBhvr>
                                        <p:cTn id="35" dur="500" tmFilter="0, 0; .2, .5; .8, .5; 1, 0"/>
                                        <p:tgtEl>
                                          <p:spTgt spid="3"/>
                                        </p:tgtEl>
                                      </p:cBhvr>
                                    </p:animEffect>
                                    <p:animScale>
                                      <p:cBhvr>
                                        <p:cTn id="36" dur="250" autoRev="1" fill="hold"/>
                                        <p:tgtEl>
                                          <p:spTgt spid="3"/>
                                        </p:tgtEl>
                                      </p:cBhvr>
                                      <p:by x="105000" y="105000"/>
                                    </p:animScale>
                                  </p:childTnLst>
                                </p:cTn>
                              </p:par>
                              <p:par>
                                <p:cTn id="37" presetID="26" presetClass="emph" presetSubtype="0" fill="hold" nodeType="withEffect">
                                  <p:stCondLst>
                                    <p:cond delay="250"/>
                                  </p:stCondLst>
                                  <p:childTnLst>
                                    <p:animEffect transition="out" filter="fade">
                                      <p:cBhvr>
                                        <p:cTn id="38" dur="500" tmFilter="0, 0; .2, .5; .8, .5; 1, 0"/>
                                        <p:tgtEl>
                                          <p:spTgt spid="6"/>
                                        </p:tgtEl>
                                      </p:cBhvr>
                                    </p:animEffect>
                                    <p:animScale>
                                      <p:cBhvr>
                                        <p:cTn id="39" dur="250" autoRev="1" fill="hold"/>
                                        <p:tgtEl>
                                          <p:spTgt spid="6"/>
                                        </p:tgtEl>
                                      </p:cBhvr>
                                      <p:by x="105000" y="105000"/>
                                    </p:animScale>
                                  </p:childTnLst>
                                </p:cTn>
                              </p:par>
                              <p:par>
                                <p:cTn id="40" presetID="26" presetClass="emph" presetSubtype="0" fill="hold" nodeType="withEffect">
                                  <p:stCondLst>
                                    <p:cond delay="500"/>
                                  </p:stCondLst>
                                  <p:childTnLst>
                                    <p:animEffect transition="out" filter="fade">
                                      <p:cBhvr>
                                        <p:cTn id="41" dur="500" tmFilter="0, 0; .2, .5; .8, .5; 1, 0"/>
                                        <p:tgtEl>
                                          <p:spTgt spid="4"/>
                                        </p:tgtEl>
                                      </p:cBhvr>
                                    </p:animEffect>
                                    <p:animScale>
                                      <p:cBhvr>
                                        <p:cTn id="42" dur="250" autoRev="1" fill="hold"/>
                                        <p:tgtEl>
                                          <p:spTgt spid="4"/>
                                        </p:tgtEl>
                                      </p:cBhvr>
                                      <p:by x="105000" y="105000"/>
                                    </p:animScale>
                                  </p:childTnLst>
                                </p:cTn>
                              </p:par>
                              <p:par>
                                <p:cTn id="43" presetID="26" presetClass="emph" presetSubtype="0" fill="hold" nodeType="withEffect">
                                  <p:stCondLst>
                                    <p:cond delay="750"/>
                                  </p:stCondLst>
                                  <p:childTnLst>
                                    <p:animEffect transition="out" filter="fade">
                                      <p:cBhvr>
                                        <p:cTn id="44" dur="500" tmFilter="0, 0; .2, .5; .8, .5; 1, 0"/>
                                        <p:tgtEl>
                                          <p:spTgt spid="5"/>
                                        </p:tgtEl>
                                      </p:cBhvr>
                                    </p:animEffect>
                                    <p:animScale>
                                      <p:cBhvr>
                                        <p:cTn id="45" dur="250" autoRev="1" fill="hold"/>
                                        <p:tgtEl>
                                          <p:spTgt spid="5"/>
                                        </p:tgtEl>
                                      </p:cBhvr>
                                      <p:by x="105000" y="105000"/>
                                    </p:animScale>
                                  </p:childTnLst>
                                </p:cTn>
                              </p:par>
                            </p:childTnLst>
                          </p:cTn>
                        </p:par>
                        <p:par>
                          <p:cTn id="46" fill="hold">
                            <p:stCondLst>
                              <p:cond delay="2000"/>
                            </p:stCondLst>
                            <p:childTnLst>
                              <p:par>
                                <p:cTn id="47" presetID="2" presetClass="entr" presetSubtype="4"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childTnLst>
                          </p:cTn>
                        </p:par>
                        <p:par>
                          <p:cTn id="63" fill="hold">
                            <p:stCondLst>
                              <p:cond delay="25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40"/>
                                        </p:tgtEl>
                                        <p:attrNameLst>
                                          <p:attrName>ppt_y</p:attrName>
                                        </p:attrNameLst>
                                      </p:cBhvr>
                                      <p:tavLst>
                                        <p:tav tm="0">
                                          <p:val>
                                            <p:strVal val="#ppt_y"/>
                                          </p:val>
                                        </p:tav>
                                        <p:tav tm="100000">
                                          <p:val>
                                            <p:strVal val="#ppt_y"/>
                                          </p:val>
                                        </p:tav>
                                      </p:tavLst>
                                    </p:anim>
                                    <p:anim calcmode="lin" valueType="num">
                                      <p:cBhvr>
                                        <p:cTn id="68"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40"/>
                                        </p:tgtEl>
                                      </p:cBhvr>
                                    </p:animEffect>
                                  </p:childTnLst>
                                </p:cTn>
                              </p:par>
                            </p:childTnLst>
                          </p:cTn>
                        </p:par>
                        <p:par>
                          <p:cTn id="71" fill="hold">
                            <p:stCondLst>
                              <p:cond delay="565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42"/>
                                        </p:tgtEl>
                                        <p:attrNameLst>
                                          <p:attrName>ppt_y</p:attrName>
                                        </p:attrNameLst>
                                      </p:cBhvr>
                                      <p:tavLst>
                                        <p:tav tm="0">
                                          <p:val>
                                            <p:strVal val="#ppt_y"/>
                                          </p:val>
                                        </p:tav>
                                        <p:tav tm="100000">
                                          <p:val>
                                            <p:strVal val="#ppt_y"/>
                                          </p:val>
                                        </p:tav>
                                      </p:tavLst>
                                    </p:anim>
                                    <p:anim calcmode="lin" valueType="num">
                                      <p:cBhvr>
                                        <p:cTn id="76"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42"/>
                                        </p:tgtEl>
                                      </p:cBhvr>
                                    </p:animEffect>
                                  </p:childTnLst>
                                </p:cTn>
                              </p:par>
                            </p:childTnLst>
                          </p:cTn>
                        </p:par>
                        <p:par>
                          <p:cTn id="79" fill="hold">
                            <p:stCondLst>
                              <p:cond delay="880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44"/>
                                        </p:tgtEl>
                                        <p:attrNameLst>
                                          <p:attrName>style.visibility</p:attrName>
                                        </p:attrNameLst>
                                      </p:cBhvr>
                                      <p:to>
                                        <p:strVal val="visible"/>
                                      </p:to>
                                    </p:set>
                                    <p:anim calcmode="lin" valueType="num">
                                      <p:cBhvr>
                                        <p:cTn id="82"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44"/>
                                        </p:tgtEl>
                                        <p:attrNameLst>
                                          <p:attrName>ppt_y</p:attrName>
                                        </p:attrNameLst>
                                      </p:cBhvr>
                                      <p:tavLst>
                                        <p:tav tm="0">
                                          <p:val>
                                            <p:strVal val="#ppt_y"/>
                                          </p:val>
                                        </p:tav>
                                        <p:tav tm="100000">
                                          <p:val>
                                            <p:strVal val="#ppt_y"/>
                                          </p:val>
                                        </p:tav>
                                      </p:tavLst>
                                    </p:anim>
                                    <p:anim calcmode="lin" valueType="num">
                                      <p:cBhvr>
                                        <p:cTn id="84"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44"/>
                                        </p:tgtEl>
                                      </p:cBhvr>
                                    </p:animEffect>
                                  </p:childTnLst>
                                </p:cTn>
                              </p:par>
                            </p:childTnLst>
                          </p:cTn>
                        </p:par>
                        <p:par>
                          <p:cTn id="87" fill="hold">
                            <p:stCondLst>
                              <p:cond delay="11950"/>
                            </p:stCondLst>
                            <p:childTnLst>
                              <p:par>
                                <p:cTn id="88" presetID="41" presetClass="entr" presetSubtype="0" fill="hold" grpId="0" nodeType="afterEffect">
                                  <p:stCondLst>
                                    <p:cond delay="0"/>
                                  </p:stCondLst>
                                  <p:iterate type="lt">
                                    <p:tmPct val="10000"/>
                                  </p:iterate>
                                  <p:childTnLst>
                                    <p:set>
                                      <p:cBhvr>
                                        <p:cTn id="89" dur="1" fill="hold">
                                          <p:stCondLst>
                                            <p:cond delay="0"/>
                                          </p:stCondLst>
                                        </p:cTn>
                                        <p:tgtEl>
                                          <p:spTgt spid="46"/>
                                        </p:tgtEl>
                                        <p:attrNameLst>
                                          <p:attrName>style.visibility</p:attrName>
                                        </p:attrNameLst>
                                      </p:cBhvr>
                                      <p:to>
                                        <p:strVal val="visible"/>
                                      </p:to>
                                    </p:set>
                                    <p:anim calcmode="lin" valueType="num">
                                      <p:cBhvr>
                                        <p:cTn id="90"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46"/>
                                        </p:tgtEl>
                                        <p:attrNameLst>
                                          <p:attrName>ppt_y</p:attrName>
                                        </p:attrNameLst>
                                      </p:cBhvr>
                                      <p:tavLst>
                                        <p:tav tm="0">
                                          <p:val>
                                            <p:strVal val="#ppt_y"/>
                                          </p:val>
                                        </p:tav>
                                        <p:tav tm="100000">
                                          <p:val>
                                            <p:strVal val="#ppt_y"/>
                                          </p:val>
                                        </p:tav>
                                      </p:tavLst>
                                    </p:anim>
                                    <p:anim calcmode="lin" valueType="num">
                                      <p:cBhvr>
                                        <p:cTn id="92"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5"/>
          <p:cNvSpPr/>
          <p:nvPr/>
        </p:nvSpPr>
        <p:spPr bwMode="auto">
          <a:xfrm>
            <a:off x="729760" y="1687376"/>
            <a:ext cx="792647" cy="989023"/>
          </a:xfrm>
          <a:custGeom>
            <a:avLst/>
            <a:gdLst>
              <a:gd name="T0" fmla="*/ 657 w 1315"/>
              <a:gd name="T1" fmla="*/ 0 h 1635"/>
              <a:gd name="T2" fmla="*/ 1315 w 1315"/>
              <a:gd name="T3" fmla="*/ 657 h 1635"/>
              <a:gd name="T4" fmla="*/ 657 w 1315"/>
              <a:gd name="T5" fmla="*/ 1635 h 1635"/>
              <a:gd name="T6" fmla="*/ 0 w 1315"/>
              <a:gd name="T7" fmla="*/ 657 h 1635"/>
              <a:gd name="T8" fmla="*/ 657 w 1315"/>
              <a:gd name="T9" fmla="*/ 0 h 1635"/>
            </a:gdLst>
            <a:ahLst/>
            <a:cxnLst>
              <a:cxn ang="0">
                <a:pos x="T0" y="T1"/>
              </a:cxn>
              <a:cxn ang="0">
                <a:pos x="T2" y="T3"/>
              </a:cxn>
              <a:cxn ang="0">
                <a:pos x="T4" y="T5"/>
              </a:cxn>
              <a:cxn ang="0">
                <a:pos x="T6" y="T7"/>
              </a:cxn>
              <a:cxn ang="0">
                <a:pos x="T8" y="T9"/>
              </a:cxn>
            </a:cxnLst>
            <a:rect l="0" t="0" r="r" b="b"/>
            <a:pathLst>
              <a:path w="1315" h="1635">
                <a:moveTo>
                  <a:pt x="657" y="0"/>
                </a:moveTo>
                <a:cubicBezTo>
                  <a:pt x="1021" y="0"/>
                  <a:pt x="1315" y="294"/>
                  <a:pt x="1315" y="657"/>
                </a:cubicBezTo>
                <a:cubicBezTo>
                  <a:pt x="1315" y="1020"/>
                  <a:pt x="805" y="1635"/>
                  <a:pt x="657" y="1635"/>
                </a:cubicBezTo>
                <a:cubicBezTo>
                  <a:pt x="510" y="1635"/>
                  <a:pt x="0" y="1020"/>
                  <a:pt x="0" y="657"/>
                </a:cubicBezTo>
                <a:cubicBezTo>
                  <a:pt x="0" y="294"/>
                  <a:pt x="294" y="0"/>
                  <a:pt x="657" y="0"/>
                </a:cubicBezTo>
                <a:close/>
              </a:path>
            </a:pathLst>
          </a:custGeom>
          <a:solidFill>
            <a:schemeClr val="accent1"/>
          </a:solidFill>
          <a:ln w="10" cap="flat">
            <a:noFill/>
            <a:prstDash val="solid"/>
            <a:miter lim="800000"/>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0" name="Freeform 6"/>
          <p:cNvSpPr/>
          <p:nvPr/>
        </p:nvSpPr>
        <p:spPr bwMode="auto">
          <a:xfrm>
            <a:off x="2439439" y="1491813"/>
            <a:ext cx="792647" cy="989023"/>
          </a:xfrm>
          <a:custGeom>
            <a:avLst/>
            <a:gdLst>
              <a:gd name="T0" fmla="*/ 657 w 1315"/>
              <a:gd name="T1" fmla="*/ 0 h 1635"/>
              <a:gd name="T2" fmla="*/ 1315 w 1315"/>
              <a:gd name="T3" fmla="*/ 657 h 1635"/>
              <a:gd name="T4" fmla="*/ 657 w 1315"/>
              <a:gd name="T5" fmla="*/ 1635 h 1635"/>
              <a:gd name="T6" fmla="*/ 0 w 1315"/>
              <a:gd name="T7" fmla="*/ 657 h 1635"/>
              <a:gd name="T8" fmla="*/ 657 w 1315"/>
              <a:gd name="T9" fmla="*/ 0 h 1635"/>
            </a:gdLst>
            <a:ahLst/>
            <a:cxnLst>
              <a:cxn ang="0">
                <a:pos x="T0" y="T1"/>
              </a:cxn>
              <a:cxn ang="0">
                <a:pos x="T2" y="T3"/>
              </a:cxn>
              <a:cxn ang="0">
                <a:pos x="T4" y="T5"/>
              </a:cxn>
              <a:cxn ang="0">
                <a:pos x="T6" y="T7"/>
              </a:cxn>
              <a:cxn ang="0">
                <a:pos x="T8" y="T9"/>
              </a:cxn>
            </a:cxnLst>
            <a:rect l="0" t="0" r="r" b="b"/>
            <a:pathLst>
              <a:path w="1315" h="1635">
                <a:moveTo>
                  <a:pt x="657" y="0"/>
                </a:moveTo>
                <a:cubicBezTo>
                  <a:pt x="1020" y="0"/>
                  <a:pt x="1315" y="294"/>
                  <a:pt x="1315" y="657"/>
                </a:cubicBezTo>
                <a:cubicBezTo>
                  <a:pt x="1315" y="1020"/>
                  <a:pt x="805" y="1635"/>
                  <a:pt x="657" y="1635"/>
                </a:cubicBezTo>
                <a:cubicBezTo>
                  <a:pt x="510" y="1635"/>
                  <a:pt x="0" y="1020"/>
                  <a:pt x="0" y="657"/>
                </a:cubicBezTo>
                <a:cubicBezTo>
                  <a:pt x="0" y="294"/>
                  <a:pt x="294" y="0"/>
                  <a:pt x="657" y="0"/>
                </a:cubicBezTo>
                <a:close/>
              </a:path>
            </a:pathLst>
          </a:custGeom>
          <a:solidFill>
            <a:schemeClr val="accent4"/>
          </a:solidFill>
          <a:ln w="10" cap="flat">
            <a:noFill/>
            <a:prstDash val="solid"/>
            <a:miter lim="800000"/>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1" name="Freeform 7"/>
          <p:cNvSpPr/>
          <p:nvPr/>
        </p:nvSpPr>
        <p:spPr bwMode="auto">
          <a:xfrm>
            <a:off x="4117142" y="1296252"/>
            <a:ext cx="792647" cy="989023"/>
          </a:xfrm>
          <a:custGeom>
            <a:avLst/>
            <a:gdLst>
              <a:gd name="T0" fmla="*/ 657 w 1315"/>
              <a:gd name="T1" fmla="*/ 0 h 1635"/>
              <a:gd name="T2" fmla="*/ 1315 w 1315"/>
              <a:gd name="T3" fmla="*/ 657 h 1635"/>
              <a:gd name="T4" fmla="*/ 657 w 1315"/>
              <a:gd name="T5" fmla="*/ 1635 h 1635"/>
              <a:gd name="T6" fmla="*/ 0 w 1315"/>
              <a:gd name="T7" fmla="*/ 657 h 1635"/>
              <a:gd name="T8" fmla="*/ 657 w 1315"/>
              <a:gd name="T9" fmla="*/ 0 h 1635"/>
            </a:gdLst>
            <a:ahLst/>
            <a:cxnLst>
              <a:cxn ang="0">
                <a:pos x="T0" y="T1"/>
              </a:cxn>
              <a:cxn ang="0">
                <a:pos x="T2" y="T3"/>
              </a:cxn>
              <a:cxn ang="0">
                <a:pos x="T4" y="T5"/>
              </a:cxn>
              <a:cxn ang="0">
                <a:pos x="T6" y="T7"/>
              </a:cxn>
              <a:cxn ang="0">
                <a:pos x="T8" y="T9"/>
              </a:cxn>
            </a:cxnLst>
            <a:rect l="0" t="0" r="r" b="b"/>
            <a:pathLst>
              <a:path w="1315" h="1635">
                <a:moveTo>
                  <a:pt x="657" y="0"/>
                </a:moveTo>
                <a:cubicBezTo>
                  <a:pt x="1020" y="0"/>
                  <a:pt x="1315" y="294"/>
                  <a:pt x="1315" y="657"/>
                </a:cubicBezTo>
                <a:cubicBezTo>
                  <a:pt x="1315" y="1020"/>
                  <a:pt x="805" y="1635"/>
                  <a:pt x="657" y="1635"/>
                </a:cubicBezTo>
                <a:cubicBezTo>
                  <a:pt x="510" y="1635"/>
                  <a:pt x="0" y="1020"/>
                  <a:pt x="0" y="657"/>
                </a:cubicBezTo>
                <a:cubicBezTo>
                  <a:pt x="0" y="294"/>
                  <a:pt x="294" y="0"/>
                  <a:pt x="657" y="0"/>
                </a:cubicBezTo>
                <a:close/>
              </a:path>
            </a:pathLst>
          </a:custGeom>
          <a:solidFill>
            <a:schemeClr val="accent3"/>
          </a:solidFill>
          <a:ln w="10" cap="flat">
            <a:noFill/>
            <a:prstDash val="solid"/>
            <a:miter lim="800000"/>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2" name="Freeform 8"/>
          <p:cNvSpPr/>
          <p:nvPr/>
        </p:nvSpPr>
        <p:spPr bwMode="auto">
          <a:xfrm>
            <a:off x="5809264" y="1100691"/>
            <a:ext cx="792647" cy="989023"/>
          </a:xfrm>
          <a:custGeom>
            <a:avLst/>
            <a:gdLst>
              <a:gd name="T0" fmla="*/ 657 w 1315"/>
              <a:gd name="T1" fmla="*/ 0 h 1635"/>
              <a:gd name="T2" fmla="*/ 1315 w 1315"/>
              <a:gd name="T3" fmla="*/ 657 h 1635"/>
              <a:gd name="T4" fmla="*/ 657 w 1315"/>
              <a:gd name="T5" fmla="*/ 1635 h 1635"/>
              <a:gd name="T6" fmla="*/ 0 w 1315"/>
              <a:gd name="T7" fmla="*/ 657 h 1635"/>
              <a:gd name="T8" fmla="*/ 657 w 1315"/>
              <a:gd name="T9" fmla="*/ 0 h 1635"/>
            </a:gdLst>
            <a:ahLst/>
            <a:cxnLst>
              <a:cxn ang="0">
                <a:pos x="T0" y="T1"/>
              </a:cxn>
              <a:cxn ang="0">
                <a:pos x="T2" y="T3"/>
              </a:cxn>
              <a:cxn ang="0">
                <a:pos x="T4" y="T5"/>
              </a:cxn>
              <a:cxn ang="0">
                <a:pos x="T6" y="T7"/>
              </a:cxn>
              <a:cxn ang="0">
                <a:pos x="T8" y="T9"/>
              </a:cxn>
            </a:cxnLst>
            <a:rect l="0" t="0" r="r" b="b"/>
            <a:pathLst>
              <a:path w="1315" h="1635">
                <a:moveTo>
                  <a:pt x="657" y="0"/>
                </a:moveTo>
                <a:cubicBezTo>
                  <a:pt x="1020" y="0"/>
                  <a:pt x="1315" y="294"/>
                  <a:pt x="1315" y="657"/>
                </a:cubicBezTo>
                <a:cubicBezTo>
                  <a:pt x="1315" y="1021"/>
                  <a:pt x="805" y="1635"/>
                  <a:pt x="657" y="1635"/>
                </a:cubicBezTo>
                <a:cubicBezTo>
                  <a:pt x="510" y="1635"/>
                  <a:pt x="0" y="1021"/>
                  <a:pt x="0" y="657"/>
                </a:cubicBezTo>
                <a:cubicBezTo>
                  <a:pt x="0" y="294"/>
                  <a:pt x="294" y="0"/>
                  <a:pt x="657" y="0"/>
                </a:cubicBezTo>
                <a:close/>
              </a:path>
            </a:pathLst>
          </a:custGeom>
          <a:solidFill>
            <a:schemeClr val="accent1"/>
          </a:solidFill>
          <a:ln w="10" cap="flat">
            <a:noFill/>
            <a:prstDash val="solid"/>
            <a:miter lim="800000"/>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3" name="Line 9"/>
          <p:cNvSpPr>
            <a:spLocks noChangeShapeType="1"/>
          </p:cNvSpPr>
          <p:nvPr/>
        </p:nvSpPr>
        <p:spPr bwMode="auto">
          <a:xfrm>
            <a:off x="1126084" y="2640774"/>
            <a:ext cx="0" cy="302301"/>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4" name="Line 10"/>
          <p:cNvSpPr>
            <a:spLocks noChangeShapeType="1"/>
          </p:cNvSpPr>
          <p:nvPr/>
        </p:nvSpPr>
        <p:spPr bwMode="auto">
          <a:xfrm>
            <a:off x="2839333" y="2481416"/>
            <a:ext cx="0" cy="461659"/>
          </a:xfrm>
          <a:prstGeom prst="line">
            <a:avLst/>
          </a:prstGeom>
          <a:noFill/>
          <a:ln w="12700" cap="flat">
            <a:solidFill>
              <a:schemeClr val="accent4"/>
            </a:solidFill>
            <a:prstDash val="solid"/>
            <a:miter lim="800000"/>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5" name="Line 11"/>
          <p:cNvSpPr>
            <a:spLocks noChangeShapeType="1"/>
          </p:cNvSpPr>
          <p:nvPr/>
        </p:nvSpPr>
        <p:spPr bwMode="auto">
          <a:xfrm>
            <a:off x="4509894" y="2253581"/>
            <a:ext cx="0" cy="689494"/>
          </a:xfrm>
          <a:prstGeom prst="line">
            <a:avLst/>
          </a:prstGeom>
          <a:noFill/>
          <a:ln w="12700" cap="flat">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6" name="Line 12"/>
          <p:cNvSpPr>
            <a:spLocks noChangeShapeType="1"/>
          </p:cNvSpPr>
          <p:nvPr/>
        </p:nvSpPr>
        <p:spPr bwMode="auto">
          <a:xfrm>
            <a:off x="6203207" y="2123854"/>
            <a:ext cx="0" cy="819221"/>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7" name="Freeform 8"/>
          <p:cNvSpPr/>
          <p:nvPr/>
        </p:nvSpPr>
        <p:spPr bwMode="auto">
          <a:xfrm>
            <a:off x="7466377" y="905130"/>
            <a:ext cx="792647" cy="989023"/>
          </a:xfrm>
          <a:custGeom>
            <a:avLst/>
            <a:gdLst>
              <a:gd name="T0" fmla="*/ 657 w 1315"/>
              <a:gd name="T1" fmla="*/ 0 h 1635"/>
              <a:gd name="T2" fmla="*/ 1315 w 1315"/>
              <a:gd name="T3" fmla="*/ 657 h 1635"/>
              <a:gd name="T4" fmla="*/ 657 w 1315"/>
              <a:gd name="T5" fmla="*/ 1635 h 1635"/>
              <a:gd name="T6" fmla="*/ 0 w 1315"/>
              <a:gd name="T7" fmla="*/ 657 h 1635"/>
              <a:gd name="T8" fmla="*/ 657 w 1315"/>
              <a:gd name="T9" fmla="*/ 0 h 1635"/>
            </a:gdLst>
            <a:ahLst/>
            <a:cxnLst>
              <a:cxn ang="0">
                <a:pos x="T0" y="T1"/>
              </a:cxn>
              <a:cxn ang="0">
                <a:pos x="T2" y="T3"/>
              </a:cxn>
              <a:cxn ang="0">
                <a:pos x="T4" y="T5"/>
              </a:cxn>
              <a:cxn ang="0">
                <a:pos x="T6" y="T7"/>
              </a:cxn>
              <a:cxn ang="0">
                <a:pos x="T8" y="T9"/>
              </a:cxn>
            </a:cxnLst>
            <a:rect l="0" t="0" r="r" b="b"/>
            <a:pathLst>
              <a:path w="1315" h="1635">
                <a:moveTo>
                  <a:pt x="657" y="0"/>
                </a:moveTo>
                <a:cubicBezTo>
                  <a:pt x="1020" y="0"/>
                  <a:pt x="1315" y="294"/>
                  <a:pt x="1315" y="657"/>
                </a:cubicBezTo>
                <a:cubicBezTo>
                  <a:pt x="1315" y="1021"/>
                  <a:pt x="805" y="1635"/>
                  <a:pt x="657" y="1635"/>
                </a:cubicBezTo>
                <a:cubicBezTo>
                  <a:pt x="510" y="1635"/>
                  <a:pt x="0" y="1021"/>
                  <a:pt x="0" y="657"/>
                </a:cubicBezTo>
                <a:cubicBezTo>
                  <a:pt x="0" y="294"/>
                  <a:pt x="294" y="0"/>
                  <a:pt x="657" y="0"/>
                </a:cubicBezTo>
                <a:close/>
              </a:path>
            </a:pathLst>
          </a:custGeom>
          <a:solidFill>
            <a:schemeClr val="accent4"/>
          </a:solidFill>
          <a:ln w="10" cap="flat">
            <a:noFill/>
            <a:prstDash val="solid"/>
            <a:miter lim="800000"/>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8" name="Line 12"/>
          <p:cNvSpPr>
            <a:spLocks noChangeShapeType="1"/>
          </p:cNvSpPr>
          <p:nvPr/>
        </p:nvSpPr>
        <p:spPr bwMode="auto">
          <a:xfrm>
            <a:off x="7860320" y="1895343"/>
            <a:ext cx="0" cy="1047733"/>
          </a:xfrm>
          <a:prstGeom prst="line">
            <a:avLst/>
          </a:prstGeom>
          <a:noFill/>
          <a:ln w="12700" cap="flat">
            <a:solidFill>
              <a:schemeClr val="accent4"/>
            </a:solidFill>
            <a:prstDash val="solid"/>
            <a:miter lim="800000"/>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29" name="Freeform 13"/>
          <p:cNvSpPr/>
          <p:nvPr/>
        </p:nvSpPr>
        <p:spPr bwMode="auto">
          <a:xfrm>
            <a:off x="963902" y="1976454"/>
            <a:ext cx="324361" cy="308821"/>
          </a:xfrm>
          <a:custGeom>
            <a:avLst/>
            <a:gdLst>
              <a:gd name="T0" fmla="*/ 403 w 806"/>
              <a:gd name="T1" fmla="*/ 0 h 766"/>
              <a:gd name="T2" fmla="*/ 497 w 806"/>
              <a:gd name="T3" fmla="*/ 293 h 766"/>
              <a:gd name="T4" fmla="*/ 806 w 806"/>
              <a:gd name="T5" fmla="*/ 292 h 766"/>
              <a:gd name="T6" fmla="*/ 556 w 806"/>
              <a:gd name="T7" fmla="*/ 473 h 766"/>
              <a:gd name="T8" fmla="*/ 652 w 806"/>
              <a:gd name="T9" fmla="*/ 766 h 766"/>
              <a:gd name="T10" fmla="*/ 403 w 806"/>
              <a:gd name="T11" fmla="*/ 584 h 766"/>
              <a:gd name="T12" fmla="*/ 154 w 806"/>
              <a:gd name="T13" fmla="*/ 766 h 766"/>
              <a:gd name="T14" fmla="*/ 250 w 806"/>
              <a:gd name="T15" fmla="*/ 473 h 766"/>
              <a:gd name="T16" fmla="*/ 0 w 806"/>
              <a:gd name="T17" fmla="*/ 292 h 766"/>
              <a:gd name="T18" fmla="*/ 308 w 806"/>
              <a:gd name="T19" fmla="*/ 293 h 766"/>
              <a:gd name="T20" fmla="*/ 403 w 806"/>
              <a:gd name="T2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6" h="766">
                <a:moveTo>
                  <a:pt x="403" y="0"/>
                </a:moveTo>
                <a:lnTo>
                  <a:pt x="497" y="293"/>
                </a:lnTo>
                <a:lnTo>
                  <a:pt x="806" y="292"/>
                </a:lnTo>
                <a:lnTo>
                  <a:pt x="556" y="473"/>
                </a:lnTo>
                <a:lnTo>
                  <a:pt x="652" y="766"/>
                </a:lnTo>
                <a:lnTo>
                  <a:pt x="403" y="584"/>
                </a:lnTo>
                <a:lnTo>
                  <a:pt x="154" y="766"/>
                </a:lnTo>
                <a:lnTo>
                  <a:pt x="250" y="473"/>
                </a:lnTo>
                <a:lnTo>
                  <a:pt x="0" y="292"/>
                </a:lnTo>
                <a:lnTo>
                  <a:pt x="308" y="293"/>
                </a:lnTo>
                <a:lnTo>
                  <a:pt x="403" y="0"/>
                </a:lnTo>
                <a:close/>
              </a:path>
            </a:pathLst>
          </a:custGeom>
          <a:solidFill>
            <a:srgbClr val="FFFFFF"/>
          </a:solidFill>
          <a:ln>
            <a:noFill/>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30" name="Freeform 14"/>
          <p:cNvSpPr>
            <a:spLocks noEditPoints="1"/>
          </p:cNvSpPr>
          <p:nvPr/>
        </p:nvSpPr>
        <p:spPr bwMode="auto">
          <a:xfrm>
            <a:off x="2613371" y="1848584"/>
            <a:ext cx="444782" cy="201025"/>
          </a:xfrm>
          <a:custGeom>
            <a:avLst/>
            <a:gdLst>
              <a:gd name="T0" fmla="*/ 261 w 1106"/>
              <a:gd name="T1" fmla="*/ 0 h 496"/>
              <a:gd name="T2" fmla="*/ 322 w 1106"/>
              <a:gd name="T3" fmla="*/ 190 h 496"/>
              <a:gd name="T4" fmla="*/ 522 w 1106"/>
              <a:gd name="T5" fmla="*/ 189 h 496"/>
              <a:gd name="T6" fmla="*/ 360 w 1106"/>
              <a:gd name="T7" fmla="*/ 306 h 496"/>
              <a:gd name="T8" fmla="*/ 422 w 1106"/>
              <a:gd name="T9" fmla="*/ 496 h 496"/>
              <a:gd name="T10" fmla="*/ 261 w 1106"/>
              <a:gd name="T11" fmla="*/ 378 h 496"/>
              <a:gd name="T12" fmla="*/ 100 w 1106"/>
              <a:gd name="T13" fmla="*/ 496 h 496"/>
              <a:gd name="T14" fmla="*/ 162 w 1106"/>
              <a:gd name="T15" fmla="*/ 306 h 496"/>
              <a:gd name="T16" fmla="*/ 0 w 1106"/>
              <a:gd name="T17" fmla="*/ 189 h 496"/>
              <a:gd name="T18" fmla="*/ 200 w 1106"/>
              <a:gd name="T19" fmla="*/ 190 h 496"/>
              <a:gd name="T20" fmla="*/ 261 w 1106"/>
              <a:gd name="T21" fmla="*/ 0 h 496"/>
              <a:gd name="T22" fmla="*/ 845 w 1106"/>
              <a:gd name="T23" fmla="*/ 0 h 496"/>
              <a:gd name="T24" fmla="*/ 907 w 1106"/>
              <a:gd name="T25" fmla="*/ 190 h 496"/>
              <a:gd name="T26" fmla="*/ 1106 w 1106"/>
              <a:gd name="T27" fmla="*/ 189 h 496"/>
              <a:gd name="T28" fmla="*/ 944 w 1106"/>
              <a:gd name="T29" fmla="*/ 306 h 496"/>
              <a:gd name="T30" fmla="*/ 1006 w 1106"/>
              <a:gd name="T31" fmla="*/ 496 h 496"/>
              <a:gd name="T32" fmla="*/ 845 w 1106"/>
              <a:gd name="T33" fmla="*/ 378 h 496"/>
              <a:gd name="T34" fmla="*/ 684 w 1106"/>
              <a:gd name="T35" fmla="*/ 496 h 496"/>
              <a:gd name="T36" fmla="*/ 746 w 1106"/>
              <a:gd name="T37" fmla="*/ 306 h 496"/>
              <a:gd name="T38" fmla="*/ 584 w 1106"/>
              <a:gd name="T39" fmla="*/ 189 h 496"/>
              <a:gd name="T40" fmla="*/ 784 w 1106"/>
              <a:gd name="T41" fmla="*/ 190 h 496"/>
              <a:gd name="T42" fmla="*/ 845 w 1106"/>
              <a:gd name="T43"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6" h="496">
                <a:moveTo>
                  <a:pt x="261" y="0"/>
                </a:moveTo>
                <a:lnTo>
                  <a:pt x="322" y="190"/>
                </a:lnTo>
                <a:lnTo>
                  <a:pt x="522" y="189"/>
                </a:lnTo>
                <a:lnTo>
                  <a:pt x="360" y="306"/>
                </a:lnTo>
                <a:lnTo>
                  <a:pt x="422" y="496"/>
                </a:lnTo>
                <a:lnTo>
                  <a:pt x="261" y="378"/>
                </a:lnTo>
                <a:lnTo>
                  <a:pt x="100" y="496"/>
                </a:lnTo>
                <a:lnTo>
                  <a:pt x="162" y="306"/>
                </a:lnTo>
                <a:lnTo>
                  <a:pt x="0" y="189"/>
                </a:lnTo>
                <a:lnTo>
                  <a:pt x="200" y="190"/>
                </a:lnTo>
                <a:lnTo>
                  <a:pt x="261" y="0"/>
                </a:lnTo>
                <a:close/>
                <a:moveTo>
                  <a:pt x="845" y="0"/>
                </a:moveTo>
                <a:lnTo>
                  <a:pt x="907" y="190"/>
                </a:lnTo>
                <a:lnTo>
                  <a:pt x="1106" y="189"/>
                </a:lnTo>
                <a:lnTo>
                  <a:pt x="944" y="306"/>
                </a:lnTo>
                <a:lnTo>
                  <a:pt x="1006" y="496"/>
                </a:lnTo>
                <a:lnTo>
                  <a:pt x="845" y="378"/>
                </a:lnTo>
                <a:lnTo>
                  <a:pt x="684" y="496"/>
                </a:lnTo>
                <a:lnTo>
                  <a:pt x="746" y="306"/>
                </a:lnTo>
                <a:lnTo>
                  <a:pt x="584" y="189"/>
                </a:lnTo>
                <a:lnTo>
                  <a:pt x="784" y="190"/>
                </a:lnTo>
                <a:lnTo>
                  <a:pt x="845" y="0"/>
                </a:lnTo>
                <a:close/>
              </a:path>
            </a:pathLst>
          </a:custGeom>
          <a:solidFill>
            <a:srgbClr val="FFFFFF"/>
          </a:solidFill>
          <a:ln>
            <a:noFill/>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31" name="Freeform 15"/>
          <p:cNvSpPr>
            <a:spLocks noEditPoints="1"/>
          </p:cNvSpPr>
          <p:nvPr/>
        </p:nvSpPr>
        <p:spPr bwMode="auto">
          <a:xfrm>
            <a:off x="4319722" y="1526166"/>
            <a:ext cx="387485" cy="322418"/>
          </a:xfrm>
          <a:custGeom>
            <a:avLst/>
            <a:gdLst>
              <a:gd name="T0" fmla="*/ 211 w 964"/>
              <a:gd name="T1" fmla="*/ 397 h 799"/>
              <a:gd name="T2" fmla="*/ 261 w 964"/>
              <a:gd name="T3" fmla="*/ 551 h 799"/>
              <a:gd name="T4" fmla="*/ 422 w 964"/>
              <a:gd name="T5" fmla="*/ 551 h 799"/>
              <a:gd name="T6" fmla="*/ 291 w 964"/>
              <a:gd name="T7" fmla="*/ 645 h 799"/>
              <a:gd name="T8" fmla="*/ 342 w 964"/>
              <a:gd name="T9" fmla="*/ 799 h 799"/>
              <a:gd name="T10" fmla="*/ 211 w 964"/>
              <a:gd name="T11" fmla="*/ 704 h 799"/>
              <a:gd name="T12" fmla="*/ 81 w 964"/>
              <a:gd name="T13" fmla="*/ 799 h 799"/>
              <a:gd name="T14" fmla="*/ 131 w 964"/>
              <a:gd name="T15" fmla="*/ 645 h 799"/>
              <a:gd name="T16" fmla="*/ 0 w 964"/>
              <a:gd name="T17" fmla="*/ 551 h 799"/>
              <a:gd name="T18" fmla="*/ 162 w 964"/>
              <a:gd name="T19" fmla="*/ 551 h 799"/>
              <a:gd name="T20" fmla="*/ 211 w 964"/>
              <a:gd name="T21" fmla="*/ 397 h 799"/>
              <a:gd name="T22" fmla="*/ 753 w 964"/>
              <a:gd name="T23" fmla="*/ 397 h 799"/>
              <a:gd name="T24" fmla="*/ 802 w 964"/>
              <a:gd name="T25" fmla="*/ 551 h 799"/>
              <a:gd name="T26" fmla="*/ 964 w 964"/>
              <a:gd name="T27" fmla="*/ 551 h 799"/>
              <a:gd name="T28" fmla="*/ 833 w 964"/>
              <a:gd name="T29" fmla="*/ 645 h 799"/>
              <a:gd name="T30" fmla="*/ 883 w 964"/>
              <a:gd name="T31" fmla="*/ 799 h 799"/>
              <a:gd name="T32" fmla="*/ 753 w 964"/>
              <a:gd name="T33" fmla="*/ 704 h 799"/>
              <a:gd name="T34" fmla="*/ 622 w 964"/>
              <a:gd name="T35" fmla="*/ 799 h 799"/>
              <a:gd name="T36" fmla="*/ 672 w 964"/>
              <a:gd name="T37" fmla="*/ 645 h 799"/>
              <a:gd name="T38" fmla="*/ 542 w 964"/>
              <a:gd name="T39" fmla="*/ 551 h 799"/>
              <a:gd name="T40" fmla="*/ 703 w 964"/>
              <a:gd name="T41" fmla="*/ 551 h 799"/>
              <a:gd name="T42" fmla="*/ 753 w 964"/>
              <a:gd name="T43" fmla="*/ 397 h 799"/>
              <a:gd name="T44" fmla="*/ 484 w 964"/>
              <a:gd name="T45" fmla="*/ 0 h 799"/>
              <a:gd name="T46" fmla="*/ 533 w 964"/>
              <a:gd name="T47" fmla="*/ 154 h 799"/>
              <a:gd name="T48" fmla="*/ 695 w 964"/>
              <a:gd name="T49" fmla="*/ 153 h 799"/>
              <a:gd name="T50" fmla="*/ 564 w 964"/>
              <a:gd name="T51" fmla="*/ 248 h 799"/>
              <a:gd name="T52" fmla="*/ 614 w 964"/>
              <a:gd name="T53" fmla="*/ 401 h 799"/>
              <a:gd name="T54" fmla="*/ 484 w 964"/>
              <a:gd name="T55" fmla="*/ 306 h 799"/>
              <a:gd name="T56" fmla="*/ 353 w 964"/>
              <a:gd name="T57" fmla="*/ 401 h 799"/>
              <a:gd name="T58" fmla="*/ 403 w 964"/>
              <a:gd name="T59" fmla="*/ 248 h 799"/>
              <a:gd name="T60" fmla="*/ 273 w 964"/>
              <a:gd name="T61" fmla="*/ 153 h 799"/>
              <a:gd name="T62" fmla="*/ 434 w 964"/>
              <a:gd name="T63" fmla="*/ 154 h 799"/>
              <a:gd name="T64" fmla="*/ 484 w 964"/>
              <a:gd name="T6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4" h="799">
                <a:moveTo>
                  <a:pt x="211" y="397"/>
                </a:moveTo>
                <a:lnTo>
                  <a:pt x="261" y="551"/>
                </a:lnTo>
                <a:lnTo>
                  <a:pt x="422" y="551"/>
                </a:lnTo>
                <a:lnTo>
                  <a:pt x="291" y="645"/>
                </a:lnTo>
                <a:lnTo>
                  <a:pt x="342" y="799"/>
                </a:lnTo>
                <a:lnTo>
                  <a:pt x="211" y="704"/>
                </a:lnTo>
                <a:lnTo>
                  <a:pt x="81" y="799"/>
                </a:lnTo>
                <a:lnTo>
                  <a:pt x="131" y="645"/>
                </a:lnTo>
                <a:lnTo>
                  <a:pt x="0" y="551"/>
                </a:lnTo>
                <a:lnTo>
                  <a:pt x="162" y="551"/>
                </a:lnTo>
                <a:lnTo>
                  <a:pt x="211" y="397"/>
                </a:lnTo>
                <a:close/>
                <a:moveTo>
                  <a:pt x="753" y="397"/>
                </a:moveTo>
                <a:lnTo>
                  <a:pt x="802" y="551"/>
                </a:lnTo>
                <a:lnTo>
                  <a:pt x="964" y="551"/>
                </a:lnTo>
                <a:lnTo>
                  <a:pt x="833" y="645"/>
                </a:lnTo>
                <a:lnTo>
                  <a:pt x="883" y="799"/>
                </a:lnTo>
                <a:lnTo>
                  <a:pt x="753" y="704"/>
                </a:lnTo>
                <a:lnTo>
                  <a:pt x="622" y="799"/>
                </a:lnTo>
                <a:lnTo>
                  <a:pt x="672" y="645"/>
                </a:lnTo>
                <a:lnTo>
                  <a:pt x="542" y="551"/>
                </a:lnTo>
                <a:lnTo>
                  <a:pt x="703" y="551"/>
                </a:lnTo>
                <a:lnTo>
                  <a:pt x="753" y="397"/>
                </a:lnTo>
                <a:close/>
                <a:moveTo>
                  <a:pt x="484" y="0"/>
                </a:moveTo>
                <a:lnTo>
                  <a:pt x="533" y="154"/>
                </a:lnTo>
                <a:lnTo>
                  <a:pt x="695" y="153"/>
                </a:lnTo>
                <a:lnTo>
                  <a:pt x="564" y="248"/>
                </a:lnTo>
                <a:lnTo>
                  <a:pt x="614" y="401"/>
                </a:lnTo>
                <a:lnTo>
                  <a:pt x="484" y="306"/>
                </a:lnTo>
                <a:lnTo>
                  <a:pt x="353" y="401"/>
                </a:lnTo>
                <a:lnTo>
                  <a:pt x="403" y="248"/>
                </a:lnTo>
                <a:lnTo>
                  <a:pt x="273" y="153"/>
                </a:lnTo>
                <a:lnTo>
                  <a:pt x="434" y="154"/>
                </a:lnTo>
                <a:lnTo>
                  <a:pt x="484" y="0"/>
                </a:lnTo>
                <a:close/>
              </a:path>
            </a:pathLst>
          </a:custGeom>
          <a:solidFill>
            <a:srgbClr val="FFFFFF"/>
          </a:solidFill>
          <a:ln>
            <a:noFill/>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33" name="Freeform 16"/>
          <p:cNvSpPr>
            <a:spLocks noEditPoints="1"/>
          </p:cNvSpPr>
          <p:nvPr/>
        </p:nvSpPr>
        <p:spPr bwMode="auto">
          <a:xfrm>
            <a:off x="5976446" y="1311993"/>
            <a:ext cx="453522" cy="478770"/>
          </a:xfrm>
          <a:custGeom>
            <a:avLst/>
            <a:gdLst>
              <a:gd name="T0" fmla="*/ 211 w 1127"/>
              <a:gd name="T1" fmla="*/ 393 h 1186"/>
              <a:gd name="T2" fmla="*/ 261 w 1127"/>
              <a:gd name="T3" fmla="*/ 547 h 1186"/>
              <a:gd name="T4" fmla="*/ 422 w 1127"/>
              <a:gd name="T5" fmla="*/ 546 h 1186"/>
              <a:gd name="T6" fmla="*/ 291 w 1127"/>
              <a:gd name="T7" fmla="*/ 641 h 1186"/>
              <a:gd name="T8" fmla="*/ 342 w 1127"/>
              <a:gd name="T9" fmla="*/ 794 h 1186"/>
              <a:gd name="T10" fmla="*/ 211 w 1127"/>
              <a:gd name="T11" fmla="*/ 699 h 1186"/>
              <a:gd name="T12" fmla="*/ 81 w 1127"/>
              <a:gd name="T13" fmla="*/ 794 h 1186"/>
              <a:gd name="T14" fmla="*/ 131 w 1127"/>
              <a:gd name="T15" fmla="*/ 641 h 1186"/>
              <a:gd name="T16" fmla="*/ 0 w 1127"/>
              <a:gd name="T17" fmla="*/ 546 h 1186"/>
              <a:gd name="T18" fmla="*/ 161 w 1127"/>
              <a:gd name="T19" fmla="*/ 547 h 1186"/>
              <a:gd name="T20" fmla="*/ 211 w 1127"/>
              <a:gd name="T21" fmla="*/ 393 h 1186"/>
              <a:gd name="T22" fmla="*/ 915 w 1127"/>
              <a:gd name="T23" fmla="*/ 393 h 1186"/>
              <a:gd name="T24" fmla="*/ 965 w 1127"/>
              <a:gd name="T25" fmla="*/ 547 h 1186"/>
              <a:gd name="T26" fmla="*/ 1127 w 1127"/>
              <a:gd name="T27" fmla="*/ 546 h 1186"/>
              <a:gd name="T28" fmla="*/ 996 w 1127"/>
              <a:gd name="T29" fmla="*/ 641 h 1186"/>
              <a:gd name="T30" fmla="*/ 1046 w 1127"/>
              <a:gd name="T31" fmla="*/ 794 h 1186"/>
              <a:gd name="T32" fmla="*/ 915 w 1127"/>
              <a:gd name="T33" fmla="*/ 699 h 1186"/>
              <a:gd name="T34" fmla="*/ 785 w 1127"/>
              <a:gd name="T35" fmla="*/ 794 h 1186"/>
              <a:gd name="T36" fmla="*/ 835 w 1127"/>
              <a:gd name="T37" fmla="*/ 641 h 1186"/>
              <a:gd name="T38" fmla="*/ 704 w 1127"/>
              <a:gd name="T39" fmla="*/ 546 h 1186"/>
              <a:gd name="T40" fmla="*/ 866 w 1127"/>
              <a:gd name="T41" fmla="*/ 547 h 1186"/>
              <a:gd name="T42" fmla="*/ 915 w 1127"/>
              <a:gd name="T43" fmla="*/ 393 h 1186"/>
              <a:gd name="T44" fmla="*/ 575 w 1127"/>
              <a:gd name="T45" fmla="*/ 0 h 1186"/>
              <a:gd name="T46" fmla="*/ 625 w 1127"/>
              <a:gd name="T47" fmla="*/ 154 h 1186"/>
              <a:gd name="T48" fmla="*/ 786 w 1127"/>
              <a:gd name="T49" fmla="*/ 154 h 1186"/>
              <a:gd name="T50" fmla="*/ 655 w 1127"/>
              <a:gd name="T51" fmla="*/ 248 h 1186"/>
              <a:gd name="T52" fmla="*/ 706 w 1127"/>
              <a:gd name="T53" fmla="*/ 402 h 1186"/>
              <a:gd name="T54" fmla="*/ 575 w 1127"/>
              <a:gd name="T55" fmla="*/ 307 h 1186"/>
              <a:gd name="T56" fmla="*/ 445 w 1127"/>
              <a:gd name="T57" fmla="*/ 402 h 1186"/>
              <a:gd name="T58" fmla="*/ 495 w 1127"/>
              <a:gd name="T59" fmla="*/ 248 h 1186"/>
              <a:gd name="T60" fmla="*/ 364 w 1127"/>
              <a:gd name="T61" fmla="*/ 154 h 1186"/>
              <a:gd name="T62" fmla="*/ 526 w 1127"/>
              <a:gd name="T63" fmla="*/ 154 h 1186"/>
              <a:gd name="T64" fmla="*/ 575 w 1127"/>
              <a:gd name="T65" fmla="*/ 0 h 1186"/>
              <a:gd name="T66" fmla="*/ 575 w 1127"/>
              <a:gd name="T67" fmla="*/ 784 h 1186"/>
              <a:gd name="T68" fmla="*/ 625 w 1127"/>
              <a:gd name="T69" fmla="*/ 938 h 1186"/>
              <a:gd name="T70" fmla="*/ 786 w 1127"/>
              <a:gd name="T71" fmla="*/ 938 h 1186"/>
              <a:gd name="T72" fmla="*/ 655 w 1127"/>
              <a:gd name="T73" fmla="*/ 1032 h 1186"/>
              <a:gd name="T74" fmla="*/ 706 w 1127"/>
              <a:gd name="T75" fmla="*/ 1186 h 1186"/>
              <a:gd name="T76" fmla="*/ 575 w 1127"/>
              <a:gd name="T77" fmla="*/ 1091 h 1186"/>
              <a:gd name="T78" fmla="*/ 445 w 1127"/>
              <a:gd name="T79" fmla="*/ 1186 h 1186"/>
              <a:gd name="T80" fmla="*/ 495 w 1127"/>
              <a:gd name="T81" fmla="*/ 1032 h 1186"/>
              <a:gd name="T82" fmla="*/ 364 w 1127"/>
              <a:gd name="T83" fmla="*/ 938 h 1186"/>
              <a:gd name="T84" fmla="*/ 526 w 1127"/>
              <a:gd name="T85" fmla="*/ 938 h 1186"/>
              <a:gd name="T86" fmla="*/ 575 w 1127"/>
              <a:gd name="T87" fmla="*/ 784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7" h="1186">
                <a:moveTo>
                  <a:pt x="211" y="393"/>
                </a:moveTo>
                <a:lnTo>
                  <a:pt x="261" y="547"/>
                </a:lnTo>
                <a:lnTo>
                  <a:pt x="422" y="546"/>
                </a:lnTo>
                <a:lnTo>
                  <a:pt x="291" y="641"/>
                </a:lnTo>
                <a:lnTo>
                  <a:pt x="342" y="794"/>
                </a:lnTo>
                <a:lnTo>
                  <a:pt x="211" y="699"/>
                </a:lnTo>
                <a:lnTo>
                  <a:pt x="81" y="794"/>
                </a:lnTo>
                <a:lnTo>
                  <a:pt x="131" y="641"/>
                </a:lnTo>
                <a:lnTo>
                  <a:pt x="0" y="546"/>
                </a:lnTo>
                <a:lnTo>
                  <a:pt x="161" y="547"/>
                </a:lnTo>
                <a:lnTo>
                  <a:pt x="211" y="393"/>
                </a:lnTo>
                <a:close/>
                <a:moveTo>
                  <a:pt x="915" y="393"/>
                </a:moveTo>
                <a:lnTo>
                  <a:pt x="965" y="547"/>
                </a:lnTo>
                <a:lnTo>
                  <a:pt x="1127" y="546"/>
                </a:lnTo>
                <a:lnTo>
                  <a:pt x="996" y="641"/>
                </a:lnTo>
                <a:lnTo>
                  <a:pt x="1046" y="794"/>
                </a:lnTo>
                <a:lnTo>
                  <a:pt x="915" y="699"/>
                </a:lnTo>
                <a:lnTo>
                  <a:pt x="785" y="794"/>
                </a:lnTo>
                <a:lnTo>
                  <a:pt x="835" y="641"/>
                </a:lnTo>
                <a:lnTo>
                  <a:pt x="704" y="546"/>
                </a:lnTo>
                <a:lnTo>
                  <a:pt x="866" y="547"/>
                </a:lnTo>
                <a:lnTo>
                  <a:pt x="915" y="393"/>
                </a:lnTo>
                <a:close/>
                <a:moveTo>
                  <a:pt x="575" y="0"/>
                </a:moveTo>
                <a:lnTo>
                  <a:pt x="625" y="154"/>
                </a:lnTo>
                <a:lnTo>
                  <a:pt x="786" y="154"/>
                </a:lnTo>
                <a:lnTo>
                  <a:pt x="655" y="248"/>
                </a:lnTo>
                <a:lnTo>
                  <a:pt x="706" y="402"/>
                </a:lnTo>
                <a:lnTo>
                  <a:pt x="575" y="307"/>
                </a:lnTo>
                <a:lnTo>
                  <a:pt x="445" y="402"/>
                </a:lnTo>
                <a:lnTo>
                  <a:pt x="495" y="248"/>
                </a:lnTo>
                <a:lnTo>
                  <a:pt x="364" y="154"/>
                </a:lnTo>
                <a:lnTo>
                  <a:pt x="526" y="154"/>
                </a:lnTo>
                <a:lnTo>
                  <a:pt x="575" y="0"/>
                </a:lnTo>
                <a:close/>
                <a:moveTo>
                  <a:pt x="575" y="784"/>
                </a:moveTo>
                <a:lnTo>
                  <a:pt x="625" y="938"/>
                </a:lnTo>
                <a:lnTo>
                  <a:pt x="786" y="938"/>
                </a:lnTo>
                <a:lnTo>
                  <a:pt x="655" y="1032"/>
                </a:lnTo>
                <a:lnTo>
                  <a:pt x="706" y="1186"/>
                </a:lnTo>
                <a:lnTo>
                  <a:pt x="575" y="1091"/>
                </a:lnTo>
                <a:lnTo>
                  <a:pt x="445" y="1186"/>
                </a:lnTo>
                <a:lnTo>
                  <a:pt x="495" y="1032"/>
                </a:lnTo>
                <a:lnTo>
                  <a:pt x="364" y="938"/>
                </a:lnTo>
                <a:lnTo>
                  <a:pt x="526" y="938"/>
                </a:lnTo>
                <a:lnTo>
                  <a:pt x="575" y="784"/>
                </a:lnTo>
                <a:close/>
              </a:path>
            </a:pathLst>
          </a:custGeom>
          <a:solidFill>
            <a:srgbClr val="FFFFFF"/>
          </a:solidFill>
          <a:ln>
            <a:noFill/>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34" name="Freeform 17"/>
          <p:cNvSpPr>
            <a:spLocks noEditPoints="1"/>
          </p:cNvSpPr>
          <p:nvPr/>
        </p:nvSpPr>
        <p:spPr bwMode="auto">
          <a:xfrm>
            <a:off x="7587383" y="1183652"/>
            <a:ext cx="550636" cy="321446"/>
          </a:xfrm>
          <a:custGeom>
            <a:avLst/>
            <a:gdLst>
              <a:gd name="T0" fmla="*/ 211 w 1371"/>
              <a:gd name="T1" fmla="*/ 394 h 796"/>
              <a:gd name="T2" fmla="*/ 261 w 1371"/>
              <a:gd name="T3" fmla="*/ 548 h 796"/>
              <a:gd name="T4" fmla="*/ 422 w 1371"/>
              <a:gd name="T5" fmla="*/ 548 h 796"/>
              <a:gd name="T6" fmla="*/ 292 w 1371"/>
              <a:gd name="T7" fmla="*/ 642 h 796"/>
              <a:gd name="T8" fmla="*/ 342 w 1371"/>
              <a:gd name="T9" fmla="*/ 796 h 796"/>
              <a:gd name="T10" fmla="*/ 211 w 1371"/>
              <a:gd name="T11" fmla="*/ 701 h 796"/>
              <a:gd name="T12" fmla="*/ 81 w 1371"/>
              <a:gd name="T13" fmla="*/ 796 h 796"/>
              <a:gd name="T14" fmla="*/ 131 w 1371"/>
              <a:gd name="T15" fmla="*/ 642 h 796"/>
              <a:gd name="T16" fmla="*/ 0 w 1371"/>
              <a:gd name="T17" fmla="*/ 548 h 796"/>
              <a:gd name="T18" fmla="*/ 162 w 1371"/>
              <a:gd name="T19" fmla="*/ 548 h 796"/>
              <a:gd name="T20" fmla="*/ 211 w 1371"/>
              <a:gd name="T21" fmla="*/ 394 h 796"/>
              <a:gd name="T22" fmla="*/ 672 w 1371"/>
              <a:gd name="T23" fmla="*/ 394 h 796"/>
              <a:gd name="T24" fmla="*/ 721 w 1371"/>
              <a:gd name="T25" fmla="*/ 548 h 796"/>
              <a:gd name="T26" fmla="*/ 883 w 1371"/>
              <a:gd name="T27" fmla="*/ 548 h 796"/>
              <a:gd name="T28" fmla="*/ 752 w 1371"/>
              <a:gd name="T29" fmla="*/ 642 h 796"/>
              <a:gd name="T30" fmla="*/ 802 w 1371"/>
              <a:gd name="T31" fmla="*/ 796 h 796"/>
              <a:gd name="T32" fmla="*/ 672 w 1371"/>
              <a:gd name="T33" fmla="*/ 701 h 796"/>
              <a:gd name="T34" fmla="*/ 541 w 1371"/>
              <a:gd name="T35" fmla="*/ 796 h 796"/>
              <a:gd name="T36" fmla="*/ 592 w 1371"/>
              <a:gd name="T37" fmla="*/ 642 h 796"/>
              <a:gd name="T38" fmla="*/ 461 w 1371"/>
              <a:gd name="T39" fmla="*/ 548 h 796"/>
              <a:gd name="T40" fmla="*/ 622 w 1371"/>
              <a:gd name="T41" fmla="*/ 548 h 796"/>
              <a:gd name="T42" fmla="*/ 672 w 1371"/>
              <a:gd name="T43" fmla="*/ 394 h 796"/>
              <a:gd name="T44" fmla="*/ 1160 w 1371"/>
              <a:gd name="T45" fmla="*/ 394 h 796"/>
              <a:gd name="T46" fmla="*/ 1209 w 1371"/>
              <a:gd name="T47" fmla="*/ 548 h 796"/>
              <a:gd name="T48" fmla="*/ 1371 w 1371"/>
              <a:gd name="T49" fmla="*/ 548 h 796"/>
              <a:gd name="T50" fmla="*/ 1240 w 1371"/>
              <a:gd name="T51" fmla="*/ 642 h 796"/>
              <a:gd name="T52" fmla="*/ 1290 w 1371"/>
              <a:gd name="T53" fmla="*/ 796 h 796"/>
              <a:gd name="T54" fmla="*/ 1160 w 1371"/>
              <a:gd name="T55" fmla="*/ 701 h 796"/>
              <a:gd name="T56" fmla="*/ 1029 w 1371"/>
              <a:gd name="T57" fmla="*/ 796 h 796"/>
              <a:gd name="T58" fmla="*/ 1079 w 1371"/>
              <a:gd name="T59" fmla="*/ 642 h 796"/>
              <a:gd name="T60" fmla="*/ 948 w 1371"/>
              <a:gd name="T61" fmla="*/ 548 h 796"/>
              <a:gd name="T62" fmla="*/ 1110 w 1371"/>
              <a:gd name="T63" fmla="*/ 548 h 796"/>
              <a:gd name="T64" fmla="*/ 1160 w 1371"/>
              <a:gd name="T65" fmla="*/ 394 h 796"/>
              <a:gd name="T66" fmla="*/ 425 w 1371"/>
              <a:gd name="T67" fmla="*/ 0 h 796"/>
              <a:gd name="T68" fmla="*/ 475 w 1371"/>
              <a:gd name="T69" fmla="*/ 154 h 796"/>
              <a:gd name="T70" fmla="*/ 637 w 1371"/>
              <a:gd name="T71" fmla="*/ 154 h 796"/>
              <a:gd name="T72" fmla="*/ 506 w 1371"/>
              <a:gd name="T73" fmla="*/ 249 h 796"/>
              <a:gd name="T74" fmla="*/ 556 w 1371"/>
              <a:gd name="T75" fmla="*/ 402 h 796"/>
              <a:gd name="T76" fmla="*/ 425 w 1371"/>
              <a:gd name="T77" fmla="*/ 307 h 796"/>
              <a:gd name="T78" fmla="*/ 295 w 1371"/>
              <a:gd name="T79" fmla="*/ 402 h 796"/>
              <a:gd name="T80" fmla="*/ 345 w 1371"/>
              <a:gd name="T81" fmla="*/ 249 h 796"/>
              <a:gd name="T82" fmla="*/ 214 w 1371"/>
              <a:gd name="T83" fmla="*/ 154 h 796"/>
              <a:gd name="T84" fmla="*/ 376 w 1371"/>
              <a:gd name="T85" fmla="*/ 154 h 796"/>
              <a:gd name="T86" fmla="*/ 425 w 1371"/>
              <a:gd name="T87" fmla="*/ 0 h 796"/>
              <a:gd name="T88" fmla="*/ 913 w 1371"/>
              <a:gd name="T89" fmla="*/ 0 h 796"/>
              <a:gd name="T90" fmla="*/ 963 w 1371"/>
              <a:gd name="T91" fmla="*/ 154 h 796"/>
              <a:gd name="T92" fmla="*/ 1124 w 1371"/>
              <a:gd name="T93" fmla="*/ 154 h 796"/>
              <a:gd name="T94" fmla="*/ 993 w 1371"/>
              <a:gd name="T95" fmla="*/ 249 h 796"/>
              <a:gd name="T96" fmla="*/ 1044 w 1371"/>
              <a:gd name="T97" fmla="*/ 402 h 796"/>
              <a:gd name="T98" fmla="*/ 913 w 1371"/>
              <a:gd name="T99" fmla="*/ 307 h 796"/>
              <a:gd name="T100" fmla="*/ 783 w 1371"/>
              <a:gd name="T101" fmla="*/ 402 h 796"/>
              <a:gd name="T102" fmla="*/ 833 w 1371"/>
              <a:gd name="T103" fmla="*/ 249 h 796"/>
              <a:gd name="T104" fmla="*/ 702 w 1371"/>
              <a:gd name="T105" fmla="*/ 154 h 796"/>
              <a:gd name="T106" fmla="*/ 864 w 1371"/>
              <a:gd name="T107" fmla="*/ 154 h 796"/>
              <a:gd name="T108" fmla="*/ 913 w 1371"/>
              <a:gd name="T109"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71" h="796">
                <a:moveTo>
                  <a:pt x="211" y="394"/>
                </a:moveTo>
                <a:lnTo>
                  <a:pt x="261" y="548"/>
                </a:lnTo>
                <a:lnTo>
                  <a:pt x="422" y="548"/>
                </a:lnTo>
                <a:lnTo>
                  <a:pt x="292" y="642"/>
                </a:lnTo>
                <a:lnTo>
                  <a:pt x="342" y="796"/>
                </a:lnTo>
                <a:lnTo>
                  <a:pt x="211" y="701"/>
                </a:lnTo>
                <a:lnTo>
                  <a:pt x="81" y="796"/>
                </a:lnTo>
                <a:lnTo>
                  <a:pt x="131" y="642"/>
                </a:lnTo>
                <a:lnTo>
                  <a:pt x="0" y="548"/>
                </a:lnTo>
                <a:lnTo>
                  <a:pt x="162" y="548"/>
                </a:lnTo>
                <a:lnTo>
                  <a:pt x="211" y="394"/>
                </a:lnTo>
                <a:close/>
                <a:moveTo>
                  <a:pt x="672" y="394"/>
                </a:moveTo>
                <a:lnTo>
                  <a:pt x="721" y="548"/>
                </a:lnTo>
                <a:lnTo>
                  <a:pt x="883" y="548"/>
                </a:lnTo>
                <a:lnTo>
                  <a:pt x="752" y="642"/>
                </a:lnTo>
                <a:lnTo>
                  <a:pt x="802" y="796"/>
                </a:lnTo>
                <a:lnTo>
                  <a:pt x="672" y="701"/>
                </a:lnTo>
                <a:lnTo>
                  <a:pt x="541" y="796"/>
                </a:lnTo>
                <a:lnTo>
                  <a:pt x="592" y="642"/>
                </a:lnTo>
                <a:lnTo>
                  <a:pt x="461" y="548"/>
                </a:lnTo>
                <a:lnTo>
                  <a:pt x="622" y="548"/>
                </a:lnTo>
                <a:lnTo>
                  <a:pt x="672" y="394"/>
                </a:lnTo>
                <a:close/>
                <a:moveTo>
                  <a:pt x="1160" y="394"/>
                </a:moveTo>
                <a:lnTo>
                  <a:pt x="1209" y="548"/>
                </a:lnTo>
                <a:lnTo>
                  <a:pt x="1371" y="548"/>
                </a:lnTo>
                <a:lnTo>
                  <a:pt x="1240" y="642"/>
                </a:lnTo>
                <a:lnTo>
                  <a:pt x="1290" y="796"/>
                </a:lnTo>
                <a:lnTo>
                  <a:pt x="1160" y="701"/>
                </a:lnTo>
                <a:lnTo>
                  <a:pt x="1029" y="796"/>
                </a:lnTo>
                <a:lnTo>
                  <a:pt x="1079" y="642"/>
                </a:lnTo>
                <a:lnTo>
                  <a:pt x="948" y="548"/>
                </a:lnTo>
                <a:lnTo>
                  <a:pt x="1110" y="548"/>
                </a:lnTo>
                <a:lnTo>
                  <a:pt x="1160" y="394"/>
                </a:lnTo>
                <a:close/>
                <a:moveTo>
                  <a:pt x="425" y="0"/>
                </a:moveTo>
                <a:lnTo>
                  <a:pt x="475" y="154"/>
                </a:lnTo>
                <a:lnTo>
                  <a:pt x="637" y="154"/>
                </a:lnTo>
                <a:lnTo>
                  <a:pt x="506" y="249"/>
                </a:lnTo>
                <a:lnTo>
                  <a:pt x="556" y="402"/>
                </a:lnTo>
                <a:lnTo>
                  <a:pt x="425" y="307"/>
                </a:lnTo>
                <a:lnTo>
                  <a:pt x="295" y="402"/>
                </a:lnTo>
                <a:lnTo>
                  <a:pt x="345" y="249"/>
                </a:lnTo>
                <a:lnTo>
                  <a:pt x="214" y="154"/>
                </a:lnTo>
                <a:lnTo>
                  <a:pt x="376" y="154"/>
                </a:lnTo>
                <a:lnTo>
                  <a:pt x="425" y="0"/>
                </a:lnTo>
                <a:close/>
                <a:moveTo>
                  <a:pt x="913" y="0"/>
                </a:moveTo>
                <a:lnTo>
                  <a:pt x="963" y="154"/>
                </a:lnTo>
                <a:lnTo>
                  <a:pt x="1124" y="154"/>
                </a:lnTo>
                <a:lnTo>
                  <a:pt x="993" y="249"/>
                </a:lnTo>
                <a:lnTo>
                  <a:pt x="1044" y="402"/>
                </a:lnTo>
                <a:lnTo>
                  <a:pt x="913" y="307"/>
                </a:lnTo>
                <a:lnTo>
                  <a:pt x="783" y="402"/>
                </a:lnTo>
                <a:lnTo>
                  <a:pt x="833" y="249"/>
                </a:lnTo>
                <a:lnTo>
                  <a:pt x="702" y="154"/>
                </a:lnTo>
                <a:lnTo>
                  <a:pt x="864" y="154"/>
                </a:lnTo>
                <a:lnTo>
                  <a:pt x="913" y="0"/>
                </a:lnTo>
                <a:close/>
              </a:path>
            </a:pathLst>
          </a:custGeom>
          <a:solidFill>
            <a:srgbClr val="FFFFFF"/>
          </a:solidFill>
          <a:ln>
            <a:noFill/>
          </a:ln>
        </p:spPr>
        <p:txBody>
          <a:bodyPr vert="horz" wrap="square" lIns="68553" tIns="34277" rIns="68553" bIns="34277" numCol="1" anchor="t" anchorCtr="0" compatLnSpc="1"/>
          <a:lstStyle/>
          <a:p>
            <a:endParaRPr lang="zh-CN" altLang="en-US" sz="1349" dirty="0">
              <a:ea typeface="微软雅黑" panose="020B0503020204020204" pitchFamily="34" charset="-122"/>
            </a:endParaRPr>
          </a:p>
        </p:txBody>
      </p:sp>
      <p:sp>
        <p:nvSpPr>
          <p:cNvPr id="35" name="圆角矩形 34"/>
          <p:cNvSpPr/>
          <p:nvPr/>
        </p:nvSpPr>
        <p:spPr bwMode="auto">
          <a:xfrm>
            <a:off x="437003" y="2943076"/>
            <a:ext cx="1449779" cy="369032"/>
          </a:xfrm>
          <a:prstGeom prst="roundRect">
            <a:avLst>
              <a:gd name="adj" fmla="val 6433"/>
            </a:avLst>
          </a:prstGeom>
          <a:solidFill>
            <a:schemeClr val="accent1"/>
          </a:solidFill>
          <a:ln w="9525" cap="flat" cmpd="sng" algn="ctr">
            <a:noFill/>
            <a:prstDash val="solid"/>
            <a:round/>
            <a:headEnd type="none" w="med" len="med"/>
            <a:tailEnd type="none" w="med" len="med"/>
          </a:ln>
          <a:effectLst/>
        </p:spPr>
        <p:txBody>
          <a:bodyPr vert="horz" wrap="square" lIns="68553" tIns="34277" rIns="68553" bIns="34277" numCol="1" rtlCol="0" anchor="t" anchorCtr="0" compatLnSpc="1"/>
          <a:lstStyle/>
          <a:p>
            <a:pPr defTabSz="685526" fontAlgn="base">
              <a:spcBef>
                <a:spcPct val="0"/>
              </a:spcBef>
              <a:spcAft>
                <a:spcPct val="0"/>
              </a:spcAft>
            </a:pPr>
            <a:endParaRPr lang="zh-CN" altLang="en-US" sz="1349" dirty="0">
              <a:latin typeface="Arial" panose="020B0604020202020204" pitchFamily="34" charset="0"/>
              <a:ea typeface="微软雅黑" panose="020B0503020204020204" pitchFamily="34" charset="-122"/>
            </a:endParaRPr>
          </a:p>
        </p:txBody>
      </p:sp>
      <p:sp>
        <p:nvSpPr>
          <p:cNvPr id="36" name="Text Box 18"/>
          <p:cNvSpPr txBox="1">
            <a:spLocks noChangeArrowheads="1"/>
          </p:cNvSpPr>
          <p:nvPr/>
        </p:nvSpPr>
        <p:spPr bwMode="auto">
          <a:xfrm>
            <a:off x="519740" y="2977609"/>
            <a:ext cx="1284305" cy="338554"/>
          </a:xfrm>
          <a:prstGeom prst="rect">
            <a:avLst/>
          </a:prstGeom>
          <a:noFill/>
          <a:ln>
            <a:noFill/>
          </a:ln>
          <a:effectLst/>
        </p:spPr>
        <p:txBody>
          <a:bodyPr wrap="square">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7" name="圆角矩形 36"/>
          <p:cNvSpPr/>
          <p:nvPr/>
        </p:nvSpPr>
        <p:spPr bwMode="auto">
          <a:xfrm>
            <a:off x="2115375" y="2943076"/>
            <a:ext cx="1449779" cy="369032"/>
          </a:xfrm>
          <a:prstGeom prst="roundRect">
            <a:avLst>
              <a:gd name="adj" fmla="val 6433"/>
            </a:avLst>
          </a:prstGeom>
          <a:solidFill>
            <a:schemeClr val="accent4"/>
          </a:solidFill>
          <a:ln w="9525" cap="flat" cmpd="sng" algn="ctr">
            <a:noFill/>
            <a:prstDash val="solid"/>
            <a:round/>
            <a:headEnd type="none" w="med" len="med"/>
            <a:tailEnd type="none" w="med" len="med"/>
          </a:ln>
          <a:effectLst/>
        </p:spPr>
        <p:txBody>
          <a:bodyPr vert="horz" wrap="square" lIns="68553" tIns="34277" rIns="68553" bIns="34277" numCol="1" rtlCol="0" anchor="t" anchorCtr="0" compatLnSpc="1"/>
          <a:lstStyle/>
          <a:p>
            <a:pPr defTabSz="685526" fontAlgn="base">
              <a:spcBef>
                <a:spcPct val="0"/>
              </a:spcBef>
              <a:spcAft>
                <a:spcPct val="0"/>
              </a:spcAft>
            </a:pPr>
            <a:endParaRPr lang="zh-CN" altLang="en-US" sz="1349" dirty="0">
              <a:latin typeface="Arial" panose="020B0604020202020204" pitchFamily="34" charset="0"/>
              <a:ea typeface="微软雅黑" panose="020B0503020204020204" pitchFamily="34" charset="-122"/>
            </a:endParaRPr>
          </a:p>
        </p:txBody>
      </p:sp>
      <p:sp>
        <p:nvSpPr>
          <p:cNvPr id="38" name="Text Box 18"/>
          <p:cNvSpPr txBox="1">
            <a:spLocks noChangeArrowheads="1"/>
          </p:cNvSpPr>
          <p:nvPr/>
        </p:nvSpPr>
        <p:spPr bwMode="auto">
          <a:xfrm>
            <a:off x="2198112" y="2977609"/>
            <a:ext cx="1284305" cy="338554"/>
          </a:xfrm>
          <a:prstGeom prst="rect">
            <a:avLst/>
          </a:prstGeom>
          <a:solidFill>
            <a:schemeClr val="accent4"/>
          </a:solidFill>
          <a:ln>
            <a:noFill/>
          </a:ln>
          <a:effectLst/>
        </p:spPr>
        <p:txBody>
          <a:bodyPr wrap="square">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9" name="圆角矩形 38"/>
          <p:cNvSpPr/>
          <p:nvPr/>
        </p:nvSpPr>
        <p:spPr bwMode="auto">
          <a:xfrm>
            <a:off x="3770108" y="2943076"/>
            <a:ext cx="1449779" cy="369032"/>
          </a:xfrm>
          <a:prstGeom prst="roundRect">
            <a:avLst>
              <a:gd name="adj" fmla="val 6433"/>
            </a:avLst>
          </a:prstGeom>
          <a:solidFill>
            <a:schemeClr val="accent3"/>
          </a:solidFill>
          <a:ln w="9525" cap="flat" cmpd="sng" algn="ctr">
            <a:noFill/>
            <a:prstDash val="solid"/>
            <a:round/>
            <a:headEnd type="none" w="med" len="med"/>
            <a:tailEnd type="none" w="med" len="med"/>
          </a:ln>
          <a:effectLst/>
        </p:spPr>
        <p:txBody>
          <a:bodyPr vert="horz" wrap="square" lIns="68553" tIns="34277" rIns="68553" bIns="34277" numCol="1" rtlCol="0" anchor="t" anchorCtr="0" compatLnSpc="1"/>
          <a:lstStyle/>
          <a:p>
            <a:pPr defTabSz="685526" fontAlgn="base">
              <a:spcBef>
                <a:spcPct val="0"/>
              </a:spcBef>
              <a:spcAft>
                <a:spcPct val="0"/>
              </a:spcAft>
            </a:pPr>
            <a:endParaRPr lang="zh-CN" altLang="en-US" sz="1349" dirty="0">
              <a:latin typeface="Arial" panose="020B0604020202020204" pitchFamily="34" charset="0"/>
              <a:ea typeface="微软雅黑" panose="020B0503020204020204" pitchFamily="34" charset="-122"/>
            </a:endParaRPr>
          </a:p>
        </p:txBody>
      </p:sp>
      <p:sp>
        <p:nvSpPr>
          <p:cNvPr id="40" name="Text Box 18"/>
          <p:cNvSpPr txBox="1">
            <a:spLocks noChangeArrowheads="1"/>
          </p:cNvSpPr>
          <p:nvPr/>
        </p:nvSpPr>
        <p:spPr bwMode="auto">
          <a:xfrm>
            <a:off x="3852845" y="2977609"/>
            <a:ext cx="1284305" cy="338554"/>
          </a:xfrm>
          <a:prstGeom prst="rect">
            <a:avLst/>
          </a:prstGeom>
          <a:noFill/>
          <a:ln>
            <a:noFill/>
          </a:ln>
          <a:effectLst/>
        </p:spPr>
        <p:txBody>
          <a:bodyPr wrap="square">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bwMode="auto">
          <a:xfrm>
            <a:off x="5480698" y="2943076"/>
            <a:ext cx="1449779" cy="369032"/>
          </a:xfrm>
          <a:prstGeom prst="roundRect">
            <a:avLst>
              <a:gd name="adj" fmla="val 6433"/>
            </a:avLst>
          </a:prstGeom>
          <a:solidFill>
            <a:schemeClr val="accent1"/>
          </a:solidFill>
          <a:ln w="9525" cap="flat" cmpd="sng" algn="ctr">
            <a:noFill/>
            <a:prstDash val="solid"/>
            <a:round/>
            <a:headEnd type="none" w="med" len="med"/>
            <a:tailEnd type="none" w="med" len="med"/>
          </a:ln>
          <a:effectLst/>
        </p:spPr>
        <p:txBody>
          <a:bodyPr vert="horz" wrap="square" lIns="68553" tIns="34277" rIns="68553" bIns="34277" numCol="1" rtlCol="0" anchor="t" anchorCtr="0" compatLnSpc="1"/>
          <a:lstStyle/>
          <a:p>
            <a:pPr defTabSz="685526" fontAlgn="base">
              <a:spcBef>
                <a:spcPct val="0"/>
              </a:spcBef>
              <a:spcAft>
                <a:spcPct val="0"/>
              </a:spcAft>
            </a:pPr>
            <a:endParaRPr lang="zh-CN" altLang="en-US" sz="1349" dirty="0">
              <a:latin typeface="Arial" panose="020B0604020202020204" pitchFamily="34" charset="0"/>
              <a:ea typeface="微软雅黑" panose="020B0503020204020204" pitchFamily="34" charset="-122"/>
            </a:endParaRPr>
          </a:p>
        </p:txBody>
      </p:sp>
      <p:sp>
        <p:nvSpPr>
          <p:cNvPr id="42" name="Text Box 18"/>
          <p:cNvSpPr txBox="1">
            <a:spLocks noChangeArrowheads="1"/>
          </p:cNvSpPr>
          <p:nvPr/>
        </p:nvSpPr>
        <p:spPr bwMode="auto">
          <a:xfrm>
            <a:off x="5563435" y="2977609"/>
            <a:ext cx="1284305" cy="338554"/>
          </a:xfrm>
          <a:prstGeom prst="rect">
            <a:avLst/>
          </a:prstGeom>
          <a:noFill/>
          <a:ln>
            <a:noFill/>
          </a:ln>
          <a:effectLst/>
        </p:spPr>
        <p:txBody>
          <a:bodyPr wrap="square">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bwMode="auto">
          <a:xfrm>
            <a:off x="7135430" y="2943076"/>
            <a:ext cx="1449779" cy="369032"/>
          </a:xfrm>
          <a:prstGeom prst="roundRect">
            <a:avLst>
              <a:gd name="adj" fmla="val 6433"/>
            </a:avLst>
          </a:prstGeom>
          <a:solidFill>
            <a:schemeClr val="accent4"/>
          </a:solidFill>
          <a:ln w="9525" cap="flat" cmpd="sng" algn="ctr">
            <a:noFill/>
            <a:prstDash val="solid"/>
            <a:round/>
            <a:headEnd type="none" w="med" len="med"/>
            <a:tailEnd type="none" w="med" len="med"/>
          </a:ln>
          <a:effectLst/>
        </p:spPr>
        <p:txBody>
          <a:bodyPr vert="horz" wrap="square" lIns="68553" tIns="34277" rIns="68553" bIns="34277" numCol="1" rtlCol="0" anchor="t" anchorCtr="0" compatLnSpc="1"/>
          <a:lstStyle/>
          <a:p>
            <a:pPr defTabSz="685526" fontAlgn="base">
              <a:spcBef>
                <a:spcPct val="0"/>
              </a:spcBef>
              <a:spcAft>
                <a:spcPct val="0"/>
              </a:spcAft>
            </a:pPr>
            <a:endParaRPr lang="zh-CN" altLang="en-US" sz="1349" dirty="0">
              <a:latin typeface="Arial" panose="020B0604020202020204" pitchFamily="34" charset="0"/>
              <a:ea typeface="微软雅黑" panose="020B0503020204020204" pitchFamily="34" charset="-122"/>
            </a:endParaRPr>
          </a:p>
        </p:txBody>
      </p:sp>
      <p:sp>
        <p:nvSpPr>
          <p:cNvPr id="44" name="Text Box 18"/>
          <p:cNvSpPr txBox="1">
            <a:spLocks noChangeArrowheads="1"/>
          </p:cNvSpPr>
          <p:nvPr/>
        </p:nvSpPr>
        <p:spPr bwMode="auto">
          <a:xfrm>
            <a:off x="7218167" y="2977609"/>
            <a:ext cx="1284305" cy="338554"/>
          </a:xfrm>
          <a:prstGeom prst="rect">
            <a:avLst/>
          </a:prstGeom>
          <a:noFill/>
          <a:ln>
            <a:noFill/>
          </a:ln>
          <a:effectLst/>
        </p:spPr>
        <p:txBody>
          <a:bodyPr wrap="square">
            <a:spAutoFit/>
          </a:bodyPr>
          <a:lstStyle>
            <a:lvl1pPr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rPr>
              <a:t>添加标题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7091260" y="3347566"/>
            <a:ext cx="1551679" cy="646331"/>
          </a:xfrm>
          <a:prstGeom prst="rect">
            <a:avLst/>
          </a:prstGeom>
        </p:spPr>
        <p:txBody>
          <a:bodyPr wrap="square">
            <a:spAutoFit/>
          </a:body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最优级客户，领袖级客户。</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r>
              <a:rPr lang="zh-CN" altLang="en-US" sz="900" b="1"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特征</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：频次高，忠诚度高，有号召力，带客户。年消费10</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 万以上。</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448346" y="3347566"/>
            <a:ext cx="1551679" cy="784830"/>
          </a:xfrm>
          <a:prstGeom prst="rect">
            <a:avLst/>
          </a:prstGeom>
        </p:spPr>
        <p:txBody>
          <a:bodyPr wrap="square">
            <a:spAutoFit/>
          </a:body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朋友客户，有一定客户单位。</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gn="just"/>
            <a:r>
              <a:rPr lang="zh-CN" altLang="en-US" sz="900" b="1"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特征</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：频次低，稳定性效强，格外小心，年消费额 </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30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万以上。</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3710877" y="3347566"/>
            <a:ext cx="1551679" cy="507831"/>
          </a:xfrm>
          <a:prstGeom prst="rect">
            <a:avLst/>
          </a:prstGeom>
        </p:spPr>
        <p:txBody>
          <a:bodyPr wrap="square">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高消费，低次数  </a:t>
            </a:r>
            <a:r>
              <a:rPr lang="zh-CN" altLang="en-US" sz="900" b="1"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特征</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：全力维护，年消费额</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万以上。</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2197977" y="3347566"/>
            <a:ext cx="1338929" cy="369332"/>
          </a:xfrm>
          <a:prstGeom prst="rect">
            <a:avLst/>
          </a:prstGeom>
        </p:spPr>
        <p:txBody>
          <a:bodyPr wrap="square">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低价格，高频率，年消费额  </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3--5</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万以上</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531425" y="3347566"/>
            <a:ext cx="1338929" cy="507831"/>
          </a:xfrm>
          <a:prstGeom prst="rect">
            <a:avLst/>
          </a:prstGeom>
        </p:spPr>
        <p:txBody>
          <a:bodyPr wrap="square">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消费意识不强，比较爱便宜，但是喜欢美丽，年消费</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万以上。</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文本框 37"/>
          <p:cNvSpPr txBox="1"/>
          <p:nvPr/>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itchFamily="34" charset="-122"/>
                <a:ea typeface="微软雅黑" pitchFamily="34" charset="-122"/>
                <a:cs typeface="+mn-cs"/>
              </a:rPr>
              <a:t>明年工作计划</a:t>
            </a:r>
          </a:p>
        </p:txBody>
      </p:sp>
      <p:sp>
        <p:nvSpPr>
          <p:cNvPr id="50"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4029744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1500"/>
                            </p:stCondLst>
                            <p:childTnLst>
                              <p:par>
                                <p:cTn id="21" presetID="31"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 calcmode="lin" valueType="num">
                                      <p:cBhvr>
                                        <p:cTn id="25" dur="500" fill="hold"/>
                                        <p:tgtEl>
                                          <p:spTgt spid="35"/>
                                        </p:tgtEl>
                                        <p:attrNameLst>
                                          <p:attrName>style.rotation</p:attrName>
                                        </p:attrNameLst>
                                      </p:cBhvr>
                                      <p:tavLst>
                                        <p:tav tm="0">
                                          <p:val>
                                            <p:fltVal val="90"/>
                                          </p:val>
                                        </p:tav>
                                        <p:tav tm="100000">
                                          <p:val>
                                            <p:fltVal val="0"/>
                                          </p:val>
                                        </p:tav>
                                      </p:tavLst>
                                    </p:anim>
                                    <p:animEffect transition="in" filter="fade">
                                      <p:cBhvr>
                                        <p:cTn id="26" dur="500"/>
                                        <p:tgtEl>
                                          <p:spTgt spid="35"/>
                                        </p:tgtEl>
                                      </p:cBhvr>
                                    </p:animEffect>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arn(inVertical)">
                                      <p:cBhvr>
                                        <p:cTn id="30" dur="500"/>
                                        <p:tgtEl>
                                          <p:spTgt spid="36"/>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up)">
                                      <p:cBhvr>
                                        <p:cTn id="34" dur="500"/>
                                        <p:tgtEl>
                                          <p:spTgt spid="49"/>
                                        </p:tgtEl>
                                      </p:cBhvr>
                                    </p:animEffect>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53" presetClass="entr" presetSubtype="16"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up)">
                                      <p:cBhvr>
                                        <p:cTn id="50" dur="500"/>
                                        <p:tgtEl>
                                          <p:spTgt spid="24"/>
                                        </p:tgtEl>
                                      </p:cBhvr>
                                    </p:animEffect>
                                  </p:childTnLst>
                                </p:cTn>
                              </p:par>
                            </p:childTnLst>
                          </p:cTn>
                        </p:par>
                        <p:par>
                          <p:cTn id="51" fill="hold">
                            <p:stCondLst>
                              <p:cond delay="4500"/>
                            </p:stCondLst>
                            <p:childTnLst>
                              <p:par>
                                <p:cTn id="52" presetID="31" presetClass="entr" presetSubtype="0"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ppt_w</p:attrName>
                                        </p:attrNameLst>
                                      </p:cBhvr>
                                      <p:tavLst>
                                        <p:tav tm="0">
                                          <p:val>
                                            <p:fltVal val="0"/>
                                          </p:val>
                                        </p:tav>
                                        <p:tav tm="100000">
                                          <p:val>
                                            <p:strVal val="#ppt_w"/>
                                          </p:val>
                                        </p:tav>
                                      </p:tavLst>
                                    </p:anim>
                                    <p:anim calcmode="lin" valueType="num">
                                      <p:cBhvr>
                                        <p:cTn id="55" dur="500" fill="hold"/>
                                        <p:tgtEl>
                                          <p:spTgt spid="37"/>
                                        </p:tgtEl>
                                        <p:attrNameLst>
                                          <p:attrName>ppt_h</p:attrName>
                                        </p:attrNameLst>
                                      </p:cBhvr>
                                      <p:tavLst>
                                        <p:tav tm="0">
                                          <p:val>
                                            <p:fltVal val="0"/>
                                          </p:val>
                                        </p:tav>
                                        <p:tav tm="100000">
                                          <p:val>
                                            <p:strVal val="#ppt_h"/>
                                          </p:val>
                                        </p:tav>
                                      </p:tavLst>
                                    </p:anim>
                                    <p:anim calcmode="lin" valueType="num">
                                      <p:cBhvr>
                                        <p:cTn id="56" dur="500" fill="hold"/>
                                        <p:tgtEl>
                                          <p:spTgt spid="37"/>
                                        </p:tgtEl>
                                        <p:attrNameLst>
                                          <p:attrName>style.rotation</p:attrName>
                                        </p:attrNameLst>
                                      </p:cBhvr>
                                      <p:tavLst>
                                        <p:tav tm="0">
                                          <p:val>
                                            <p:fltVal val="90"/>
                                          </p:val>
                                        </p:tav>
                                        <p:tav tm="100000">
                                          <p:val>
                                            <p:fltVal val="0"/>
                                          </p:val>
                                        </p:tav>
                                      </p:tavLst>
                                    </p:anim>
                                    <p:animEffect transition="in" filter="fade">
                                      <p:cBhvr>
                                        <p:cTn id="57" dur="500"/>
                                        <p:tgtEl>
                                          <p:spTgt spid="37"/>
                                        </p:tgtEl>
                                      </p:cBhvr>
                                    </p:animEffect>
                                  </p:childTnLst>
                                </p:cTn>
                              </p:par>
                            </p:childTnLst>
                          </p:cTn>
                        </p:par>
                        <p:par>
                          <p:cTn id="58" fill="hold">
                            <p:stCondLst>
                              <p:cond delay="5000"/>
                            </p:stCondLst>
                            <p:childTnLst>
                              <p:par>
                                <p:cTn id="59" presetID="16" presetClass="entr" presetSubtype="2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arn(inVertical)">
                                      <p:cBhvr>
                                        <p:cTn id="61" dur="500"/>
                                        <p:tgtEl>
                                          <p:spTgt spid="3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up)">
                                      <p:cBhvr>
                                        <p:cTn id="65" dur="500"/>
                                        <p:tgtEl>
                                          <p:spTgt spid="48"/>
                                        </p:tgtEl>
                                      </p:cBhvr>
                                    </p:animEffect>
                                  </p:childTnLst>
                                </p:cTn>
                              </p:par>
                            </p:childTnLst>
                          </p:cTn>
                        </p:par>
                        <p:par>
                          <p:cTn id="66" fill="hold">
                            <p:stCondLst>
                              <p:cond delay="6000"/>
                            </p:stCondLst>
                            <p:childTnLst>
                              <p:par>
                                <p:cTn id="67" presetID="42"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anim calcmode="lin" valueType="num">
                                      <p:cBhvr>
                                        <p:cTn id="70" dur="500" fill="hold"/>
                                        <p:tgtEl>
                                          <p:spTgt spid="21"/>
                                        </p:tgtEl>
                                        <p:attrNameLst>
                                          <p:attrName>ppt_x</p:attrName>
                                        </p:attrNameLst>
                                      </p:cBhvr>
                                      <p:tavLst>
                                        <p:tav tm="0">
                                          <p:val>
                                            <p:strVal val="#ppt_x"/>
                                          </p:val>
                                        </p:tav>
                                        <p:tav tm="100000">
                                          <p:val>
                                            <p:strVal val="#ppt_x"/>
                                          </p:val>
                                        </p:tav>
                                      </p:tavLst>
                                    </p:anim>
                                    <p:anim calcmode="lin" valueType="num">
                                      <p:cBhvr>
                                        <p:cTn id="71" dur="500" fill="hold"/>
                                        <p:tgtEl>
                                          <p:spTgt spid="21"/>
                                        </p:tgtEl>
                                        <p:attrNameLst>
                                          <p:attrName>ppt_y</p:attrName>
                                        </p:attrNameLst>
                                      </p:cBhvr>
                                      <p:tavLst>
                                        <p:tav tm="0">
                                          <p:val>
                                            <p:strVal val="#ppt_y+.1"/>
                                          </p:val>
                                        </p:tav>
                                        <p:tav tm="100000">
                                          <p:val>
                                            <p:strVal val="#ppt_y"/>
                                          </p:val>
                                        </p:tav>
                                      </p:tavLst>
                                    </p:anim>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p:cTn id="75" dur="500" fill="hold"/>
                                        <p:tgtEl>
                                          <p:spTgt spid="31"/>
                                        </p:tgtEl>
                                        <p:attrNameLst>
                                          <p:attrName>ppt_w</p:attrName>
                                        </p:attrNameLst>
                                      </p:cBhvr>
                                      <p:tavLst>
                                        <p:tav tm="0">
                                          <p:val>
                                            <p:fltVal val="0"/>
                                          </p:val>
                                        </p:tav>
                                        <p:tav tm="100000">
                                          <p:val>
                                            <p:strVal val="#ppt_w"/>
                                          </p:val>
                                        </p:tav>
                                      </p:tavLst>
                                    </p:anim>
                                    <p:anim calcmode="lin" valueType="num">
                                      <p:cBhvr>
                                        <p:cTn id="76" dur="500" fill="hold"/>
                                        <p:tgtEl>
                                          <p:spTgt spid="31"/>
                                        </p:tgtEl>
                                        <p:attrNameLst>
                                          <p:attrName>ppt_h</p:attrName>
                                        </p:attrNameLst>
                                      </p:cBhvr>
                                      <p:tavLst>
                                        <p:tav tm="0">
                                          <p:val>
                                            <p:fltVal val="0"/>
                                          </p:val>
                                        </p:tav>
                                        <p:tav tm="100000">
                                          <p:val>
                                            <p:strVal val="#ppt_h"/>
                                          </p:val>
                                        </p:tav>
                                      </p:tavLst>
                                    </p:anim>
                                    <p:animEffect transition="in" filter="fade">
                                      <p:cBhvr>
                                        <p:cTn id="77" dur="500"/>
                                        <p:tgtEl>
                                          <p:spTgt spid="31"/>
                                        </p:tgtEl>
                                      </p:cBhvr>
                                    </p:animEffect>
                                  </p:childTnLst>
                                </p:cTn>
                              </p:par>
                            </p:childTnLst>
                          </p:cTn>
                        </p:par>
                        <p:par>
                          <p:cTn id="78" fill="hold">
                            <p:stCondLst>
                              <p:cond delay="7000"/>
                            </p:stCondLst>
                            <p:childTnLst>
                              <p:par>
                                <p:cTn id="79" presetID="22" presetClass="entr" presetSubtype="1"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up)">
                                      <p:cBhvr>
                                        <p:cTn id="81" dur="500"/>
                                        <p:tgtEl>
                                          <p:spTgt spid="25"/>
                                        </p:tgtEl>
                                      </p:cBhvr>
                                    </p:animEffect>
                                  </p:childTnLst>
                                </p:cTn>
                              </p:par>
                            </p:childTnLst>
                          </p:cTn>
                        </p:par>
                        <p:par>
                          <p:cTn id="82" fill="hold">
                            <p:stCondLst>
                              <p:cond delay="7500"/>
                            </p:stCondLst>
                            <p:childTnLst>
                              <p:par>
                                <p:cTn id="83" presetID="31" presetClass="entr" presetSubtype="0"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p:cTn id="85" dur="500" fill="hold"/>
                                        <p:tgtEl>
                                          <p:spTgt spid="39"/>
                                        </p:tgtEl>
                                        <p:attrNameLst>
                                          <p:attrName>ppt_w</p:attrName>
                                        </p:attrNameLst>
                                      </p:cBhvr>
                                      <p:tavLst>
                                        <p:tav tm="0">
                                          <p:val>
                                            <p:fltVal val="0"/>
                                          </p:val>
                                        </p:tav>
                                        <p:tav tm="100000">
                                          <p:val>
                                            <p:strVal val="#ppt_w"/>
                                          </p:val>
                                        </p:tav>
                                      </p:tavLst>
                                    </p:anim>
                                    <p:anim calcmode="lin" valueType="num">
                                      <p:cBhvr>
                                        <p:cTn id="86" dur="500" fill="hold"/>
                                        <p:tgtEl>
                                          <p:spTgt spid="39"/>
                                        </p:tgtEl>
                                        <p:attrNameLst>
                                          <p:attrName>ppt_h</p:attrName>
                                        </p:attrNameLst>
                                      </p:cBhvr>
                                      <p:tavLst>
                                        <p:tav tm="0">
                                          <p:val>
                                            <p:fltVal val="0"/>
                                          </p:val>
                                        </p:tav>
                                        <p:tav tm="100000">
                                          <p:val>
                                            <p:strVal val="#ppt_h"/>
                                          </p:val>
                                        </p:tav>
                                      </p:tavLst>
                                    </p:anim>
                                    <p:anim calcmode="lin" valueType="num">
                                      <p:cBhvr>
                                        <p:cTn id="87" dur="500" fill="hold"/>
                                        <p:tgtEl>
                                          <p:spTgt spid="39"/>
                                        </p:tgtEl>
                                        <p:attrNameLst>
                                          <p:attrName>style.rotation</p:attrName>
                                        </p:attrNameLst>
                                      </p:cBhvr>
                                      <p:tavLst>
                                        <p:tav tm="0">
                                          <p:val>
                                            <p:fltVal val="90"/>
                                          </p:val>
                                        </p:tav>
                                        <p:tav tm="100000">
                                          <p:val>
                                            <p:fltVal val="0"/>
                                          </p:val>
                                        </p:tav>
                                      </p:tavLst>
                                    </p:anim>
                                    <p:animEffect transition="in" filter="fade">
                                      <p:cBhvr>
                                        <p:cTn id="88" dur="500"/>
                                        <p:tgtEl>
                                          <p:spTgt spid="39"/>
                                        </p:tgtEl>
                                      </p:cBhvr>
                                    </p:animEffect>
                                  </p:childTnLst>
                                </p:cTn>
                              </p:par>
                            </p:childTnLst>
                          </p:cTn>
                        </p:par>
                        <p:par>
                          <p:cTn id="89" fill="hold">
                            <p:stCondLst>
                              <p:cond delay="8000"/>
                            </p:stCondLst>
                            <p:childTnLst>
                              <p:par>
                                <p:cTn id="90" presetID="16" presetClass="entr" presetSubtype="21"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arn(inVertical)">
                                      <p:cBhvr>
                                        <p:cTn id="92" dur="500"/>
                                        <p:tgtEl>
                                          <p:spTgt spid="40"/>
                                        </p:tgtEl>
                                      </p:cBhvr>
                                    </p:animEffect>
                                  </p:childTnLst>
                                </p:cTn>
                              </p:par>
                            </p:childTnLst>
                          </p:cTn>
                        </p:par>
                        <p:par>
                          <p:cTn id="93" fill="hold">
                            <p:stCondLst>
                              <p:cond delay="8500"/>
                            </p:stCondLst>
                            <p:childTnLst>
                              <p:par>
                                <p:cTn id="94" presetID="22" presetClass="entr" presetSubtype="1" fill="hold" grpId="0"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up)">
                                      <p:cBhvr>
                                        <p:cTn id="96" dur="500"/>
                                        <p:tgtEl>
                                          <p:spTgt spid="47"/>
                                        </p:tgtEl>
                                      </p:cBhvr>
                                    </p:animEffect>
                                  </p:childTnLst>
                                </p:cTn>
                              </p:par>
                            </p:childTnLst>
                          </p:cTn>
                        </p:par>
                        <p:par>
                          <p:cTn id="97" fill="hold">
                            <p:stCondLst>
                              <p:cond delay="9000"/>
                            </p:stCondLst>
                            <p:childTnLst>
                              <p:par>
                                <p:cTn id="98" presetID="42" presetClass="entr" presetSubtype="0"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anim calcmode="lin" valueType="num">
                                      <p:cBhvr>
                                        <p:cTn id="101" dur="500" fill="hold"/>
                                        <p:tgtEl>
                                          <p:spTgt spid="22"/>
                                        </p:tgtEl>
                                        <p:attrNameLst>
                                          <p:attrName>ppt_x</p:attrName>
                                        </p:attrNameLst>
                                      </p:cBhvr>
                                      <p:tavLst>
                                        <p:tav tm="0">
                                          <p:val>
                                            <p:strVal val="#ppt_x"/>
                                          </p:val>
                                        </p:tav>
                                        <p:tav tm="100000">
                                          <p:val>
                                            <p:strVal val="#ppt_x"/>
                                          </p:val>
                                        </p:tav>
                                      </p:tavLst>
                                    </p:anim>
                                    <p:anim calcmode="lin" valueType="num">
                                      <p:cBhvr>
                                        <p:cTn id="102" dur="500" fill="hold"/>
                                        <p:tgtEl>
                                          <p:spTgt spid="22"/>
                                        </p:tgtEl>
                                        <p:attrNameLst>
                                          <p:attrName>ppt_y</p:attrName>
                                        </p:attrNameLst>
                                      </p:cBhvr>
                                      <p:tavLst>
                                        <p:tav tm="0">
                                          <p:val>
                                            <p:strVal val="#ppt_y+.1"/>
                                          </p:val>
                                        </p:tav>
                                        <p:tav tm="100000">
                                          <p:val>
                                            <p:strVal val="#ppt_y"/>
                                          </p:val>
                                        </p:tav>
                                      </p:tavLst>
                                    </p:anim>
                                  </p:childTnLst>
                                </p:cTn>
                              </p:par>
                            </p:childTnLst>
                          </p:cTn>
                        </p:par>
                        <p:par>
                          <p:cTn id="103" fill="hold">
                            <p:stCondLst>
                              <p:cond delay="9500"/>
                            </p:stCondLst>
                            <p:childTnLst>
                              <p:par>
                                <p:cTn id="104" presetID="53" presetClass="entr" presetSubtype="16" fill="hold" grpId="0" nodeType="after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p:cTn id="106" dur="500" fill="hold"/>
                                        <p:tgtEl>
                                          <p:spTgt spid="33"/>
                                        </p:tgtEl>
                                        <p:attrNameLst>
                                          <p:attrName>ppt_w</p:attrName>
                                        </p:attrNameLst>
                                      </p:cBhvr>
                                      <p:tavLst>
                                        <p:tav tm="0">
                                          <p:val>
                                            <p:fltVal val="0"/>
                                          </p:val>
                                        </p:tav>
                                        <p:tav tm="100000">
                                          <p:val>
                                            <p:strVal val="#ppt_w"/>
                                          </p:val>
                                        </p:tav>
                                      </p:tavLst>
                                    </p:anim>
                                    <p:anim calcmode="lin" valueType="num">
                                      <p:cBhvr>
                                        <p:cTn id="107" dur="500" fill="hold"/>
                                        <p:tgtEl>
                                          <p:spTgt spid="33"/>
                                        </p:tgtEl>
                                        <p:attrNameLst>
                                          <p:attrName>ppt_h</p:attrName>
                                        </p:attrNameLst>
                                      </p:cBhvr>
                                      <p:tavLst>
                                        <p:tav tm="0">
                                          <p:val>
                                            <p:fltVal val="0"/>
                                          </p:val>
                                        </p:tav>
                                        <p:tav tm="100000">
                                          <p:val>
                                            <p:strVal val="#ppt_h"/>
                                          </p:val>
                                        </p:tav>
                                      </p:tavLst>
                                    </p:anim>
                                    <p:animEffect transition="in" filter="fade">
                                      <p:cBhvr>
                                        <p:cTn id="108" dur="500"/>
                                        <p:tgtEl>
                                          <p:spTgt spid="33"/>
                                        </p:tgtEl>
                                      </p:cBhvr>
                                    </p:animEffect>
                                  </p:childTnLst>
                                </p:cTn>
                              </p:par>
                            </p:childTnLst>
                          </p:cTn>
                        </p:par>
                        <p:par>
                          <p:cTn id="109" fill="hold">
                            <p:stCondLst>
                              <p:cond delay="10000"/>
                            </p:stCondLst>
                            <p:childTnLst>
                              <p:par>
                                <p:cTn id="110" presetID="22" presetClass="entr" presetSubtype="1" fill="hold" grpId="0" nodeType="after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wipe(up)">
                                      <p:cBhvr>
                                        <p:cTn id="112" dur="500"/>
                                        <p:tgtEl>
                                          <p:spTgt spid="26"/>
                                        </p:tgtEl>
                                      </p:cBhvr>
                                    </p:animEffect>
                                  </p:childTnLst>
                                </p:cTn>
                              </p:par>
                            </p:childTnLst>
                          </p:cTn>
                        </p:par>
                        <p:par>
                          <p:cTn id="113" fill="hold">
                            <p:stCondLst>
                              <p:cond delay="10500"/>
                            </p:stCondLst>
                            <p:childTnLst>
                              <p:par>
                                <p:cTn id="114" presetID="31" presetClass="entr" presetSubtype="0" fill="hold" grpId="0" nodeType="afterEffect">
                                  <p:stCondLst>
                                    <p:cond delay="0"/>
                                  </p:stCondLst>
                                  <p:childTnLst>
                                    <p:set>
                                      <p:cBhvr>
                                        <p:cTn id="115" dur="1" fill="hold">
                                          <p:stCondLst>
                                            <p:cond delay="0"/>
                                          </p:stCondLst>
                                        </p:cTn>
                                        <p:tgtEl>
                                          <p:spTgt spid="41"/>
                                        </p:tgtEl>
                                        <p:attrNameLst>
                                          <p:attrName>style.visibility</p:attrName>
                                        </p:attrNameLst>
                                      </p:cBhvr>
                                      <p:to>
                                        <p:strVal val="visible"/>
                                      </p:to>
                                    </p:set>
                                    <p:anim calcmode="lin" valueType="num">
                                      <p:cBhvr>
                                        <p:cTn id="116" dur="500" fill="hold"/>
                                        <p:tgtEl>
                                          <p:spTgt spid="41"/>
                                        </p:tgtEl>
                                        <p:attrNameLst>
                                          <p:attrName>ppt_w</p:attrName>
                                        </p:attrNameLst>
                                      </p:cBhvr>
                                      <p:tavLst>
                                        <p:tav tm="0">
                                          <p:val>
                                            <p:fltVal val="0"/>
                                          </p:val>
                                        </p:tav>
                                        <p:tav tm="100000">
                                          <p:val>
                                            <p:strVal val="#ppt_w"/>
                                          </p:val>
                                        </p:tav>
                                      </p:tavLst>
                                    </p:anim>
                                    <p:anim calcmode="lin" valueType="num">
                                      <p:cBhvr>
                                        <p:cTn id="117" dur="500" fill="hold"/>
                                        <p:tgtEl>
                                          <p:spTgt spid="41"/>
                                        </p:tgtEl>
                                        <p:attrNameLst>
                                          <p:attrName>ppt_h</p:attrName>
                                        </p:attrNameLst>
                                      </p:cBhvr>
                                      <p:tavLst>
                                        <p:tav tm="0">
                                          <p:val>
                                            <p:fltVal val="0"/>
                                          </p:val>
                                        </p:tav>
                                        <p:tav tm="100000">
                                          <p:val>
                                            <p:strVal val="#ppt_h"/>
                                          </p:val>
                                        </p:tav>
                                      </p:tavLst>
                                    </p:anim>
                                    <p:anim calcmode="lin" valueType="num">
                                      <p:cBhvr>
                                        <p:cTn id="118" dur="500" fill="hold"/>
                                        <p:tgtEl>
                                          <p:spTgt spid="41"/>
                                        </p:tgtEl>
                                        <p:attrNameLst>
                                          <p:attrName>style.rotation</p:attrName>
                                        </p:attrNameLst>
                                      </p:cBhvr>
                                      <p:tavLst>
                                        <p:tav tm="0">
                                          <p:val>
                                            <p:fltVal val="90"/>
                                          </p:val>
                                        </p:tav>
                                        <p:tav tm="100000">
                                          <p:val>
                                            <p:fltVal val="0"/>
                                          </p:val>
                                        </p:tav>
                                      </p:tavLst>
                                    </p:anim>
                                    <p:animEffect transition="in" filter="fade">
                                      <p:cBhvr>
                                        <p:cTn id="119" dur="500"/>
                                        <p:tgtEl>
                                          <p:spTgt spid="41"/>
                                        </p:tgtEl>
                                      </p:cBhvr>
                                    </p:animEffect>
                                  </p:childTnLst>
                                </p:cTn>
                              </p:par>
                            </p:childTnLst>
                          </p:cTn>
                        </p:par>
                        <p:par>
                          <p:cTn id="120" fill="hold">
                            <p:stCondLst>
                              <p:cond delay="11000"/>
                            </p:stCondLst>
                            <p:childTnLst>
                              <p:par>
                                <p:cTn id="121" presetID="16" presetClass="entr" presetSubtype="21"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arn(inVertical)">
                                      <p:cBhvr>
                                        <p:cTn id="123" dur="500"/>
                                        <p:tgtEl>
                                          <p:spTgt spid="42"/>
                                        </p:tgtEl>
                                      </p:cBhvr>
                                    </p:animEffect>
                                  </p:childTnLst>
                                </p:cTn>
                              </p:par>
                            </p:childTnLst>
                          </p:cTn>
                        </p:par>
                        <p:par>
                          <p:cTn id="124" fill="hold">
                            <p:stCondLst>
                              <p:cond delay="11500"/>
                            </p:stCondLst>
                            <p:childTnLst>
                              <p:par>
                                <p:cTn id="125" presetID="22" presetClass="entr" presetSubtype="1" fill="hold" grpId="0"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up)">
                                      <p:cBhvr>
                                        <p:cTn id="127" dur="500"/>
                                        <p:tgtEl>
                                          <p:spTgt spid="46"/>
                                        </p:tgtEl>
                                      </p:cBhvr>
                                    </p:animEffect>
                                  </p:childTnLst>
                                </p:cTn>
                              </p:par>
                            </p:childTnLst>
                          </p:cTn>
                        </p:par>
                        <p:par>
                          <p:cTn id="128" fill="hold">
                            <p:stCondLst>
                              <p:cond delay="12000"/>
                            </p:stCondLst>
                            <p:childTnLst>
                              <p:par>
                                <p:cTn id="129" presetID="42" presetClass="entr" presetSubtype="0" fill="hold" grpId="0" nodeType="after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fade">
                                      <p:cBhvr>
                                        <p:cTn id="131" dur="500"/>
                                        <p:tgtEl>
                                          <p:spTgt spid="27"/>
                                        </p:tgtEl>
                                      </p:cBhvr>
                                    </p:animEffect>
                                    <p:anim calcmode="lin" valueType="num">
                                      <p:cBhvr>
                                        <p:cTn id="132" dur="500" fill="hold"/>
                                        <p:tgtEl>
                                          <p:spTgt spid="27"/>
                                        </p:tgtEl>
                                        <p:attrNameLst>
                                          <p:attrName>ppt_x</p:attrName>
                                        </p:attrNameLst>
                                      </p:cBhvr>
                                      <p:tavLst>
                                        <p:tav tm="0">
                                          <p:val>
                                            <p:strVal val="#ppt_x"/>
                                          </p:val>
                                        </p:tav>
                                        <p:tav tm="100000">
                                          <p:val>
                                            <p:strVal val="#ppt_x"/>
                                          </p:val>
                                        </p:tav>
                                      </p:tavLst>
                                    </p:anim>
                                    <p:anim calcmode="lin" valueType="num">
                                      <p:cBhvr>
                                        <p:cTn id="133" dur="500" fill="hold"/>
                                        <p:tgtEl>
                                          <p:spTgt spid="27"/>
                                        </p:tgtEl>
                                        <p:attrNameLst>
                                          <p:attrName>ppt_y</p:attrName>
                                        </p:attrNameLst>
                                      </p:cBhvr>
                                      <p:tavLst>
                                        <p:tav tm="0">
                                          <p:val>
                                            <p:strVal val="#ppt_y+.1"/>
                                          </p:val>
                                        </p:tav>
                                        <p:tav tm="100000">
                                          <p:val>
                                            <p:strVal val="#ppt_y"/>
                                          </p:val>
                                        </p:tav>
                                      </p:tavLst>
                                    </p:anim>
                                  </p:childTnLst>
                                </p:cTn>
                              </p:par>
                            </p:childTnLst>
                          </p:cTn>
                        </p:par>
                        <p:par>
                          <p:cTn id="134" fill="hold">
                            <p:stCondLst>
                              <p:cond delay="12500"/>
                            </p:stCondLst>
                            <p:childTnLst>
                              <p:par>
                                <p:cTn id="135" presetID="53" presetClass="entr" presetSubtype="16" fill="hold" grpId="0" nodeType="afterEffect">
                                  <p:stCondLst>
                                    <p:cond delay="0"/>
                                  </p:stCondLst>
                                  <p:childTnLst>
                                    <p:set>
                                      <p:cBhvr>
                                        <p:cTn id="136" dur="1" fill="hold">
                                          <p:stCondLst>
                                            <p:cond delay="0"/>
                                          </p:stCondLst>
                                        </p:cTn>
                                        <p:tgtEl>
                                          <p:spTgt spid="34"/>
                                        </p:tgtEl>
                                        <p:attrNameLst>
                                          <p:attrName>style.visibility</p:attrName>
                                        </p:attrNameLst>
                                      </p:cBhvr>
                                      <p:to>
                                        <p:strVal val="visible"/>
                                      </p:to>
                                    </p:set>
                                    <p:anim calcmode="lin" valueType="num">
                                      <p:cBhvr>
                                        <p:cTn id="137" dur="500" fill="hold"/>
                                        <p:tgtEl>
                                          <p:spTgt spid="34"/>
                                        </p:tgtEl>
                                        <p:attrNameLst>
                                          <p:attrName>ppt_w</p:attrName>
                                        </p:attrNameLst>
                                      </p:cBhvr>
                                      <p:tavLst>
                                        <p:tav tm="0">
                                          <p:val>
                                            <p:fltVal val="0"/>
                                          </p:val>
                                        </p:tav>
                                        <p:tav tm="100000">
                                          <p:val>
                                            <p:strVal val="#ppt_w"/>
                                          </p:val>
                                        </p:tav>
                                      </p:tavLst>
                                    </p:anim>
                                    <p:anim calcmode="lin" valueType="num">
                                      <p:cBhvr>
                                        <p:cTn id="138" dur="500" fill="hold"/>
                                        <p:tgtEl>
                                          <p:spTgt spid="34"/>
                                        </p:tgtEl>
                                        <p:attrNameLst>
                                          <p:attrName>ppt_h</p:attrName>
                                        </p:attrNameLst>
                                      </p:cBhvr>
                                      <p:tavLst>
                                        <p:tav tm="0">
                                          <p:val>
                                            <p:fltVal val="0"/>
                                          </p:val>
                                        </p:tav>
                                        <p:tav tm="100000">
                                          <p:val>
                                            <p:strVal val="#ppt_h"/>
                                          </p:val>
                                        </p:tav>
                                      </p:tavLst>
                                    </p:anim>
                                    <p:animEffect transition="in" filter="fade">
                                      <p:cBhvr>
                                        <p:cTn id="139" dur="500"/>
                                        <p:tgtEl>
                                          <p:spTgt spid="34"/>
                                        </p:tgtEl>
                                      </p:cBhvr>
                                    </p:animEffect>
                                  </p:childTnLst>
                                </p:cTn>
                              </p:par>
                            </p:childTnLst>
                          </p:cTn>
                        </p:par>
                        <p:par>
                          <p:cTn id="140" fill="hold">
                            <p:stCondLst>
                              <p:cond delay="13000"/>
                            </p:stCondLst>
                            <p:childTnLst>
                              <p:par>
                                <p:cTn id="141" presetID="22" presetClass="entr" presetSubtype="1"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Effect transition="in" filter="wipe(up)">
                                      <p:cBhvr>
                                        <p:cTn id="143" dur="500"/>
                                        <p:tgtEl>
                                          <p:spTgt spid="28"/>
                                        </p:tgtEl>
                                      </p:cBhvr>
                                    </p:animEffect>
                                  </p:childTnLst>
                                </p:cTn>
                              </p:par>
                            </p:childTnLst>
                          </p:cTn>
                        </p:par>
                        <p:par>
                          <p:cTn id="144" fill="hold">
                            <p:stCondLst>
                              <p:cond delay="13500"/>
                            </p:stCondLst>
                            <p:childTnLst>
                              <p:par>
                                <p:cTn id="145" presetID="31" presetClass="entr" presetSubtype="0"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 calcmode="lin" valueType="num">
                                      <p:cBhvr>
                                        <p:cTn id="149" dur="500" fill="hold"/>
                                        <p:tgtEl>
                                          <p:spTgt spid="43"/>
                                        </p:tgtEl>
                                        <p:attrNameLst>
                                          <p:attrName>style.rotation</p:attrName>
                                        </p:attrNameLst>
                                      </p:cBhvr>
                                      <p:tavLst>
                                        <p:tav tm="0">
                                          <p:val>
                                            <p:fltVal val="90"/>
                                          </p:val>
                                        </p:tav>
                                        <p:tav tm="100000">
                                          <p:val>
                                            <p:fltVal val="0"/>
                                          </p:val>
                                        </p:tav>
                                      </p:tavLst>
                                    </p:anim>
                                    <p:animEffect transition="in" filter="fade">
                                      <p:cBhvr>
                                        <p:cTn id="150" dur="500"/>
                                        <p:tgtEl>
                                          <p:spTgt spid="43"/>
                                        </p:tgtEl>
                                      </p:cBhvr>
                                    </p:animEffect>
                                  </p:childTnLst>
                                </p:cTn>
                              </p:par>
                            </p:childTnLst>
                          </p:cTn>
                        </p:par>
                        <p:par>
                          <p:cTn id="151" fill="hold">
                            <p:stCondLst>
                              <p:cond delay="14000"/>
                            </p:stCondLst>
                            <p:childTnLst>
                              <p:par>
                                <p:cTn id="152" presetID="16" presetClass="entr" presetSubtype="21" fill="hold" grpId="0" nodeType="after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barn(inVertical)">
                                      <p:cBhvr>
                                        <p:cTn id="154" dur="500"/>
                                        <p:tgtEl>
                                          <p:spTgt spid="44"/>
                                        </p:tgtEl>
                                      </p:cBhvr>
                                    </p:animEffect>
                                  </p:childTnLst>
                                </p:cTn>
                              </p:par>
                            </p:childTnLst>
                          </p:cTn>
                        </p:par>
                        <p:par>
                          <p:cTn id="155" fill="hold">
                            <p:stCondLst>
                              <p:cond delay="14500"/>
                            </p:stCondLst>
                            <p:childTnLst>
                              <p:par>
                                <p:cTn id="156" presetID="22" presetClass="entr" presetSubtype="1" fill="hold" grpId="0" nodeType="afterEffect">
                                  <p:stCondLst>
                                    <p:cond delay="0"/>
                                  </p:stCondLst>
                                  <p:childTnLst>
                                    <p:set>
                                      <p:cBhvr>
                                        <p:cTn id="157" dur="1" fill="hold">
                                          <p:stCondLst>
                                            <p:cond delay="0"/>
                                          </p:stCondLst>
                                        </p:cTn>
                                        <p:tgtEl>
                                          <p:spTgt spid="45"/>
                                        </p:tgtEl>
                                        <p:attrNameLst>
                                          <p:attrName>style.visibility</p:attrName>
                                        </p:attrNameLst>
                                      </p:cBhvr>
                                      <p:to>
                                        <p:strVal val="visible"/>
                                      </p:to>
                                    </p:set>
                                    <p:animEffect transition="in" filter="wipe(up)">
                                      <p:cBhvr>
                                        <p:cTn id="1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p:bldP spid="37" grpId="0" animBg="1"/>
      <p:bldP spid="38" grpId="0" animBg="1"/>
      <p:bldP spid="39" grpId="0" animBg="1"/>
      <p:bldP spid="40" grpId="0"/>
      <p:bldP spid="41" grpId="0" animBg="1"/>
      <p:bldP spid="42" grpId="0"/>
      <p:bldP spid="43" grpId="0" animBg="1"/>
      <p:bldP spid="44" grpId="0"/>
      <p:bldP spid="45" grpId="0"/>
      <p:bldP spid="46" grpId="0"/>
      <p:bldP spid="47" grpId="0"/>
      <p:bldP spid="48"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B728FF92-D164-4954-8A94-D5F4C9430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a:extLst>
              <a:ext uri="{FF2B5EF4-FFF2-40B4-BE49-F238E27FC236}">
                <a16:creationId xmlns="" xmlns:a16="http://schemas.microsoft.com/office/drawing/2014/main" id="{5D495D99-7A4B-42BA-B6E6-E82DEBFE2F33}"/>
              </a:ext>
            </a:extLst>
          </p:cNvPr>
          <p:cNvSpPr/>
          <p:nvPr/>
        </p:nvSpPr>
        <p:spPr>
          <a:xfrm>
            <a:off x="503548" y="484312"/>
            <a:ext cx="8172908" cy="4176464"/>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TextBox 5"/>
          <p:cNvSpPr txBox="1"/>
          <p:nvPr/>
        </p:nvSpPr>
        <p:spPr>
          <a:xfrm>
            <a:off x="2627784" y="2999965"/>
            <a:ext cx="4665510" cy="261610"/>
          </a:xfrm>
          <a:prstGeom prst="rect">
            <a:avLst/>
          </a:prstGeom>
          <a:noFill/>
          <a:effectLst/>
        </p:spPr>
        <p:txBody>
          <a:bodyPr wrap="squar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适用于总结计划</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述职报告</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商业计划书</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毕业答辩</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教育总结</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培训等</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268252" y="2819346"/>
            <a:ext cx="4798677" cy="0"/>
          </a:xfrm>
          <a:prstGeom prst="line">
            <a:avLst/>
          </a:prstGeom>
          <a:ln>
            <a:solidFill>
              <a:schemeClr val="tx1">
                <a:lumMod val="65000"/>
                <a:lumOff val="3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19872" y="3323603"/>
            <a:ext cx="2844316" cy="246221"/>
          </a:xfrm>
          <a:prstGeom prst="rect">
            <a:avLst/>
          </a:prstGeom>
          <a:noFill/>
          <a:effectLst/>
        </p:spPr>
        <p:txBody>
          <a:bodyPr wrap="square" rtlCol="0">
            <a:spAutoFit/>
          </a:bodyPr>
          <a:lstStyle/>
          <a:p>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汇报人</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优</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品</a:t>
            </a:r>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汇报时间：</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xx</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xx</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月</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943708" y="2101007"/>
            <a:ext cx="4701514" cy="646331"/>
          </a:xfrm>
          <a:prstGeom prst="rect">
            <a:avLst/>
          </a:prstGeom>
          <a:noFill/>
        </p:spPr>
        <p:txBody>
          <a:bodyPr wrap="square" rtlCol="0">
            <a:spAutoFit/>
          </a:bodyPr>
          <a:lstStyle/>
          <a:p>
            <a:pPr algn="r"/>
            <a:r>
              <a:rPr lang="zh-CN" altLang="en-US" sz="3600" dirty="0">
                <a:solidFill>
                  <a:schemeClr val="tx1">
                    <a:lumMod val="75000"/>
                    <a:lumOff val="25000"/>
                  </a:schemeClr>
                </a:solidFill>
                <a:latin typeface="微软雅黑" pitchFamily="34" charset="-122"/>
                <a:ea typeface="微软雅黑" pitchFamily="34" charset="-122"/>
              </a:rPr>
              <a:t>演讲完毕 谢谢观看</a:t>
            </a:r>
          </a:p>
        </p:txBody>
      </p:sp>
      <p:sp>
        <p:nvSpPr>
          <p:cNvPr id="11" name="TextBox 4">
            <a:extLst>
              <a:ext uri="{FF2B5EF4-FFF2-40B4-BE49-F238E27FC236}">
                <a16:creationId xmlns="" xmlns:a16="http://schemas.microsoft.com/office/drawing/2014/main" id="{44C20A8E-CBAA-410D-9281-86A892803813}"/>
              </a:ext>
            </a:extLst>
          </p:cNvPr>
          <p:cNvSpPr txBox="1"/>
          <p:nvPr/>
        </p:nvSpPr>
        <p:spPr>
          <a:xfrm>
            <a:off x="3275856" y="1155030"/>
            <a:ext cx="2245929" cy="923330"/>
          </a:xfrm>
          <a:prstGeom prst="rect">
            <a:avLst/>
          </a:prstGeom>
          <a:noFill/>
        </p:spPr>
        <p:txBody>
          <a:bodyPr wrap="square" rtlCol="0">
            <a:spAutoFit/>
          </a:bodyPr>
          <a:lstStyle/>
          <a:p>
            <a:pPr algn="r"/>
            <a:r>
              <a:rPr lang="en-US" altLang="zh-CN" sz="5400" dirty="0" smtClean="0">
                <a:solidFill>
                  <a:schemeClr val="accent1"/>
                </a:solidFill>
                <a:latin typeface="方正姚体" panose="02010601030101010101" pitchFamily="2" charset="-122"/>
                <a:ea typeface="方正姚体" panose="02010601030101010101" pitchFamily="2" charset="-122"/>
              </a:rPr>
              <a:t>2020</a:t>
            </a:r>
            <a:endParaRPr lang="zh-CN" altLang="en-US" sz="5400" dirty="0">
              <a:solidFill>
                <a:schemeClr val="accent1"/>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779565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6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10488"/>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3193"/>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7363"/>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4333"/>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1561"/>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011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D581043F-0E89-47DC-A9DF-DF2A3EFF3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13" name="矩形 12">
            <a:extLst>
              <a:ext uri="{FF2B5EF4-FFF2-40B4-BE49-F238E27FC236}">
                <a16:creationId xmlns="" xmlns:a16="http://schemas.microsoft.com/office/drawing/2014/main" id="{F56ED1DD-A4B5-42DA-A41D-BA679C951730}"/>
              </a:ext>
            </a:extLst>
          </p:cNvPr>
          <p:cNvSpPr/>
          <p:nvPr/>
        </p:nvSpPr>
        <p:spPr>
          <a:xfrm>
            <a:off x="503548" y="484312"/>
            <a:ext cx="8172908" cy="4176464"/>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TextBox 3"/>
          <p:cNvSpPr txBox="1"/>
          <p:nvPr/>
        </p:nvSpPr>
        <p:spPr>
          <a:xfrm>
            <a:off x="3995936" y="1888468"/>
            <a:ext cx="830099" cy="346249"/>
          </a:xfrm>
          <a:prstGeom prst="rect">
            <a:avLst/>
          </a:prstGeom>
          <a:noFill/>
        </p:spPr>
        <p:txBody>
          <a:bodyPr wrap="none" lIns="68580" tIns="34290" rIns="68580" bIns="34290" rtlCol="0">
            <a:spAutoFit/>
          </a:bodyPr>
          <a:lstStyle/>
          <a:p>
            <a:r>
              <a:rPr lang="en-US" altLang="zh-CN" b="1" dirty="0">
                <a:solidFill>
                  <a:schemeClr val="accent1"/>
                </a:solidFill>
                <a:latin typeface="微软雅黑" pitchFamily="34" charset="-122"/>
                <a:ea typeface="微软雅黑" pitchFamily="34" charset="-122"/>
              </a:rPr>
              <a:t>Part 1</a:t>
            </a:r>
            <a:endParaRPr lang="zh-CN" altLang="en-US" b="1" dirty="0">
              <a:solidFill>
                <a:schemeClr val="accent1"/>
              </a:solidFill>
              <a:latin typeface="微软雅黑" pitchFamily="34" charset="-122"/>
              <a:ea typeface="微软雅黑" pitchFamily="34" charset="-122"/>
            </a:endParaRPr>
          </a:p>
        </p:txBody>
      </p:sp>
      <p:grpSp>
        <p:nvGrpSpPr>
          <p:cNvPr id="2" name="Group 14"/>
          <p:cNvGrpSpPr/>
          <p:nvPr/>
        </p:nvGrpSpPr>
        <p:grpSpPr>
          <a:xfrm>
            <a:off x="3059832" y="2270721"/>
            <a:ext cx="2664296" cy="366658"/>
            <a:chOff x="5349226" y="2010956"/>
            <a:chExt cx="4272984" cy="683231"/>
          </a:xfrm>
          <a:solidFill>
            <a:schemeClr val="accent1"/>
          </a:solidFill>
        </p:grpSpPr>
        <p:sp>
          <p:nvSpPr>
            <p:cNvPr id="6" name="燕尾形 18"/>
            <p:cNvSpPr/>
            <p:nvPr/>
          </p:nvSpPr>
          <p:spPr>
            <a:xfrm rot="10800000">
              <a:off x="5349226" y="2010956"/>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6095999" y="2120675"/>
              <a:ext cx="2023803" cy="573512"/>
            </a:xfrm>
            <a:prstGeom prst="rect">
              <a:avLst/>
            </a:prstGeom>
            <a:grpFill/>
          </p:spPr>
          <p:txBody>
            <a:bodyPr wrap="none" rtlCol="0">
              <a:spAutoFit/>
            </a:bodyPr>
            <a:lstStyle/>
            <a:p>
              <a:pPr lvl="0"/>
              <a:r>
                <a:rPr lang="zh-CN" altLang="zh-CN" sz="1400" dirty="0">
                  <a:solidFill>
                    <a:schemeClr val="bg1"/>
                  </a:solidFill>
                  <a:latin typeface="微软雅黑" pitchFamily="34" charset="-122"/>
                  <a:ea typeface="微软雅黑" pitchFamily="34" charset="-122"/>
                </a:rPr>
                <a:t>年度工作概述</a:t>
              </a:r>
            </a:p>
          </p:txBody>
        </p:sp>
      </p:grpSp>
      <p:sp>
        <p:nvSpPr>
          <p:cNvPr id="9" name="文本框 7"/>
          <p:cNvSpPr txBox="1">
            <a:spLocks noChangeArrowheads="1"/>
          </p:cNvSpPr>
          <p:nvPr/>
        </p:nvSpPr>
        <p:spPr bwMode="auto">
          <a:xfrm>
            <a:off x="3203848" y="2744580"/>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
        <p:nvSpPr>
          <p:cNvPr id="11" name="文本框 7"/>
          <p:cNvSpPr txBox="1">
            <a:spLocks noChangeArrowheads="1"/>
          </p:cNvSpPr>
          <p:nvPr/>
        </p:nvSpPr>
        <p:spPr bwMode="auto">
          <a:xfrm>
            <a:off x="4608004" y="2744580"/>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left)">
                                      <p:cBhvr>
                                        <p:cTn id="12" dur="500"/>
                                        <p:tgtEl>
                                          <p:spTgt spid="2"/>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1600741" y="3832733"/>
            <a:ext cx="1924611" cy="484674"/>
          </a:xfrm>
          <a:prstGeom prst="rect">
            <a:avLst/>
          </a:prstGeom>
          <a:noFill/>
        </p:spPr>
        <p:txBody>
          <a:bodyPr wrap="square" lIns="68577" tIns="34289" rIns="68577" bIns="34289"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44" name="泪滴形 43"/>
          <p:cNvSpPr/>
          <p:nvPr/>
        </p:nvSpPr>
        <p:spPr>
          <a:xfrm rot="8100000">
            <a:off x="1994476" y="1478565"/>
            <a:ext cx="1139209" cy="1132467"/>
          </a:xfrm>
          <a:prstGeom prst="teardrop">
            <a:avLst/>
          </a:prstGeom>
          <a:solidFill>
            <a:schemeClr val="bg1"/>
          </a:solidFill>
          <a:ln>
            <a:noFill/>
          </a:ln>
          <a:effectLst>
            <a:outerShdw blurRad="317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45" name="椭圆 44"/>
          <p:cNvSpPr/>
          <p:nvPr/>
        </p:nvSpPr>
        <p:spPr>
          <a:xfrm>
            <a:off x="2103715" y="1584371"/>
            <a:ext cx="925609" cy="9201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46" name="文本框 45"/>
          <p:cNvSpPr txBox="1"/>
          <p:nvPr/>
        </p:nvSpPr>
        <p:spPr>
          <a:xfrm>
            <a:off x="2263307" y="1888587"/>
            <a:ext cx="606425" cy="284654"/>
          </a:xfrm>
          <a:prstGeom prst="rect">
            <a:avLst/>
          </a:prstGeom>
          <a:noFill/>
        </p:spPr>
        <p:txBody>
          <a:bodyPr wrap="square" lIns="68577" tIns="34289" rIns="68577" bIns="34289" rtlCol="0">
            <a:spAutoFit/>
          </a:bodyPr>
          <a:lstStyle>
            <a:defPPr>
              <a:defRPr lang="zh-CN"/>
            </a:defPPr>
            <a:lvl1pPr algn="ctr">
              <a:defRPr sz="3200">
                <a:solidFill>
                  <a:schemeClr val="tx1">
                    <a:lumMod val="65000"/>
                    <a:lumOff val="35000"/>
                  </a:schemeClr>
                </a:solidFill>
              </a:defRPr>
            </a:lvl1pPr>
          </a:lstStyle>
          <a:p>
            <a:r>
              <a:rPr lang="zh-CN" altLang="en-US"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标题</a:t>
            </a:r>
            <a:endParaRPr lang="en-US" altLang="zh-CN"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cxnSp>
        <p:nvCxnSpPr>
          <p:cNvPr id="47" name="直接箭头连接符 46"/>
          <p:cNvCxnSpPr/>
          <p:nvPr/>
        </p:nvCxnSpPr>
        <p:spPr>
          <a:xfrm>
            <a:off x="1115616" y="3342812"/>
            <a:ext cx="7173687" cy="0"/>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圆角矩形 82"/>
          <p:cNvSpPr/>
          <p:nvPr/>
        </p:nvSpPr>
        <p:spPr>
          <a:xfrm>
            <a:off x="2055583" y="3179504"/>
            <a:ext cx="1005819" cy="32463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标题</a:t>
            </a:r>
            <a:endParaRPr lang="en-US" altLang="zh-CN"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84" name="泪滴形 83"/>
          <p:cNvSpPr/>
          <p:nvPr/>
        </p:nvSpPr>
        <p:spPr>
          <a:xfrm rot="8100000">
            <a:off x="4181609" y="1478565"/>
            <a:ext cx="1139209" cy="1132467"/>
          </a:xfrm>
          <a:prstGeom prst="teardrop">
            <a:avLst/>
          </a:prstGeom>
          <a:solidFill>
            <a:schemeClr val="bg1"/>
          </a:solidFill>
          <a:ln>
            <a:noFill/>
          </a:ln>
          <a:effectLst>
            <a:outerShdw blurRad="317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85" name="椭圆 84"/>
          <p:cNvSpPr/>
          <p:nvPr/>
        </p:nvSpPr>
        <p:spPr>
          <a:xfrm>
            <a:off x="4290847" y="1584371"/>
            <a:ext cx="925609" cy="9201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86" name="文本框 85"/>
          <p:cNvSpPr txBox="1"/>
          <p:nvPr/>
        </p:nvSpPr>
        <p:spPr>
          <a:xfrm>
            <a:off x="4450439" y="1888587"/>
            <a:ext cx="606425" cy="284654"/>
          </a:xfrm>
          <a:prstGeom prst="rect">
            <a:avLst/>
          </a:prstGeom>
          <a:noFill/>
        </p:spPr>
        <p:txBody>
          <a:bodyPr wrap="square" lIns="68577" tIns="34289" rIns="68577" bIns="34289" rtlCol="0">
            <a:spAutoFit/>
          </a:bodyPr>
          <a:lstStyle>
            <a:defPPr>
              <a:defRPr lang="zh-CN"/>
            </a:defPPr>
            <a:lvl1pPr algn="ctr">
              <a:defRPr sz="3200">
                <a:solidFill>
                  <a:schemeClr val="tx1">
                    <a:lumMod val="65000"/>
                    <a:lumOff val="35000"/>
                  </a:schemeClr>
                </a:solidFill>
              </a:defRPr>
            </a:lvl1pPr>
          </a:lstStyle>
          <a:p>
            <a:r>
              <a:rPr lang="zh-CN" altLang="en-US"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标题</a:t>
            </a:r>
            <a:endParaRPr lang="en-US" altLang="zh-CN"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87" name="圆角矩形 86"/>
          <p:cNvSpPr/>
          <p:nvPr/>
        </p:nvSpPr>
        <p:spPr>
          <a:xfrm>
            <a:off x="4242715" y="3179504"/>
            <a:ext cx="1005819" cy="3246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标题</a:t>
            </a:r>
            <a:endParaRPr lang="en-US" altLang="zh-CN"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88" name="泪滴形 87"/>
          <p:cNvSpPr/>
          <p:nvPr/>
        </p:nvSpPr>
        <p:spPr>
          <a:xfrm rot="8100000">
            <a:off x="6366177" y="1478565"/>
            <a:ext cx="1139209" cy="1132467"/>
          </a:xfrm>
          <a:prstGeom prst="teardrop">
            <a:avLst/>
          </a:prstGeom>
          <a:solidFill>
            <a:schemeClr val="bg1"/>
          </a:solidFill>
          <a:ln>
            <a:noFill/>
          </a:ln>
          <a:effectLst>
            <a:outerShdw blurRad="317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89" name="椭圆 88"/>
          <p:cNvSpPr/>
          <p:nvPr/>
        </p:nvSpPr>
        <p:spPr>
          <a:xfrm>
            <a:off x="6475415" y="1584371"/>
            <a:ext cx="925609" cy="9201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90" name="文本框 89"/>
          <p:cNvSpPr txBox="1"/>
          <p:nvPr/>
        </p:nvSpPr>
        <p:spPr>
          <a:xfrm>
            <a:off x="6635007" y="1888587"/>
            <a:ext cx="606425" cy="284654"/>
          </a:xfrm>
          <a:prstGeom prst="rect">
            <a:avLst/>
          </a:prstGeom>
          <a:noFill/>
        </p:spPr>
        <p:txBody>
          <a:bodyPr wrap="square" lIns="68577" tIns="34289" rIns="68577" bIns="34289" rtlCol="0">
            <a:spAutoFit/>
          </a:bodyPr>
          <a:lstStyle>
            <a:defPPr>
              <a:defRPr lang="zh-CN"/>
            </a:defPPr>
            <a:lvl1pPr algn="ctr">
              <a:defRPr sz="3200">
                <a:solidFill>
                  <a:schemeClr val="tx1">
                    <a:lumMod val="65000"/>
                    <a:lumOff val="35000"/>
                  </a:schemeClr>
                </a:solidFill>
              </a:defRPr>
            </a:lvl1pPr>
          </a:lstStyle>
          <a:p>
            <a:r>
              <a:rPr lang="zh-CN" altLang="en-US"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标题</a:t>
            </a:r>
            <a:endParaRPr lang="en-US" altLang="zh-CN"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91" name="圆角矩形 90"/>
          <p:cNvSpPr/>
          <p:nvPr/>
        </p:nvSpPr>
        <p:spPr>
          <a:xfrm>
            <a:off x="6427283" y="3179504"/>
            <a:ext cx="1005819" cy="32463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标题</a:t>
            </a:r>
            <a:endParaRPr lang="en-US" altLang="zh-CN" sz="14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92" name="文本框 91"/>
          <p:cNvSpPr txBox="1"/>
          <p:nvPr/>
        </p:nvSpPr>
        <p:spPr>
          <a:xfrm>
            <a:off x="3791346" y="3832733"/>
            <a:ext cx="1924611" cy="484674"/>
          </a:xfrm>
          <a:prstGeom prst="rect">
            <a:avLst/>
          </a:prstGeom>
          <a:noFill/>
        </p:spPr>
        <p:txBody>
          <a:bodyPr wrap="square" lIns="68577" tIns="34289" rIns="68577" bIns="34289"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93" name="文本框 92"/>
          <p:cNvSpPr txBox="1"/>
          <p:nvPr/>
        </p:nvSpPr>
        <p:spPr>
          <a:xfrm>
            <a:off x="5975914" y="3832733"/>
            <a:ext cx="1924611" cy="484674"/>
          </a:xfrm>
          <a:prstGeom prst="rect">
            <a:avLst/>
          </a:prstGeom>
          <a:noFill/>
        </p:spPr>
        <p:txBody>
          <a:bodyPr wrap="square" lIns="68577" tIns="34289" rIns="68577" bIns="34289"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8"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19"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550794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additive="base">
                                        <p:cTn id="12" dur="500" fill="hold"/>
                                        <p:tgtEl>
                                          <p:spTgt spid="83"/>
                                        </p:tgtEl>
                                        <p:attrNameLst>
                                          <p:attrName>ppt_x</p:attrName>
                                        </p:attrNameLst>
                                      </p:cBhvr>
                                      <p:tavLst>
                                        <p:tav tm="0">
                                          <p:val>
                                            <p:strVal val="0-#ppt_w/2"/>
                                          </p:val>
                                        </p:tav>
                                        <p:tav tm="100000">
                                          <p:val>
                                            <p:strVal val="#ppt_x"/>
                                          </p:val>
                                        </p:tav>
                                      </p:tavLst>
                                    </p:anim>
                                    <p:anim calcmode="lin" valueType="num">
                                      <p:cBhvr additive="base">
                                        <p:cTn id="13" dur="500" fill="hold"/>
                                        <p:tgtEl>
                                          <p:spTgt spid="8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additive="base">
                                        <p:cTn id="16" dur="500" fill="hold"/>
                                        <p:tgtEl>
                                          <p:spTgt spid="87"/>
                                        </p:tgtEl>
                                        <p:attrNameLst>
                                          <p:attrName>ppt_x</p:attrName>
                                        </p:attrNameLst>
                                      </p:cBhvr>
                                      <p:tavLst>
                                        <p:tav tm="0">
                                          <p:val>
                                            <p:strVal val="0-#ppt_w/2"/>
                                          </p:val>
                                        </p:tav>
                                        <p:tav tm="100000">
                                          <p:val>
                                            <p:strVal val="#ppt_x"/>
                                          </p:val>
                                        </p:tav>
                                      </p:tavLst>
                                    </p:anim>
                                    <p:anim calcmode="lin" valueType="num">
                                      <p:cBhvr additive="base">
                                        <p:cTn id="17" dur="500" fill="hold"/>
                                        <p:tgtEl>
                                          <p:spTgt spid="8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 calcmode="lin" valueType="num">
                                      <p:cBhvr additive="base">
                                        <p:cTn id="20" dur="500" fill="hold"/>
                                        <p:tgtEl>
                                          <p:spTgt spid="91"/>
                                        </p:tgtEl>
                                        <p:attrNameLst>
                                          <p:attrName>ppt_x</p:attrName>
                                        </p:attrNameLst>
                                      </p:cBhvr>
                                      <p:tavLst>
                                        <p:tav tm="0">
                                          <p:val>
                                            <p:strVal val="0-#ppt_w/2"/>
                                          </p:val>
                                        </p:tav>
                                        <p:tav tm="100000">
                                          <p:val>
                                            <p:strVal val="#ppt_x"/>
                                          </p:val>
                                        </p:tav>
                                      </p:tavLst>
                                    </p:anim>
                                    <p:anim calcmode="lin" valueType="num">
                                      <p:cBhvr additive="base">
                                        <p:cTn id="21"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1000" fill="hold"/>
                                        <p:tgtEl>
                                          <p:spTgt spid="4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1000"/>
                                        <p:tgtEl>
                                          <p:spTgt spid="84"/>
                                        </p:tgtEl>
                                      </p:cBhvr>
                                    </p:animEffect>
                                    <p:anim calcmode="lin" valueType="num">
                                      <p:cBhvr>
                                        <p:cTn id="32" dur="1000" fill="hold"/>
                                        <p:tgtEl>
                                          <p:spTgt spid="84"/>
                                        </p:tgtEl>
                                        <p:attrNameLst>
                                          <p:attrName>ppt_x</p:attrName>
                                        </p:attrNameLst>
                                      </p:cBhvr>
                                      <p:tavLst>
                                        <p:tav tm="0">
                                          <p:val>
                                            <p:strVal val="#ppt_x"/>
                                          </p:val>
                                        </p:tav>
                                        <p:tav tm="100000">
                                          <p:val>
                                            <p:strVal val="#ppt_x"/>
                                          </p:val>
                                        </p:tav>
                                      </p:tavLst>
                                    </p:anim>
                                    <p:anim calcmode="lin" valueType="num">
                                      <p:cBhvr>
                                        <p:cTn id="33" dur="1000" fill="hold"/>
                                        <p:tgtEl>
                                          <p:spTgt spid="8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anim calcmode="lin" valueType="num">
                                      <p:cBhvr>
                                        <p:cTn id="37" dur="1000" fill="hold"/>
                                        <p:tgtEl>
                                          <p:spTgt spid="88"/>
                                        </p:tgtEl>
                                        <p:attrNameLst>
                                          <p:attrName>ppt_x</p:attrName>
                                        </p:attrNameLst>
                                      </p:cBhvr>
                                      <p:tavLst>
                                        <p:tav tm="0">
                                          <p:val>
                                            <p:strVal val="#ppt_x"/>
                                          </p:val>
                                        </p:tav>
                                        <p:tav tm="100000">
                                          <p:val>
                                            <p:strVal val="#ppt_x"/>
                                          </p:val>
                                        </p:tav>
                                      </p:tavLst>
                                    </p:anim>
                                    <p:anim calcmode="lin" valueType="num">
                                      <p:cBhvr>
                                        <p:cTn id="38"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ppt_w</p:attrName>
                                        </p:attrNameLst>
                                      </p:cBhvr>
                                      <p:tavLst>
                                        <p:tav tm="0">
                                          <p:val>
                                            <p:fltVal val="0"/>
                                          </p:val>
                                        </p:tav>
                                        <p:tav tm="100000">
                                          <p:val>
                                            <p:strVal val="#ppt_w"/>
                                          </p:val>
                                        </p:tav>
                                      </p:tavLst>
                                    </p:anim>
                                    <p:anim calcmode="lin" valueType="num">
                                      <p:cBhvr>
                                        <p:cTn id="54" dur="500" fill="hold"/>
                                        <p:tgtEl>
                                          <p:spTgt spid="85"/>
                                        </p:tgtEl>
                                        <p:attrNameLst>
                                          <p:attrName>ppt_h</p:attrName>
                                        </p:attrNameLst>
                                      </p:cBhvr>
                                      <p:tavLst>
                                        <p:tav tm="0">
                                          <p:val>
                                            <p:fltVal val="0"/>
                                          </p:val>
                                        </p:tav>
                                        <p:tav tm="100000">
                                          <p:val>
                                            <p:strVal val="#ppt_h"/>
                                          </p:val>
                                        </p:tav>
                                      </p:tavLst>
                                    </p:anim>
                                    <p:animEffect transition="in" filter="fade">
                                      <p:cBhvr>
                                        <p:cTn id="55" dur="500"/>
                                        <p:tgtEl>
                                          <p:spTgt spid="8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p:cTn id="58" dur="500" fill="hold"/>
                                        <p:tgtEl>
                                          <p:spTgt spid="86"/>
                                        </p:tgtEl>
                                        <p:attrNameLst>
                                          <p:attrName>ppt_w</p:attrName>
                                        </p:attrNameLst>
                                      </p:cBhvr>
                                      <p:tavLst>
                                        <p:tav tm="0">
                                          <p:val>
                                            <p:fltVal val="0"/>
                                          </p:val>
                                        </p:tav>
                                        <p:tav tm="100000">
                                          <p:val>
                                            <p:strVal val="#ppt_w"/>
                                          </p:val>
                                        </p:tav>
                                      </p:tavLst>
                                    </p:anim>
                                    <p:anim calcmode="lin" valueType="num">
                                      <p:cBhvr>
                                        <p:cTn id="59" dur="500" fill="hold"/>
                                        <p:tgtEl>
                                          <p:spTgt spid="86"/>
                                        </p:tgtEl>
                                        <p:attrNameLst>
                                          <p:attrName>ppt_h</p:attrName>
                                        </p:attrNameLst>
                                      </p:cBhvr>
                                      <p:tavLst>
                                        <p:tav tm="0">
                                          <p:val>
                                            <p:fltVal val="0"/>
                                          </p:val>
                                        </p:tav>
                                        <p:tav tm="100000">
                                          <p:val>
                                            <p:strVal val="#ppt_h"/>
                                          </p:val>
                                        </p:tav>
                                      </p:tavLst>
                                    </p:anim>
                                    <p:animEffect transition="in" filter="fade">
                                      <p:cBhvr>
                                        <p:cTn id="60" dur="500"/>
                                        <p:tgtEl>
                                          <p:spTgt spid="8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 calcmode="lin" valueType="num">
                                      <p:cBhvr>
                                        <p:cTn id="63" dur="500" fill="hold"/>
                                        <p:tgtEl>
                                          <p:spTgt spid="89"/>
                                        </p:tgtEl>
                                        <p:attrNameLst>
                                          <p:attrName>ppt_w</p:attrName>
                                        </p:attrNameLst>
                                      </p:cBhvr>
                                      <p:tavLst>
                                        <p:tav tm="0">
                                          <p:val>
                                            <p:fltVal val="0"/>
                                          </p:val>
                                        </p:tav>
                                        <p:tav tm="100000">
                                          <p:val>
                                            <p:strVal val="#ppt_w"/>
                                          </p:val>
                                        </p:tav>
                                      </p:tavLst>
                                    </p:anim>
                                    <p:anim calcmode="lin" valueType="num">
                                      <p:cBhvr>
                                        <p:cTn id="64" dur="500" fill="hold"/>
                                        <p:tgtEl>
                                          <p:spTgt spid="89"/>
                                        </p:tgtEl>
                                        <p:attrNameLst>
                                          <p:attrName>ppt_h</p:attrName>
                                        </p:attrNameLst>
                                      </p:cBhvr>
                                      <p:tavLst>
                                        <p:tav tm="0">
                                          <p:val>
                                            <p:fltVal val="0"/>
                                          </p:val>
                                        </p:tav>
                                        <p:tav tm="100000">
                                          <p:val>
                                            <p:strVal val="#ppt_h"/>
                                          </p:val>
                                        </p:tav>
                                      </p:tavLst>
                                    </p:anim>
                                    <p:animEffect transition="in" filter="fade">
                                      <p:cBhvr>
                                        <p:cTn id="65" dur="500"/>
                                        <p:tgtEl>
                                          <p:spTgt spid="8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 calcmode="lin" valueType="num">
                                      <p:cBhvr>
                                        <p:cTn id="68" dur="500" fill="hold"/>
                                        <p:tgtEl>
                                          <p:spTgt spid="90"/>
                                        </p:tgtEl>
                                        <p:attrNameLst>
                                          <p:attrName>ppt_w</p:attrName>
                                        </p:attrNameLst>
                                      </p:cBhvr>
                                      <p:tavLst>
                                        <p:tav tm="0">
                                          <p:val>
                                            <p:fltVal val="0"/>
                                          </p:val>
                                        </p:tav>
                                        <p:tav tm="100000">
                                          <p:val>
                                            <p:strVal val="#ppt_w"/>
                                          </p:val>
                                        </p:tav>
                                      </p:tavLst>
                                    </p:anim>
                                    <p:anim calcmode="lin" valueType="num">
                                      <p:cBhvr>
                                        <p:cTn id="69" dur="500" fill="hold"/>
                                        <p:tgtEl>
                                          <p:spTgt spid="90"/>
                                        </p:tgtEl>
                                        <p:attrNameLst>
                                          <p:attrName>ppt_h</p:attrName>
                                        </p:attrNameLst>
                                      </p:cBhvr>
                                      <p:tavLst>
                                        <p:tav tm="0">
                                          <p:val>
                                            <p:fltVal val="0"/>
                                          </p:val>
                                        </p:tav>
                                        <p:tav tm="100000">
                                          <p:val>
                                            <p:strVal val="#ppt_h"/>
                                          </p:val>
                                        </p:tav>
                                      </p:tavLst>
                                    </p:anim>
                                    <p:animEffect transition="in" filter="fade">
                                      <p:cBhvr>
                                        <p:cTn id="70" dur="500"/>
                                        <p:tgtEl>
                                          <p:spTgt spid="90"/>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anim calcmode="lin" valueType="num">
                                      <p:cBhvr additive="base">
                                        <p:cTn id="79" dur="500" fill="hold"/>
                                        <p:tgtEl>
                                          <p:spTgt spid="92"/>
                                        </p:tgtEl>
                                        <p:attrNameLst>
                                          <p:attrName>ppt_x</p:attrName>
                                        </p:attrNameLst>
                                      </p:cBhvr>
                                      <p:tavLst>
                                        <p:tav tm="0">
                                          <p:val>
                                            <p:strVal val="#ppt_x"/>
                                          </p:val>
                                        </p:tav>
                                        <p:tav tm="100000">
                                          <p:val>
                                            <p:strVal val="#ppt_x"/>
                                          </p:val>
                                        </p:tav>
                                      </p:tavLst>
                                    </p:anim>
                                    <p:anim calcmode="lin" valueType="num">
                                      <p:cBhvr additive="base">
                                        <p:cTn id="80" dur="500" fill="hold"/>
                                        <p:tgtEl>
                                          <p:spTgt spid="9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 calcmode="lin" valueType="num">
                                      <p:cBhvr additive="base">
                                        <p:cTn id="83" dur="500" fill="hold"/>
                                        <p:tgtEl>
                                          <p:spTgt spid="93"/>
                                        </p:tgtEl>
                                        <p:attrNameLst>
                                          <p:attrName>ppt_x</p:attrName>
                                        </p:attrNameLst>
                                      </p:cBhvr>
                                      <p:tavLst>
                                        <p:tav tm="0">
                                          <p:val>
                                            <p:strVal val="#ppt_x"/>
                                          </p:val>
                                        </p:tav>
                                        <p:tav tm="100000">
                                          <p:val>
                                            <p:strVal val="#ppt_x"/>
                                          </p:val>
                                        </p:tav>
                                      </p:tavLst>
                                    </p:anim>
                                    <p:anim calcmode="lin" valueType="num">
                                      <p:cBhvr additive="base">
                                        <p:cTn id="8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6" grpId="0"/>
      <p:bldP spid="83" grpId="0" animBg="1"/>
      <p:bldP spid="84" grpId="0" animBg="1"/>
      <p:bldP spid="85" grpId="0" animBg="1"/>
      <p:bldP spid="86" grpId="0"/>
      <p:bldP spid="87" grpId="0" animBg="1"/>
      <p:bldP spid="88" grpId="0" animBg="1"/>
      <p:bldP spid="89" grpId="0" animBg="1"/>
      <p:bldP spid="90" grpId="0"/>
      <p:bldP spid="91" grpId="0" animBg="1"/>
      <p:bldP spid="92" grpId="0"/>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627000" y="1882534"/>
            <a:ext cx="1890000" cy="1890256"/>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dirty="0">
              <a:ea typeface="微软雅黑" panose="020B0503020204020204" pitchFamily="34" charset="-122"/>
            </a:endParaRPr>
          </a:p>
        </p:txBody>
      </p:sp>
      <p:sp>
        <p:nvSpPr>
          <p:cNvPr id="19" name="矩形 18"/>
          <p:cNvSpPr/>
          <p:nvPr/>
        </p:nvSpPr>
        <p:spPr>
          <a:xfrm>
            <a:off x="5688567" y="1299970"/>
            <a:ext cx="1917631" cy="877021"/>
          </a:xfrm>
          <a:prstGeom prst="rect">
            <a:avLst/>
          </a:prstGeom>
        </p:spPr>
        <p:txBody>
          <a:bodyPr wrap="square" lIns="68577" tIns="34289" rIns="68577" bIns="34289">
            <a:spAutoFit/>
          </a:bodyPr>
          <a:lstStyle/>
          <a:p>
            <a:pPr>
              <a:lnSpc>
                <a:spcPct val="150000"/>
              </a:lnSpc>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注册时间</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1537803" y="1299970"/>
            <a:ext cx="1917631" cy="877021"/>
          </a:xfrm>
          <a:prstGeom prst="rect">
            <a:avLst/>
          </a:prstGeom>
        </p:spPr>
        <p:txBody>
          <a:bodyPr wrap="square" lIns="68577" tIns="34289" rIns="68577" bIns="34289">
            <a:spAutoFit/>
          </a:bodyPr>
          <a:lstStyle/>
          <a:p>
            <a:pPr algn="r">
              <a:lnSpc>
                <a:spcPct val="150000"/>
              </a:lnSpc>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员工素质</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6394609" y="2501476"/>
            <a:ext cx="1917631" cy="877021"/>
          </a:xfrm>
          <a:prstGeom prst="rect">
            <a:avLst/>
          </a:prstGeom>
        </p:spPr>
        <p:txBody>
          <a:bodyPr wrap="square" lIns="68577" tIns="34289" rIns="68577" bIns="34289">
            <a:spAutoFit/>
          </a:bodyPr>
          <a:lstStyle/>
          <a:p>
            <a:pPr>
              <a:lnSpc>
                <a:spcPct val="150000"/>
              </a:lnSpc>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注册资本</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831762" y="2501476"/>
            <a:ext cx="1917631" cy="877021"/>
          </a:xfrm>
          <a:prstGeom prst="rect">
            <a:avLst/>
          </a:prstGeom>
        </p:spPr>
        <p:txBody>
          <a:bodyPr wrap="square" lIns="68577" tIns="34289" rIns="68577" bIns="34289">
            <a:spAutoFit/>
          </a:bodyPr>
          <a:lstStyle/>
          <a:p>
            <a:pPr algn="r">
              <a:lnSpc>
                <a:spcPct val="150000"/>
              </a:lnSpc>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员工人数</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688567" y="3684729"/>
            <a:ext cx="1917631" cy="877021"/>
          </a:xfrm>
          <a:prstGeom prst="rect">
            <a:avLst/>
          </a:prstGeom>
        </p:spPr>
        <p:txBody>
          <a:bodyPr wrap="square" lIns="68577" tIns="34289" rIns="68577" bIns="34289">
            <a:spAutoFit/>
          </a:bodyPr>
          <a:lstStyle/>
          <a:p>
            <a:pPr>
              <a:lnSpc>
                <a:spcPct val="150000"/>
              </a:lnSpc>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公司性质</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1537803" y="3684729"/>
            <a:ext cx="1917631" cy="877021"/>
          </a:xfrm>
          <a:prstGeom prst="rect">
            <a:avLst/>
          </a:prstGeom>
        </p:spPr>
        <p:txBody>
          <a:bodyPr wrap="square" lIns="68577" tIns="34289" rIns="68577" bIns="34289">
            <a:spAutoFit/>
          </a:bodyPr>
          <a:lstStyle/>
          <a:p>
            <a:pPr algn="r">
              <a:lnSpc>
                <a:spcPct val="150000"/>
              </a:lnSpc>
            </a:pP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技术力量</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组合 40"/>
          <p:cNvGrpSpPr/>
          <p:nvPr/>
        </p:nvGrpSpPr>
        <p:grpSpPr>
          <a:xfrm>
            <a:off x="4926366" y="1322642"/>
            <a:ext cx="652286" cy="652374"/>
            <a:chOff x="6568487" y="1762689"/>
            <a:chExt cx="869714" cy="869714"/>
          </a:xfrm>
        </p:grpSpPr>
        <p:sp>
          <p:nvSpPr>
            <p:cNvPr id="9" name="椭圆 8"/>
            <p:cNvSpPr/>
            <p:nvPr/>
          </p:nvSpPr>
          <p:spPr>
            <a:xfrm>
              <a:off x="6568487" y="1762689"/>
              <a:ext cx="869714" cy="8697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Freeform 74"/>
            <p:cNvSpPr>
              <a:spLocks noEditPoints="1"/>
            </p:cNvSpPr>
            <p:nvPr/>
          </p:nvSpPr>
          <p:spPr bwMode="auto">
            <a:xfrm>
              <a:off x="6841418" y="2010027"/>
              <a:ext cx="323850" cy="323850"/>
            </a:xfrm>
            <a:custGeom>
              <a:avLst/>
              <a:gdLst>
                <a:gd name="T0" fmla="*/ 892 w 1018"/>
                <a:gd name="T1" fmla="*/ 102 h 1017"/>
                <a:gd name="T2" fmla="*/ 945 w 1018"/>
                <a:gd name="T3" fmla="*/ 137 h 1017"/>
                <a:gd name="T4" fmla="*/ 73 w 1018"/>
                <a:gd name="T5" fmla="*/ 137 h 1017"/>
                <a:gd name="T6" fmla="*/ 127 w 1018"/>
                <a:gd name="T7" fmla="*/ 102 h 1017"/>
                <a:gd name="T8" fmla="*/ 86 w 1018"/>
                <a:gd name="T9" fmla="*/ 64 h 1017"/>
                <a:gd name="T10" fmla="*/ 4 w 1018"/>
                <a:gd name="T11" fmla="*/ 130 h 1017"/>
                <a:gd name="T12" fmla="*/ 21 w 1018"/>
                <a:gd name="T13" fmla="*/ 983 h 1017"/>
                <a:gd name="T14" fmla="*/ 932 w 1018"/>
                <a:gd name="T15" fmla="*/ 1017 h 1017"/>
                <a:gd name="T16" fmla="*/ 1014 w 1018"/>
                <a:gd name="T17" fmla="*/ 951 h 1017"/>
                <a:gd name="T18" fmla="*/ 996 w 1018"/>
                <a:gd name="T19" fmla="*/ 98 h 1017"/>
                <a:gd name="T20" fmla="*/ 954 w 1018"/>
                <a:gd name="T21" fmla="*/ 922 h 1017"/>
                <a:gd name="T22" fmla="*/ 84 w 1018"/>
                <a:gd name="T23" fmla="*/ 952 h 1017"/>
                <a:gd name="T24" fmla="*/ 197 w 1018"/>
                <a:gd name="T25" fmla="*/ 190 h 1017"/>
                <a:gd name="T26" fmla="*/ 218 w 1018"/>
                <a:gd name="T27" fmla="*/ 14 h 1017"/>
                <a:gd name="T28" fmla="*/ 162 w 1018"/>
                <a:gd name="T29" fmla="*/ 20 h 1017"/>
                <a:gd name="T30" fmla="*/ 191 w 1018"/>
                <a:gd name="T31" fmla="*/ 190 h 1017"/>
                <a:gd name="T32" fmla="*/ 350 w 1018"/>
                <a:gd name="T33" fmla="*/ 31 h 1017"/>
                <a:gd name="T34" fmla="*/ 306 w 1018"/>
                <a:gd name="T35" fmla="*/ 2 h 1017"/>
                <a:gd name="T36" fmla="*/ 296 w 1018"/>
                <a:gd name="T37" fmla="*/ 182 h 1017"/>
                <a:gd name="T38" fmla="*/ 472 w 1018"/>
                <a:gd name="T39" fmla="*/ 176 h 1017"/>
                <a:gd name="T40" fmla="*/ 452 w 1018"/>
                <a:gd name="T41" fmla="*/ 0 h 1017"/>
                <a:gd name="T42" fmla="*/ 413 w 1018"/>
                <a:gd name="T43" fmla="*/ 159 h 1017"/>
                <a:gd name="T44" fmla="*/ 579 w 1018"/>
                <a:gd name="T45" fmla="*/ 190 h 1017"/>
                <a:gd name="T46" fmla="*/ 599 w 1018"/>
                <a:gd name="T47" fmla="*/ 14 h 1017"/>
                <a:gd name="T48" fmla="*/ 543 w 1018"/>
                <a:gd name="T49" fmla="*/ 20 h 1017"/>
                <a:gd name="T50" fmla="*/ 573 w 1018"/>
                <a:gd name="T51" fmla="*/ 190 h 1017"/>
                <a:gd name="T52" fmla="*/ 732 w 1018"/>
                <a:gd name="T53" fmla="*/ 31 h 1017"/>
                <a:gd name="T54" fmla="*/ 688 w 1018"/>
                <a:gd name="T55" fmla="*/ 2 h 1017"/>
                <a:gd name="T56" fmla="*/ 677 w 1018"/>
                <a:gd name="T57" fmla="*/ 182 h 1017"/>
                <a:gd name="T58" fmla="*/ 853 w 1018"/>
                <a:gd name="T59" fmla="*/ 176 h 1017"/>
                <a:gd name="T60" fmla="*/ 834 w 1018"/>
                <a:gd name="T61" fmla="*/ 0 h 1017"/>
                <a:gd name="T62" fmla="*/ 795 w 1018"/>
                <a:gd name="T63" fmla="*/ 159 h 1017"/>
                <a:gd name="T64" fmla="*/ 674 w 1018"/>
                <a:gd name="T65" fmla="*/ 794 h 1017"/>
                <a:gd name="T66" fmla="*/ 627 w 1018"/>
                <a:gd name="T67" fmla="*/ 724 h 1017"/>
                <a:gd name="T68" fmla="*/ 573 w 1018"/>
                <a:gd name="T69" fmla="*/ 741 h 1017"/>
                <a:gd name="T70" fmla="*/ 621 w 1018"/>
                <a:gd name="T71" fmla="*/ 839 h 1017"/>
                <a:gd name="T72" fmla="*/ 737 w 1018"/>
                <a:gd name="T73" fmla="*/ 845 h 1017"/>
                <a:gd name="T74" fmla="*/ 795 w 1018"/>
                <a:gd name="T75" fmla="*/ 747 h 1017"/>
                <a:gd name="T76" fmla="*/ 781 w 1018"/>
                <a:gd name="T77" fmla="*/ 642 h 1017"/>
                <a:gd name="T78" fmla="*/ 776 w 1018"/>
                <a:gd name="T79" fmla="*/ 526 h 1017"/>
                <a:gd name="T80" fmla="*/ 673 w 1018"/>
                <a:gd name="T81" fmla="*/ 478 h 1017"/>
                <a:gd name="T82" fmla="*/ 577 w 1018"/>
                <a:gd name="T83" fmla="*/ 555 h 1017"/>
                <a:gd name="T84" fmla="*/ 604 w 1018"/>
                <a:gd name="T85" fmla="*/ 620 h 1017"/>
                <a:gd name="T86" fmla="*/ 639 w 1018"/>
                <a:gd name="T87" fmla="*/ 570 h 1017"/>
                <a:gd name="T88" fmla="*/ 723 w 1018"/>
                <a:gd name="T89" fmla="*/ 561 h 1017"/>
                <a:gd name="T90" fmla="*/ 683 w 1018"/>
                <a:gd name="T91" fmla="*/ 635 h 1017"/>
                <a:gd name="T92" fmla="*/ 655 w 1018"/>
                <a:gd name="T93" fmla="*/ 681 h 1017"/>
                <a:gd name="T94" fmla="*/ 723 w 1018"/>
                <a:gd name="T95" fmla="*/ 720 h 1017"/>
                <a:gd name="T96" fmla="*/ 683 w 1018"/>
                <a:gd name="T97" fmla="*/ 795 h 1017"/>
                <a:gd name="T98" fmla="*/ 413 w 1018"/>
                <a:gd name="T99" fmla="*/ 859 h 1017"/>
                <a:gd name="T100" fmla="*/ 443 w 1018"/>
                <a:gd name="T101" fmla="*/ 815 h 1017"/>
                <a:gd name="T102" fmla="*/ 351 w 1018"/>
                <a:gd name="T103" fmla="*/ 743 h 1017"/>
                <a:gd name="T104" fmla="*/ 445 w 1018"/>
                <a:gd name="T105" fmla="*/ 576 h 1017"/>
                <a:gd name="T106" fmla="*/ 367 w 1018"/>
                <a:gd name="T107" fmla="*/ 482 h 1017"/>
                <a:gd name="T108" fmla="*/ 255 w 1018"/>
                <a:gd name="T109" fmla="*/ 510 h 1017"/>
                <a:gd name="T110" fmla="*/ 229 w 1018"/>
                <a:gd name="T111" fmla="*/ 606 h 1017"/>
                <a:gd name="T112" fmla="*/ 284 w 1018"/>
                <a:gd name="T113" fmla="*/ 601 h 1017"/>
                <a:gd name="T114" fmla="*/ 334 w 1018"/>
                <a:gd name="T115" fmla="*/ 541 h 1017"/>
                <a:gd name="T116" fmla="*/ 374 w 1018"/>
                <a:gd name="T117" fmla="*/ 613 h 1017"/>
                <a:gd name="T118" fmla="*/ 226 w 1018"/>
                <a:gd name="T119" fmla="*/ 80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8" h="1017">
                  <a:moveTo>
                    <a:pt x="923" y="64"/>
                  </a:moveTo>
                  <a:lnTo>
                    <a:pt x="923" y="64"/>
                  </a:lnTo>
                  <a:lnTo>
                    <a:pt x="916" y="65"/>
                  </a:lnTo>
                  <a:lnTo>
                    <a:pt x="910" y="66"/>
                  </a:lnTo>
                  <a:lnTo>
                    <a:pt x="904" y="69"/>
                  </a:lnTo>
                  <a:lnTo>
                    <a:pt x="900" y="73"/>
                  </a:lnTo>
                  <a:lnTo>
                    <a:pt x="896" y="78"/>
                  </a:lnTo>
                  <a:lnTo>
                    <a:pt x="893" y="83"/>
                  </a:lnTo>
                  <a:lnTo>
                    <a:pt x="892" y="89"/>
                  </a:lnTo>
                  <a:lnTo>
                    <a:pt x="891" y="96"/>
                  </a:lnTo>
                  <a:lnTo>
                    <a:pt x="891" y="96"/>
                  </a:lnTo>
                  <a:lnTo>
                    <a:pt x="892" y="102"/>
                  </a:lnTo>
                  <a:lnTo>
                    <a:pt x="893" y="108"/>
                  </a:lnTo>
                  <a:lnTo>
                    <a:pt x="896" y="113"/>
                  </a:lnTo>
                  <a:lnTo>
                    <a:pt x="900" y="118"/>
                  </a:lnTo>
                  <a:lnTo>
                    <a:pt x="904" y="122"/>
                  </a:lnTo>
                  <a:lnTo>
                    <a:pt x="910" y="125"/>
                  </a:lnTo>
                  <a:lnTo>
                    <a:pt x="916" y="127"/>
                  </a:lnTo>
                  <a:lnTo>
                    <a:pt x="923" y="127"/>
                  </a:lnTo>
                  <a:lnTo>
                    <a:pt x="923" y="127"/>
                  </a:lnTo>
                  <a:lnTo>
                    <a:pt x="929" y="128"/>
                  </a:lnTo>
                  <a:lnTo>
                    <a:pt x="935" y="130"/>
                  </a:lnTo>
                  <a:lnTo>
                    <a:pt x="940" y="132"/>
                  </a:lnTo>
                  <a:lnTo>
                    <a:pt x="945" y="137"/>
                  </a:lnTo>
                  <a:lnTo>
                    <a:pt x="948" y="141"/>
                  </a:lnTo>
                  <a:lnTo>
                    <a:pt x="952" y="146"/>
                  </a:lnTo>
                  <a:lnTo>
                    <a:pt x="954" y="153"/>
                  </a:lnTo>
                  <a:lnTo>
                    <a:pt x="954" y="159"/>
                  </a:lnTo>
                  <a:lnTo>
                    <a:pt x="954" y="318"/>
                  </a:lnTo>
                  <a:lnTo>
                    <a:pt x="63" y="318"/>
                  </a:lnTo>
                  <a:lnTo>
                    <a:pt x="63" y="159"/>
                  </a:lnTo>
                  <a:lnTo>
                    <a:pt x="63" y="159"/>
                  </a:lnTo>
                  <a:lnTo>
                    <a:pt x="64" y="153"/>
                  </a:lnTo>
                  <a:lnTo>
                    <a:pt x="67" y="146"/>
                  </a:lnTo>
                  <a:lnTo>
                    <a:pt x="69" y="141"/>
                  </a:lnTo>
                  <a:lnTo>
                    <a:pt x="73" y="137"/>
                  </a:lnTo>
                  <a:lnTo>
                    <a:pt x="77" y="132"/>
                  </a:lnTo>
                  <a:lnTo>
                    <a:pt x="84" y="130"/>
                  </a:lnTo>
                  <a:lnTo>
                    <a:pt x="89" y="128"/>
                  </a:lnTo>
                  <a:lnTo>
                    <a:pt x="95" y="127"/>
                  </a:lnTo>
                  <a:lnTo>
                    <a:pt x="95" y="127"/>
                  </a:lnTo>
                  <a:lnTo>
                    <a:pt x="102" y="127"/>
                  </a:lnTo>
                  <a:lnTo>
                    <a:pt x="108" y="125"/>
                  </a:lnTo>
                  <a:lnTo>
                    <a:pt x="114" y="122"/>
                  </a:lnTo>
                  <a:lnTo>
                    <a:pt x="118" y="118"/>
                  </a:lnTo>
                  <a:lnTo>
                    <a:pt x="122" y="113"/>
                  </a:lnTo>
                  <a:lnTo>
                    <a:pt x="124" y="108"/>
                  </a:lnTo>
                  <a:lnTo>
                    <a:pt x="127" y="102"/>
                  </a:lnTo>
                  <a:lnTo>
                    <a:pt x="128" y="96"/>
                  </a:lnTo>
                  <a:lnTo>
                    <a:pt x="128" y="96"/>
                  </a:lnTo>
                  <a:lnTo>
                    <a:pt x="127" y="89"/>
                  </a:lnTo>
                  <a:lnTo>
                    <a:pt x="124" y="83"/>
                  </a:lnTo>
                  <a:lnTo>
                    <a:pt x="122" y="78"/>
                  </a:lnTo>
                  <a:lnTo>
                    <a:pt x="118" y="73"/>
                  </a:lnTo>
                  <a:lnTo>
                    <a:pt x="114" y="69"/>
                  </a:lnTo>
                  <a:lnTo>
                    <a:pt x="108" y="66"/>
                  </a:lnTo>
                  <a:lnTo>
                    <a:pt x="102" y="65"/>
                  </a:lnTo>
                  <a:lnTo>
                    <a:pt x="95" y="64"/>
                  </a:lnTo>
                  <a:lnTo>
                    <a:pt x="95" y="64"/>
                  </a:lnTo>
                  <a:lnTo>
                    <a:pt x="86" y="64"/>
                  </a:lnTo>
                  <a:lnTo>
                    <a:pt x="76" y="66"/>
                  </a:lnTo>
                  <a:lnTo>
                    <a:pt x="68" y="68"/>
                  </a:lnTo>
                  <a:lnTo>
                    <a:pt x="58" y="71"/>
                  </a:lnTo>
                  <a:lnTo>
                    <a:pt x="50" y="75"/>
                  </a:lnTo>
                  <a:lnTo>
                    <a:pt x="42" y="80"/>
                  </a:lnTo>
                  <a:lnTo>
                    <a:pt x="35" y="85"/>
                  </a:lnTo>
                  <a:lnTo>
                    <a:pt x="28" y="91"/>
                  </a:lnTo>
                  <a:lnTo>
                    <a:pt x="21" y="98"/>
                  </a:lnTo>
                  <a:lnTo>
                    <a:pt x="16" y="105"/>
                  </a:lnTo>
                  <a:lnTo>
                    <a:pt x="12" y="113"/>
                  </a:lnTo>
                  <a:lnTo>
                    <a:pt x="8" y="122"/>
                  </a:lnTo>
                  <a:lnTo>
                    <a:pt x="4" y="130"/>
                  </a:lnTo>
                  <a:lnTo>
                    <a:pt x="2" y="140"/>
                  </a:lnTo>
                  <a:lnTo>
                    <a:pt x="1" y="149"/>
                  </a:lnTo>
                  <a:lnTo>
                    <a:pt x="0" y="159"/>
                  </a:lnTo>
                  <a:lnTo>
                    <a:pt x="0" y="922"/>
                  </a:lnTo>
                  <a:lnTo>
                    <a:pt x="0" y="922"/>
                  </a:lnTo>
                  <a:lnTo>
                    <a:pt x="1" y="932"/>
                  </a:lnTo>
                  <a:lnTo>
                    <a:pt x="2" y="941"/>
                  </a:lnTo>
                  <a:lnTo>
                    <a:pt x="4" y="951"/>
                  </a:lnTo>
                  <a:lnTo>
                    <a:pt x="8" y="959"/>
                  </a:lnTo>
                  <a:lnTo>
                    <a:pt x="12" y="968"/>
                  </a:lnTo>
                  <a:lnTo>
                    <a:pt x="16" y="976"/>
                  </a:lnTo>
                  <a:lnTo>
                    <a:pt x="21" y="983"/>
                  </a:lnTo>
                  <a:lnTo>
                    <a:pt x="28" y="990"/>
                  </a:lnTo>
                  <a:lnTo>
                    <a:pt x="35" y="996"/>
                  </a:lnTo>
                  <a:lnTo>
                    <a:pt x="42" y="1001"/>
                  </a:lnTo>
                  <a:lnTo>
                    <a:pt x="50" y="1006"/>
                  </a:lnTo>
                  <a:lnTo>
                    <a:pt x="58" y="1010"/>
                  </a:lnTo>
                  <a:lnTo>
                    <a:pt x="68" y="1013"/>
                  </a:lnTo>
                  <a:lnTo>
                    <a:pt x="76" y="1015"/>
                  </a:lnTo>
                  <a:lnTo>
                    <a:pt x="86" y="1017"/>
                  </a:lnTo>
                  <a:lnTo>
                    <a:pt x="95" y="1017"/>
                  </a:lnTo>
                  <a:lnTo>
                    <a:pt x="923" y="1017"/>
                  </a:lnTo>
                  <a:lnTo>
                    <a:pt x="923" y="1017"/>
                  </a:lnTo>
                  <a:lnTo>
                    <a:pt x="932" y="1017"/>
                  </a:lnTo>
                  <a:lnTo>
                    <a:pt x="942" y="1015"/>
                  </a:lnTo>
                  <a:lnTo>
                    <a:pt x="951" y="1013"/>
                  </a:lnTo>
                  <a:lnTo>
                    <a:pt x="959" y="1010"/>
                  </a:lnTo>
                  <a:lnTo>
                    <a:pt x="968" y="1006"/>
                  </a:lnTo>
                  <a:lnTo>
                    <a:pt x="975" y="1001"/>
                  </a:lnTo>
                  <a:lnTo>
                    <a:pt x="983" y="996"/>
                  </a:lnTo>
                  <a:lnTo>
                    <a:pt x="990" y="990"/>
                  </a:lnTo>
                  <a:lnTo>
                    <a:pt x="996" y="983"/>
                  </a:lnTo>
                  <a:lnTo>
                    <a:pt x="1001" y="976"/>
                  </a:lnTo>
                  <a:lnTo>
                    <a:pt x="1006" y="968"/>
                  </a:lnTo>
                  <a:lnTo>
                    <a:pt x="1011" y="959"/>
                  </a:lnTo>
                  <a:lnTo>
                    <a:pt x="1014" y="951"/>
                  </a:lnTo>
                  <a:lnTo>
                    <a:pt x="1016" y="941"/>
                  </a:lnTo>
                  <a:lnTo>
                    <a:pt x="1017" y="932"/>
                  </a:lnTo>
                  <a:lnTo>
                    <a:pt x="1018" y="922"/>
                  </a:lnTo>
                  <a:lnTo>
                    <a:pt x="1018" y="159"/>
                  </a:lnTo>
                  <a:lnTo>
                    <a:pt x="1018" y="159"/>
                  </a:lnTo>
                  <a:lnTo>
                    <a:pt x="1017" y="149"/>
                  </a:lnTo>
                  <a:lnTo>
                    <a:pt x="1016" y="140"/>
                  </a:lnTo>
                  <a:lnTo>
                    <a:pt x="1014" y="130"/>
                  </a:lnTo>
                  <a:lnTo>
                    <a:pt x="1011" y="122"/>
                  </a:lnTo>
                  <a:lnTo>
                    <a:pt x="1006" y="113"/>
                  </a:lnTo>
                  <a:lnTo>
                    <a:pt x="1001" y="105"/>
                  </a:lnTo>
                  <a:lnTo>
                    <a:pt x="996" y="98"/>
                  </a:lnTo>
                  <a:lnTo>
                    <a:pt x="990" y="91"/>
                  </a:lnTo>
                  <a:lnTo>
                    <a:pt x="983" y="85"/>
                  </a:lnTo>
                  <a:lnTo>
                    <a:pt x="975" y="80"/>
                  </a:lnTo>
                  <a:lnTo>
                    <a:pt x="968" y="75"/>
                  </a:lnTo>
                  <a:lnTo>
                    <a:pt x="959" y="71"/>
                  </a:lnTo>
                  <a:lnTo>
                    <a:pt x="951" y="68"/>
                  </a:lnTo>
                  <a:lnTo>
                    <a:pt x="942" y="66"/>
                  </a:lnTo>
                  <a:lnTo>
                    <a:pt x="932" y="64"/>
                  </a:lnTo>
                  <a:lnTo>
                    <a:pt x="923" y="64"/>
                  </a:lnTo>
                  <a:lnTo>
                    <a:pt x="923" y="64"/>
                  </a:lnTo>
                  <a:close/>
                  <a:moveTo>
                    <a:pt x="954" y="922"/>
                  </a:moveTo>
                  <a:lnTo>
                    <a:pt x="954" y="922"/>
                  </a:lnTo>
                  <a:lnTo>
                    <a:pt x="954" y="928"/>
                  </a:lnTo>
                  <a:lnTo>
                    <a:pt x="952" y="935"/>
                  </a:lnTo>
                  <a:lnTo>
                    <a:pt x="948" y="940"/>
                  </a:lnTo>
                  <a:lnTo>
                    <a:pt x="945" y="944"/>
                  </a:lnTo>
                  <a:lnTo>
                    <a:pt x="940" y="949"/>
                  </a:lnTo>
                  <a:lnTo>
                    <a:pt x="935" y="952"/>
                  </a:lnTo>
                  <a:lnTo>
                    <a:pt x="929" y="953"/>
                  </a:lnTo>
                  <a:lnTo>
                    <a:pt x="923" y="954"/>
                  </a:lnTo>
                  <a:lnTo>
                    <a:pt x="95" y="954"/>
                  </a:lnTo>
                  <a:lnTo>
                    <a:pt x="95" y="954"/>
                  </a:lnTo>
                  <a:lnTo>
                    <a:pt x="89" y="953"/>
                  </a:lnTo>
                  <a:lnTo>
                    <a:pt x="84" y="952"/>
                  </a:lnTo>
                  <a:lnTo>
                    <a:pt x="77" y="949"/>
                  </a:lnTo>
                  <a:lnTo>
                    <a:pt x="73" y="944"/>
                  </a:lnTo>
                  <a:lnTo>
                    <a:pt x="69" y="940"/>
                  </a:lnTo>
                  <a:lnTo>
                    <a:pt x="67" y="935"/>
                  </a:lnTo>
                  <a:lnTo>
                    <a:pt x="64" y="928"/>
                  </a:lnTo>
                  <a:lnTo>
                    <a:pt x="63" y="922"/>
                  </a:lnTo>
                  <a:lnTo>
                    <a:pt x="63" y="381"/>
                  </a:lnTo>
                  <a:lnTo>
                    <a:pt x="954" y="381"/>
                  </a:lnTo>
                  <a:lnTo>
                    <a:pt x="954" y="922"/>
                  </a:lnTo>
                  <a:close/>
                  <a:moveTo>
                    <a:pt x="191" y="190"/>
                  </a:moveTo>
                  <a:lnTo>
                    <a:pt x="191" y="190"/>
                  </a:lnTo>
                  <a:lnTo>
                    <a:pt x="197" y="190"/>
                  </a:lnTo>
                  <a:lnTo>
                    <a:pt x="204" y="188"/>
                  </a:lnTo>
                  <a:lnTo>
                    <a:pt x="209" y="185"/>
                  </a:lnTo>
                  <a:lnTo>
                    <a:pt x="214" y="182"/>
                  </a:lnTo>
                  <a:lnTo>
                    <a:pt x="218" y="176"/>
                  </a:lnTo>
                  <a:lnTo>
                    <a:pt x="220" y="171"/>
                  </a:lnTo>
                  <a:lnTo>
                    <a:pt x="222" y="166"/>
                  </a:lnTo>
                  <a:lnTo>
                    <a:pt x="223" y="159"/>
                  </a:lnTo>
                  <a:lnTo>
                    <a:pt x="223" y="31"/>
                  </a:lnTo>
                  <a:lnTo>
                    <a:pt x="223" y="31"/>
                  </a:lnTo>
                  <a:lnTo>
                    <a:pt x="222" y="25"/>
                  </a:lnTo>
                  <a:lnTo>
                    <a:pt x="220" y="20"/>
                  </a:lnTo>
                  <a:lnTo>
                    <a:pt x="218" y="14"/>
                  </a:lnTo>
                  <a:lnTo>
                    <a:pt x="214" y="9"/>
                  </a:lnTo>
                  <a:lnTo>
                    <a:pt x="209" y="6"/>
                  </a:lnTo>
                  <a:lnTo>
                    <a:pt x="204" y="2"/>
                  </a:lnTo>
                  <a:lnTo>
                    <a:pt x="197" y="0"/>
                  </a:lnTo>
                  <a:lnTo>
                    <a:pt x="191" y="0"/>
                  </a:lnTo>
                  <a:lnTo>
                    <a:pt x="191" y="0"/>
                  </a:lnTo>
                  <a:lnTo>
                    <a:pt x="185" y="0"/>
                  </a:lnTo>
                  <a:lnTo>
                    <a:pt x="178" y="2"/>
                  </a:lnTo>
                  <a:lnTo>
                    <a:pt x="173" y="6"/>
                  </a:lnTo>
                  <a:lnTo>
                    <a:pt x="168" y="9"/>
                  </a:lnTo>
                  <a:lnTo>
                    <a:pt x="164" y="14"/>
                  </a:lnTo>
                  <a:lnTo>
                    <a:pt x="162" y="20"/>
                  </a:lnTo>
                  <a:lnTo>
                    <a:pt x="160" y="25"/>
                  </a:lnTo>
                  <a:lnTo>
                    <a:pt x="159" y="31"/>
                  </a:lnTo>
                  <a:lnTo>
                    <a:pt x="159" y="159"/>
                  </a:lnTo>
                  <a:lnTo>
                    <a:pt x="159" y="159"/>
                  </a:lnTo>
                  <a:lnTo>
                    <a:pt x="160" y="166"/>
                  </a:lnTo>
                  <a:lnTo>
                    <a:pt x="162" y="171"/>
                  </a:lnTo>
                  <a:lnTo>
                    <a:pt x="164" y="176"/>
                  </a:lnTo>
                  <a:lnTo>
                    <a:pt x="168" y="182"/>
                  </a:lnTo>
                  <a:lnTo>
                    <a:pt x="173" y="185"/>
                  </a:lnTo>
                  <a:lnTo>
                    <a:pt x="178" y="188"/>
                  </a:lnTo>
                  <a:lnTo>
                    <a:pt x="185" y="190"/>
                  </a:lnTo>
                  <a:lnTo>
                    <a:pt x="191" y="190"/>
                  </a:lnTo>
                  <a:lnTo>
                    <a:pt x="191" y="190"/>
                  </a:lnTo>
                  <a:close/>
                  <a:moveTo>
                    <a:pt x="319" y="190"/>
                  </a:moveTo>
                  <a:lnTo>
                    <a:pt x="319" y="190"/>
                  </a:lnTo>
                  <a:lnTo>
                    <a:pt x="325" y="190"/>
                  </a:lnTo>
                  <a:lnTo>
                    <a:pt x="330" y="188"/>
                  </a:lnTo>
                  <a:lnTo>
                    <a:pt x="336" y="185"/>
                  </a:lnTo>
                  <a:lnTo>
                    <a:pt x="341" y="182"/>
                  </a:lnTo>
                  <a:lnTo>
                    <a:pt x="344" y="176"/>
                  </a:lnTo>
                  <a:lnTo>
                    <a:pt x="348" y="171"/>
                  </a:lnTo>
                  <a:lnTo>
                    <a:pt x="350" y="166"/>
                  </a:lnTo>
                  <a:lnTo>
                    <a:pt x="350" y="159"/>
                  </a:lnTo>
                  <a:lnTo>
                    <a:pt x="350" y="31"/>
                  </a:lnTo>
                  <a:lnTo>
                    <a:pt x="350" y="31"/>
                  </a:lnTo>
                  <a:lnTo>
                    <a:pt x="350" y="25"/>
                  </a:lnTo>
                  <a:lnTo>
                    <a:pt x="348" y="20"/>
                  </a:lnTo>
                  <a:lnTo>
                    <a:pt x="344" y="14"/>
                  </a:lnTo>
                  <a:lnTo>
                    <a:pt x="341" y="9"/>
                  </a:lnTo>
                  <a:lnTo>
                    <a:pt x="336" y="6"/>
                  </a:lnTo>
                  <a:lnTo>
                    <a:pt x="330" y="2"/>
                  </a:lnTo>
                  <a:lnTo>
                    <a:pt x="325" y="0"/>
                  </a:lnTo>
                  <a:lnTo>
                    <a:pt x="319" y="0"/>
                  </a:lnTo>
                  <a:lnTo>
                    <a:pt x="319" y="0"/>
                  </a:lnTo>
                  <a:lnTo>
                    <a:pt x="312" y="0"/>
                  </a:lnTo>
                  <a:lnTo>
                    <a:pt x="306" y="2"/>
                  </a:lnTo>
                  <a:lnTo>
                    <a:pt x="300" y="6"/>
                  </a:lnTo>
                  <a:lnTo>
                    <a:pt x="296" y="9"/>
                  </a:lnTo>
                  <a:lnTo>
                    <a:pt x="292" y="14"/>
                  </a:lnTo>
                  <a:lnTo>
                    <a:pt x="289" y="20"/>
                  </a:lnTo>
                  <a:lnTo>
                    <a:pt x="286" y="25"/>
                  </a:lnTo>
                  <a:lnTo>
                    <a:pt x="286" y="31"/>
                  </a:lnTo>
                  <a:lnTo>
                    <a:pt x="286" y="159"/>
                  </a:lnTo>
                  <a:lnTo>
                    <a:pt x="286" y="159"/>
                  </a:lnTo>
                  <a:lnTo>
                    <a:pt x="286" y="166"/>
                  </a:lnTo>
                  <a:lnTo>
                    <a:pt x="289" y="171"/>
                  </a:lnTo>
                  <a:lnTo>
                    <a:pt x="292" y="176"/>
                  </a:lnTo>
                  <a:lnTo>
                    <a:pt x="296" y="182"/>
                  </a:lnTo>
                  <a:lnTo>
                    <a:pt x="300" y="185"/>
                  </a:lnTo>
                  <a:lnTo>
                    <a:pt x="306" y="188"/>
                  </a:lnTo>
                  <a:lnTo>
                    <a:pt x="312" y="190"/>
                  </a:lnTo>
                  <a:lnTo>
                    <a:pt x="319" y="190"/>
                  </a:lnTo>
                  <a:lnTo>
                    <a:pt x="319" y="190"/>
                  </a:lnTo>
                  <a:close/>
                  <a:moveTo>
                    <a:pt x="445" y="190"/>
                  </a:moveTo>
                  <a:lnTo>
                    <a:pt x="445" y="190"/>
                  </a:lnTo>
                  <a:lnTo>
                    <a:pt x="452" y="190"/>
                  </a:lnTo>
                  <a:lnTo>
                    <a:pt x="458" y="188"/>
                  </a:lnTo>
                  <a:lnTo>
                    <a:pt x="464" y="185"/>
                  </a:lnTo>
                  <a:lnTo>
                    <a:pt x="468" y="182"/>
                  </a:lnTo>
                  <a:lnTo>
                    <a:pt x="472" y="176"/>
                  </a:lnTo>
                  <a:lnTo>
                    <a:pt x="474" y="171"/>
                  </a:lnTo>
                  <a:lnTo>
                    <a:pt x="476" y="166"/>
                  </a:lnTo>
                  <a:lnTo>
                    <a:pt x="477" y="159"/>
                  </a:lnTo>
                  <a:lnTo>
                    <a:pt x="477" y="31"/>
                  </a:lnTo>
                  <a:lnTo>
                    <a:pt x="477" y="31"/>
                  </a:lnTo>
                  <a:lnTo>
                    <a:pt x="476" y="25"/>
                  </a:lnTo>
                  <a:lnTo>
                    <a:pt x="474" y="20"/>
                  </a:lnTo>
                  <a:lnTo>
                    <a:pt x="472" y="14"/>
                  </a:lnTo>
                  <a:lnTo>
                    <a:pt x="468" y="9"/>
                  </a:lnTo>
                  <a:lnTo>
                    <a:pt x="464" y="6"/>
                  </a:lnTo>
                  <a:lnTo>
                    <a:pt x="458" y="2"/>
                  </a:lnTo>
                  <a:lnTo>
                    <a:pt x="452" y="0"/>
                  </a:lnTo>
                  <a:lnTo>
                    <a:pt x="445" y="0"/>
                  </a:lnTo>
                  <a:lnTo>
                    <a:pt x="445" y="0"/>
                  </a:lnTo>
                  <a:lnTo>
                    <a:pt x="439" y="0"/>
                  </a:lnTo>
                  <a:lnTo>
                    <a:pt x="433" y="2"/>
                  </a:lnTo>
                  <a:lnTo>
                    <a:pt x="428" y="6"/>
                  </a:lnTo>
                  <a:lnTo>
                    <a:pt x="423" y="9"/>
                  </a:lnTo>
                  <a:lnTo>
                    <a:pt x="420" y="14"/>
                  </a:lnTo>
                  <a:lnTo>
                    <a:pt x="416" y="20"/>
                  </a:lnTo>
                  <a:lnTo>
                    <a:pt x="414" y="25"/>
                  </a:lnTo>
                  <a:lnTo>
                    <a:pt x="413" y="31"/>
                  </a:lnTo>
                  <a:lnTo>
                    <a:pt x="413" y="159"/>
                  </a:lnTo>
                  <a:lnTo>
                    <a:pt x="413" y="159"/>
                  </a:lnTo>
                  <a:lnTo>
                    <a:pt x="414" y="166"/>
                  </a:lnTo>
                  <a:lnTo>
                    <a:pt x="416" y="171"/>
                  </a:lnTo>
                  <a:lnTo>
                    <a:pt x="420" y="176"/>
                  </a:lnTo>
                  <a:lnTo>
                    <a:pt x="423" y="182"/>
                  </a:lnTo>
                  <a:lnTo>
                    <a:pt x="428" y="185"/>
                  </a:lnTo>
                  <a:lnTo>
                    <a:pt x="433" y="188"/>
                  </a:lnTo>
                  <a:lnTo>
                    <a:pt x="439" y="190"/>
                  </a:lnTo>
                  <a:lnTo>
                    <a:pt x="445" y="190"/>
                  </a:lnTo>
                  <a:lnTo>
                    <a:pt x="445" y="190"/>
                  </a:lnTo>
                  <a:close/>
                  <a:moveTo>
                    <a:pt x="573" y="190"/>
                  </a:moveTo>
                  <a:lnTo>
                    <a:pt x="573" y="190"/>
                  </a:lnTo>
                  <a:lnTo>
                    <a:pt x="579" y="190"/>
                  </a:lnTo>
                  <a:lnTo>
                    <a:pt x="585" y="188"/>
                  </a:lnTo>
                  <a:lnTo>
                    <a:pt x="590" y="185"/>
                  </a:lnTo>
                  <a:lnTo>
                    <a:pt x="595" y="182"/>
                  </a:lnTo>
                  <a:lnTo>
                    <a:pt x="599" y="176"/>
                  </a:lnTo>
                  <a:lnTo>
                    <a:pt x="602" y="171"/>
                  </a:lnTo>
                  <a:lnTo>
                    <a:pt x="604" y="166"/>
                  </a:lnTo>
                  <a:lnTo>
                    <a:pt x="604" y="159"/>
                  </a:lnTo>
                  <a:lnTo>
                    <a:pt x="604" y="31"/>
                  </a:lnTo>
                  <a:lnTo>
                    <a:pt x="604" y="31"/>
                  </a:lnTo>
                  <a:lnTo>
                    <a:pt x="604" y="25"/>
                  </a:lnTo>
                  <a:lnTo>
                    <a:pt x="602" y="20"/>
                  </a:lnTo>
                  <a:lnTo>
                    <a:pt x="599" y="14"/>
                  </a:lnTo>
                  <a:lnTo>
                    <a:pt x="595" y="9"/>
                  </a:lnTo>
                  <a:lnTo>
                    <a:pt x="590" y="6"/>
                  </a:lnTo>
                  <a:lnTo>
                    <a:pt x="585" y="2"/>
                  </a:lnTo>
                  <a:lnTo>
                    <a:pt x="579" y="0"/>
                  </a:lnTo>
                  <a:lnTo>
                    <a:pt x="573" y="0"/>
                  </a:lnTo>
                  <a:lnTo>
                    <a:pt x="573" y="0"/>
                  </a:lnTo>
                  <a:lnTo>
                    <a:pt x="567" y="0"/>
                  </a:lnTo>
                  <a:lnTo>
                    <a:pt x="560" y="2"/>
                  </a:lnTo>
                  <a:lnTo>
                    <a:pt x="555" y="6"/>
                  </a:lnTo>
                  <a:lnTo>
                    <a:pt x="550" y="9"/>
                  </a:lnTo>
                  <a:lnTo>
                    <a:pt x="546" y="14"/>
                  </a:lnTo>
                  <a:lnTo>
                    <a:pt x="543" y="20"/>
                  </a:lnTo>
                  <a:lnTo>
                    <a:pt x="542" y="25"/>
                  </a:lnTo>
                  <a:lnTo>
                    <a:pt x="541" y="31"/>
                  </a:lnTo>
                  <a:lnTo>
                    <a:pt x="541" y="159"/>
                  </a:lnTo>
                  <a:lnTo>
                    <a:pt x="541" y="159"/>
                  </a:lnTo>
                  <a:lnTo>
                    <a:pt x="542" y="166"/>
                  </a:lnTo>
                  <a:lnTo>
                    <a:pt x="543" y="171"/>
                  </a:lnTo>
                  <a:lnTo>
                    <a:pt x="546" y="176"/>
                  </a:lnTo>
                  <a:lnTo>
                    <a:pt x="550" y="182"/>
                  </a:lnTo>
                  <a:lnTo>
                    <a:pt x="555" y="185"/>
                  </a:lnTo>
                  <a:lnTo>
                    <a:pt x="560" y="188"/>
                  </a:lnTo>
                  <a:lnTo>
                    <a:pt x="567" y="190"/>
                  </a:lnTo>
                  <a:lnTo>
                    <a:pt x="573" y="190"/>
                  </a:lnTo>
                  <a:lnTo>
                    <a:pt x="573" y="190"/>
                  </a:lnTo>
                  <a:close/>
                  <a:moveTo>
                    <a:pt x="700" y="190"/>
                  </a:moveTo>
                  <a:lnTo>
                    <a:pt x="700" y="190"/>
                  </a:lnTo>
                  <a:lnTo>
                    <a:pt x="706" y="190"/>
                  </a:lnTo>
                  <a:lnTo>
                    <a:pt x="712" y="188"/>
                  </a:lnTo>
                  <a:lnTo>
                    <a:pt x="718" y="185"/>
                  </a:lnTo>
                  <a:lnTo>
                    <a:pt x="722" y="182"/>
                  </a:lnTo>
                  <a:lnTo>
                    <a:pt x="726" y="176"/>
                  </a:lnTo>
                  <a:lnTo>
                    <a:pt x="730" y="171"/>
                  </a:lnTo>
                  <a:lnTo>
                    <a:pt x="731" y="166"/>
                  </a:lnTo>
                  <a:lnTo>
                    <a:pt x="732" y="159"/>
                  </a:lnTo>
                  <a:lnTo>
                    <a:pt x="732" y="31"/>
                  </a:lnTo>
                  <a:lnTo>
                    <a:pt x="732" y="31"/>
                  </a:lnTo>
                  <a:lnTo>
                    <a:pt x="731" y="25"/>
                  </a:lnTo>
                  <a:lnTo>
                    <a:pt x="730" y="20"/>
                  </a:lnTo>
                  <a:lnTo>
                    <a:pt x="726" y="14"/>
                  </a:lnTo>
                  <a:lnTo>
                    <a:pt x="722" y="9"/>
                  </a:lnTo>
                  <a:lnTo>
                    <a:pt x="718" y="6"/>
                  </a:lnTo>
                  <a:lnTo>
                    <a:pt x="712" y="2"/>
                  </a:lnTo>
                  <a:lnTo>
                    <a:pt x="706" y="0"/>
                  </a:lnTo>
                  <a:lnTo>
                    <a:pt x="700" y="0"/>
                  </a:lnTo>
                  <a:lnTo>
                    <a:pt x="700" y="0"/>
                  </a:lnTo>
                  <a:lnTo>
                    <a:pt x="693" y="0"/>
                  </a:lnTo>
                  <a:lnTo>
                    <a:pt x="688" y="2"/>
                  </a:lnTo>
                  <a:lnTo>
                    <a:pt x="682" y="6"/>
                  </a:lnTo>
                  <a:lnTo>
                    <a:pt x="677" y="9"/>
                  </a:lnTo>
                  <a:lnTo>
                    <a:pt x="674" y="14"/>
                  </a:lnTo>
                  <a:lnTo>
                    <a:pt x="671" y="20"/>
                  </a:lnTo>
                  <a:lnTo>
                    <a:pt x="668" y="25"/>
                  </a:lnTo>
                  <a:lnTo>
                    <a:pt x="668" y="31"/>
                  </a:lnTo>
                  <a:lnTo>
                    <a:pt x="668" y="159"/>
                  </a:lnTo>
                  <a:lnTo>
                    <a:pt x="668" y="159"/>
                  </a:lnTo>
                  <a:lnTo>
                    <a:pt x="668" y="166"/>
                  </a:lnTo>
                  <a:lnTo>
                    <a:pt x="671" y="171"/>
                  </a:lnTo>
                  <a:lnTo>
                    <a:pt x="674" y="176"/>
                  </a:lnTo>
                  <a:lnTo>
                    <a:pt x="677" y="182"/>
                  </a:lnTo>
                  <a:lnTo>
                    <a:pt x="682" y="185"/>
                  </a:lnTo>
                  <a:lnTo>
                    <a:pt x="688" y="188"/>
                  </a:lnTo>
                  <a:lnTo>
                    <a:pt x="693" y="190"/>
                  </a:lnTo>
                  <a:lnTo>
                    <a:pt x="700" y="190"/>
                  </a:lnTo>
                  <a:lnTo>
                    <a:pt x="700" y="190"/>
                  </a:lnTo>
                  <a:close/>
                  <a:moveTo>
                    <a:pt x="827" y="190"/>
                  </a:moveTo>
                  <a:lnTo>
                    <a:pt x="827" y="190"/>
                  </a:lnTo>
                  <a:lnTo>
                    <a:pt x="834" y="190"/>
                  </a:lnTo>
                  <a:lnTo>
                    <a:pt x="839" y="188"/>
                  </a:lnTo>
                  <a:lnTo>
                    <a:pt x="844" y="185"/>
                  </a:lnTo>
                  <a:lnTo>
                    <a:pt x="850" y="182"/>
                  </a:lnTo>
                  <a:lnTo>
                    <a:pt x="853" y="176"/>
                  </a:lnTo>
                  <a:lnTo>
                    <a:pt x="856" y="171"/>
                  </a:lnTo>
                  <a:lnTo>
                    <a:pt x="858" y="166"/>
                  </a:lnTo>
                  <a:lnTo>
                    <a:pt x="858" y="159"/>
                  </a:lnTo>
                  <a:lnTo>
                    <a:pt x="858" y="31"/>
                  </a:lnTo>
                  <a:lnTo>
                    <a:pt x="858" y="31"/>
                  </a:lnTo>
                  <a:lnTo>
                    <a:pt x="858" y="25"/>
                  </a:lnTo>
                  <a:lnTo>
                    <a:pt x="856" y="20"/>
                  </a:lnTo>
                  <a:lnTo>
                    <a:pt x="853" y="14"/>
                  </a:lnTo>
                  <a:lnTo>
                    <a:pt x="850" y="9"/>
                  </a:lnTo>
                  <a:lnTo>
                    <a:pt x="844" y="6"/>
                  </a:lnTo>
                  <a:lnTo>
                    <a:pt x="839" y="2"/>
                  </a:lnTo>
                  <a:lnTo>
                    <a:pt x="834" y="0"/>
                  </a:lnTo>
                  <a:lnTo>
                    <a:pt x="827" y="0"/>
                  </a:lnTo>
                  <a:lnTo>
                    <a:pt x="827" y="0"/>
                  </a:lnTo>
                  <a:lnTo>
                    <a:pt x="821" y="0"/>
                  </a:lnTo>
                  <a:lnTo>
                    <a:pt x="814" y="2"/>
                  </a:lnTo>
                  <a:lnTo>
                    <a:pt x="809" y="6"/>
                  </a:lnTo>
                  <a:lnTo>
                    <a:pt x="805" y="9"/>
                  </a:lnTo>
                  <a:lnTo>
                    <a:pt x="800" y="14"/>
                  </a:lnTo>
                  <a:lnTo>
                    <a:pt x="798" y="20"/>
                  </a:lnTo>
                  <a:lnTo>
                    <a:pt x="796" y="25"/>
                  </a:lnTo>
                  <a:lnTo>
                    <a:pt x="795" y="31"/>
                  </a:lnTo>
                  <a:lnTo>
                    <a:pt x="795" y="159"/>
                  </a:lnTo>
                  <a:lnTo>
                    <a:pt x="795" y="159"/>
                  </a:lnTo>
                  <a:lnTo>
                    <a:pt x="796" y="166"/>
                  </a:lnTo>
                  <a:lnTo>
                    <a:pt x="798" y="171"/>
                  </a:lnTo>
                  <a:lnTo>
                    <a:pt x="800" y="176"/>
                  </a:lnTo>
                  <a:lnTo>
                    <a:pt x="805" y="182"/>
                  </a:lnTo>
                  <a:lnTo>
                    <a:pt x="809" y="185"/>
                  </a:lnTo>
                  <a:lnTo>
                    <a:pt x="814" y="188"/>
                  </a:lnTo>
                  <a:lnTo>
                    <a:pt x="821" y="190"/>
                  </a:lnTo>
                  <a:lnTo>
                    <a:pt x="827" y="190"/>
                  </a:lnTo>
                  <a:lnTo>
                    <a:pt x="827" y="190"/>
                  </a:lnTo>
                  <a:close/>
                  <a:moveTo>
                    <a:pt x="683" y="795"/>
                  </a:moveTo>
                  <a:lnTo>
                    <a:pt x="683" y="795"/>
                  </a:lnTo>
                  <a:lnTo>
                    <a:pt x="674" y="794"/>
                  </a:lnTo>
                  <a:lnTo>
                    <a:pt x="665" y="791"/>
                  </a:lnTo>
                  <a:lnTo>
                    <a:pt x="658" y="787"/>
                  </a:lnTo>
                  <a:lnTo>
                    <a:pt x="650" y="781"/>
                  </a:lnTo>
                  <a:lnTo>
                    <a:pt x="645" y="774"/>
                  </a:lnTo>
                  <a:lnTo>
                    <a:pt x="639" y="766"/>
                  </a:lnTo>
                  <a:lnTo>
                    <a:pt x="637" y="757"/>
                  </a:lnTo>
                  <a:lnTo>
                    <a:pt x="636" y="747"/>
                  </a:lnTo>
                  <a:lnTo>
                    <a:pt x="636" y="747"/>
                  </a:lnTo>
                  <a:lnTo>
                    <a:pt x="635" y="741"/>
                  </a:lnTo>
                  <a:lnTo>
                    <a:pt x="634" y="735"/>
                  </a:lnTo>
                  <a:lnTo>
                    <a:pt x="631" y="730"/>
                  </a:lnTo>
                  <a:lnTo>
                    <a:pt x="627" y="724"/>
                  </a:lnTo>
                  <a:lnTo>
                    <a:pt x="622" y="721"/>
                  </a:lnTo>
                  <a:lnTo>
                    <a:pt x="617" y="718"/>
                  </a:lnTo>
                  <a:lnTo>
                    <a:pt x="611" y="716"/>
                  </a:lnTo>
                  <a:lnTo>
                    <a:pt x="604" y="716"/>
                  </a:lnTo>
                  <a:lnTo>
                    <a:pt x="604" y="716"/>
                  </a:lnTo>
                  <a:lnTo>
                    <a:pt x="598" y="716"/>
                  </a:lnTo>
                  <a:lnTo>
                    <a:pt x="592" y="718"/>
                  </a:lnTo>
                  <a:lnTo>
                    <a:pt x="587" y="721"/>
                  </a:lnTo>
                  <a:lnTo>
                    <a:pt x="582" y="724"/>
                  </a:lnTo>
                  <a:lnTo>
                    <a:pt x="578" y="730"/>
                  </a:lnTo>
                  <a:lnTo>
                    <a:pt x="575" y="735"/>
                  </a:lnTo>
                  <a:lnTo>
                    <a:pt x="573" y="741"/>
                  </a:lnTo>
                  <a:lnTo>
                    <a:pt x="573" y="747"/>
                  </a:lnTo>
                  <a:lnTo>
                    <a:pt x="573" y="747"/>
                  </a:lnTo>
                  <a:lnTo>
                    <a:pt x="573" y="759"/>
                  </a:lnTo>
                  <a:lnTo>
                    <a:pt x="575" y="770"/>
                  </a:lnTo>
                  <a:lnTo>
                    <a:pt x="577" y="780"/>
                  </a:lnTo>
                  <a:lnTo>
                    <a:pt x="582" y="791"/>
                  </a:lnTo>
                  <a:lnTo>
                    <a:pt x="586" y="801"/>
                  </a:lnTo>
                  <a:lnTo>
                    <a:pt x="591" y="809"/>
                  </a:lnTo>
                  <a:lnTo>
                    <a:pt x="598" y="818"/>
                  </a:lnTo>
                  <a:lnTo>
                    <a:pt x="605" y="826"/>
                  </a:lnTo>
                  <a:lnTo>
                    <a:pt x="613" y="833"/>
                  </a:lnTo>
                  <a:lnTo>
                    <a:pt x="621" y="839"/>
                  </a:lnTo>
                  <a:lnTo>
                    <a:pt x="631" y="845"/>
                  </a:lnTo>
                  <a:lnTo>
                    <a:pt x="641" y="850"/>
                  </a:lnTo>
                  <a:lnTo>
                    <a:pt x="651" y="853"/>
                  </a:lnTo>
                  <a:lnTo>
                    <a:pt x="662" y="856"/>
                  </a:lnTo>
                  <a:lnTo>
                    <a:pt x="673" y="858"/>
                  </a:lnTo>
                  <a:lnTo>
                    <a:pt x="683" y="859"/>
                  </a:lnTo>
                  <a:lnTo>
                    <a:pt x="683" y="859"/>
                  </a:lnTo>
                  <a:lnTo>
                    <a:pt x="695" y="858"/>
                  </a:lnTo>
                  <a:lnTo>
                    <a:pt x="706" y="856"/>
                  </a:lnTo>
                  <a:lnTo>
                    <a:pt x="717" y="853"/>
                  </a:lnTo>
                  <a:lnTo>
                    <a:pt x="727" y="850"/>
                  </a:lnTo>
                  <a:lnTo>
                    <a:pt x="737" y="845"/>
                  </a:lnTo>
                  <a:lnTo>
                    <a:pt x="746" y="839"/>
                  </a:lnTo>
                  <a:lnTo>
                    <a:pt x="754" y="833"/>
                  </a:lnTo>
                  <a:lnTo>
                    <a:pt x="763" y="826"/>
                  </a:lnTo>
                  <a:lnTo>
                    <a:pt x="769" y="818"/>
                  </a:lnTo>
                  <a:lnTo>
                    <a:pt x="776" y="809"/>
                  </a:lnTo>
                  <a:lnTo>
                    <a:pt x="782" y="801"/>
                  </a:lnTo>
                  <a:lnTo>
                    <a:pt x="786" y="791"/>
                  </a:lnTo>
                  <a:lnTo>
                    <a:pt x="791" y="780"/>
                  </a:lnTo>
                  <a:lnTo>
                    <a:pt x="793" y="770"/>
                  </a:lnTo>
                  <a:lnTo>
                    <a:pt x="795" y="759"/>
                  </a:lnTo>
                  <a:lnTo>
                    <a:pt x="795" y="747"/>
                  </a:lnTo>
                  <a:lnTo>
                    <a:pt x="795" y="747"/>
                  </a:lnTo>
                  <a:lnTo>
                    <a:pt x="795" y="735"/>
                  </a:lnTo>
                  <a:lnTo>
                    <a:pt x="793" y="724"/>
                  </a:lnTo>
                  <a:lnTo>
                    <a:pt x="790" y="714"/>
                  </a:lnTo>
                  <a:lnTo>
                    <a:pt x="786" y="703"/>
                  </a:lnTo>
                  <a:lnTo>
                    <a:pt x="781" y="693"/>
                  </a:lnTo>
                  <a:lnTo>
                    <a:pt x="776" y="685"/>
                  </a:lnTo>
                  <a:lnTo>
                    <a:pt x="769" y="676"/>
                  </a:lnTo>
                  <a:lnTo>
                    <a:pt x="762" y="668"/>
                  </a:lnTo>
                  <a:lnTo>
                    <a:pt x="762" y="668"/>
                  </a:lnTo>
                  <a:lnTo>
                    <a:pt x="769" y="660"/>
                  </a:lnTo>
                  <a:lnTo>
                    <a:pt x="776" y="652"/>
                  </a:lnTo>
                  <a:lnTo>
                    <a:pt x="781" y="642"/>
                  </a:lnTo>
                  <a:lnTo>
                    <a:pt x="786" y="632"/>
                  </a:lnTo>
                  <a:lnTo>
                    <a:pt x="790" y="621"/>
                  </a:lnTo>
                  <a:lnTo>
                    <a:pt x="793" y="611"/>
                  </a:lnTo>
                  <a:lnTo>
                    <a:pt x="795" y="600"/>
                  </a:lnTo>
                  <a:lnTo>
                    <a:pt x="795" y="588"/>
                  </a:lnTo>
                  <a:lnTo>
                    <a:pt x="795" y="588"/>
                  </a:lnTo>
                  <a:lnTo>
                    <a:pt x="795" y="576"/>
                  </a:lnTo>
                  <a:lnTo>
                    <a:pt x="793" y="566"/>
                  </a:lnTo>
                  <a:lnTo>
                    <a:pt x="791" y="555"/>
                  </a:lnTo>
                  <a:lnTo>
                    <a:pt x="786" y="545"/>
                  </a:lnTo>
                  <a:lnTo>
                    <a:pt x="782" y="536"/>
                  </a:lnTo>
                  <a:lnTo>
                    <a:pt x="776" y="526"/>
                  </a:lnTo>
                  <a:lnTo>
                    <a:pt x="769" y="517"/>
                  </a:lnTo>
                  <a:lnTo>
                    <a:pt x="763" y="510"/>
                  </a:lnTo>
                  <a:lnTo>
                    <a:pt x="754" y="502"/>
                  </a:lnTo>
                  <a:lnTo>
                    <a:pt x="746" y="496"/>
                  </a:lnTo>
                  <a:lnTo>
                    <a:pt x="737" y="491"/>
                  </a:lnTo>
                  <a:lnTo>
                    <a:pt x="727" y="485"/>
                  </a:lnTo>
                  <a:lnTo>
                    <a:pt x="717" y="482"/>
                  </a:lnTo>
                  <a:lnTo>
                    <a:pt x="706" y="479"/>
                  </a:lnTo>
                  <a:lnTo>
                    <a:pt x="695" y="478"/>
                  </a:lnTo>
                  <a:lnTo>
                    <a:pt x="683" y="477"/>
                  </a:lnTo>
                  <a:lnTo>
                    <a:pt x="683" y="477"/>
                  </a:lnTo>
                  <a:lnTo>
                    <a:pt x="673" y="478"/>
                  </a:lnTo>
                  <a:lnTo>
                    <a:pt x="662" y="479"/>
                  </a:lnTo>
                  <a:lnTo>
                    <a:pt x="651" y="482"/>
                  </a:lnTo>
                  <a:lnTo>
                    <a:pt x="641" y="485"/>
                  </a:lnTo>
                  <a:lnTo>
                    <a:pt x="631" y="491"/>
                  </a:lnTo>
                  <a:lnTo>
                    <a:pt x="621" y="496"/>
                  </a:lnTo>
                  <a:lnTo>
                    <a:pt x="613" y="502"/>
                  </a:lnTo>
                  <a:lnTo>
                    <a:pt x="605" y="510"/>
                  </a:lnTo>
                  <a:lnTo>
                    <a:pt x="598" y="517"/>
                  </a:lnTo>
                  <a:lnTo>
                    <a:pt x="591" y="526"/>
                  </a:lnTo>
                  <a:lnTo>
                    <a:pt x="586" y="536"/>
                  </a:lnTo>
                  <a:lnTo>
                    <a:pt x="582" y="545"/>
                  </a:lnTo>
                  <a:lnTo>
                    <a:pt x="577" y="555"/>
                  </a:lnTo>
                  <a:lnTo>
                    <a:pt x="575" y="566"/>
                  </a:lnTo>
                  <a:lnTo>
                    <a:pt x="573" y="576"/>
                  </a:lnTo>
                  <a:lnTo>
                    <a:pt x="573" y="588"/>
                  </a:lnTo>
                  <a:lnTo>
                    <a:pt x="573" y="588"/>
                  </a:lnTo>
                  <a:lnTo>
                    <a:pt x="573" y="595"/>
                  </a:lnTo>
                  <a:lnTo>
                    <a:pt x="575" y="601"/>
                  </a:lnTo>
                  <a:lnTo>
                    <a:pt x="578" y="606"/>
                  </a:lnTo>
                  <a:lnTo>
                    <a:pt x="582" y="611"/>
                  </a:lnTo>
                  <a:lnTo>
                    <a:pt x="587" y="615"/>
                  </a:lnTo>
                  <a:lnTo>
                    <a:pt x="592" y="617"/>
                  </a:lnTo>
                  <a:lnTo>
                    <a:pt x="598" y="619"/>
                  </a:lnTo>
                  <a:lnTo>
                    <a:pt x="604" y="620"/>
                  </a:lnTo>
                  <a:lnTo>
                    <a:pt x="604" y="620"/>
                  </a:lnTo>
                  <a:lnTo>
                    <a:pt x="611" y="619"/>
                  </a:lnTo>
                  <a:lnTo>
                    <a:pt x="617" y="617"/>
                  </a:lnTo>
                  <a:lnTo>
                    <a:pt x="622" y="615"/>
                  </a:lnTo>
                  <a:lnTo>
                    <a:pt x="627" y="611"/>
                  </a:lnTo>
                  <a:lnTo>
                    <a:pt x="631" y="606"/>
                  </a:lnTo>
                  <a:lnTo>
                    <a:pt x="634" y="601"/>
                  </a:lnTo>
                  <a:lnTo>
                    <a:pt x="635" y="595"/>
                  </a:lnTo>
                  <a:lnTo>
                    <a:pt x="636" y="588"/>
                  </a:lnTo>
                  <a:lnTo>
                    <a:pt x="636" y="588"/>
                  </a:lnTo>
                  <a:lnTo>
                    <a:pt x="637" y="579"/>
                  </a:lnTo>
                  <a:lnTo>
                    <a:pt x="639" y="570"/>
                  </a:lnTo>
                  <a:lnTo>
                    <a:pt x="645" y="561"/>
                  </a:lnTo>
                  <a:lnTo>
                    <a:pt x="650" y="555"/>
                  </a:lnTo>
                  <a:lnTo>
                    <a:pt x="658" y="549"/>
                  </a:lnTo>
                  <a:lnTo>
                    <a:pt x="665" y="544"/>
                  </a:lnTo>
                  <a:lnTo>
                    <a:pt x="674" y="541"/>
                  </a:lnTo>
                  <a:lnTo>
                    <a:pt x="683" y="541"/>
                  </a:lnTo>
                  <a:lnTo>
                    <a:pt x="683" y="541"/>
                  </a:lnTo>
                  <a:lnTo>
                    <a:pt x="693" y="541"/>
                  </a:lnTo>
                  <a:lnTo>
                    <a:pt x="703" y="544"/>
                  </a:lnTo>
                  <a:lnTo>
                    <a:pt x="710" y="549"/>
                  </a:lnTo>
                  <a:lnTo>
                    <a:pt x="718" y="555"/>
                  </a:lnTo>
                  <a:lnTo>
                    <a:pt x="723" y="561"/>
                  </a:lnTo>
                  <a:lnTo>
                    <a:pt x="727" y="570"/>
                  </a:lnTo>
                  <a:lnTo>
                    <a:pt x="731" y="579"/>
                  </a:lnTo>
                  <a:lnTo>
                    <a:pt x="732" y="588"/>
                  </a:lnTo>
                  <a:lnTo>
                    <a:pt x="732" y="588"/>
                  </a:lnTo>
                  <a:lnTo>
                    <a:pt x="731" y="598"/>
                  </a:lnTo>
                  <a:lnTo>
                    <a:pt x="727" y="606"/>
                  </a:lnTo>
                  <a:lnTo>
                    <a:pt x="723" y="615"/>
                  </a:lnTo>
                  <a:lnTo>
                    <a:pt x="718" y="621"/>
                  </a:lnTo>
                  <a:lnTo>
                    <a:pt x="710" y="628"/>
                  </a:lnTo>
                  <a:lnTo>
                    <a:pt x="703" y="632"/>
                  </a:lnTo>
                  <a:lnTo>
                    <a:pt x="693" y="635"/>
                  </a:lnTo>
                  <a:lnTo>
                    <a:pt x="683" y="635"/>
                  </a:lnTo>
                  <a:lnTo>
                    <a:pt x="683" y="635"/>
                  </a:lnTo>
                  <a:lnTo>
                    <a:pt x="677" y="637"/>
                  </a:lnTo>
                  <a:lnTo>
                    <a:pt x="672" y="639"/>
                  </a:lnTo>
                  <a:lnTo>
                    <a:pt x="666" y="642"/>
                  </a:lnTo>
                  <a:lnTo>
                    <a:pt x="661" y="645"/>
                  </a:lnTo>
                  <a:lnTo>
                    <a:pt x="658" y="650"/>
                  </a:lnTo>
                  <a:lnTo>
                    <a:pt x="655" y="656"/>
                  </a:lnTo>
                  <a:lnTo>
                    <a:pt x="652" y="661"/>
                  </a:lnTo>
                  <a:lnTo>
                    <a:pt x="652" y="668"/>
                  </a:lnTo>
                  <a:lnTo>
                    <a:pt x="652" y="668"/>
                  </a:lnTo>
                  <a:lnTo>
                    <a:pt x="652" y="674"/>
                  </a:lnTo>
                  <a:lnTo>
                    <a:pt x="655" y="681"/>
                  </a:lnTo>
                  <a:lnTo>
                    <a:pt x="658" y="686"/>
                  </a:lnTo>
                  <a:lnTo>
                    <a:pt x="661" y="690"/>
                  </a:lnTo>
                  <a:lnTo>
                    <a:pt x="666" y="694"/>
                  </a:lnTo>
                  <a:lnTo>
                    <a:pt x="672" y="697"/>
                  </a:lnTo>
                  <a:lnTo>
                    <a:pt x="677" y="699"/>
                  </a:lnTo>
                  <a:lnTo>
                    <a:pt x="683" y="700"/>
                  </a:lnTo>
                  <a:lnTo>
                    <a:pt x="683" y="700"/>
                  </a:lnTo>
                  <a:lnTo>
                    <a:pt x="693" y="701"/>
                  </a:lnTo>
                  <a:lnTo>
                    <a:pt x="703" y="703"/>
                  </a:lnTo>
                  <a:lnTo>
                    <a:pt x="710" y="707"/>
                  </a:lnTo>
                  <a:lnTo>
                    <a:pt x="718" y="714"/>
                  </a:lnTo>
                  <a:lnTo>
                    <a:pt x="723" y="720"/>
                  </a:lnTo>
                  <a:lnTo>
                    <a:pt x="727" y="729"/>
                  </a:lnTo>
                  <a:lnTo>
                    <a:pt x="731" y="737"/>
                  </a:lnTo>
                  <a:lnTo>
                    <a:pt x="732" y="747"/>
                  </a:lnTo>
                  <a:lnTo>
                    <a:pt x="732" y="747"/>
                  </a:lnTo>
                  <a:lnTo>
                    <a:pt x="731" y="757"/>
                  </a:lnTo>
                  <a:lnTo>
                    <a:pt x="727" y="766"/>
                  </a:lnTo>
                  <a:lnTo>
                    <a:pt x="723" y="774"/>
                  </a:lnTo>
                  <a:lnTo>
                    <a:pt x="718" y="781"/>
                  </a:lnTo>
                  <a:lnTo>
                    <a:pt x="710" y="787"/>
                  </a:lnTo>
                  <a:lnTo>
                    <a:pt x="703" y="791"/>
                  </a:lnTo>
                  <a:lnTo>
                    <a:pt x="693" y="794"/>
                  </a:lnTo>
                  <a:lnTo>
                    <a:pt x="683" y="795"/>
                  </a:lnTo>
                  <a:lnTo>
                    <a:pt x="683" y="795"/>
                  </a:lnTo>
                  <a:close/>
                  <a:moveTo>
                    <a:pt x="223" y="826"/>
                  </a:moveTo>
                  <a:lnTo>
                    <a:pt x="223" y="826"/>
                  </a:lnTo>
                  <a:lnTo>
                    <a:pt x="223" y="833"/>
                  </a:lnTo>
                  <a:lnTo>
                    <a:pt x="225" y="839"/>
                  </a:lnTo>
                  <a:lnTo>
                    <a:pt x="229" y="845"/>
                  </a:lnTo>
                  <a:lnTo>
                    <a:pt x="232" y="849"/>
                  </a:lnTo>
                  <a:lnTo>
                    <a:pt x="237" y="853"/>
                  </a:lnTo>
                  <a:lnTo>
                    <a:pt x="242" y="856"/>
                  </a:lnTo>
                  <a:lnTo>
                    <a:pt x="248" y="858"/>
                  </a:lnTo>
                  <a:lnTo>
                    <a:pt x="254" y="859"/>
                  </a:lnTo>
                  <a:lnTo>
                    <a:pt x="413" y="859"/>
                  </a:lnTo>
                  <a:lnTo>
                    <a:pt x="413" y="859"/>
                  </a:lnTo>
                  <a:lnTo>
                    <a:pt x="420" y="858"/>
                  </a:lnTo>
                  <a:lnTo>
                    <a:pt x="426" y="856"/>
                  </a:lnTo>
                  <a:lnTo>
                    <a:pt x="431" y="853"/>
                  </a:lnTo>
                  <a:lnTo>
                    <a:pt x="436" y="849"/>
                  </a:lnTo>
                  <a:lnTo>
                    <a:pt x="440" y="845"/>
                  </a:lnTo>
                  <a:lnTo>
                    <a:pt x="443" y="839"/>
                  </a:lnTo>
                  <a:lnTo>
                    <a:pt x="445" y="833"/>
                  </a:lnTo>
                  <a:lnTo>
                    <a:pt x="445" y="826"/>
                  </a:lnTo>
                  <a:lnTo>
                    <a:pt x="445" y="826"/>
                  </a:lnTo>
                  <a:lnTo>
                    <a:pt x="445" y="820"/>
                  </a:lnTo>
                  <a:lnTo>
                    <a:pt x="443" y="815"/>
                  </a:lnTo>
                  <a:lnTo>
                    <a:pt x="440" y="809"/>
                  </a:lnTo>
                  <a:lnTo>
                    <a:pt x="436" y="804"/>
                  </a:lnTo>
                  <a:lnTo>
                    <a:pt x="431" y="801"/>
                  </a:lnTo>
                  <a:lnTo>
                    <a:pt x="426" y="797"/>
                  </a:lnTo>
                  <a:lnTo>
                    <a:pt x="420" y="795"/>
                  </a:lnTo>
                  <a:lnTo>
                    <a:pt x="413" y="795"/>
                  </a:lnTo>
                  <a:lnTo>
                    <a:pt x="304" y="795"/>
                  </a:lnTo>
                  <a:lnTo>
                    <a:pt x="304" y="795"/>
                  </a:lnTo>
                  <a:lnTo>
                    <a:pt x="314" y="781"/>
                  </a:lnTo>
                  <a:lnTo>
                    <a:pt x="326" y="768"/>
                  </a:lnTo>
                  <a:lnTo>
                    <a:pt x="351" y="743"/>
                  </a:lnTo>
                  <a:lnTo>
                    <a:pt x="351" y="743"/>
                  </a:lnTo>
                  <a:lnTo>
                    <a:pt x="385" y="705"/>
                  </a:lnTo>
                  <a:lnTo>
                    <a:pt x="401" y="687"/>
                  </a:lnTo>
                  <a:lnTo>
                    <a:pt x="415" y="668"/>
                  </a:lnTo>
                  <a:lnTo>
                    <a:pt x="428" y="648"/>
                  </a:lnTo>
                  <a:lnTo>
                    <a:pt x="432" y="639"/>
                  </a:lnTo>
                  <a:lnTo>
                    <a:pt x="437" y="629"/>
                  </a:lnTo>
                  <a:lnTo>
                    <a:pt x="441" y="618"/>
                  </a:lnTo>
                  <a:lnTo>
                    <a:pt x="443" y="609"/>
                  </a:lnTo>
                  <a:lnTo>
                    <a:pt x="445" y="599"/>
                  </a:lnTo>
                  <a:lnTo>
                    <a:pt x="445" y="588"/>
                  </a:lnTo>
                  <a:lnTo>
                    <a:pt x="445" y="588"/>
                  </a:lnTo>
                  <a:lnTo>
                    <a:pt x="445" y="576"/>
                  </a:lnTo>
                  <a:lnTo>
                    <a:pt x="443" y="566"/>
                  </a:lnTo>
                  <a:lnTo>
                    <a:pt x="440" y="555"/>
                  </a:lnTo>
                  <a:lnTo>
                    <a:pt x="437" y="545"/>
                  </a:lnTo>
                  <a:lnTo>
                    <a:pt x="432" y="536"/>
                  </a:lnTo>
                  <a:lnTo>
                    <a:pt x="426" y="526"/>
                  </a:lnTo>
                  <a:lnTo>
                    <a:pt x="420" y="517"/>
                  </a:lnTo>
                  <a:lnTo>
                    <a:pt x="413" y="510"/>
                  </a:lnTo>
                  <a:lnTo>
                    <a:pt x="405" y="502"/>
                  </a:lnTo>
                  <a:lnTo>
                    <a:pt x="396" y="496"/>
                  </a:lnTo>
                  <a:lnTo>
                    <a:pt x="387" y="491"/>
                  </a:lnTo>
                  <a:lnTo>
                    <a:pt x="378" y="485"/>
                  </a:lnTo>
                  <a:lnTo>
                    <a:pt x="367" y="482"/>
                  </a:lnTo>
                  <a:lnTo>
                    <a:pt x="356" y="479"/>
                  </a:lnTo>
                  <a:lnTo>
                    <a:pt x="345" y="478"/>
                  </a:lnTo>
                  <a:lnTo>
                    <a:pt x="334" y="477"/>
                  </a:lnTo>
                  <a:lnTo>
                    <a:pt x="334" y="477"/>
                  </a:lnTo>
                  <a:lnTo>
                    <a:pt x="323" y="478"/>
                  </a:lnTo>
                  <a:lnTo>
                    <a:pt x="311" y="479"/>
                  </a:lnTo>
                  <a:lnTo>
                    <a:pt x="301" y="482"/>
                  </a:lnTo>
                  <a:lnTo>
                    <a:pt x="291" y="485"/>
                  </a:lnTo>
                  <a:lnTo>
                    <a:pt x="281" y="491"/>
                  </a:lnTo>
                  <a:lnTo>
                    <a:pt x="271" y="496"/>
                  </a:lnTo>
                  <a:lnTo>
                    <a:pt x="263" y="502"/>
                  </a:lnTo>
                  <a:lnTo>
                    <a:pt x="255" y="510"/>
                  </a:lnTo>
                  <a:lnTo>
                    <a:pt x="248" y="517"/>
                  </a:lnTo>
                  <a:lnTo>
                    <a:pt x="241" y="526"/>
                  </a:lnTo>
                  <a:lnTo>
                    <a:pt x="236" y="536"/>
                  </a:lnTo>
                  <a:lnTo>
                    <a:pt x="232" y="545"/>
                  </a:lnTo>
                  <a:lnTo>
                    <a:pt x="227" y="555"/>
                  </a:lnTo>
                  <a:lnTo>
                    <a:pt x="225" y="566"/>
                  </a:lnTo>
                  <a:lnTo>
                    <a:pt x="223" y="576"/>
                  </a:lnTo>
                  <a:lnTo>
                    <a:pt x="223" y="588"/>
                  </a:lnTo>
                  <a:lnTo>
                    <a:pt x="223" y="588"/>
                  </a:lnTo>
                  <a:lnTo>
                    <a:pt x="223" y="595"/>
                  </a:lnTo>
                  <a:lnTo>
                    <a:pt x="225" y="601"/>
                  </a:lnTo>
                  <a:lnTo>
                    <a:pt x="229" y="606"/>
                  </a:lnTo>
                  <a:lnTo>
                    <a:pt x="232" y="611"/>
                  </a:lnTo>
                  <a:lnTo>
                    <a:pt x="237" y="615"/>
                  </a:lnTo>
                  <a:lnTo>
                    <a:pt x="242" y="617"/>
                  </a:lnTo>
                  <a:lnTo>
                    <a:pt x="248" y="619"/>
                  </a:lnTo>
                  <a:lnTo>
                    <a:pt x="254" y="620"/>
                  </a:lnTo>
                  <a:lnTo>
                    <a:pt x="254" y="620"/>
                  </a:lnTo>
                  <a:lnTo>
                    <a:pt x="261" y="619"/>
                  </a:lnTo>
                  <a:lnTo>
                    <a:pt x="267" y="617"/>
                  </a:lnTo>
                  <a:lnTo>
                    <a:pt x="273" y="615"/>
                  </a:lnTo>
                  <a:lnTo>
                    <a:pt x="277" y="611"/>
                  </a:lnTo>
                  <a:lnTo>
                    <a:pt x="281" y="606"/>
                  </a:lnTo>
                  <a:lnTo>
                    <a:pt x="284" y="601"/>
                  </a:lnTo>
                  <a:lnTo>
                    <a:pt x="285" y="595"/>
                  </a:lnTo>
                  <a:lnTo>
                    <a:pt x="286" y="588"/>
                  </a:lnTo>
                  <a:lnTo>
                    <a:pt x="286" y="588"/>
                  </a:lnTo>
                  <a:lnTo>
                    <a:pt x="288" y="579"/>
                  </a:lnTo>
                  <a:lnTo>
                    <a:pt x="290" y="570"/>
                  </a:lnTo>
                  <a:lnTo>
                    <a:pt x="294" y="561"/>
                  </a:lnTo>
                  <a:lnTo>
                    <a:pt x="300" y="555"/>
                  </a:lnTo>
                  <a:lnTo>
                    <a:pt x="308" y="549"/>
                  </a:lnTo>
                  <a:lnTo>
                    <a:pt x="315" y="544"/>
                  </a:lnTo>
                  <a:lnTo>
                    <a:pt x="324" y="541"/>
                  </a:lnTo>
                  <a:lnTo>
                    <a:pt x="334" y="541"/>
                  </a:lnTo>
                  <a:lnTo>
                    <a:pt x="334" y="541"/>
                  </a:lnTo>
                  <a:lnTo>
                    <a:pt x="343" y="541"/>
                  </a:lnTo>
                  <a:lnTo>
                    <a:pt x="353" y="544"/>
                  </a:lnTo>
                  <a:lnTo>
                    <a:pt x="361" y="549"/>
                  </a:lnTo>
                  <a:lnTo>
                    <a:pt x="368" y="555"/>
                  </a:lnTo>
                  <a:lnTo>
                    <a:pt x="373" y="561"/>
                  </a:lnTo>
                  <a:lnTo>
                    <a:pt x="378" y="570"/>
                  </a:lnTo>
                  <a:lnTo>
                    <a:pt x="381" y="579"/>
                  </a:lnTo>
                  <a:lnTo>
                    <a:pt x="382" y="588"/>
                  </a:lnTo>
                  <a:lnTo>
                    <a:pt x="382" y="588"/>
                  </a:lnTo>
                  <a:lnTo>
                    <a:pt x="381" y="594"/>
                  </a:lnTo>
                  <a:lnTo>
                    <a:pt x="380" y="600"/>
                  </a:lnTo>
                  <a:lnTo>
                    <a:pt x="374" y="613"/>
                  </a:lnTo>
                  <a:lnTo>
                    <a:pt x="366" y="627"/>
                  </a:lnTo>
                  <a:lnTo>
                    <a:pt x="356" y="641"/>
                  </a:lnTo>
                  <a:lnTo>
                    <a:pt x="344" y="656"/>
                  </a:lnTo>
                  <a:lnTo>
                    <a:pt x="332" y="670"/>
                  </a:lnTo>
                  <a:lnTo>
                    <a:pt x="305" y="699"/>
                  </a:lnTo>
                  <a:lnTo>
                    <a:pt x="305" y="699"/>
                  </a:lnTo>
                  <a:lnTo>
                    <a:pt x="274" y="732"/>
                  </a:lnTo>
                  <a:lnTo>
                    <a:pt x="260" y="748"/>
                  </a:lnTo>
                  <a:lnTo>
                    <a:pt x="247" y="764"/>
                  </a:lnTo>
                  <a:lnTo>
                    <a:pt x="237" y="779"/>
                  </a:lnTo>
                  <a:lnTo>
                    <a:pt x="230" y="795"/>
                  </a:lnTo>
                  <a:lnTo>
                    <a:pt x="226" y="803"/>
                  </a:lnTo>
                  <a:lnTo>
                    <a:pt x="224" y="810"/>
                  </a:lnTo>
                  <a:lnTo>
                    <a:pt x="223" y="819"/>
                  </a:lnTo>
                  <a:lnTo>
                    <a:pt x="223" y="826"/>
                  </a:lnTo>
                  <a:lnTo>
                    <a:pt x="223" y="826"/>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nvGrpSpPr>
          <p:cNvPr id="4" name="组合 39"/>
          <p:cNvGrpSpPr/>
          <p:nvPr/>
        </p:nvGrpSpPr>
        <p:grpSpPr>
          <a:xfrm>
            <a:off x="5606873" y="2501476"/>
            <a:ext cx="652286" cy="652374"/>
            <a:chOff x="7475830" y="3334254"/>
            <a:chExt cx="869714" cy="869714"/>
          </a:xfrm>
        </p:grpSpPr>
        <p:sp>
          <p:nvSpPr>
            <p:cNvPr id="13" name="椭圆 12"/>
            <p:cNvSpPr/>
            <p:nvPr/>
          </p:nvSpPr>
          <p:spPr>
            <a:xfrm>
              <a:off x="7475830" y="3334254"/>
              <a:ext cx="869714" cy="8697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Freeform 64"/>
            <p:cNvSpPr>
              <a:spLocks noEditPoints="1"/>
            </p:cNvSpPr>
            <p:nvPr/>
          </p:nvSpPr>
          <p:spPr bwMode="auto">
            <a:xfrm>
              <a:off x="7835280" y="3611703"/>
              <a:ext cx="150813" cy="322263"/>
            </a:xfrm>
            <a:custGeom>
              <a:avLst/>
              <a:gdLst>
                <a:gd name="T0" fmla="*/ 402 w 476"/>
                <a:gd name="T1" fmla="*/ 524 h 1017"/>
                <a:gd name="T2" fmla="*/ 274 w 476"/>
                <a:gd name="T3" fmla="*/ 411 h 1017"/>
                <a:gd name="T4" fmla="*/ 204 w 476"/>
                <a:gd name="T5" fmla="*/ 330 h 1017"/>
                <a:gd name="T6" fmla="*/ 212 w 476"/>
                <a:gd name="T7" fmla="*/ 297 h 1017"/>
                <a:gd name="T8" fmla="*/ 267 w 476"/>
                <a:gd name="T9" fmla="*/ 300 h 1017"/>
                <a:gd name="T10" fmla="*/ 278 w 476"/>
                <a:gd name="T11" fmla="*/ 346 h 1017"/>
                <a:gd name="T12" fmla="*/ 328 w 476"/>
                <a:gd name="T13" fmla="*/ 403 h 1017"/>
                <a:gd name="T14" fmla="*/ 411 w 476"/>
                <a:gd name="T15" fmla="*/ 407 h 1017"/>
                <a:gd name="T16" fmla="*/ 467 w 476"/>
                <a:gd name="T17" fmla="*/ 356 h 1017"/>
                <a:gd name="T18" fmla="*/ 456 w 476"/>
                <a:gd name="T19" fmla="*/ 228 h 1017"/>
                <a:gd name="T20" fmla="*/ 369 w 476"/>
                <a:gd name="T21" fmla="*/ 133 h 1017"/>
                <a:gd name="T22" fmla="*/ 269 w 476"/>
                <a:gd name="T23" fmla="*/ 97 h 1017"/>
                <a:gd name="T24" fmla="*/ 245 w 476"/>
                <a:gd name="T25" fmla="*/ 0 h 1017"/>
                <a:gd name="T26" fmla="*/ 207 w 476"/>
                <a:gd name="T27" fmla="*/ 24 h 1017"/>
                <a:gd name="T28" fmla="*/ 131 w 476"/>
                <a:gd name="T29" fmla="*/ 119 h 1017"/>
                <a:gd name="T30" fmla="*/ 31 w 476"/>
                <a:gd name="T31" fmla="*/ 207 h 1017"/>
                <a:gd name="T32" fmla="*/ 0 w 476"/>
                <a:gd name="T33" fmla="*/ 318 h 1017"/>
                <a:gd name="T34" fmla="*/ 47 w 476"/>
                <a:gd name="T35" fmla="*/ 457 h 1017"/>
                <a:gd name="T36" fmla="*/ 174 w 476"/>
                <a:gd name="T37" fmla="*/ 582 h 1017"/>
                <a:gd name="T38" fmla="*/ 271 w 476"/>
                <a:gd name="T39" fmla="*/ 685 h 1017"/>
                <a:gd name="T40" fmla="*/ 260 w 476"/>
                <a:gd name="T41" fmla="*/ 723 h 1017"/>
                <a:gd name="T42" fmla="*/ 224 w 476"/>
                <a:gd name="T43" fmla="*/ 726 h 1017"/>
                <a:gd name="T44" fmla="*/ 201 w 476"/>
                <a:gd name="T45" fmla="*/ 679 h 1017"/>
                <a:gd name="T46" fmla="*/ 157 w 476"/>
                <a:gd name="T47" fmla="*/ 617 h 1017"/>
                <a:gd name="T48" fmla="*/ 74 w 476"/>
                <a:gd name="T49" fmla="*/ 606 h 1017"/>
                <a:gd name="T50" fmla="*/ 14 w 476"/>
                <a:gd name="T51" fmla="*/ 652 h 1017"/>
                <a:gd name="T52" fmla="*/ 12 w 476"/>
                <a:gd name="T53" fmla="*/ 765 h 1017"/>
                <a:gd name="T54" fmla="*/ 92 w 476"/>
                <a:gd name="T55" fmla="*/ 874 h 1017"/>
                <a:gd name="T56" fmla="*/ 193 w 476"/>
                <a:gd name="T57" fmla="*/ 917 h 1017"/>
                <a:gd name="T58" fmla="*/ 225 w 476"/>
                <a:gd name="T59" fmla="*/ 1015 h 1017"/>
                <a:gd name="T60" fmla="*/ 267 w 476"/>
                <a:gd name="T61" fmla="*/ 997 h 1017"/>
                <a:gd name="T62" fmla="*/ 332 w 476"/>
                <a:gd name="T63" fmla="*/ 904 h 1017"/>
                <a:gd name="T64" fmla="*/ 433 w 476"/>
                <a:gd name="T65" fmla="*/ 825 h 1017"/>
                <a:gd name="T66" fmla="*/ 476 w 476"/>
                <a:gd name="T67" fmla="*/ 698 h 1017"/>
                <a:gd name="T68" fmla="*/ 367 w 476"/>
                <a:gd name="T69" fmla="*/ 804 h 1017"/>
                <a:gd name="T70" fmla="*/ 285 w 476"/>
                <a:gd name="T71" fmla="*/ 851 h 1017"/>
                <a:gd name="T72" fmla="*/ 159 w 476"/>
                <a:gd name="T73" fmla="*/ 840 h 1017"/>
                <a:gd name="T74" fmla="*/ 84 w 476"/>
                <a:gd name="T75" fmla="*/ 770 h 1017"/>
                <a:gd name="T76" fmla="*/ 68 w 476"/>
                <a:gd name="T77" fmla="*/ 686 h 1017"/>
                <a:gd name="T78" fmla="*/ 109 w 476"/>
                <a:gd name="T79" fmla="*/ 666 h 1017"/>
                <a:gd name="T80" fmla="*/ 140 w 476"/>
                <a:gd name="T81" fmla="*/ 698 h 1017"/>
                <a:gd name="T82" fmla="*/ 201 w 476"/>
                <a:gd name="T83" fmla="*/ 785 h 1017"/>
                <a:gd name="T84" fmla="*/ 295 w 476"/>
                <a:gd name="T85" fmla="*/ 776 h 1017"/>
                <a:gd name="T86" fmla="*/ 338 w 476"/>
                <a:gd name="T87" fmla="*/ 707 h 1017"/>
                <a:gd name="T88" fmla="*/ 320 w 476"/>
                <a:gd name="T89" fmla="*/ 639 h 1017"/>
                <a:gd name="T90" fmla="*/ 172 w 476"/>
                <a:gd name="T91" fmla="*/ 497 h 1017"/>
                <a:gd name="T92" fmla="*/ 77 w 476"/>
                <a:gd name="T93" fmla="*/ 382 h 1017"/>
                <a:gd name="T94" fmla="*/ 71 w 476"/>
                <a:gd name="T95" fmla="*/ 271 h 1017"/>
                <a:gd name="T96" fmla="*/ 117 w 476"/>
                <a:gd name="T97" fmla="*/ 202 h 1017"/>
                <a:gd name="T98" fmla="*/ 219 w 476"/>
                <a:gd name="T99" fmla="*/ 159 h 1017"/>
                <a:gd name="T100" fmla="*/ 324 w 476"/>
                <a:gd name="T101" fmla="*/ 180 h 1017"/>
                <a:gd name="T102" fmla="*/ 393 w 476"/>
                <a:gd name="T103" fmla="*/ 245 h 1017"/>
                <a:gd name="T104" fmla="*/ 409 w 476"/>
                <a:gd name="T105" fmla="*/ 330 h 1017"/>
                <a:gd name="T106" fmla="*/ 359 w 476"/>
                <a:gd name="T107" fmla="*/ 348 h 1017"/>
                <a:gd name="T108" fmla="*/ 336 w 476"/>
                <a:gd name="T109" fmla="*/ 304 h 1017"/>
                <a:gd name="T110" fmla="*/ 275 w 476"/>
                <a:gd name="T111" fmla="*/ 230 h 1017"/>
                <a:gd name="T112" fmla="*/ 182 w 476"/>
                <a:gd name="T113" fmla="*/ 240 h 1017"/>
                <a:gd name="T114" fmla="*/ 138 w 476"/>
                <a:gd name="T115" fmla="*/ 318 h 1017"/>
                <a:gd name="T116" fmla="*/ 163 w 476"/>
                <a:gd name="T117" fmla="*/ 388 h 1017"/>
                <a:gd name="T118" fmla="*/ 264 w 476"/>
                <a:gd name="T119" fmla="*/ 485 h 1017"/>
                <a:gd name="T120" fmla="*/ 376 w 476"/>
                <a:gd name="T121" fmla="*/ 593 h 1017"/>
                <a:gd name="T122" fmla="*/ 412 w 476"/>
                <a:gd name="T123" fmla="*/ 683 h 1017"/>
                <a:gd name="T124" fmla="*/ 390 w 476"/>
                <a:gd name="T125" fmla="*/ 776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6" h="1017">
                  <a:moveTo>
                    <a:pt x="458" y="612"/>
                  </a:moveTo>
                  <a:lnTo>
                    <a:pt x="458" y="612"/>
                  </a:lnTo>
                  <a:lnTo>
                    <a:pt x="453" y="598"/>
                  </a:lnTo>
                  <a:lnTo>
                    <a:pt x="446" y="584"/>
                  </a:lnTo>
                  <a:lnTo>
                    <a:pt x="437" y="569"/>
                  </a:lnTo>
                  <a:lnTo>
                    <a:pt x="427" y="554"/>
                  </a:lnTo>
                  <a:lnTo>
                    <a:pt x="427" y="554"/>
                  </a:lnTo>
                  <a:lnTo>
                    <a:pt x="402" y="524"/>
                  </a:lnTo>
                  <a:lnTo>
                    <a:pt x="402" y="524"/>
                  </a:lnTo>
                  <a:lnTo>
                    <a:pt x="387" y="507"/>
                  </a:lnTo>
                  <a:lnTo>
                    <a:pt x="370" y="491"/>
                  </a:lnTo>
                  <a:lnTo>
                    <a:pt x="370" y="491"/>
                  </a:lnTo>
                  <a:lnTo>
                    <a:pt x="352" y="474"/>
                  </a:lnTo>
                  <a:lnTo>
                    <a:pt x="334" y="459"/>
                  </a:lnTo>
                  <a:lnTo>
                    <a:pt x="334" y="459"/>
                  </a:lnTo>
                  <a:lnTo>
                    <a:pt x="303" y="434"/>
                  </a:lnTo>
                  <a:lnTo>
                    <a:pt x="303" y="434"/>
                  </a:lnTo>
                  <a:lnTo>
                    <a:pt x="274" y="411"/>
                  </a:lnTo>
                  <a:lnTo>
                    <a:pt x="251" y="390"/>
                  </a:lnTo>
                  <a:lnTo>
                    <a:pt x="251" y="390"/>
                  </a:lnTo>
                  <a:lnTo>
                    <a:pt x="235" y="374"/>
                  </a:lnTo>
                  <a:lnTo>
                    <a:pt x="221" y="359"/>
                  </a:lnTo>
                  <a:lnTo>
                    <a:pt x="221" y="359"/>
                  </a:lnTo>
                  <a:lnTo>
                    <a:pt x="211" y="345"/>
                  </a:lnTo>
                  <a:lnTo>
                    <a:pt x="208" y="338"/>
                  </a:lnTo>
                  <a:lnTo>
                    <a:pt x="204" y="330"/>
                  </a:lnTo>
                  <a:lnTo>
                    <a:pt x="204" y="330"/>
                  </a:lnTo>
                  <a:lnTo>
                    <a:pt x="203" y="325"/>
                  </a:lnTo>
                  <a:lnTo>
                    <a:pt x="202" y="318"/>
                  </a:lnTo>
                  <a:lnTo>
                    <a:pt x="202" y="318"/>
                  </a:lnTo>
                  <a:lnTo>
                    <a:pt x="202" y="313"/>
                  </a:lnTo>
                  <a:lnTo>
                    <a:pt x="204" y="308"/>
                  </a:lnTo>
                  <a:lnTo>
                    <a:pt x="204" y="308"/>
                  </a:lnTo>
                  <a:lnTo>
                    <a:pt x="206" y="303"/>
                  </a:lnTo>
                  <a:lnTo>
                    <a:pt x="209" y="300"/>
                  </a:lnTo>
                  <a:lnTo>
                    <a:pt x="212" y="297"/>
                  </a:lnTo>
                  <a:lnTo>
                    <a:pt x="217" y="294"/>
                  </a:lnTo>
                  <a:lnTo>
                    <a:pt x="217" y="294"/>
                  </a:lnTo>
                  <a:lnTo>
                    <a:pt x="225" y="289"/>
                  </a:lnTo>
                  <a:lnTo>
                    <a:pt x="235" y="287"/>
                  </a:lnTo>
                  <a:lnTo>
                    <a:pt x="244" y="287"/>
                  </a:lnTo>
                  <a:lnTo>
                    <a:pt x="251" y="289"/>
                  </a:lnTo>
                  <a:lnTo>
                    <a:pt x="251" y="289"/>
                  </a:lnTo>
                  <a:lnTo>
                    <a:pt x="261" y="295"/>
                  </a:lnTo>
                  <a:lnTo>
                    <a:pt x="267" y="300"/>
                  </a:lnTo>
                  <a:lnTo>
                    <a:pt x="267" y="300"/>
                  </a:lnTo>
                  <a:lnTo>
                    <a:pt x="270" y="304"/>
                  </a:lnTo>
                  <a:lnTo>
                    <a:pt x="271" y="309"/>
                  </a:lnTo>
                  <a:lnTo>
                    <a:pt x="273" y="314"/>
                  </a:lnTo>
                  <a:lnTo>
                    <a:pt x="274" y="318"/>
                  </a:lnTo>
                  <a:lnTo>
                    <a:pt x="274" y="318"/>
                  </a:lnTo>
                  <a:lnTo>
                    <a:pt x="274" y="328"/>
                  </a:lnTo>
                  <a:lnTo>
                    <a:pt x="276" y="338"/>
                  </a:lnTo>
                  <a:lnTo>
                    <a:pt x="278" y="346"/>
                  </a:lnTo>
                  <a:lnTo>
                    <a:pt x="281" y="356"/>
                  </a:lnTo>
                  <a:lnTo>
                    <a:pt x="285" y="363"/>
                  </a:lnTo>
                  <a:lnTo>
                    <a:pt x="291" y="372"/>
                  </a:lnTo>
                  <a:lnTo>
                    <a:pt x="297" y="379"/>
                  </a:lnTo>
                  <a:lnTo>
                    <a:pt x="304" y="387"/>
                  </a:lnTo>
                  <a:lnTo>
                    <a:pt x="304" y="387"/>
                  </a:lnTo>
                  <a:lnTo>
                    <a:pt x="311" y="393"/>
                  </a:lnTo>
                  <a:lnTo>
                    <a:pt x="320" y="399"/>
                  </a:lnTo>
                  <a:lnTo>
                    <a:pt x="328" y="403"/>
                  </a:lnTo>
                  <a:lnTo>
                    <a:pt x="337" y="407"/>
                  </a:lnTo>
                  <a:lnTo>
                    <a:pt x="346" y="409"/>
                  </a:lnTo>
                  <a:lnTo>
                    <a:pt x="355" y="412"/>
                  </a:lnTo>
                  <a:lnTo>
                    <a:pt x="365" y="414"/>
                  </a:lnTo>
                  <a:lnTo>
                    <a:pt x="373" y="414"/>
                  </a:lnTo>
                  <a:lnTo>
                    <a:pt x="383" y="414"/>
                  </a:lnTo>
                  <a:lnTo>
                    <a:pt x="393" y="412"/>
                  </a:lnTo>
                  <a:lnTo>
                    <a:pt x="402" y="409"/>
                  </a:lnTo>
                  <a:lnTo>
                    <a:pt x="411" y="407"/>
                  </a:lnTo>
                  <a:lnTo>
                    <a:pt x="420" y="403"/>
                  </a:lnTo>
                  <a:lnTo>
                    <a:pt x="428" y="399"/>
                  </a:lnTo>
                  <a:lnTo>
                    <a:pt x="437" y="393"/>
                  </a:lnTo>
                  <a:lnTo>
                    <a:pt x="444" y="387"/>
                  </a:lnTo>
                  <a:lnTo>
                    <a:pt x="444" y="387"/>
                  </a:lnTo>
                  <a:lnTo>
                    <a:pt x="451" y="379"/>
                  </a:lnTo>
                  <a:lnTo>
                    <a:pt x="457" y="372"/>
                  </a:lnTo>
                  <a:lnTo>
                    <a:pt x="462" y="363"/>
                  </a:lnTo>
                  <a:lnTo>
                    <a:pt x="467" y="356"/>
                  </a:lnTo>
                  <a:lnTo>
                    <a:pt x="470" y="346"/>
                  </a:lnTo>
                  <a:lnTo>
                    <a:pt x="472" y="338"/>
                  </a:lnTo>
                  <a:lnTo>
                    <a:pt x="474" y="328"/>
                  </a:lnTo>
                  <a:lnTo>
                    <a:pt x="474" y="318"/>
                  </a:lnTo>
                  <a:lnTo>
                    <a:pt x="474" y="318"/>
                  </a:lnTo>
                  <a:lnTo>
                    <a:pt x="473" y="295"/>
                  </a:lnTo>
                  <a:lnTo>
                    <a:pt x="470" y="272"/>
                  </a:lnTo>
                  <a:lnTo>
                    <a:pt x="464" y="251"/>
                  </a:lnTo>
                  <a:lnTo>
                    <a:pt x="456" y="228"/>
                  </a:lnTo>
                  <a:lnTo>
                    <a:pt x="456" y="228"/>
                  </a:lnTo>
                  <a:lnTo>
                    <a:pt x="447" y="214"/>
                  </a:lnTo>
                  <a:lnTo>
                    <a:pt x="439" y="200"/>
                  </a:lnTo>
                  <a:lnTo>
                    <a:pt x="429" y="186"/>
                  </a:lnTo>
                  <a:lnTo>
                    <a:pt x="420" y="174"/>
                  </a:lnTo>
                  <a:lnTo>
                    <a:pt x="408" y="163"/>
                  </a:lnTo>
                  <a:lnTo>
                    <a:pt x="396" y="152"/>
                  </a:lnTo>
                  <a:lnTo>
                    <a:pt x="383" y="141"/>
                  </a:lnTo>
                  <a:lnTo>
                    <a:pt x="369" y="133"/>
                  </a:lnTo>
                  <a:lnTo>
                    <a:pt x="369" y="133"/>
                  </a:lnTo>
                  <a:lnTo>
                    <a:pt x="358" y="125"/>
                  </a:lnTo>
                  <a:lnTo>
                    <a:pt x="347" y="120"/>
                  </a:lnTo>
                  <a:lnTo>
                    <a:pt x="334" y="113"/>
                  </a:lnTo>
                  <a:lnTo>
                    <a:pt x="322" y="109"/>
                  </a:lnTo>
                  <a:lnTo>
                    <a:pt x="309" y="105"/>
                  </a:lnTo>
                  <a:lnTo>
                    <a:pt x="296" y="102"/>
                  </a:lnTo>
                  <a:lnTo>
                    <a:pt x="283" y="99"/>
                  </a:lnTo>
                  <a:lnTo>
                    <a:pt x="269" y="97"/>
                  </a:lnTo>
                  <a:lnTo>
                    <a:pt x="269" y="31"/>
                  </a:lnTo>
                  <a:lnTo>
                    <a:pt x="269" y="31"/>
                  </a:lnTo>
                  <a:lnTo>
                    <a:pt x="269" y="24"/>
                  </a:lnTo>
                  <a:lnTo>
                    <a:pt x="267" y="19"/>
                  </a:lnTo>
                  <a:lnTo>
                    <a:pt x="264" y="14"/>
                  </a:lnTo>
                  <a:lnTo>
                    <a:pt x="261" y="8"/>
                  </a:lnTo>
                  <a:lnTo>
                    <a:pt x="255" y="5"/>
                  </a:lnTo>
                  <a:lnTo>
                    <a:pt x="250" y="2"/>
                  </a:lnTo>
                  <a:lnTo>
                    <a:pt x="245" y="0"/>
                  </a:lnTo>
                  <a:lnTo>
                    <a:pt x="238" y="0"/>
                  </a:lnTo>
                  <a:lnTo>
                    <a:pt x="238" y="0"/>
                  </a:lnTo>
                  <a:lnTo>
                    <a:pt x="232" y="0"/>
                  </a:lnTo>
                  <a:lnTo>
                    <a:pt x="225" y="2"/>
                  </a:lnTo>
                  <a:lnTo>
                    <a:pt x="220" y="5"/>
                  </a:lnTo>
                  <a:lnTo>
                    <a:pt x="216" y="8"/>
                  </a:lnTo>
                  <a:lnTo>
                    <a:pt x="211" y="14"/>
                  </a:lnTo>
                  <a:lnTo>
                    <a:pt x="209" y="19"/>
                  </a:lnTo>
                  <a:lnTo>
                    <a:pt x="207" y="24"/>
                  </a:lnTo>
                  <a:lnTo>
                    <a:pt x="206" y="31"/>
                  </a:lnTo>
                  <a:lnTo>
                    <a:pt x="206" y="97"/>
                  </a:lnTo>
                  <a:lnTo>
                    <a:pt x="206" y="97"/>
                  </a:lnTo>
                  <a:lnTo>
                    <a:pt x="191" y="99"/>
                  </a:lnTo>
                  <a:lnTo>
                    <a:pt x="175" y="103"/>
                  </a:lnTo>
                  <a:lnTo>
                    <a:pt x="161" y="107"/>
                  </a:lnTo>
                  <a:lnTo>
                    <a:pt x="146" y="112"/>
                  </a:lnTo>
                  <a:lnTo>
                    <a:pt x="146" y="112"/>
                  </a:lnTo>
                  <a:lnTo>
                    <a:pt x="131" y="119"/>
                  </a:lnTo>
                  <a:lnTo>
                    <a:pt x="117" y="126"/>
                  </a:lnTo>
                  <a:lnTo>
                    <a:pt x="103" y="134"/>
                  </a:lnTo>
                  <a:lnTo>
                    <a:pt x="89" y="143"/>
                  </a:lnTo>
                  <a:lnTo>
                    <a:pt x="76" y="154"/>
                  </a:lnTo>
                  <a:lnTo>
                    <a:pt x="63" y="166"/>
                  </a:lnTo>
                  <a:lnTo>
                    <a:pt x="52" y="179"/>
                  </a:lnTo>
                  <a:lnTo>
                    <a:pt x="40" y="193"/>
                  </a:lnTo>
                  <a:lnTo>
                    <a:pt x="40" y="193"/>
                  </a:lnTo>
                  <a:lnTo>
                    <a:pt x="31" y="207"/>
                  </a:lnTo>
                  <a:lnTo>
                    <a:pt x="24" y="221"/>
                  </a:lnTo>
                  <a:lnTo>
                    <a:pt x="16" y="236"/>
                  </a:lnTo>
                  <a:lnTo>
                    <a:pt x="11" y="251"/>
                  </a:lnTo>
                  <a:lnTo>
                    <a:pt x="11" y="251"/>
                  </a:lnTo>
                  <a:lnTo>
                    <a:pt x="5" y="267"/>
                  </a:lnTo>
                  <a:lnTo>
                    <a:pt x="2" y="284"/>
                  </a:lnTo>
                  <a:lnTo>
                    <a:pt x="0" y="301"/>
                  </a:lnTo>
                  <a:lnTo>
                    <a:pt x="0" y="318"/>
                  </a:lnTo>
                  <a:lnTo>
                    <a:pt x="0" y="318"/>
                  </a:lnTo>
                  <a:lnTo>
                    <a:pt x="1" y="340"/>
                  </a:lnTo>
                  <a:lnTo>
                    <a:pt x="4" y="362"/>
                  </a:lnTo>
                  <a:lnTo>
                    <a:pt x="10" y="384"/>
                  </a:lnTo>
                  <a:lnTo>
                    <a:pt x="18" y="406"/>
                  </a:lnTo>
                  <a:lnTo>
                    <a:pt x="18" y="406"/>
                  </a:lnTo>
                  <a:lnTo>
                    <a:pt x="25" y="419"/>
                  </a:lnTo>
                  <a:lnTo>
                    <a:pt x="31" y="432"/>
                  </a:lnTo>
                  <a:lnTo>
                    <a:pt x="39" y="445"/>
                  </a:lnTo>
                  <a:lnTo>
                    <a:pt x="47" y="457"/>
                  </a:lnTo>
                  <a:lnTo>
                    <a:pt x="56" y="470"/>
                  </a:lnTo>
                  <a:lnTo>
                    <a:pt x="65" y="481"/>
                  </a:lnTo>
                  <a:lnTo>
                    <a:pt x="76" y="493"/>
                  </a:lnTo>
                  <a:lnTo>
                    <a:pt x="87" y="505"/>
                  </a:lnTo>
                  <a:lnTo>
                    <a:pt x="87" y="505"/>
                  </a:lnTo>
                  <a:lnTo>
                    <a:pt x="108" y="526"/>
                  </a:lnTo>
                  <a:lnTo>
                    <a:pt x="131" y="547"/>
                  </a:lnTo>
                  <a:lnTo>
                    <a:pt x="174" y="582"/>
                  </a:lnTo>
                  <a:lnTo>
                    <a:pt x="174" y="582"/>
                  </a:lnTo>
                  <a:lnTo>
                    <a:pt x="203" y="606"/>
                  </a:lnTo>
                  <a:lnTo>
                    <a:pt x="225" y="625"/>
                  </a:lnTo>
                  <a:lnTo>
                    <a:pt x="225" y="625"/>
                  </a:lnTo>
                  <a:lnTo>
                    <a:pt x="241" y="642"/>
                  </a:lnTo>
                  <a:lnTo>
                    <a:pt x="255" y="657"/>
                  </a:lnTo>
                  <a:lnTo>
                    <a:pt x="255" y="657"/>
                  </a:lnTo>
                  <a:lnTo>
                    <a:pt x="265" y="670"/>
                  </a:lnTo>
                  <a:lnTo>
                    <a:pt x="271" y="685"/>
                  </a:lnTo>
                  <a:lnTo>
                    <a:pt x="271" y="685"/>
                  </a:lnTo>
                  <a:lnTo>
                    <a:pt x="274" y="691"/>
                  </a:lnTo>
                  <a:lnTo>
                    <a:pt x="275" y="697"/>
                  </a:lnTo>
                  <a:lnTo>
                    <a:pt x="275" y="697"/>
                  </a:lnTo>
                  <a:lnTo>
                    <a:pt x="274" y="703"/>
                  </a:lnTo>
                  <a:lnTo>
                    <a:pt x="273" y="708"/>
                  </a:lnTo>
                  <a:lnTo>
                    <a:pt x="273" y="708"/>
                  </a:lnTo>
                  <a:lnTo>
                    <a:pt x="270" y="712"/>
                  </a:lnTo>
                  <a:lnTo>
                    <a:pt x="267" y="716"/>
                  </a:lnTo>
                  <a:lnTo>
                    <a:pt x="260" y="723"/>
                  </a:lnTo>
                  <a:lnTo>
                    <a:pt x="260" y="723"/>
                  </a:lnTo>
                  <a:lnTo>
                    <a:pt x="255" y="725"/>
                  </a:lnTo>
                  <a:lnTo>
                    <a:pt x="250" y="727"/>
                  </a:lnTo>
                  <a:lnTo>
                    <a:pt x="245" y="728"/>
                  </a:lnTo>
                  <a:lnTo>
                    <a:pt x="239" y="728"/>
                  </a:lnTo>
                  <a:lnTo>
                    <a:pt x="239" y="728"/>
                  </a:lnTo>
                  <a:lnTo>
                    <a:pt x="231" y="728"/>
                  </a:lnTo>
                  <a:lnTo>
                    <a:pt x="224" y="726"/>
                  </a:lnTo>
                  <a:lnTo>
                    <a:pt x="224" y="726"/>
                  </a:lnTo>
                  <a:lnTo>
                    <a:pt x="216" y="721"/>
                  </a:lnTo>
                  <a:lnTo>
                    <a:pt x="209" y="715"/>
                  </a:lnTo>
                  <a:lnTo>
                    <a:pt x="209" y="715"/>
                  </a:lnTo>
                  <a:lnTo>
                    <a:pt x="206" y="710"/>
                  </a:lnTo>
                  <a:lnTo>
                    <a:pt x="204" y="706"/>
                  </a:lnTo>
                  <a:lnTo>
                    <a:pt x="203" y="698"/>
                  </a:lnTo>
                  <a:lnTo>
                    <a:pt x="203" y="698"/>
                  </a:lnTo>
                  <a:lnTo>
                    <a:pt x="202" y="688"/>
                  </a:lnTo>
                  <a:lnTo>
                    <a:pt x="201" y="679"/>
                  </a:lnTo>
                  <a:lnTo>
                    <a:pt x="199" y="669"/>
                  </a:lnTo>
                  <a:lnTo>
                    <a:pt x="195" y="660"/>
                  </a:lnTo>
                  <a:lnTo>
                    <a:pt x="191" y="652"/>
                  </a:lnTo>
                  <a:lnTo>
                    <a:pt x="186" y="643"/>
                  </a:lnTo>
                  <a:lnTo>
                    <a:pt x="179" y="636"/>
                  </a:lnTo>
                  <a:lnTo>
                    <a:pt x="172" y="628"/>
                  </a:lnTo>
                  <a:lnTo>
                    <a:pt x="172" y="628"/>
                  </a:lnTo>
                  <a:lnTo>
                    <a:pt x="164" y="622"/>
                  </a:lnTo>
                  <a:lnTo>
                    <a:pt x="157" y="617"/>
                  </a:lnTo>
                  <a:lnTo>
                    <a:pt x="148" y="612"/>
                  </a:lnTo>
                  <a:lnTo>
                    <a:pt x="140" y="608"/>
                  </a:lnTo>
                  <a:lnTo>
                    <a:pt x="130" y="606"/>
                  </a:lnTo>
                  <a:lnTo>
                    <a:pt x="121" y="604"/>
                  </a:lnTo>
                  <a:lnTo>
                    <a:pt x="112" y="603"/>
                  </a:lnTo>
                  <a:lnTo>
                    <a:pt x="102" y="601"/>
                  </a:lnTo>
                  <a:lnTo>
                    <a:pt x="92" y="603"/>
                  </a:lnTo>
                  <a:lnTo>
                    <a:pt x="84" y="604"/>
                  </a:lnTo>
                  <a:lnTo>
                    <a:pt x="74" y="606"/>
                  </a:lnTo>
                  <a:lnTo>
                    <a:pt x="65" y="608"/>
                  </a:lnTo>
                  <a:lnTo>
                    <a:pt x="56" y="612"/>
                  </a:lnTo>
                  <a:lnTo>
                    <a:pt x="47" y="617"/>
                  </a:lnTo>
                  <a:lnTo>
                    <a:pt x="40" y="622"/>
                  </a:lnTo>
                  <a:lnTo>
                    <a:pt x="32" y="628"/>
                  </a:lnTo>
                  <a:lnTo>
                    <a:pt x="32" y="628"/>
                  </a:lnTo>
                  <a:lnTo>
                    <a:pt x="25" y="636"/>
                  </a:lnTo>
                  <a:lnTo>
                    <a:pt x="19" y="643"/>
                  </a:lnTo>
                  <a:lnTo>
                    <a:pt x="14" y="652"/>
                  </a:lnTo>
                  <a:lnTo>
                    <a:pt x="10" y="660"/>
                  </a:lnTo>
                  <a:lnTo>
                    <a:pt x="6" y="669"/>
                  </a:lnTo>
                  <a:lnTo>
                    <a:pt x="3" y="679"/>
                  </a:lnTo>
                  <a:lnTo>
                    <a:pt x="2" y="688"/>
                  </a:lnTo>
                  <a:lnTo>
                    <a:pt x="2" y="698"/>
                  </a:lnTo>
                  <a:lnTo>
                    <a:pt x="2" y="698"/>
                  </a:lnTo>
                  <a:lnTo>
                    <a:pt x="3" y="721"/>
                  </a:lnTo>
                  <a:lnTo>
                    <a:pt x="6" y="743"/>
                  </a:lnTo>
                  <a:lnTo>
                    <a:pt x="12" y="765"/>
                  </a:lnTo>
                  <a:lnTo>
                    <a:pt x="20" y="786"/>
                  </a:lnTo>
                  <a:lnTo>
                    <a:pt x="20" y="786"/>
                  </a:lnTo>
                  <a:lnTo>
                    <a:pt x="28" y="801"/>
                  </a:lnTo>
                  <a:lnTo>
                    <a:pt x="37" y="815"/>
                  </a:lnTo>
                  <a:lnTo>
                    <a:pt x="46" y="828"/>
                  </a:lnTo>
                  <a:lnTo>
                    <a:pt x="56" y="841"/>
                  </a:lnTo>
                  <a:lnTo>
                    <a:pt x="68" y="853"/>
                  </a:lnTo>
                  <a:lnTo>
                    <a:pt x="79" y="863"/>
                  </a:lnTo>
                  <a:lnTo>
                    <a:pt x="92" y="874"/>
                  </a:lnTo>
                  <a:lnTo>
                    <a:pt x="106" y="883"/>
                  </a:lnTo>
                  <a:lnTo>
                    <a:pt x="106" y="883"/>
                  </a:lnTo>
                  <a:lnTo>
                    <a:pt x="118" y="890"/>
                  </a:lnTo>
                  <a:lnTo>
                    <a:pt x="130" y="897"/>
                  </a:lnTo>
                  <a:lnTo>
                    <a:pt x="142" y="902"/>
                  </a:lnTo>
                  <a:lnTo>
                    <a:pt x="155" y="907"/>
                  </a:lnTo>
                  <a:lnTo>
                    <a:pt x="167" y="910"/>
                  </a:lnTo>
                  <a:lnTo>
                    <a:pt x="180" y="915"/>
                  </a:lnTo>
                  <a:lnTo>
                    <a:pt x="193" y="917"/>
                  </a:lnTo>
                  <a:lnTo>
                    <a:pt x="206" y="919"/>
                  </a:lnTo>
                  <a:lnTo>
                    <a:pt x="206" y="986"/>
                  </a:lnTo>
                  <a:lnTo>
                    <a:pt x="206" y="986"/>
                  </a:lnTo>
                  <a:lnTo>
                    <a:pt x="207" y="992"/>
                  </a:lnTo>
                  <a:lnTo>
                    <a:pt x="209" y="997"/>
                  </a:lnTo>
                  <a:lnTo>
                    <a:pt x="211" y="1003"/>
                  </a:lnTo>
                  <a:lnTo>
                    <a:pt x="216" y="1008"/>
                  </a:lnTo>
                  <a:lnTo>
                    <a:pt x="220" y="1011"/>
                  </a:lnTo>
                  <a:lnTo>
                    <a:pt x="225" y="1015"/>
                  </a:lnTo>
                  <a:lnTo>
                    <a:pt x="232" y="1017"/>
                  </a:lnTo>
                  <a:lnTo>
                    <a:pt x="238" y="1017"/>
                  </a:lnTo>
                  <a:lnTo>
                    <a:pt x="238" y="1017"/>
                  </a:lnTo>
                  <a:lnTo>
                    <a:pt x="245" y="1017"/>
                  </a:lnTo>
                  <a:lnTo>
                    <a:pt x="250" y="1015"/>
                  </a:lnTo>
                  <a:lnTo>
                    <a:pt x="255" y="1011"/>
                  </a:lnTo>
                  <a:lnTo>
                    <a:pt x="261" y="1008"/>
                  </a:lnTo>
                  <a:lnTo>
                    <a:pt x="264" y="1003"/>
                  </a:lnTo>
                  <a:lnTo>
                    <a:pt x="267" y="997"/>
                  </a:lnTo>
                  <a:lnTo>
                    <a:pt x="269" y="992"/>
                  </a:lnTo>
                  <a:lnTo>
                    <a:pt x="269" y="986"/>
                  </a:lnTo>
                  <a:lnTo>
                    <a:pt x="269" y="919"/>
                  </a:lnTo>
                  <a:lnTo>
                    <a:pt x="269" y="919"/>
                  </a:lnTo>
                  <a:lnTo>
                    <a:pt x="285" y="917"/>
                  </a:lnTo>
                  <a:lnTo>
                    <a:pt x="300" y="914"/>
                  </a:lnTo>
                  <a:lnTo>
                    <a:pt x="315" y="909"/>
                  </a:lnTo>
                  <a:lnTo>
                    <a:pt x="332" y="904"/>
                  </a:lnTo>
                  <a:lnTo>
                    <a:pt x="332" y="904"/>
                  </a:lnTo>
                  <a:lnTo>
                    <a:pt x="347" y="897"/>
                  </a:lnTo>
                  <a:lnTo>
                    <a:pt x="362" y="889"/>
                  </a:lnTo>
                  <a:lnTo>
                    <a:pt x="376" y="880"/>
                  </a:lnTo>
                  <a:lnTo>
                    <a:pt x="388" y="871"/>
                  </a:lnTo>
                  <a:lnTo>
                    <a:pt x="401" y="860"/>
                  </a:lnTo>
                  <a:lnTo>
                    <a:pt x="413" y="849"/>
                  </a:lnTo>
                  <a:lnTo>
                    <a:pt x="424" y="836"/>
                  </a:lnTo>
                  <a:lnTo>
                    <a:pt x="433" y="825"/>
                  </a:lnTo>
                  <a:lnTo>
                    <a:pt x="433" y="825"/>
                  </a:lnTo>
                  <a:lnTo>
                    <a:pt x="444" y="810"/>
                  </a:lnTo>
                  <a:lnTo>
                    <a:pt x="453" y="795"/>
                  </a:lnTo>
                  <a:lnTo>
                    <a:pt x="460" y="780"/>
                  </a:lnTo>
                  <a:lnTo>
                    <a:pt x="466" y="763"/>
                  </a:lnTo>
                  <a:lnTo>
                    <a:pt x="471" y="748"/>
                  </a:lnTo>
                  <a:lnTo>
                    <a:pt x="474" y="731"/>
                  </a:lnTo>
                  <a:lnTo>
                    <a:pt x="476" y="715"/>
                  </a:lnTo>
                  <a:lnTo>
                    <a:pt x="476" y="698"/>
                  </a:lnTo>
                  <a:lnTo>
                    <a:pt x="476" y="698"/>
                  </a:lnTo>
                  <a:lnTo>
                    <a:pt x="475" y="677"/>
                  </a:lnTo>
                  <a:lnTo>
                    <a:pt x="472" y="655"/>
                  </a:lnTo>
                  <a:lnTo>
                    <a:pt x="467" y="634"/>
                  </a:lnTo>
                  <a:lnTo>
                    <a:pt x="458" y="612"/>
                  </a:lnTo>
                  <a:lnTo>
                    <a:pt x="458" y="612"/>
                  </a:lnTo>
                  <a:close/>
                  <a:moveTo>
                    <a:pt x="383" y="786"/>
                  </a:moveTo>
                  <a:lnTo>
                    <a:pt x="383" y="786"/>
                  </a:lnTo>
                  <a:lnTo>
                    <a:pt x="376" y="796"/>
                  </a:lnTo>
                  <a:lnTo>
                    <a:pt x="367" y="804"/>
                  </a:lnTo>
                  <a:lnTo>
                    <a:pt x="358" y="813"/>
                  </a:lnTo>
                  <a:lnTo>
                    <a:pt x="350" y="820"/>
                  </a:lnTo>
                  <a:lnTo>
                    <a:pt x="340" y="827"/>
                  </a:lnTo>
                  <a:lnTo>
                    <a:pt x="329" y="834"/>
                  </a:lnTo>
                  <a:lnTo>
                    <a:pt x="319" y="840"/>
                  </a:lnTo>
                  <a:lnTo>
                    <a:pt x="308" y="845"/>
                  </a:lnTo>
                  <a:lnTo>
                    <a:pt x="308" y="845"/>
                  </a:lnTo>
                  <a:lnTo>
                    <a:pt x="296" y="848"/>
                  </a:lnTo>
                  <a:lnTo>
                    <a:pt x="285" y="851"/>
                  </a:lnTo>
                  <a:lnTo>
                    <a:pt x="275" y="855"/>
                  </a:lnTo>
                  <a:lnTo>
                    <a:pt x="263" y="856"/>
                  </a:lnTo>
                  <a:lnTo>
                    <a:pt x="252" y="858"/>
                  </a:lnTo>
                  <a:lnTo>
                    <a:pt x="241" y="858"/>
                  </a:lnTo>
                  <a:lnTo>
                    <a:pt x="231" y="858"/>
                  </a:lnTo>
                  <a:lnTo>
                    <a:pt x="220" y="857"/>
                  </a:lnTo>
                  <a:lnTo>
                    <a:pt x="200" y="854"/>
                  </a:lnTo>
                  <a:lnTo>
                    <a:pt x="179" y="848"/>
                  </a:lnTo>
                  <a:lnTo>
                    <a:pt x="159" y="840"/>
                  </a:lnTo>
                  <a:lnTo>
                    <a:pt x="141" y="829"/>
                  </a:lnTo>
                  <a:lnTo>
                    <a:pt x="141" y="829"/>
                  </a:lnTo>
                  <a:lnTo>
                    <a:pt x="130" y="823"/>
                  </a:lnTo>
                  <a:lnTo>
                    <a:pt x="121" y="815"/>
                  </a:lnTo>
                  <a:lnTo>
                    <a:pt x="112" y="807"/>
                  </a:lnTo>
                  <a:lnTo>
                    <a:pt x="104" y="799"/>
                  </a:lnTo>
                  <a:lnTo>
                    <a:pt x="97" y="789"/>
                  </a:lnTo>
                  <a:lnTo>
                    <a:pt x="89" y="781"/>
                  </a:lnTo>
                  <a:lnTo>
                    <a:pt x="84" y="770"/>
                  </a:lnTo>
                  <a:lnTo>
                    <a:pt x="78" y="760"/>
                  </a:lnTo>
                  <a:lnTo>
                    <a:pt x="78" y="760"/>
                  </a:lnTo>
                  <a:lnTo>
                    <a:pt x="73" y="745"/>
                  </a:lnTo>
                  <a:lnTo>
                    <a:pt x="69" y="730"/>
                  </a:lnTo>
                  <a:lnTo>
                    <a:pt x="67" y="714"/>
                  </a:lnTo>
                  <a:lnTo>
                    <a:pt x="65" y="698"/>
                  </a:lnTo>
                  <a:lnTo>
                    <a:pt x="65" y="698"/>
                  </a:lnTo>
                  <a:lnTo>
                    <a:pt x="65" y="692"/>
                  </a:lnTo>
                  <a:lnTo>
                    <a:pt x="68" y="686"/>
                  </a:lnTo>
                  <a:lnTo>
                    <a:pt x="71" y="680"/>
                  </a:lnTo>
                  <a:lnTo>
                    <a:pt x="75" y="676"/>
                  </a:lnTo>
                  <a:lnTo>
                    <a:pt x="75" y="676"/>
                  </a:lnTo>
                  <a:lnTo>
                    <a:pt x="82" y="670"/>
                  </a:lnTo>
                  <a:lnTo>
                    <a:pt x="88" y="667"/>
                  </a:lnTo>
                  <a:lnTo>
                    <a:pt x="94" y="666"/>
                  </a:lnTo>
                  <a:lnTo>
                    <a:pt x="102" y="665"/>
                  </a:lnTo>
                  <a:lnTo>
                    <a:pt x="102" y="665"/>
                  </a:lnTo>
                  <a:lnTo>
                    <a:pt x="109" y="666"/>
                  </a:lnTo>
                  <a:lnTo>
                    <a:pt x="117" y="667"/>
                  </a:lnTo>
                  <a:lnTo>
                    <a:pt x="123" y="670"/>
                  </a:lnTo>
                  <a:lnTo>
                    <a:pt x="129" y="676"/>
                  </a:lnTo>
                  <a:lnTo>
                    <a:pt x="129" y="676"/>
                  </a:lnTo>
                  <a:lnTo>
                    <a:pt x="133" y="680"/>
                  </a:lnTo>
                  <a:lnTo>
                    <a:pt x="136" y="685"/>
                  </a:lnTo>
                  <a:lnTo>
                    <a:pt x="138" y="692"/>
                  </a:lnTo>
                  <a:lnTo>
                    <a:pt x="140" y="698"/>
                  </a:lnTo>
                  <a:lnTo>
                    <a:pt x="140" y="698"/>
                  </a:lnTo>
                  <a:lnTo>
                    <a:pt x="141" y="712"/>
                  </a:lnTo>
                  <a:lnTo>
                    <a:pt x="144" y="725"/>
                  </a:lnTo>
                  <a:lnTo>
                    <a:pt x="149" y="739"/>
                  </a:lnTo>
                  <a:lnTo>
                    <a:pt x="158" y="753"/>
                  </a:lnTo>
                  <a:lnTo>
                    <a:pt x="158" y="753"/>
                  </a:lnTo>
                  <a:lnTo>
                    <a:pt x="166" y="763"/>
                  </a:lnTo>
                  <a:lnTo>
                    <a:pt x="177" y="772"/>
                  </a:lnTo>
                  <a:lnTo>
                    <a:pt x="188" y="780"/>
                  </a:lnTo>
                  <a:lnTo>
                    <a:pt x="201" y="785"/>
                  </a:lnTo>
                  <a:lnTo>
                    <a:pt x="201" y="785"/>
                  </a:lnTo>
                  <a:lnTo>
                    <a:pt x="212" y="789"/>
                  </a:lnTo>
                  <a:lnTo>
                    <a:pt x="224" y="791"/>
                  </a:lnTo>
                  <a:lnTo>
                    <a:pt x="237" y="792"/>
                  </a:lnTo>
                  <a:lnTo>
                    <a:pt x="249" y="791"/>
                  </a:lnTo>
                  <a:lnTo>
                    <a:pt x="261" y="789"/>
                  </a:lnTo>
                  <a:lnTo>
                    <a:pt x="273" y="786"/>
                  </a:lnTo>
                  <a:lnTo>
                    <a:pt x="284" y="782"/>
                  </a:lnTo>
                  <a:lnTo>
                    <a:pt x="295" y="776"/>
                  </a:lnTo>
                  <a:lnTo>
                    <a:pt x="295" y="776"/>
                  </a:lnTo>
                  <a:lnTo>
                    <a:pt x="306" y="768"/>
                  </a:lnTo>
                  <a:lnTo>
                    <a:pt x="315" y="758"/>
                  </a:lnTo>
                  <a:lnTo>
                    <a:pt x="324" y="746"/>
                  </a:lnTo>
                  <a:lnTo>
                    <a:pt x="330" y="735"/>
                  </a:lnTo>
                  <a:lnTo>
                    <a:pt x="330" y="735"/>
                  </a:lnTo>
                  <a:lnTo>
                    <a:pt x="334" y="726"/>
                  </a:lnTo>
                  <a:lnTo>
                    <a:pt x="336" y="716"/>
                  </a:lnTo>
                  <a:lnTo>
                    <a:pt x="338" y="707"/>
                  </a:lnTo>
                  <a:lnTo>
                    <a:pt x="338" y="697"/>
                  </a:lnTo>
                  <a:lnTo>
                    <a:pt x="338" y="697"/>
                  </a:lnTo>
                  <a:lnTo>
                    <a:pt x="337" y="686"/>
                  </a:lnTo>
                  <a:lnTo>
                    <a:pt x="336" y="677"/>
                  </a:lnTo>
                  <a:lnTo>
                    <a:pt x="334" y="667"/>
                  </a:lnTo>
                  <a:lnTo>
                    <a:pt x="329" y="659"/>
                  </a:lnTo>
                  <a:lnTo>
                    <a:pt x="329" y="659"/>
                  </a:lnTo>
                  <a:lnTo>
                    <a:pt x="325" y="649"/>
                  </a:lnTo>
                  <a:lnTo>
                    <a:pt x="320" y="639"/>
                  </a:lnTo>
                  <a:lnTo>
                    <a:pt x="313" y="628"/>
                  </a:lnTo>
                  <a:lnTo>
                    <a:pt x="305" y="618"/>
                  </a:lnTo>
                  <a:lnTo>
                    <a:pt x="305" y="618"/>
                  </a:lnTo>
                  <a:lnTo>
                    <a:pt x="289" y="599"/>
                  </a:lnTo>
                  <a:lnTo>
                    <a:pt x="268" y="579"/>
                  </a:lnTo>
                  <a:lnTo>
                    <a:pt x="268" y="579"/>
                  </a:lnTo>
                  <a:lnTo>
                    <a:pt x="245" y="557"/>
                  </a:lnTo>
                  <a:lnTo>
                    <a:pt x="214" y="533"/>
                  </a:lnTo>
                  <a:lnTo>
                    <a:pt x="172" y="497"/>
                  </a:lnTo>
                  <a:lnTo>
                    <a:pt x="172" y="497"/>
                  </a:lnTo>
                  <a:lnTo>
                    <a:pt x="152" y="480"/>
                  </a:lnTo>
                  <a:lnTo>
                    <a:pt x="133" y="461"/>
                  </a:lnTo>
                  <a:lnTo>
                    <a:pt x="133" y="461"/>
                  </a:lnTo>
                  <a:lnTo>
                    <a:pt x="115" y="442"/>
                  </a:lnTo>
                  <a:lnTo>
                    <a:pt x="100" y="421"/>
                  </a:lnTo>
                  <a:lnTo>
                    <a:pt x="87" y="402"/>
                  </a:lnTo>
                  <a:lnTo>
                    <a:pt x="77" y="382"/>
                  </a:lnTo>
                  <a:lnTo>
                    <a:pt x="77" y="382"/>
                  </a:lnTo>
                  <a:lnTo>
                    <a:pt x="71" y="365"/>
                  </a:lnTo>
                  <a:lnTo>
                    <a:pt x="67" y="349"/>
                  </a:lnTo>
                  <a:lnTo>
                    <a:pt x="64" y="333"/>
                  </a:lnTo>
                  <a:lnTo>
                    <a:pt x="63" y="318"/>
                  </a:lnTo>
                  <a:lnTo>
                    <a:pt x="63" y="318"/>
                  </a:lnTo>
                  <a:lnTo>
                    <a:pt x="63" y="306"/>
                  </a:lnTo>
                  <a:lnTo>
                    <a:pt x="65" y="295"/>
                  </a:lnTo>
                  <a:lnTo>
                    <a:pt x="68" y="283"/>
                  </a:lnTo>
                  <a:lnTo>
                    <a:pt x="71" y="271"/>
                  </a:lnTo>
                  <a:lnTo>
                    <a:pt x="71" y="271"/>
                  </a:lnTo>
                  <a:lnTo>
                    <a:pt x="75" y="260"/>
                  </a:lnTo>
                  <a:lnTo>
                    <a:pt x="80" y="250"/>
                  </a:lnTo>
                  <a:lnTo>
                    <a:pt x="86" y="239"/>
                  </a:lnTo>
                  <a:lnTo>
                    <a:pt x="91" y="230"/>
                  </a:lnTo>
                  <a:lnTo>
                    <a:pt x="91" y="230"/>
                  </a:lnTo>
                  <a:lnTo>
                    <a:pt x="100" y="221"/>
                  </a:lnTo>
                  <a:lnTo>
                    <a:pt x="108" y="211"/>
                  </a:lnTo>
                  <a:lnTo>
                    <a:pt x="117" y="202"/>
                  </a:lnTo>
                  <a:lnTo>
                    <a:pt x="127" y="195"/>
                  </a:lnTo>
                  <a:lnTo>
                    <a:pt x="137" y="187"/>
                  </a:lnTo>
                  <a:lnTo>
                    <a:pt x="148" y="181"/>
                  </a:lnTo>
                  <a:lnTo>
                    <a:pt x="159" y="176"/>
                  </a:lnTo>
                  <a:lnTo>
                    <a:pt x="171" y="171"/>
                  </a:lnTo>
                  <a:lnTo>
                    <a:pt x="171" y="171"/>
                  </a:lnTo>
                  <a:lnTo>
                    <a:pt x="186" y="166"/>
                  </a:lnTo>
                  <a:lnTo>
                    <a:pt x="202" y="162"/>
                  </a:lnTo>
                  <a:lnTo>
                    <a:pt x="219" y="159"/>
                  </a:lnTo>
                  <a:lnTo>
                    <a:pt x="237" y="158"/>
                  </a:lnTo>
                  <a:lnTo>
                    <a:pt x="237" y="158"/>
                  </a:lnTo>
                  <a:lnTo>
                    <a:pt x="250" y="158"/>
                  </a:lnTo>
                  <a:lnTo>
                    <a:pt x="264" y="161"/>
                  </a:lnTo>
                  <a:lnTo>
                    <a:pt x="277" y="163"/>
                  </a:lnTo>
                  <a:lnTo>
                    <a:pt x="289" y="165"/>
                  </a:lnTo>
                  <a:lnTo>
                    <a:pt x="302" y="169"/>
                  </a:lnTo>
                  <a:lnTo>
                    <a:pt x="313" y="173"/>
                  </a:lnTo>
                  <a:lnTo>
                    <a:pt x="324" y="180"/>
                  </a:lnTo>
                  <a:lnTo>
                    <a:pt x="336" y="186"/>
                  </a:lnTo>
                  <a:lnTo>
                    <a:pt x="336" y="186"/>
                  </a:lnTo>
                  <a:lnTo>
                    <a:pt x="346" y="193"/>
                  </a:lnTo>
                  <a:lnTo>
                    <a:pt x="355" y="200"/>
                  </a:lnTo>
                  <a:lnTo>
                    <a:pt x="364" y="208"/>
                  </a:lnTo>
                  <a:lnTo>
                    <a:pt x="371" y="216"/>
                  </a:lnTo>
                  <a:lnTo>
                    <a:pt x="379" y="226"/>
                  </a:lnTo>
                  <a:lnTo>
                    <a:pt x="386" y="235"/>
                  </a:lnTo>
                  <a:lnTo>
                    <a:pt x="393" y="245"/>
                  </a:lnTo>
                  <a:lnTo>
                    <a:pt x="398" y="255"/>
                  </a:lnTo>
                  <a:lnTo>
                    <a:pt x="398" y="255"/>
                  </a:lnTo>
                  <a:lnTo>
                    <a:pt x="403" y="270"/>
                  </a:lnTo>
                  <a:lnTo>
                    <a:pt x="408" y="286"/>
                  </a:lnTo>
                  <a:lnTo>
                    <a:pt x="410" y="301"/>
                  </a:lnTo>
                  <a:lnTo>
                    <a:pt x="411" y="318"/>
                  </a:lnTo>
                  <a:lnTo>
                    <a:pt x="411" y="318"/>
                  </a:lnTo>
                  <a:lnTo>
                    <a:pt x="410" y="325"/>
                  </a:lnTo>
                  <a:lnTo>
                    <a:pt x="409" y="330"/>
                  </a:lnTo>
                  <a:lnTo>
                    <a:pt x="406" y="335"/>
                  </a:lnTo>
                  <a:lnTo>
                    <a:pt x="400" y="340"/>
                  </a:lnTo>
                  <a:lnTo>
                    <a:pt x="400" y="340"/>
                  </a:lnTo>
                  <a:lnTo>
                    <a:pt x="395" y="345"/>
                  </a:lnTo>
                  <a:lnTo>
                    <a:pt x="387" y="348"/>
                  </a:lnTo>
                  <a:lnTo>
                    <a:pt x="381" y="350"/>
                  </a:lnTo>
                  <a:lnTo>
                    <a:pt x="373" y="350"/>
                  </a:lnTo>
                  <a:lnTo>
                    <a:pt x="367" y="350"/>
                  </a:lnTo>
                  <a:lnTo>
                    <a:pt x="359" y="348"/>
                  </a:lnTo>
                  <a:lnTo>
                    <a:pt x="353" y="345"/>
                  </a:lnTo>
                  <a:lnTo>
                    <a:pt x="348" y="340"/>
                  </a:lnTo>
                  <a:lnTo>
                    <a:pt x="348" y="340"/>
                  </a:lnTo>
                  <a:lnTo>
                    <a:pt x="342" y="335"/>
                  </a:lnTo>
                  <a:lnTo>
                    <a:pt x="339" y="330"/>
                  </a:lnTo>
                  <a:lnTo>
                    <a:pt x="338" y="325"/>
                  </a:lnTo>
                  <a:lnTo>
                    <a:pt x="337" y="318"/>
                  </a:lnTo>
                  <a:lnTo>
                    <a:pt x="337" y="318"/>
                  </a:lnTo>
                  <a:lnTo>
                    <a:pt x="336" y="304"/>
                  </a:lnTo>
                  <a:lnTo>
                    <a:pt x="333" y="290"/>
                  </a:lnTo>
                  <a:lnTo>
                    <a:pt x="326" y="276"/>
                  </a:lnTo>
                  <a:lnTo>
                    <a:pt x="319" y="262"/>
                  </a:lnTo>
                  <a:lnTo>
                    <a:pt x="319" y="262"/>
                  </a:lnTo>
                  <a:lnTo>
                    <a:pt x="309" y="252"/>
                  </a:lnTo>
                  <a:lnTo>
                    <a:pt x="299" y="243"/>
                  </a:lnTo>
                  <a:lnTo>
                    <a:pt x="288" y="237"/>
                  </a:lnTo>
                  <a:lnTo>
                    <a:pt x="275" y="230"/>
                  </a:lnTo>
                  <a:lnTo>
                    <a:pt x="275" y="230"/>
                  </a:lnTo>
                  <a:lnTo>
                    <a:pt x="264" y="227"/>
                  </a:lnTo>
                  <a:lnTo>
                    <a:pt x="252" y="225"/>
                  </a:lnTo>
                  <a:lnTo>
                    <a:pt x="240" y="224"/>
                  </a:lnTo>
                  <a:lnTo>
                    <a:pt x="229" y="224"/>
                  </a:lnTo>
                  <a:lnTo>
                    <a:pt x="217" y="226"/>
                  </a:lnTo>
                  <a:lnTo>
                    <a:pt x="205" y="229"/>
                  </a:lnTo>
                  <a:lnTo>
                    <a:pt x="193" y="233"/>
                  </a:lnTo>
                  <a:lnTo>
                    <a:pt x="182" y="240"/>
                  </a:lnTo>
                  <a:lnTo>
                    <a:pt x="182" y="240"/>
                  </a:lnTo>
                  <a:lnTo>
                    <a:pt x="171" y="248"/>
                  </a:lnTo>
                  <a:lnTo>
                    <a:pt x="161" y="258"/>
                  </a:lnTo>
                  <a:lnTo>
                    <a:pt x="152" y="269"/>
                  </a:lnTo>
                  <a:lnTo>
                    <a:pt x="146" y="281"/>
                  </a:lnTo>
                  <a:lnTo>
                    <a:pt x="146" y="281"/>
                  </a:lnTo>
                  <a:lnTo>
                    <a:pt x="143" y="289"/>
                  </a:lnTo>
                  <a:lnTo>
                    <a:pt x="141" y="299"/>
                  </a:lnTo>
                  <a:lnTo>
                    <a:pt x="138" y="309"/>
                  </a:lnTo>
                  <a:lnTo>
                    <a:pt x="138" y="318"/>
                  </a:lnTo>
                  <a:lnTo>
                    <a:pt x="138" y="318"/>
                  </a:lnTo>
                  <a:lnTo>
                    <a:pt x="138" y="329"/>
                  </a:lnTo>
                  <a:lnTo>
                    <a:pt x="141" y="339"/>
                  </a:lnTo>
                  <a:lnTo>
                    <a:pt x="143" y="348"/>
                  </a:lnTo>
                  <a:lnTo>
                    <a:pt x="146" y="356"/>
                  </a:lnTo>
                  <a:lnTo>
                    <a:pt x="146" y="356"/>
                  </a:lnTo>
                  <a:lnTo>
                    <a:pt x="151" y="367"/>
                  </a:lnTo>
                  <a:lnTo>
                    <a:pt x="157" y="377"/>
                  </a:lnTo>
                  <a:lnTo>
                    <a:pt x="163" y="388"/>
                  </a:lnTo>
                  <a:lnTo>
                    <a:pt x="172" y="398"/>
                  </a:lnTo>
                  <a:lnTo>
                    <a:pt x="172" y="398"/>
                  </a:lnTo>
                  <a:lnTo>
                    <a:pt x="179" y="407"/>
                  </a:lnTo>
                  <a:lnTo>
                    <a:pt x="188" y="417"/>
                  </a:lnTo>
                  <a:lnTo>
                    <a:pt x="208" y="437"/>
                  </a:lnTo>
                  <a:lnTo>
                    <a:pt x="208" y="437"/>
                  </a:lnTo>
                  <a:lnTo>
                    <a:pt x="233" y="459"/>
                  </a:lnTo>
                  <a:lnTo>
                    <a:pt x="264" y="485"/>
                  </a:lnTo>
                  <a:lnTo>
                    <a:pt x="264" y="485"/>
                  </a:lnTo>
                  <a:lnTo>
                    <a:pt x="294" y="508"/>
                  </a:lnTo>
                  <a:lnTo>
                    <a:pt x="294" y="508"/>
                  </a:lnTo>
                  <a:lnTo>
                    <a:pt x="310" y="521"/>
                  </a:lnTo>
                  <a:lnTo>
                    <a:pt x="326" y="537"/>
                  </a:lnTo>
                  <a:lnTo>
                    <a:pt x="326" y="537"/>
                  </a:lnTo>
                  <a:lnTo>
                    <a:pt x="341" y="551"/>
                  </a:lnTo>
                  <a:lnTo>
                    <a:pt x="354" y="566"/>
                  </a:lnTo>
                  <a:lnTo>
                    <a:pt x="354" y="566"/>
                  </a:lnTo>
                  <a:lnTo>
                    <a:pt x="376" y="593"/>
                  </a:lnTo>
                  <a:lnTo>
                    <a:pt x="376" y="593"/>
                  </a:lnTo>
                  <a:lnTo>
                    <a:pt x="383" y="604"/>
                  </a:lnTo>
                  <a:lnTo>
                    <a:pt x="390" y="614"/>
                  </a:lnTo>
                  <a:lnTo>
                    <a:pt x="395" y="625"/>
                  </a:lnTo>
                  <a:lnTo>
                    <a:pt x="399" y="636"/>
                  </a:lnTo>
                  <a:lnTo>
                    <a:pt x="399" y="636"/>
                  </a:lnTo>
                  <a:lnTo>
                    <a:pt x="406" y="652"/>
                  </a:lnTo>
                  <a:lnTo>
                    <a:pt x="410" y="667"/>
                  </a:lnTo>
                  <a:lnTo>
                    <a:pt x="412" y="683"/>
                  </a:lnTo>
                  <a:lnTo>
                    <a:pt x="413" y="698"/>
                  </a:lnTo>
                  <a:lnTo>
                    <a:pt x="413" y="698"/>
                  </a:lnTo>
                  <a:lnTo>
                    <a:pt x="412" y="710"/>
                  </a:lnTo>
                  <a:lnTo>
                    <a:pt x="411" y="722"/>
                  </a:lnTo>
                  <a:lnTo>
                    <a:pt x="409" y="732"/>
                  </a:lnTo>
                  <a:lnTo>
                    <a:pt x="406" y="744"/>
                  </a:lnTo>
                  <a:lnTo>
                    <a:pt x="401" y="755"/>
                  </a:lnTo>
                  <a:lnTo>
                    <a:pt x="396" y="766"/>
                  </a:lnTo>
                  <a:lnTo>
                    <a:pt x="390" y="776"/>
                  </a:lnTo>
                  <a:lnTo>
                    <a:pt x="383" y="786"/>
                  </a:lnTo>
                  <a:lnTo>
                    <a:pt x="383" y="786"/>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nvGrpSpPr>
          <p:cNvPr id="5" name="组合 38"/>
          <p:cNvGrpSpPr/>
          <p:nvPr/>
        </p:nvGrpSpPr>
        <p:grpSpPr>
          <a:xfrm>
            <a:off x="4926365" y="3680308"/>
            <a:ext cx="652286" cy="652374"/>
            <a:chOff x="6568486" y="4905819"/>
            <a:chExt cx="869714" cy="869714"/>
          </a:xfrm>
        </p:grpSpPr>
        <p:sp>
          <p:nvSpPr>
            <p:cNvPr id="16" name="椭圆 15"/>
            <p:cNvSpPr/>
            <p:nvPr/>
          </p:nvSpPr>
          <p:spPr>
            <a:xfrm>
              <a:off x="6568486" y="4905819"/>
              <a:ext cx="869714" cy="8697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Freeform 75"/>
            <p:cNvSpPr>
              <a:spLocks noEditPoints="1"/>
            </p:cNvSpPr>
            <p:nvPr/>
          </p:nvSpPr>
          <p:spPr bwMode="auto">
            <a:xfrm>
              <a:off x="6843005" y="5199331"/>
              <a:ext cx="322263" cy="282575"/>
            </a:xfrm>
            <a:custGeom>
              <a:avLst/>
              <a:gdLst>
                <a:gd name="T0" fmla="*/ 918 w 1018"/>
                <a:gd name="T1" fmla="*/ 194 h 891"/>
                <a:gd name="T2" fmla="*/ 888 w 1018"/>
                <a:gd name="T3" fmla="*/ 149 h 891"/>
                <a:gd name="T4" fmla="*/ 837 w 1018"/>
                <a:gd name="T5" fmla="*/ 128 h 891"/>
                <a:gd name="T6" fmla="*/ 427 w 1018"/>
                <a:gd name="T7" fmla="*/ 122 h 891"/>
                <a:gd name="T8" fmla="*/ 414 w 1018"/>
                <a:gd name="T9" fmla="*/ 96 h 891"/>
                <a:gd name="T10" fmla="*/ 397 w 1018"/>
                <a:gd name="T11" fmla="*/ 42 h 891"/>
                <a:gd name="T12" fmla="*/ 356 w 1018"/>
                <a:gd name="T13" fmla="*/ 8 h 891"/>
                <a:gd name="T14" fmla="*/ 191 w 1018"/>
                <a:gd name="T15" fmla="*/ 0 h 891"/>
                <a:gd name="T16" fmla="*/ 138 w 1018"/>
                <a:gd name="T17" fmla="*/ 16 h 891"/>
                <a:gd name="T18" fmla="*/ 103 w 1018"/>
                <a:gd name="T19" fmla="*/ 58 h 891"/>
                <a:gd name="T20" fmla="*/ 96 w 1018"/>
                <a:gd name="T21" fmla="*/ 255 h 891"/>
                <a:gd name="T22" fmla="*/ 42 w 1018"/>
                <a:gd name="T23" fmla="*/ 271 h 891"/>
                <a:gd name="T24" fmla="*/ 8 w 1018"/>
                <a:gd name="T25" fmla="*/ 312 h 891"/>
                <a:gd name="T26" fmla="*/ 64 w 1018"/>
                <a:gd name="T27" fmla="*/ 795 h 891"/>
                <a:gd name="T28" fmla="*/ 80 w 1018"/>
                <a:gd name="T29" fmla="*/ 849 h 891"/>
                <a:gd name="T30" fmla="*/ 122 w 1018"/>
                <a:gd name="T31" fmla="*/ 883 h 891"/>
                <a:gd name="T32" fmla="*/ 859 w 1018"/>
                <a:gd name="T33" fmla="*/ 891 h 891"/>
                <a:gd name="T34" fmla="*/ 912 w 1018"/>
                <a:gd name="T35" fmla="*/ 875 h 891"/>
                <a:gd name="T36" fmla="*/ 947 w 1018"/>
                <a:gd name="T37" fmla="*/ 832 h 891"/>
                <a:gd name="T38" fmla="*/ 1018 w 1018"/>
                <a:gd name="T39" fmla="*/ 350 h 891"/>
                <a:gd name="T40" fmla="*/ 1001 w 1018"/>
                <a:gd name="T41" fmla="*/ 296 h 891"/>
                <a:gd name="T42" fmla="*/ 960 w 1018"/>
                <a:gd name="T43" fmla="*/ 262 h 891"/>
                <a:gd name="T44" fmla="*/ 159 w 1018"/>
                <a:gd name="T45" fmla="*/ 96 h 891"/>
                <a:gd name="T46" fmla="*/ 173 w 1018"/>
                <a:gd name="T47" fmla="*/ 69 h 891"/>
                <a:gd name="T48" fmla="*/ 324 w 1018"/>
                <a:gd name="T49" fmla="*/ 65 h 891"/>
                <a:gd name="T50" fmla="*/ 349 w 1018"/>
                <a:gd name="T51" fmla="*/ 89 h 891"/>
                <a:gd name="T52" fmla="*/ 358 w 1018"/>
                <a:gd name="T53" fmla="*/ 132 h 891"/>
                <a:gd name="T54" fmla="*/ 392 w 1018"/>
                <a:gd name="T55" fmla="*/ 174 h 891"/>
                <a:gd name="T56" fmla="*/ 446 w 1018"/>
                <a:gd name="T57" fmla="*/ 191 h 891"/>
                <a:gd name="T58" fmla="*/ 849 w 1018"/>
                <a:gd name="T59" fmla="*/ 200 h 891"/>
                <a:gd name="T60" fmla="*/ 159 w 1018"/>
                <a:gd name="T61" fmla="*/ 255 h 891"/>
                <a:gd name="T62" fmla="*/ 886 w 1018"/>
                <a:gd name="T63" fmla="*/ 812 h 891"/>
                <a:gd name="T64" fmla="*/ 159 w 1018"/>
                <a:gd name="T65" fmla="*/ 826 h 891"/>
                <a:gd name="T66" fmla="*/ 132 w 1018"/>
                <a:gd name="T67" fmla="*/ 812 h 891"/>
                <a:gd name="T68" fmla="*/ 65 w 1018"/>
                <a:gd name="T69" fmla="*/ 344 h 891"/>
                <a:gd name="T70" fmla="*/ 89 w 1018"/>
                <a:gd name="T71" fmla="*/ 319 h 891"/>
                <a:gd name="T72" fmla="*/ 940 w 1018"/>
                <a:gd name="T73" fmla="*/ 323 h 891"/>
                <a:gd name="T74" fmla="*/ 891 w 1018"/>
                <a:gd name="T75" fmla="*/ 795 h 891"/>
                <a:gd name="T76" fmla="*/ 203 w 1018"/>
                <a:gd name="T77" fmla="*/ 385 h 891"/>
                <a:gd name="T78" fmla="*/ 170 w 1018"/>
                <a:gd name="T79" fmla="*/ 407 h 891"/>
                <a:gd name="T80" fmla="*/ 153 w 1018"/>
                <a:gd name="T81" fmla="*/ 451 h 891"/>
                <a:gd name="T82" fmla="*/ 170 w 1018"/>
                <a:gd name="T83" fmla="*/ 578 h 891"/>
                <a:gd name="T84" fmla="*/ 221 w 1018"/>
                <a:gd name="T85" fmla="*/ 632 h 891"/>
                <a:gd name="T86" fmla="*/ 469 w 1018"/>
                <a:gd name="T87" fmla="*/ 635 h 891"/>
                <a:gd name="T88" fmla="*/ 512 w 1018"/>
                <a:gd name="T89" fmla="*/ 618 h 891"/>
                <a:gd name="T90" fmla="*/ 537 w 1018"/>
                <a:gd name="T91" fmla="*/ 581 h 891"/>
                <a:gd name="T92" fmla="*/ 540 w 1018"/>
                <a:gd name="T93" fmla="*/ 453 h 891"/>
                <a:gd name="T94" fmla="*/ 523 w 1018"/>
                <a:gd name="T95" fmla="*/ 410 h 891"/>
                <a:gd name="T96" fmla="*/ 485 w 1018"/>
                <a:gd name="T97" fmla="*/ 385 h 891"/>
                <a:gd name="T98" fmla="*/ 477 w 1018"/>
                <a:gd name="T99" fmla="*/ 557 h 891"/>
                <a:gd name="T100" fmla="*/ 462 w 1018"/>
                <a:gd name="T101" fmla="*/ 572 h 891"/>
                <a:gd name="T102" fmla="*/ 229 w 1018"/>
                <a:gd name="T103" fmla="*/ 554 h 891"/>
                <a:gd name="T104" fmla="*/ 223 w 1018"/>
                <a:gd name="T105" fmla="*/ 447 h 891"/>
                <a:gd name="T106" fmla="*/ 473 w 1018"/>
                <a:gd name="T107" fmla="*/ 45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8" h="891">
                  <a:moveTo>
                    <a:pt x="922" y="255"/>
                  </a:moveTo>
                  <a:lnTo>
                    <a:pt x="922" y="222"/>
                  </a:lnTo>
                  <a:lnTo>
                    <a:pt x="922" y="222"/>
                  </a:lnTo>
                  <a:lnTo>
                    <a:pt x="922" y="213"/>
                  </a:lnTo>
                  <a:lnTo>
                    <a:pt x="921" y="203"/>
                  </a:lnTo>
                  <a:lnTo>
                    <a:pt x="918" y="194"/>
                  </a:lnTo>
                  <a:lnTo>
                    <a:pt x="915" y="186"/>
                  </a:lnTo>
                  <a:lnTo>
                    <a:pt x="911" y="177"/>
                  </a:lnTo>
                  <a:lnTo>
                    <a:pt x="906" y="170"/>
                  </a:lnTo>
                  <a:lnTo>
                    <a:pt x="901" y="162"/>
                  </a:lnTo>
                  <a:lnTo>
                    <a:pt x="894" y="155"/>
                  </a:lnTo>
                  <a:lnTo>
                    <a:pt x="888" y="149"/>
                  </a:lnTo>
                  <a:lnTo>
                    <a:pt x="880" y="144"/>
                  </a:lnTo>
                  <a:lnTo>
                    <a:pt x="873" y="139"/>
                  </a:lnTo>
                  <a:lnTo>
                    <a:pt x="864" y="134"/>
                  </a:lnTo>
                  <a:lnTo>
                    <a:pt x="856" y="131"/>
                  </a:lnTo>
                  <a:lnTo>
                    <a:pt x="846" y="129"/>
                  </a:lnTo>
                  <a:lnTo>
                    <a:pt x="837" y="128"/>
                  </a:lnTo>
                  <a:lnTo>
                    <a:pt x="828" y="127"/>
                  </a:lnTo>
                  <a:lnTo>
                    <a:pt x="446" y="127"/>
                  </a:lnTo>
                  <a:lnTo>
                    <a:pt x="446" y="127"/>
                  </a:lnTo>
                  <a:lnTo>
                    <a:pt x="439" y="127"/>
                  </a:lnTo>
                  <a:lnTo>
                    <a:pt x="433" y="125"/>
                  </a:lnTo>
                  <a:lnTo>
                    <a:pt x="427" y="122"/>
                  </a:lnTo>
                  <a:lnTo>
                    <a:pt x="423" y="118"/>
                  </a:lnTo>
                  <a:lnTo>
                    <a:pt x="419" y="113"/>
                  </a:lnTo>
                  <a:lnTo>
                    <a:pt x="417" y="108"/>
                  </a:lnTo>
                  <a:lnTo>
                    <a:pt x="415" y="102"/>
                  </a:lnTo>
                  <a:lnTo>
                    <a:pt x="414" y="96"/>
                  </a:lnTo>
                  <a:lnTo>
                    <a:pt x="414" y="96"/>
                  </a:lnTo>
                  <a:lnTo>
                    <a:pt x="414" y="86"/>
                  </a:lnTo>
                  <a:lnTo>
                    <a:pt x="411" y="76"/>
                  </a:lnTo>
                  <a:lnTo>
                    <a:pt x="409" y="67"/>
                  </a:lnTo>
                  <a:lnTo>
                    <a:pt x="406" y="58"/>
                  </a:lnTo>
                  <a:lnTo>
                    <a:pt x="402" y="50"/>
                  </a:lnTo>
                  <a:lnTo>
                    <a:pt x="397" y="42"/>
                  </a:lnTo>
                  <a:lnTo>
                    <a:pt x="392" y="35"/>
                  </a:lnTo>
                  <a:lnTo>
                    <a:pt x="386" y="28"/>
                  </a:lnTo>
                  <a:lnTo>
                    <a:pt x="379" y="22"/>
                  </a:lnTo>
                  <a:lnTo>
                    <a:pt x="372" y="16"/>
                  </a:lnTo>
                  <a:lnTo>
                    <a:pt x="364" y="12"/>
                  </a:lnTo>
                  <a:lnTo>
                    <a:pt x="356" y="8"/>
                  </a:lnTo>
                  <a:lnTo>
                    <a:pt x="347" y="5"/>
                  </a:lnTo>
                  <a:lnTo>
                    <a:pt x="337" y="2"/>
                  </a:lnTo>
                  <a:lnTo>
                    <a:pt x="328" y="0"/>
                  </a:lnTo>
                  <a:lnTo>
                    <a:pt x="318" y="0"/>
                  </a:lnTo>
                  <a:lnTo>
                    <a:pt x="191" y="0"/>
                  </a:lnTo>
                  <a:lnTo>
                    <a:pt x="191" y="0"/>
                  </a:lnTo>
                  <a:lnTo>
                    <a:pt x="182" y="0"/>
                  </a:lnTo>
                  <a:lnTo>
                    <a:pt x="172" y="2"/>
                  </a:lnTo>
                  <a:lnTo>
                    <a:pt x="162" y="5"/>
                  </a:lnTo>
                  <a:lnTo>
                    <a:pt x="154" y="8"/>
                  </a:lnTo>
                  <a:lnTo>
                    <a:pt x="145" y="12"/>
                  </a:lnTo>
                  <a:lnTo>
                    <a:pt x="138" y="16"/>
                  </a:lnTo>
                  <a:lnTo>
                    <a:pt x="130" y="22"/>
                  </a:lnTo>
                  <a:lnTo>
                    <a:pt x="124" y="28"/>
                  </a:lnTo>
                  <a:lnTo>
                    <a:pt x="117" y="35"/>
                  </a:lnTo>
                  <a:lnTo>
                    <a:pt x="112" y="42"/>
                  </a:lnTo>
                  <a:lnTo>
                    <a:pt x="108" y="50"/>
                  </a:lnTo>
                  <a:lnTo>
                    <a:pt x="103" y="58"/>
                  </a:lnTo>
                  <a:lnTo>
                    <a:pt x="100" y="67"/>
                  </a:lnTo>
                  <a:lnTo>
                    <a:pt x="98" y="76"/>
                  </a:lnTo>
                  <a:lnTo>
                    <a:pt x="96" y="86"/>
                  </a:lnTo>
                  <a:lnTo>
                    <a:pt x="96" y="96"/>
                  </a:lnTo>
                  <a:lnTo>
                    <a:pt x="96" y="255"/>
                  </a:lnTo>
                  <a:lnTo>
                    <a:pt x="96" y="255"/>
                  </a:lnTo>
                  <a:lnTo>
                    <a:pt x="86" y="255"/>
                  </a:lnTo>
                  <a:lnTo>
                    <a:pt x="77" y="257"/>
                  </a:lnTo>
                  <a:lnTo>
                    <a:pt x="67" y="259"/>
                  </a:lnTo>
                  <a:lnTo>
                    <a:pt x="58" y="262"/>
                  </a:lnTo>
                  <a:lnTo>
                    <a:pt x="50" y="266"/>
                  </a:lnTo>
                  <a:lnTo>
                    <a:pt x="42" y="271"/>
                  </a:lnTo>
                  <a:lnTo>
                    <a:pt x="35" y="276"/>
                  </a:lnTo>
                  <a:lnTo>
                    <a:pt x="28" y="282"/>
                  </a:lnTo>
                  <a:lnTo>
                    <a:pt x="22" y="289"/>
                  </a:lnTo>
                  <a:lnTo>
                    <a:pt x="17" y="296"/>
                  </a:lnTo>
                  <a:lnTo>
                    <a:pt x="12" y="304"/>
                  </a:lnTo>
                  <a:lnTo>
                    <a:pt x="8" y="312"/>
                  </a:lnTo>
                  <a:lnTo>
                    <a:pt x="5" y="321"/>
                  </a:lnTo>
                  <a:lnTo>
                    <a:pt x="3" y="331"/>
                  </a:lnTo>
                  <a:lnTo>
                    <a:pt x="0" y="340"/>
                  </a:lnTo>
                  <a:lnTo>
                    <a:pt x="0" y="350"/>
                  </a:lnTo>
                  <a:lnTo>
                    <a:pt x="64" y="795"/>
                  </a:lnTo>
                  <a:lnTo>
                    <a:pt x="64" y="795"/>
                  </a:lnTo>
                  <a:lnTo>
                    <a:pt x="65" y="805"/>
                  </a:lnTo>
                  <a:lnTo>
                    <a:pt x="66" y="815"/>
                  </a:lnTo>
                  <a:lnTo>
                    <a:pt x="68" y="823"/>
                  </a:lnTo>
                  <a:lnTo>
                    <a:pt x="71" y="832"/>
                  </a:lnTo>
                  <a:lnTo>
                    <a:pt x="76" y="840"/>
                  </a:lnTo>
                  <a:lnTo>
                    <a:pt x="80" y="849"/>
                  </a:lnTo>
                  <a:lnTo>
                    <a:pt x="85" y="855"/>
                  </a:lnTo>
                  <a:lnTo>
                    <a:pt x="92" y="863"/>
                  </a:lnTo>
                  <a:lnTo>
                    <a:pt x="99" y="868"/>
                  </a:lnTo>
                  <a:lnTo>
                    <a:pt x="106" y="875"/>
                  </a:lnTo>
                  <a:lnTo>
                    <a:pt x="114" y="879"/>
                  </a:lnTo>
                  <a:lnTo>
                    <a:pt x="122" y="883"/>
                  </a:lnTo>
                  <a:lnTo>
                    <a:pt x="131" y="887"/>
                  </a:lnTo>
                  <a:lnTo>
                    <a:pt x="140" y="889"/>
                  </a:lnTo>
                  <a:lnTo>
                    <a:pt x="150" y="890"/>
                  </a:lnTo>
                  <a:lnTo>
                    <a:pt x="159" y="891"/>
                  </a:lnTo>
                  <a:lnTo>
                    <a:pt x="859" y="891"/>
                  </a:lnTo>
                  <a:lnTo>
                    <a:pt x="859" y="891"/>
                  </a:lnTo>
                  <a:lnTo>
                    <a:pt x="868" y="890"/>
                  </a:lnTo>
                  <a:lnTo>
                    <a:pt x="878" y="889"/>
                  </a:lnTo>
                  <a:lnTo>
                    <a:pt x="888" y="887"/>
                  </a:lnTo>
                  <a:lnTo>
                    <a:pt x="896" y="883"/>
                  </a:lnTo>
                  <a:lnTo>
                    <a:pt x="905" y="879"/>
                  </a:lnTo>
                  <a:lnTo>
                    <a:pt x="912" y="875"/>
                  </a:lnTo>
                  <a:lnTo>
                    <a:pt x="920" y="868"/>
                  </a:lnTo>
                  <a:lnTo>
                    <a:pt x="926" y="863"/>
                  </a:lnTo>
                  <a:lnTo>
                    <a:pt x="933" y="855"/>
                  </a:lnTo>
                  <a:lnTo>
                    <a:pt x="938" y="849"/>
                  </a:lnTo>
                  <a:lnTo>
                    <a:pt x="942" y="840"/>
                  </a:lnTo>
                  <a:lnTo>
                    <a:pt x="947" y="832"/>
                  </a:lnTo>
                  <a:lnTo>
                    <a:pt x="950" y="823"/>
                  </a:lnTo>
                  <a:lnTo>
                    <a:pt x="952" y="815"/>
                  </a:lnTo>
                  <a:lnTo>
                    <a:pt x="954" y="805"/>
                  </a:lnTo>
                  <a:lnTo>
                    <a:pt x="954" y="795"/>
                  </a:lnTo>
                  <a:lnTo>
                    <a:pt x="1018" y="350"/>
                  </a:lnTo>
                  <a:lnTo>
                    <a:pt x="1018" y="350"/>
                  </a:lnTo>
                  <a:lnTo>
                    <a:pt x="1018" y="340"/>
                  </a:lnTo>
                  <a:lnTo>
                    <a:pt x="1017" y="331"/>
                  </a:lnTo>
                  <a:lnTo>
                    <a:pt x="1013" y="321"/>
                  </a:lnTo>
                  <a:lnTo>
                    <a:pt x="1010" y="312"/>
                  </a:lnTo>
                  <a:lnTo>
                    <a:pt x="1007" y="304"/>
                  </a:lnTo>
                  <a:lnTo>
                    <a:pt x="1001" y="296"/>
                  </a:lnTo>
                  <a:lnTo>
                    <a:pt x="996" y="289"/>
                  </a:lnTo>
                  <a:lnTo>
                    <a:pt x="990" y="282"/>
                  </a:lnTo>
                  <a:lnTo>
                    <a:pt x="983" y="276"/>
                  </a:lnTo>
                  <a:lnTo>
                    <a:pt x="976" y="271"/>
                  </a:lnTo>
                  <a:lnTo>
                    <a:pt x="968" y="266"/>
                  </a:lnTo>
                  <a:lnTo>
                    <a:pt x="960" y="262"/>
                  </a:lnTo>
                  <a:lnTo>
                    <a:pt x="951" y="259"/>
                  </a:lnTo>
                  <a:lnTo>
                    <a:pt x="941" y="257"/>
                  </a:lnTo>
                  <a:lnTo>
                    <a:pt x="933" y="255"/>
                  </a:lnTo>
                  <a:lnTo>
                    <a:pt x="922" y="255"/>
                  </a:lnTo>
                  <a:lnTo>
                    <a:pt x="922" y="255"/>
                  </a:lnTo>
                  <a:close/>
                  <a:moveTo>
                    <a:pt x="159" y="96"/>
                  </a:moveTo>
                  <a:lnTo>
                    <a:pt x="159" y="96"/>
                  </a:lnTo>
                  <a:lnTo>
                    <a:pt x="160" y="89"/>
                  </a:lnTo>
                  <a:lnTo>
                    <a:pt x="161" y="83"/>
                  </a:lnTo>
                  <a:lnTo>
                    <a:pt x="165" y="78"/>
                  </a:lnTo>
                  <a:lnTo>
                    <a:pt x="169" y="73"/>
                  </a:lnTo>
                  <a:lnTo>
                    <a:pt x="173" y="69"/>
                  </a:lnTo>
                  <a:lnTo>
                    <a:pt x="179" y="66"/>
                  </a:lnTo>
                  <a:lnTo>
                    <a:pt x="185" y="65"/>
                  </a:lnTo>
                  <a:lnTo>
                    <a:pt x="191" y="64"/>
                  </a:lnTo>
                  <a:lnTo>
                    <a:pt x="318" y="64"/>
                  </a:lnTo>
                  <a:lnTo>
                    <a:pt x="318" y="64"/>
                  </a:lnTo>
                  <a:lnTo>
                    <a:pt x="324" y="65"/>
                  </a:lnTo>
                  <a:lnTo>
                    <a:pt x="331" y="66"/>
                  </a:lnTo>
                  <a:lnTo>
                    <a:pt x="336" y="69"/>
                  </a:lnTo>
                  <a:lnTo>
                    <a:pt x="341" y="73"/>
                  </a:lnTo>
                  <a:lnTo>
                    <a:pt x="345" y="78"/>
                  </a:lnTo>
                  <a:lnTo>
                    <a:pt x="348" y="83"/>
                  </a:lnTo>
                  <a:lnTo>
                    <a:pt x="349" y="89"/>
                  </a:lnTo>
                  <a:lnTo>
                    <a:pt x="350" y="96"/>
                  </a:lnTo>
                  <a:lnTo>
                    <a:pt x="350" y="96"/>
                  </a:lnTo>
                  <a:lnTo>
                    <a:pt x="350" y="105"/>
                  </a:lnTo>
                  <a:lnTo>
                    <a:pt x="352" y="115"/>
                  </a:lnTo>
                  <a:lnTo>
                    <a:pt x="354" y="124"/>
                  </a:lnTo>
                  <a:lnTo>
                    <a:pt x="358" y="132"/>
                  </a:lnTo>
                  <a:lnTo>
                    <a:pt x="362" y="141"/>
                  </a:lnTo>
                  <a:lnTo>
                    <a:pt x="366" y="148"/>
                  </a:lnTo>
                  <a:lnTo>
                    <a:pt x="372" y="156"/>
                  </a:lnTo>
                  <a:lnTo>
                    <a:pt x="378" y="163"/>
                  </a:lnTo>
                  <a:lnTo>
                    <a:pt x="385" y="169"/>
                  </a:lnTo>
                  <a:lnTo>
                    <a:pt x="392" y="174"/>
                  </a:lnTo>
                  <a:lnTo>
                    <a:pt x="400" y="179"/>
                  </a:lnTo>
                  <a:lnTo>
                    <a:pt x="408" y="184"/>
                  </a:lnTo>
                  <a:lnTo>
                    <a:pt x="417" y="187"/>
                  </a:lnTo>
                  <a:lnTo>
                    <a:pt x="426" y="189"/>
                  </a:lnTo>
                  <a:lnTo>
                    <a:pt x="436" y="190"/>
                  </a:lnTo>
                  <a:lnTo>
                    <a:pt x="446" y="191"/>
                  </a:lnTo>
                  <a:lnTo>
                    <a:pt x="828" y="191"/>
                  </a:lnTo>
                  <a:lnTo>
                    <a:pt x="828" y="191"/>
                  </a:lnTo>
                  <a:lnTo>
                    <a:pt x="833" y="191"/>
                  </a:lnTo>
                  <a:lnTo>
                    <a:pt x="839" y="193"/>
                  </a:lnTo>
                  <a:lnTo>
                    <a:pt x="845" y="197"/>
                  </a:lnTo>
                  <a:lnTo>
                    <a:pt x="849" y="200"/>
                  </a:lnTo>
                  <a:lnTo>
                    <a:pt x="853" y="205"/>
                  </a:lnTo>
                  <a:lnTo>
                    <a:pt x="857" y="211"/>
                  </a:lnTo>
                  <a:lnTo>
                    <a:pt x="859" y="216"/>
                  </a:lnTo>
                  <a:lnTo>
                    <a:pt x="859" y="222"/>
                  </a:lnTo>
                  <a:lnTo>
                    <a:pt x="859" y="255"/>
                  </a:lnTo>
                  <a:lnTo>
                    <a:pt x="159" y="255"/>
                  </a:lnTo>
                  <a:lnTo>
                    <a:pt x="159" y="96"/>
                  </a:lnTo>
                  <a:close/>
                  <a:moveTo>
                    <a:pt x="891" y="795"/>
                  </a:moveTo>
                  <a:lnTo>
                    <a:pt x="891" y="795"/>
                  </a:lnTo>
                  <a:lnTo>
                    <a:pt x="890" y="802"/>
                  </a:lnTo>
                  <a:lnTo>
                    <a:pt x="888" y="807"/>
                  </a:lnTo>
                  <a:lnTo>
                    <a:pt x="886" y="812"/>
                  </a:lnTo>
                  <a:lnTo>
                    <a:pt x="881" y="818"/>
                  </a:lnTo>
                  <a:lnTo>
                    <a:pt x="877" y="821"/>
                  </a:lnTo>
                  <a:lnTo>
                    <a:pt x="872" y="824"/>
                  </a:lnTo>
                  <a:lnTo>
                    <a:pt x="865" y="826"/>
                  </a:lnTo>
                  <a:lnTo>
                    <a:pt x="859" y="826"/>
                  </a:lnTo>
                  <a:lnTo>
                    <a:pt x="159" y="826"/>
                  </a:lnTo>
                  <a:lnTo>
                    <a:pt x="159" y="826"/>
                  </a:lnTo>
                  <a:lnTo>
                    <a:pt x="153" y="826"/>
                  </a:lnTo>
                  <a:lnTo>
                    <a:pt x="147" y="824"/>
                  </a:lnTo>
                  <a:lnTo>
                    <a:pt x="141" y="821"/>
                  </a:lnTo>
                  <a:lnTo>
                    <a:pt x="137" y="818"/>
                  </a:lnTo>
                  <a:lnTo>
                    <a:pt x="132" y="812"/>
                  </a:lnTo>
                  <a:lnTo>
                    <a:pt x="130" y="807"/>
                  </a:lnTo>
                  <a:lnTo>
                    <a:pt x="128" y="802"/>
                  </a:lnTo>
                  <a:lnTo>
                    <a:pt x="127" y="795"/>
                  </a:lnTo>
                  <a:lnTo>
                    <a:pt x="64" y="350"/>
                  </a:lnTo>
                  <a:lnTo>
                    <a:pt x="64" y="350"/>
                  </a:lnTo>
                  <a:lnTo>
                    <a:pt x="65" y="344"/>
                  </a:lnTo>
                  <a:lnTo>
                    <a:pt x="66" y="337"/>
                  </a:lnTo>
                  <a:lnTo>
                    <a:pt x="69" y="332"/>
                  </a:lnTo>
                  <a:lnTo>
                    <a:pt x="73" y="328"/>
                  </a:lnTo>
                  <a:lnTo>
                    <a:pt x="78" y="323"/>
                  </a:lnTo>
                  <a:lnTo>
                    <a:pt x="83" y="321"/>
                  </a:lnTo>
                  <a:lnTo>
                    <a:pt x="89" y="319"/>
                  </a:lnTo>
                  <a:lnTo>
                    <a:pt x="96" y="318"/>
                  </a:lnTo>
                  <a:lnTo>
                    <a:pt x="922" y="318"/>
                  </a:lnTo>
                  <a:lnTo>
                    <a:pt x="922" y="318"/>
                  </a:lnTo>
                  <a:lnTo>
                    <a:pt x="929" y="319"/>
                  </a:lnTo>
                  <a:lnTo>
                    <a:pt x="935" y="321"/>
                  </a:lnTo>
                  <a:lnTo>
                    <a:pt x="940" y="323"/>
                  </a:lnTo>
                  <a:lnTo>
                    <a:pt x="945" y="328"/>
                  </a:lnTo>
                  <a:lnTo>
                    <a:pt x="949" y="332"/>
                  </a:lnTo>
                  <a:lnTo>
                    <a:pt x="952" y="337"/>
                  </a:lnTo>
                  <a:lnTo>
                    <a:pt x="953" y="344"/>
                  </a:lnTo>
                  <a:lnTo>
                    <a:pt x="954" y="350"/>
                  </a:lnTo>
                  <a:lnTo>
                    <a:pt x="891" y="795"/>
                  </a:lnTo>
                  <a:close/>
                  <a:moveTo>
                    <a:pt x="462" y="381"/>
                  </a:moveTo>
                  <a:lnTo>
                    <a:pt x="228" y="381"/>
                  </a:lnTo>
                  <a:lnTo>
                    <a:pt x="228" y="381"/>
                  </a:lnTo>
                  <a:lnTo>
                    <a:pt x="219" y="382"/>
                  </a:lnTo>
                  <a:lnTo>
                    <a:pt x="211" y="383"/>
                  </a:lnTo>
                  <a:lnTo>
                    <a:pt x="203" y="385"/>
                  </a:lnTo>
                  <a:lnTo>
                    <a:pt x="196" y="389"/>
                  </a:lnTo>
                  <a:lnTo>
                    <a:pt x="189" y="392"/>
                  </a:lnTo>
                  <a:lnTo>
                    <a:pt x="183" y="396"/>
                  </a:lnTo>
                  <a:lnTo>
                    <a:pt x="176" y="402"/>
                  </a:lnTo>
                  <a:lnTo>
                    <a:pt x="170" y="407"/>
                  </a:lnTo>
                  <a:lnTo>
                    <a:pt x="170" y="407"/>
                  </a:lnTo>
                  <a:lnTo>
                    <a:pt x="166" y="413"/>
                  </a:lnTo>
                  <a:lnTo>
                    <a:pt x="161" y="421"/>
                  </a:lnTo>
                  <a:lnTo>
                    <a:pt x="158" y="428"/>
                  </a:lnTo>
                  <a:lnTo>
                    <a:pt x="155" y="436"/>
                  </a:lnTo>
                  <a:lnTo>
                    <a:pt x="154" y="443"/>
                  </a:lnTo>
                  <a:lnTo>
                    <a:pt x="153" y="451"/>
                  </a:lnTo>
                  <a:lnTo>
                    <a:pt x="153" y="459"/>
                  </a:lnTo>
                  <a:lnTo>
                    <a:pt x="153" y="468"/>
                  </a:lnTo>
                  <a:lnTo>
                    <a:pt x="167" y="564"/>
                  </a:lnTo>
                  <a:lnTo>
                    <a:pt x="167" y="564"/>
                  </a:lnTo>
                  <a:lnTo>
                    <a:pt x="168" y="571"/>
                  </a:lnTo>
                  <a:lnTo>
                    <a:pt x="170" y="578"/>
                  </a:lnTo>
                  <a:lnTo>
                    <a:pt x="175" y="591"/>
                  </a:lnTo>
                  <a:lnTo>
                    <a:pt x="183" y="603"/>
                  </a:lnTo>
                  <a:lnTo>
                    <a:pt x="192" y="614"/>
                  </a:lnTo>
                  <a:lnTo>
                    <a:pt x="203" y="623"/>
                  </a:lnTo>
                  <a:lnTo>
                    <a:pt x="215" y="630"/>
                  </a:lnTo>
                  <a:lnTo>
                    <a:pt x="221" y="632"/>
                  </a:lnTo>
                  <a:lnTo>
                    <a:pt x="228" y="634"/>
                  </a:lnTo>
                  <a:lnTo>
                    <a:pt x="234" y="635"/>
                  </a:lnTo>
                  <a:lnTo>
                    <a:pt x="241" y="635"/>
                  </a:lnTo>
                  <a:lnTo>
                    <a:pt x="462" y="637"/>
                  </a:lnTo>
                  <a:lnTo>
                    <a:pt x="462" y="637"/>
                  </a:lnTo>
                  <a:lnTo>
                    <a:pt x="469" y="635"/>
                  </a:lnTo>
                  <a:lnTo>
                    <a:pt x="478" y="634"/>
                  </a:lnTo>
                  <a:lnTo>
                    <a:pt x="485" y="632"/>
                  </a:lnTo>
                  <a:lnTo>
                    <a:pt x="492" y="630"/>
                  </a:lnTo>
                  <a:lnTo>
                    <a:pt x="499" y="627"/>
                  </a:lnTo>
                  <a:lnTo>
                    <a:pt x="506" y="623"/>
                  </a:lnTo>
                  <a:lnTo>
                    <a:pt x="512" y="618"/>
                  </a:lnTo>
                  <a:lnTo>
                    <a:pt x="518" y="613"/>
                  </a:lnTo>
                  <a:lnTo>
                    <a:pt x="523" y="608"/>
                  </a:lnTo>
                  <a:lnTo>
                    <a:pt x="527" y="601"/>
                  </a:lnTo>
                  <a:lnTo>
                    <a:pt x="532" y="595"/>
                  </a:lnTo>
                  <a:lnTo>
                    <a:pt x="535" y="587"/>
                  </a:lnTo>
                  <a:lnTo>
                    <a:pt x="537" y="581"/>
                  </a:lnTo>
                  <a:lnTo>
                    <a:pt x="539" y="572"/>
                  </a:lnTo>
                  <a:lnTo>
                    <a:pt x="540" y="565"/>
                  </a:lnTo>
                  <a:lnTo>
                    <a:pt x="541" y="557"/>
                  </a:lnTo>
                  <a:lnTo>
                    <a:pt x="541" y="462"/>
                  </a:lnTo>
                  <a:lnTo>
                    <a:pt x="541" y="462"/>
                  </a:lnTo>
                  <a:lnTo>
                    <a:pt x="540" y="453"/>
                  </a:lnTo>
                  <a:lnTo>
                    <a:pt x="539" y="446"/>
                  </a:lnTo>
                  <a:lnTo>
                    <a:pt x="537" y="438"/>
                  </a:lnTo>
                  <a:lnTo>
                    <a:pt x="535" y="431"/>
                  </a:lnTo>
                  <a:lnTo>
                    <a:pt x="532" y="423"/>
                  </a:lnTo>
                  <a:lnTo>
                    <a:pt x="527" y="417"/>
                  </a:lnTo>
                  <a:lnTo>
                    <a:pt x="523" y="410"/>
                  </a:lnTo>
                  <a:lnTo>
                    <a:pt x="518" y="405"/>
                  </a:lnTo>
                  <a:lnTo>
                    <a:pt x="512" y="399"/>
                  </a:lnTo>
                  <a:lnTo>
                    <a:pt x="506" y="395"/>
                  </a:lnTo>
                  <a:lnTo>
                    <a:pt x="499" y="391"/>
                  </a:lnTo>
                  <a:lnTo>
                    <a:pt x="492" y="388"/>
                  </a:lnTo>
                  <a:lnTo>
                    <a:pt x="485" y="385"/>
                  </a:lnTo>
                  <a:lnTo>
                    <a:pt x="478" y="383"/>
                  </a:lnTo>
                  <a:lnTo>
                    <a:pt x="469" y="382"/>
                  </a:lnTo>
                  <a:lnTo>
                    <a:pt x="462" y="381"/>
                  </a:lnTo>
                  <a:lnTo>
                    <a:pt x="462" y="381"/>
                  </a:lnTo>
                  <a:close/>
                  <a:moveTo>
                    <a:pt x="477" y="557"/>
                  </a:moveTo>
                  <a:lnTo>
                    <a:pt x="477" y="557"/>
                  </a:lnTo>
                  <a:lnTo>
                    <a:pt x="477" y="560"/>
                  </a:lnTo>
                  <a:lnTo>
                    <a:pt x="476" y="562"/>
                  </a:lnTo>
                  <a:lnTo>
                    <a:pt x="473" y="568"/>
                  </a:lnTo>
                  <a:lnTo>
                    <a:pt x="467" y="571"/>
                  </a:lnTo>
                  <a:lnTo>
                    <a:pt x="465" y="572"/>
                  </a:lnTo>
                  <a:lnTo>
                    <a:pt x="462" y="572"/>
                  </a:lnTo>
                  <a:lnTo>
                    <a:pt x="242" y="572"/>
                  </a:lnTo>
                  <a:lnTo>
                    <a:pt x="242" y="572"/>
                  </a:lnTo>
                  <a:lnTo>
                    <a:pt x="239" y="570"/>
                  </a:lnTo>
                  <a:lnTo>
                    <a:pt x="234" y="566"/>
                  </a:lnTo>
                  <a:lnTo>
                    <a:pt x="231" y="560"/>
                  </a:lnTo>
                  <a:lnTo>
                    <a:pt x="229" y="554"/>
                  </a:lnTo>
                  <a:lnTo>
                    <a:pt x="216" y="459"/>
                  </a:lnTo>
                  <a:lnTo>
                    <a:pt x="216" y="459"/>
                  </a:lnTo>
                  <a:lnTo>
                    <a:pt x="216" y="453"/>
                  </a:lnTo>
                  <a:lnTo>
                    <a:pt x="218" y="449"/>
                  </a:lnTo>
                  <a:lnTo>
                    <a:pt x="218" y="449"/>
                  </a:lnTo>
                  <a:lnTo>
                    <a:pt x="223" y="447"/>
                  </a:lnTo>
                  <a:lnTo>
                    <a:pt x="228" y="446"/>
                  </a:lnTo>
                  <a:lnTo>
                    <a:pt x="462" y="446"/>
                  </a:lnTo>
                  <a:lnTo>
                    <a:pt x="462" y="446"/>
                  </a:lnTo>
                  <a:lnTo>
                    <a:pt x="465" y="446"/>
                  </a:lnTo>
                  <a:lnTo>
                    <a:pt x="467" y="447"/>
                  </a:lnTo>
                  <a:lnTo>
                    <a:pt x="473" y="450"/>
                  </a:lnTo>
                  <a:lnTo>
                    <a:pt x="476" y="455"/>
                  </a:lnTo>
                  <a:lnTo>
                    <a:pt x="477" y="458"/>
                  </a:lnTo>
                  <a:lnTo>
                    <a:pt x="477" y="462"/>
                  </a:lnTo>
                  <a:lnTo>
                    <a:pt x="477" y="557"/>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nvGrpSpPr>
          <p:cNvPr id="6" name="组合 43"/>
          <p:cNvGrpSpPr/>
          <p:nvPr/>
        </p:nvGrpSpPr>
        <p:grpSpPr>
          <a:xfrm>
            <a:off x="3565350" y="3680308"/>
            <a:ext cx="652286" cy="652374"/>
            <a:chOff x="4753800" y="4905819"/>
            <a:chExt cx="869714" cy="869714"/>
          </a:xfrm>
        </p:grpSpPr>
        <p:sp>
          <p:nvSpPr>
            <p:cNvPr id="10" name="椭圆 9"/>
            <p:cNvSpPr/>
            <p:nvPr/>
          </p:nvSpPr>
          <p:spPr>
            <a:xfrm>
              <a:off x="4753800" y="4905819"/>
              <a:ext cx="869714" cy="8697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Freeform 32"/>
            <p:cNvSpPr>
              <a:spLocks noEditPoints="1"/>
            </p:cNvSpPr>
            <p:nvPr/>
          </p:nvSpPr>
          <p:spPr bwMode="auto">
            <a:xfrm>
              <a:off x="5027526" y="5269330"/>
              <a:ext cx="322263" cy="161925"/>
            </a:xfrm>
            <a:custGeom>
              <a:avLst/>
              <a:gdLst>
                <a:gd name="T0" fmla="*/ 891 w 1019"/>
                <a:gd name="T1" fmla="*/ 95 h 508"/>
                <a:gd name="T2" fmla="*/ 887 w 1019"/>
                <a:gd name="T3" fmla="*/ 67 h 508"/>
                <a:gd name="T4" fmla="*/ 875 w 1019"/>
                <a:gd name="T5" fmla="*/ 41 h 508"/>
                <a:gd name="T6" fmla="*/ 857 w 1019"/>
                <a:gd name="T7" fmla="*/ 22 h 508"/>
                <a:gd name="T8" fmla="*/ 833 w 1019"/>
                <a:gd name="T9" fmla="*/ 7 h 508"/>
                <a:gd name="T10" fmla="*/ 805 w 1019"/>
                <a:gd name="T11" fmla="*/ 1 h 508"/>
                <a:gd name="T12" fmla="*/ 96 w 1019"/>
                <a:gd name="T13" fmla="*/ 0 h 508"/>
                <a:gd name="T14" fmla="*/ 68 w 1019"/>
                <a:gd name="T15" fmla="*/ 4 h 508"/>
                <a:gd name="T16" fmla="*/ 42 w 1019"/>
                <a:gd name="T17" fmla="*/ 16 h 508"/>
                <a:gd name="T18" fmla="*/ 22 w 1019"/>
                <a:gd name="T19" fmla="*/ 35 h 508"/>
                <a:gd name="T20" fmla="*/ 8 w 1019"/>
                <a:gd name="T21" fmla="*/ 59 h 508"/>
                <a:gd name="T22" fmla="*/ 2 w 1019"/>
                <a:gd name="T23" fmla="*/ 85 h 508"/>
                <a:gd name="T24" fmla="*/ 0 w 1019"/>
                <a:gd name="T25" fmla="*/ 414 h 508"/>
                <a:gd name="T26" fmla="*/ 5 w 1019"/>
                <a:gd name="T27" fmla="*/ 442 h 508"/>
                <a:gd name="T28" fmla="*/ 17 w 1019"/>
                <a:gd name="T29" fmla="*/ 466 h 508"/>
                <a:gd name="T30" fmla="*/ 35 w 1019"/>
                <a:gd name="T31" fmla="*/ 487 h 508"/>
                <a:gd name="T32" fmla="*/ 58 w 1019"/>
                <a:gd name="T33" fmla="*/ 501 h 508"/>
                <a:gd name="T34" fmla="*/ 86 w 1019"/>
                <a:gd name="T35" fmla="*/ 508 h 508"/>
                <a:gd name="T36" fmla="*/ 796 w 1019"/>
                <a:gd name="T37" fmla="*/ 508 h 508"/>
                <a:gd name="T38" fmla="*/ 824 w 1019"/>
                <a:gd name="T39" fmla="*/ 504 h 508"/>
                <a:gd name="T40" fmla="*/ 849 w 1019"/>
                <a:gd name="T41" fmla="*/ 492 h 508"/>
                <a:gd name="T42" fmla="*/ 870 w 1019"/>
                <a:gd name="T43" fmla="*/ 474 h 508"/>
                <a:gd name="T44" fmla="*/ 883 w 1019"/>
                <a:gd name="T45" fmla="*/ 450 h 508"/>
                <a:gd name="T46" fmla="*/ 891 w 1019"/>
                <a:gd name="T47" fmla="*/ 423 h 508"/>
                <a:gd name="T48" fmla="*/ 954 w 1019"/>
                <a:gd name="T49" fmla="*/ 414 h 508"/>
                <a:gd name="T50" fmla="*/ 979 w 1019"/>
                <a:gd name="T51" fmla="*/ 408 h 508"/>
                <a:gd name="T52" fmla="*/ 1008 w 1019"/>
                <a:gd name="T53" fmla="*/ 385 h 508"/>
                <a:gd name="T54" fmla="*/ 1018 w 1019"/>
                <a:gd name="T55" fmla="*/ 356 h 508"/>
                <a:gd name="T56" fmla="*/ 1019 w 1019"/>
                <a:gd name="T57" fmla="*/ 158 h 508"/>
                <a:gd name="T58" fmla="*/ 1013 w 1019"/>
                <a:gd name="T59" fmla="*/ 134 h 508"/>
                <a:gd name="T60" fmla="*/ 990 w 1019"/>
                <a:gd name="T61" fmla="*/ 106 h 508"/>
                <a:gd name="T62" fmla="*/ 961 w 1019"/>
                <a:gd name="T63" fmla="*/ 95 h 508"/>
                <a:gd name="T64" fmla="*/ 828 w 1019"/>
                <a:gd name="T65" fmla="*/ 414 h 508"/>
                <a:gd name="T66" fmla="*/ 824 w 1019"/>
                <a:gd name="T67" fmla="*/ 426 h 508"/>
                <a:gd name="T68" fmla="*/ 814 w 1019"/>
                <a:gd name="T69" fmla="*/ 439 h 508"/>
                <a:gd name="T70" fmla="*/ 796 w 1019"/>
                <a:gd name="T71" fmla="*/ 445 h 508"/>
                <a:gd name="T72" fmla="*/ 90 w 1019"/>
                <a:gd name="T73" fmla="*/ 445 h 508"/>
                <a:gd name="T74" fmla="*/ 73 w 1019"/>
                <a:gd name="T75" fmla="*/ 436 h 508"/>
                <a:gd name="T76" fmla="*/ 65 w 1019"/>
                <a:gd name="T77" fmla="*/ 420 h 508"/>
                <a:gd name="T78" fmla="*/ 64 w 1019"/>
                <a:gd name="T79" fmla="*/ 95 h 508"/>
                <a:gd name="T80" fmla="*/ 69 w 1019"/>
                <a:gd name="T81" fmla="*/ 78 h 508"/>
                <a:gd name="T82" fmla="*/ 84 w 1019"/>
                <a:gd name="T83" fmla="*/ 66 h 508"/>
                <a:gd name="T84" fmla="*/ 796 w 1019"/>
                <a:gd name="T85" fmla="*/ 63 h 508"/>
                <a:gd name="T86" fmla="*/ 808 w 1019"/>
                <a:gd name="T87" fmla="*/ 66 h 508"/>
                <a:gd name="T88" fmla="*/ 822 w 1019"/>
                <a:gd name="T89" fmla="*/ 78 h 508"/>
                <a:gd name="T90" fmla="*/ 828 w 1019"/>
                <a:gd name="T91" fmla="*/ 95 h 508"/>
                <a:gd name="T92" fmla="*/ 891 w 1019"/>
                <a:gd name="T93" fmla="*/ 349 h 508"/>
                <a:gd name="T94" fmla="*/ 954 w 1019"/>
                <a:gd name="T95" fmla="*/ 349 h 508"/>
                <a:gd name="T96" fmla="*/ 598 w 1019"/>
                <a:gd name="T97" fmla="*/ 150 h 508"/>
                <a:gd name="T98" fmla="*/ 582 w 1019"/>
                <a:gd name="T99" fmla="*/ 136 h 508"/>
                <a:gd name="T100" fmla="*/ 563 w 1019"/>
                <a:gd name="T101" fmla="*/ 127 h 508"/>
                <a:gd name="T102" fmla="*/ 159 w 1019"/>
                <a:gd name="T103" fmla="*/ 127 h 508"/>
                <a:gd name="T104" fmla="*/ 142 w 1019"/>
                <a:gd name="T105" fmla="*/ 133 h 508"/>
                <a:gd name="T106" fmla="*/ 130 w 1019"/>
                <a:gd name="T107" fmla="*/ 147 h 508"/>
                <a:gd name="T108" fmla="*/ 128 w 1019"/>
                <a:gd name="T109" fmla="*/ 349 h 508"/>
                <a:gd name="T110" fmla="*/ 130 w 1019"/>
                <a:gd name="T111" fmla="*/ 362 h 508"/>
                <a:gd name="T112" fmla="*/ 142 w 1019"/>
                <a:gd name="T113" fmla="*/ 376 h 508"/>
                <a:gd name="T114" fmla="*/ 159 w 1019"/>
                <a:gd name="T115" fmla="*/ 382 h 508"/>
                <a:gd name="T116" fmla="*/ 689 w 1019"/>
                <a:gd name="T117" fmla="*/ 380 h 508"/>
                <a:gd name="T118" fmla="*/ 701 w 1019"/>
                <a:gd name="T119" fmla="*/ 373 h 508"/>
                <a:gd name="T120" fmla="*/ 702 w 1019"/>
                <a:gd name="T121" fmla="*/ 359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9" h="508">
                  <a:moveTo>
                    <a:pt x="954" y="95"/>
                  </a:moveTo>
                  <a:lnTo>
                    <a:pt x="891" y="95"/>
                  </a:lnTo>
                  <a:lnTo>
                    <a:pt x="891" y="95"/>
                  </a:lnTo>
                  <a:lnTo>
                    <a:pt x="891" y="85"/>
                  </a:lnTo>
                  <a:lnTo>
                    <a:pt x="889" y="76"/>
                  </a:lnTo>
                  <a:lnTo>
                    <a:pt x="887" y="67"/>
                  </a:lnTo>
                  <a:lnTo>
                    <a:pt x="883" y="59"/>
                  </a:lnTo>
                  <a:lnTo>
                    <a:pt x="879" y="50"/>
                  </a:lnTo>
                  <a:lnTo>
                    <a:pt x="875" y="41"/>
                  </a:lnTo>
                  <a:lnTo>
                    <a:pt x="870" y="35"/>
                  </a:lnTo>
                  <a:lnTo>
                    <a:pt x="863" y="27"/>
                  </a:lnTo>
                  <a:lnTo>
                    <a:pt x="857" y="22"/>
                  </a:lnTo>
                  <a:lnTo>
                    <a:pt x="849" y="16"/>
                  </a:lnTo>
                  <a:lnTo>
                    <a:pt x="842" y="11"/>
                  </a:lnTo>
                  <a:lnTo>
                    <a:pt x="833" y="7"/>
                  </a:lnTo>
                  <a:lnTo>
                    <a:pt x="824" y="4"/>
                  </a:lnTo>
                  <a:lnTo>
                    <a:pt x="815" y="2"/>
                  </a:lnTo>
                  <a:lnTo>
                    <a:pt x="805" y="1"/>
                  </a:lnTo>
                  <a:lnTo>
                    <a:pt x="796" y="0"/>
                  </a:lnTo>
                  <a:lnTo>
                    <a:pt x="96" y="0"/>
                  </a:lnTo>
                  <a:lnTo>
                    <a:pt x="96" y="0"/>
                  </a:lnTo>
                  <a:lnTo>
                    <a:pt x="86" y="1"/>
                  </a:lnTo>
                  <a:lnTo>
                    <a:pt x="77" y="2"/>
                  </a:lnTo>
                  <a:lnTo>
                    <a:pt x="68" y="4"/>
                  </a:lnTo>
                  <a:lnTo>
                    <a:pt x="58" y="7"/>
                  </a:lnTo>
                  <a:lnTo>
                    <a:pt x="51" y="11"/>
                  </a:lnTo>
                  <a:lnTo>
                    <a:pt x="42" y="16"/>
                  </a:lnTo>
                  <a:lnTo>
                    <a:pt x="35" y="22"/>
                  </a:lnTo>
                  <a:lnTo>
                    <a:pt x="28" y="27"/>
                  </a:lnTo>
                  <a:lnTo>
                    <a:pt x="22" y="35"/>
                  </a:lnTo>
                  <a:lnTo>
                    <a:pt x="17" y="41"/>
                  </a:lnTo>
                  <a:lnTo>
                    <a:pt x="12" y="50"/>
                  </a:lnTo>
                  <a:lnTo>
                    <a:pt x="8" y="59"/>
                  </a:lnTo>
                  <a:lnTo>
                    <a:pt x="5" y="67"/>
                  </a:lnTo>
                  <a:lnTo>
                    <a:pt x="3" y="76"/>
                  </a:lnTo>
                  <a:lnTo>
                    <a:pt x="2" y="85"/>
                  </a:lnTo>
                  <a:lnTo>
                    <a:pt x="0" y="95"/>
                  </a:lnTo>
                  <a:lnTo>
                    <a:pt x="0" y="414"/>
                  </a:lnTo>
                  <a:lnTo>
                    <a:pt x="0" y="414"/>
                  </a:lnTo>
                  <a:lnTo>
                    <a:pt x="2" y="423"/>
                  </a:lnTo>
                  <a:lnTo>
                    <a:pt x="3" y="432"/>
                  </a:lnTo>
                  <a:lnTo>
                    <a:pt x="5" y="442"/>
                  </a:lnTo>
                  <a:lnTo>
                    <a:pt x="8" y="450"/>
                  </a:lnTo>
                  <a:lnTo>
                    <a:pt x="12" y="459"/>
                  </a:lnTo>
                  <a:lnTo>
                    <a:pt x="17" y="466"/>
                  </a:lnTo>
                  <a:lnTo>
                    <a:pt x="22" y="474"/>
                  </a:lnTo>
                  <a:lnTo>
                    <a:pt x="28" y="480"/>
                  </a:lnTo>
                  <a:lnTo>
                    <a:pt x="35" y="487"/>
                  </a:lnTo>
                  <a:lnTo>
                    <a:pt x="42" y="492"/>
                  </a:lnTo>
                  <a:lnTo>
                    <a:pt x="51" y="497"/>
                  </a:lnTo>
                  <a:lnTo>
                    <a:pt x="58" y="501"/>
                  </a:lnTo>
                  <a:lnTo>
                    <a:pt x="68" y="504"/>
                  </a:lnTo>
                  <a:lnTo>
                    <a:pt x="77" y="507"/>
                  </a:lnTo>
                  <a:lnTo>
                    <a:pt x="86" y="508"/>
                  </a:lnTo>
                  <a:lnTo>
                    <a:pt x="96" y="508"/>
                  </a:lnTo>
                  <a:lnTo>
                    <a:pt x="796" y="508"/>
                  </a:lnTo>
                  <a:lnTo>
                    <a:pt x="796" y="508"/>
                  </a:lnTo>
                  <a:lnTo>
                    <a:pt x="805" y="508"/>
                  </a:lnTo>
                  <a:lnTo>
                    <a:pt x="815" y="507"/>
                  </a:lnTo>
                  <a:lnTo>
                    <a:pt x="824" y="504"/>
                  </a:lnTo>
                  <a:lnTo>
                    <a:pt x="833" y="501"/>
                  </a:lnTo>
                  <a:lnTo>
                    <a:pt x="842" y="497"/>
                  </a:lnTo>
                  <a:lnTo>
                    <a:pt x="849" y="492"/>
                  </a:lnTo>
                  <a:lnTo>
                    <a:pt x="857" y="487"/>
                  </a:lnTo>
                  <a:lnTo>
                    <a:pt x="863" y="480"/>
                  </a:lnTo>
                  <a:lnTo>
                    <a:pt x="870" y="474"/>
                  </a:lnTo>
                  <a:lnTo>
                    <a:pt x="875" y="466"/>
                  </a:lnTo>
                  <a:lnTo>
                    <a:pt x="879" y="459"/>
                  </a:lnTo>
                  <a:lnTo>
                    <a:pt x="883" y="450"/>
                  </a:lnTo>
                  <a:lnTo>
                    <a:pt x="887" y="442"/>
                  </a:lnTo>
                  <a:lnTo>
                    <a:pt x="889" y="432"/>
                  </a:lnTo>
                  <a:lnTo>
                    <a:pt x="891" y="423"/>
                  </a:lnTo>
                  <a:lnTo>
                    <a:pt x="891" y="414"/>
                  </a:lnTo>
                  <a:lnTo>
                    <a:pt x="954" y="414"/>
                  </a:lnTo>
                  <a:lnTo>
                    <a:pt x="954" y="414"/>
                  </a:lnTo>
                  <a:lnTo>
                    <a:pt x="961" y="413"/>
                  </a:lnTo>
                  <a:lnTo>
                    <a:pt x="967" y="412"/>
                  </a:lnTo>
                  <a:lnTo>
                    <a:pt x="979" y="408"/>
                  </a:lnTo>
                  <a:lnTo>
                    <a:pt x="990" y="402"/>
                  </a:lnTo>
                  <a:lnTo>
                    <a:pt x="999" y="394"/>
                  </a:lnTo>
                  <a:lnTo>
                    <a:pt x="1008" y="385"/>
                  </a:lnTo>
                  <a:lnTo>
                    <a:pt x="1013" y="374"/>
                  </a:lnTo>
                  <a:lnTo>
                    <a:pt x="1017" y="362"/>
                  </a:lnTo>
                  <a:lnTo>
                    <a:pt x="1018" y="356"/>
                  </a:lnTo>
                  <a:lnTo>
                    <a:pt x="1019" y="349"/>
                  </a:lnTo>
                  <a:lnTo>
                    <a:pt x="1019" y="158"/>
                  </a:lnTo>
                  <a:lnTo>
                    <a:pt x="1019" y="158"/>
                  </a:lnTo>
                  <a:lnTo>
                    <a:pt x="1018" y="152"/>
                  </a:lnTo>
                  <a:lnTo>
                    <a:pt x="1017" y="145"/>
                  </a:lnTo>
                  <a:lnTo>
                    <a:pt x="1013" y="134"/>
                  </a:lnTo>
                  <a:lnTo>
                    <a:pt x="1008" y="123"/>
                  </a:lnTo>
                  <a:lnTo>
                    <a:pt x="999" y="114"/>
                  </a:lnTo>
                  <a:lnTo>
                    <a:pt x="990" y="106"/>
                  </a:lnTo>
                  <a:lnTo>
                    <a:pt x="979" y="100"/>
                  </a:lnTo>
                  <a:lnTo>
                    <a:pt x="967" y="96"/>
                  </a:lnTo>
                  <a:lnTo>
                    <a:pt x="961" y="95"/>
                  </a:lnTo>
                  <a:lnTo>
                    <a:pt x="954" y="95"/>
                  </a:lnTo>
                  <a:lnTo>
                    <a:pt x="954" y="95"/>
                  </a:lnTo>
                  <a:close/>
                  <a:moveTo>
                    <a:pt x="828" y="414"/>
                  </a:moveTo>
                  <a:lnTo>
                    <a:pt x="828" y="414"/>
                  </a:lnTo>
                  <a:lnTo>
                    <a:pt x="827" y="420"/>
                  </a:lnTo>
                  <a:lnTo>
                    <a:pt x="824" y="426"/>
                  </a:lnTo>
                  <a:lnTo>
                    <a:pt x="822" y="431"/>
                  </a:lnTo>
                  <a:lnTo>
                    <a:pt x="818" y="436"/>
                  </a:lnTo>
                  <a:lnTo>
                    <a:pt x="814" y="439"/>
                  </a:lnTo>
                  <a:lnTo>
                    <a:pt x="808" y="443"/>
                  </a:lnTo>
                  <a:lnTo>
                    <a:pt x="802" y="445"/>
                  </a:lnTo>
                  <a:lnTo>
                    <a:pt x="796" y="445"/>
                  </a:lnTo>
                  <a:lnTo>
                    <a:pt x="96" y="445"/>
                  </a:lnTo>
                  <a:lnTo>
                    <a:pt x="96" y="445"/>
                  </a:lnTo>
                  <a:lnTo>
                    <a:pt x="90" y="445"/>
                  </a:lnTo>
                  <a:lnTo>
                    <a:pt x="84" y="443"/>
                  </a:lnTo>
                  <a:lnTo>
                    <a:pt x="78" y="439"/>
                  </a:lnTo>
                  <a:lnTo>
                    <a:pt x="73" y="436"/>
                  </a:lnTo>
                  <a:lnTo>
                    <a:pt x="69" y="431"/>
                  </a:lnTo>
                  <a:lnTo>
                    <a:pt x="67" y="426"/>
                  </a:lnTo>
                  <a:lnTo>
                    <a:pt x="65" y="420"/>
                  </a:lnTo>
                  <a:lnTo>
                    <a:pt x="64" y="414"/>
                  </a:lnTo>
                  <a:lnTo>
                    <a:pt x="64" y="95"/>
                  </a:lnTo>
                  <a:lnTo>
                    <a:pt x="64" y="95"/>
                  </a:lnTo>
                  <a:lnTo>
                    <a:pt x="65" y="89"/>
                  </a:lnTo>
                  <a:lnTo>
                    <a:pt x="67" y="83"/>
                  </a:lnTo>
                  <a:lnTo>
                    <a:pt x="69" y="78"/>
                  </a:lnTo>
                  <a:lnTo>
                    <a:pt x="73" y="73"/>
                  </a:lnTo>
                  <a:lnTo>
                    <a:pt x="78" y="69"/>
                  </a:lnTo>
                  <a:lnTo>
                    <a:pt x="84" y="66"/>
                  </a:lnTo>
                  <a:lnTo>
                    <a:pt x="90" y="64"/>
                  </a:lnTo>
                  <a:lnTo>
                    <a:pt x="96" y="63"/>
                  </a:lnTo>
                  <a:lnTo>
                    <a:pt x="796" y="63"/>
                  </a:lnTo>
                  <a:lnTo>
                    <a:pt x="796" y="63"/>
                  </a:lnTo>
                  <a:lnTo>
                    <a:pt x="802" y="64"/>
                  </a:lnTo>
                  <a:lnTo>
                    <a:pt x="808" y="66"/>
                  </a:lnTo>
                  <a:lnTo>
                    <a:pt x="814" y="69"/>
                  </a:lnTo>
                  <a:lnTo>
                    <a:pt x="818" y="73"/>
                  </a:lnTo>
                  <a:lnTo>
                    <a:pt x="822" y="78"/>
                  </a:lnTo>
                  <a:lnTo>
                    <a:pt x="824" y="83"/>
                  </a:lnTo>
                  <a:lnTo>
                    <a:pt x="827" y="89"/>
                  </a:lnTo>
                  <a:lnTo>
                    <a:pt x="828" y="95"/>
                  </a:lnTo>
                  <a:lnTo>
                    <a:pt x="828" y="414"/>
                  </a:lnTo>
                  <a:close/>
                  <a:moveTo>
                    <a:pt x="954" y="349"/>
                  </a:moveTo>
                  <a:lnTo>
                    <a:pt x="891" y="349"/>
                  </a:lnTo>
                  <a:lnTo>
                    <a:pt x="891" y="158"/>
                  </a:lnTo>
                  <a:lnTo>
                    <a:pt x="954" y="158"/>
                  </a:lnTo>
                  <a:lnTo>
                    <a:pt x="954" y="349"/>
                  </a:lnTo>
                  <a:close/>
                  <a:moveTo>
                    <a:pt x="601" y="155"/>
                  </a:moveTo>
                  <a:lnTo>
                    <a:pt x="601" y="155"/>
                  </a:lnTo>
                  <a:lnTo>
                    <a:pt x="598" y="150"/>
                  </a:lnTo>
                  <a:lnTo>
                    <a:pt x="594" y="144"/>
                  </a:lnTo>
                  <a:lnTo>
                    <a:pt x="588" y="139"/>
                  </a:lnTo>
                  <a:lnTo>
                    <a:pt x="582" y="136"/>
                  </a:lnTo>
                  <a:lnTo>
                    <a:pt x="576" y="132"/>
                  </a:lnTo>
                  <a:lnTo>
                    <a:pt x="569" y="129"/>
                  </a:lnTo>
                  <a:lnTo>
                    <a:pt x="563" y="127"/>
                  </a:lnTo>
                  <a:lnTo>
                    <a:pt x="555" y="127"/>
                  </a:lnTo>
                  <a:lnTo>
                    <a:pt x="159" y="127"/>
                  </a:lnTo>
                  <a:lnTo>
                    <a:pt x="159" y="127"/>
                  </a:lnTo>
                  <a:lnTo>
                    <a:pt x="153" y="127"/>
                  </a:lnTo>
                  <a:lnTo>
                    <a:pt x="147" y="129"/>
                  </a:lnTo>
                  <a:lnTo>
                    <a:pt x="142" y="133"/>
                  </a:lnTo>
                  <a:lnTo>
                    <a:pt x="137" y="136"/>
                  </a:lnTo>
                  <a:lnTo>
                    <a:pt x="133" y="141"/>
                  </a:lnTo>
                  <a:lnTo>
                    <a:pt x="130" y="147"/>
                  </a:lnTo>
                  <a:lnTo>
                    <a:pt x="128" y="152"/>
                  </a:lnTo>
                  <a:lnTo>
                    <a:pt x="128" y="158"/>
                  </a:lnTo>
                  <a:lnTo>
                    <a:pt x="128" y="349"/>
                  </a:lnTo>
                  <a:lnTo>
                    <a:pt x="128" y="349"/>
                  </a:lnTo>
                  <a:lnTo>
                    <a:pt x="128" y="356"/>
                  </a:lnTo>
                  <a:lnTo>
                    <a:pt x="130" y="362"/>
                  </a:lnTo>
                  <a:lnTo>
                    <a:pt x="133" y="368"/>
                  </a:lnTo>
                  <a:lnTo>
                    <a:pt x="137" y="372"/>
                  </a:lnTo>
                  <a:lnTo>
                    <a:pt x="142" y="376"/>
                  </a:lnTo>
                  <a:lnTo>
                    <a:pt x="147" y="379"/>
                  </a:lnTo>
                  <a:lnTo>
                    <a:pt x="153" y="380"/>
                  </a:lnTo>
                  <a:lnTo>
                    <a:pt x="159" y="382"/>
                  </a:lnTo>
                  <a:lnTo>
                    <a:pt x="683" y="382"/>
                  </a:lnTo>
                  <a:lnTo>
                    <a:pt x="683" y="382"/>
                  </a:lnTo>
                  <a:lnTo>
                    <a:pt x="689" y="380"/>
                  </a:lnTo>
                  <a:lnTo>
                    <a:pt x="694" y="379"/>
                  </a:lnTo>
                  <a:lnTo>
                    <a:pt x="698" y="376"/>
                  </a:lnTo>
                  <a:lnTo>
                    <a:pt x="701" y="373"/>
                  </a:lnTo>
                  <a:lnTo>
                    <a:pt x="703" y="369"/>
                  </a:lnTo>
                  <a:lnTo>
                    <a:pt x="703" y="364"/>
                  </a:lnTo>
                  <a:lnTo>
                    <a:pt x="702" y="359"/>
                  </a:lnTo>
                  <a:lnTo>
                    <a:pt x="700" y="353"/>
                  </a:lnTo>
                  <a:lnTo>
                    <a:pt x="601" y="155"/>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nvGrpSpPr>
          <p:cNvPr id="7" name="组合 42"/>
          <p:cNvGrpSpPr/>
          <p:nvPr/>
        </p:nvGrpSpPr>
        <p:grpSpPr>
          <a:xfrm>
            <a:off x="2884842" y="2501476"/>
            <a:ext cx="652286" cy="652374"/>
            <a:chOff x="3846456" y="3334254"/>
            <a:chExt cx="869714" cy="869714"/>
          </a:xfrm>
        </p:grpSpPr>
        <p:sp>
          <p:nvSpPr>
            <p:cNvPr id="14" name="椭圆 13"/>
            <p:cNvSpPr/>
            <p:nvPr/>
          </p:nvSpPr>
          <p:spPr>
            <a:xfrm>
              <a:off x="3846456" y="3334254"/>
              <a:ext cx="869714" cy="8697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Freeform 99"/>
            <p:cNvSpPr>
              <a:spLocks noEditPoints="1"/>
            </p:cNvSpPr>
            <p:nvPr/>
          </p:nvSpPr>
          <p:spPr bwMode="auto">
            <a:xfrm>
              <a:off x="4120181" y="3598744"/>
              <a:ext cx="322263" cy="323850"/>
            </a:xfrm>
            <a:custGeom>
              <a:avLst/>
              <a:gdLst>
                <a:gd name="T0" fmla="*/ 543 w 1018"/>
                <a:gd name="T1" fmla="*/ 682 h 1018"/>
                <a:gd name="T2" fmla="*/ 671 w 1018"/>
                <a:gd name="T3" fmla="*/ 548 h 1018"/>
                <a:gd name="T4" fmla="*/ 689 w 1018"/>
                <a:gd name="T5" fmla="*/ 324 h 1018"/>
                <a:gd name="T6" fmla="*/ 565 w 1018"/>
                <a:gd name="T7" fmla="*/ 148 h 1018"/>
                <a:gd name="T8" fmla="*/ 462 w 1018"/>
                <a:gd name="T9" fmla="*/ 120 h 1018"/>
                <a:gd name="T10" fmla="*/ 368 w 1018"/>
                <a:gd name="T11" fmla="*/ 142 h 1018"/>
                <a:gd name="T12" fmla="*/ 290 w 1018"/>
                <a:gd name="T13" fmla="*/ 207 h 1018"/>
                <a:gd name="T14" fmla="*/ 223 w 1018"/>
                <a:gd name="T15" fmla="*/ 409 h 1018"/>
                <a:gd name="T16" fmla="*/ 309 w 1018"/>
                <a:gd name="T17" fmla="*/ 634 h 1018"/>
                <a:gd name="T18" fmla="*/ 425 w 1018"/>
                <a:gd name="T19" fmla="*/ 696 h 1018"/>
                <a:gd name="T20" fmla="*/ 513 w 1018"/>
                <a:gd name="T21" fmla="*/ 193 h 1018"/>
                <a:gd name="T22" fmla="*/ 623 w 1018"/>
                <a:gd name="T23" fmla="*/ 321 h 1018"/>
                <a:gd name="T24" fmla="*/ 623 w 1018"/>
                <a:gd name="T25" fmla="*/ 497 h 1018"/>
                <a:gd name="T26" fmla="*/ 513 w 1018"/>
                <a:gd name="T27" fmla="*/ 626 h 1018"/>
                <a:gd name="T28" fmla="*/ 378 w 1018"/>
                <a:gd name="T29" fmla="*/ 609 h 1018"/>
                <a:gd name="T30" fmla="*/ 290 w 1018"/>
                <a:gd name="T31" fmla="*/ 456 h 1018"/>
                <a:gd name="T32" fmla="*/ 316 w 1018"/>
                <a:gd name="T33" fmla="*/ 283 h 1018"/>
                <a:gd name="T34" fmla="*/ 444 w 1018"/>
                <a:gd name="T35" fmla="*/ 184 h 1018"/>
                <a:gd name="T36" fmla="*/ 636 w 1018"/>
                <a:gd name="T37" fmla="*/ 682 h 1018"/>
                <a:gd name="T38" fmla="*/ 644 w 1018"/>
                <a:gd name="T39" fmla="*/ 726 h 1018"/>
                <a:gd name="T40" fmla="*/ 756 w 1018"/>
                <a:gd name="T41" fmla="*/ 755 h 1018"/>
                <a:gd name="T42" fmla="*/ 854 w 1018"/>
                <a:gd name="T43" fmla="*/ 889 h 1018"/>
                <a:gd name="T44" fmla="*/ 844 w 1018"/>
                <a:gd name="T45" fmla="*/ 952 h 1018"/>
                <a:gd name="T46" fmla="*/ 68 w 1018"/>
                <a:gd name="T47" fmla="*/ 943 h 1018"/>
                <a:gd name="T48" fmla="*/ 87 w 1018"/>
                <a:gd name="T49" fmla="*/ 834 h 1018"/>
                <a:gd name="T50" fmla="*/ 221 w 1018"/>
                <a:gd name="T51" fmla="*/ 736 h 1018"/>
                <a:gd name="T52" fmla="*/ 290 w 1018"/>
                <a:gd name="T53" fmla="*/ 712 h 1018"/>
                <a:gd name="T54" fmla="*/ 273 w 1018"/>
                <a:gd name="T55" fmla="*/ 670 h 1018"/>
                <a:gd name="T56" fmla="*/ 184 w 1018"/>
                <a:gd name="T57" fmla="*/ 680 h 1018"/>
                <a:gd name="T58" fmla="*/ 21 w 1018"/>
                <a:gd name="T59" fmla="*/ 827 h 1018"/>
                <a:gd name="T60" fmla="*/ 0 w 1018"/>
                <a:gd name="T61" fmla="*/ 937 h 1018"/>
                <a:gd name="T62" fmla="*/ 39 w 1018"/>
                <a:gd name="T63" fmla="*/ 1003 h 1018"/>
                <a:gd name="T64" fmla="*/ 843 w 1018"/>
                <a:gd name="T65" fmla="*/ 1018 h 1018"/>
                <a:gd name="T66" fmla="*/ 907 w 1018"/>
                <a:gd name="T67" fmla="*/ 978 h 1018"/>
                <a:gd name="T68" fmla="*/ 921 w 1018"/>
                <a:gd name="T69" fmla="*/ 902 h 1018"/>
                <a:gd name="T70" fmla="*/ 846 w 1018"/>
                <a:gd name="T71" fmla="*/ 744 h 1018"/>
                <a:gd name="T72" fmla="*/ 688 w 1018"/>
                <a:gd name="T73" fmla="*/ 669 h 1018"/>
                <a:gd name="T74" fmla="*/ 557 w 1018"/>
                <a:gd name="T75" fmla="*/ 64 h 1018"/>
                <a:gd name="T76" fmla="*/ 681 w 1018"/>
                <a:gd name="T77" fmla="*/ 130 h 1018"/>
                <a:gd name="T78" fmla="*/ 732 w 1018"/>
                <a:gd name="T79" fmla="*/ 290 h 1018"/>
                <a:gd name="T80" fmla="*/ 728 w 1018"/>
                <a:gd name="T81" fmla="*/ 379 h 1018"/>
                <a:gd name="T82" fmla="*/ 765 w 1018"/>
                <a:gd name="T83" fmla="*/ 393 h 1018"/>
                <a:gd name="T84" fmla="*/ 793 w 1018"/>
                <a:gd name="T85" fmla="*/ 331 h 1018"/>
                <a:gd name="T86" fmla="*/ 755 w 1018"/>
                <a:gd name="T87" fmla="*/ 128 h 1018"/>
                <a:gd name="T88" fmla="*/ 628 w 1018"/>
                <a:gd name="T89" fmla="*/ 14 h 1018"/>
                <a:gd name="T90" fmla="*/ 529 w 1018"/>
                <a:gd name="T91" fmla="*/ 2 h 1018"/>
                <a:gd name="T92" fmla="*/ 442 w 1018"/>
                <a:gd name="T93" fmla="*/ 37 h 1018"/>
                <a:gd name="T94" fmla="*/ 450 w 1018"/>
                <a:gd name="T95" fmla="*/ 82 h 1018"/>
                <a:gd name="T96" fmla="*/ 763 w 1018"/>
                <a:gd name="T97" fmla="*/ 540 h 1018"/>
                <a:gd name="T98" fmla="*/ 732 w 1018"/>
                <a:gd name="T99" fmla="*/ 573 h 1018"/>
                <a:gd name="T100" fmla="*/ 763 w 1018"/>
                <a:gd name="T101" fmla="*/ 605 h 1018"/>
                <a:gd name="T102" fmla="*/ 911 w 1018"/>
                <a:gd name="T103" fmla="*/ 678 h 1018"/>
                <a:gd name="T104" fmla="*/ 954 w 1018"/>
                <a:gd name="T105" fmla="*/ 809 h 1018"/>
                <a:gd name="T106" fmla="*/ 963 w 1018"/>
                <a:gd name="T107" fmla="*/ 853 h 1018"/>
                <a:gd name="T108" fmla="*/ 1003 w 1018"/>
                <a:gd name="T109" fmla="*/ 851 h 1018"/>
                <a:gd name="T110" fmla="*/ 1018 w 1018"/>
                <a:gd name="T111" fmla="*/ 803 h 1018"/>
                <a:gd name="T112" fmla="*/ 945 w 1018"/>
                <a:gd name="T113" fmla="*/ 619 h 1018"/>
                <a:gd name="T114" fmla="*/ 803 w 1018"/>
                <a:gd name="T115" fmla="*/ 544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8" h="1018">
                  <a:moveTo>
                    <a:pt x="462" y="700"/>
                  </a:moveTo>
                  <a:lnTo>
                    <a:pt x="462" y="700"/>
                  </a:lnTo>
                  <a:lnTo>
                    <a:pt x="474" y="699"/>
                  </a:lnTo>
                  <a:lnTo>
                    <a:pt x="485" y="698"/>
                  </a:lnTo>
                  <a:lnTo>
                    <a:pt x="497" y="696"/>
                  </a:lnTo>
                  <a:lnTo>
                    <a:pt x="509" y="694"/>
                  </a:lnTo>
                  <a:lnTo>
                    <a:pt x="521" y="691"/>
                  </a:lnTo>
                  <a:lnTo>
                    <a:pt x="533" y="686"/>
                  </a:lnTo>
                  <a:lnTo>
                    <a:pt x="543" y="682"/>
                  </a:lnTo>
                  <a:lnTo>
                    <a:pt x="554" y="677"/>
                  </a:lnTo>
                  <a:lnTo>
                    <a:pt x="565" y="671"/>
                  </a:lnTo>
                  <a:lnTo>
                    <a:pt x="576" y="665"/>
                  </a:lnTo>
                  <a:lnTo>
                    <a:pt x="595" y="650"/>
                  </a:lnTo>
                  <a:lnTo>
                    <a:pt x="613" y="634"/>
                  </a:lnTo>
                  <a:lnTo>
                    <a:pt x="630" y="614"/>
                  </a:lnTo>
                  <a:lnTo>
                    <a:pt x="645" y="594"/>
                  </a:lnTo>
                  <a:lnTo>
                    <a:pt x="659" y="571"/>
                  </a:lnTo>
                  <a:lnTo>
                    <a:pt x="671" y="548"/>
                  </a:lnTo>
                  <a:lnTo>
                    <a:pt x="681" y="522"/>
                  </a:lnTo>
                  <a:lnTo>
                    <a:pt x="689" y="495"/>
                  </a:lnTo>
                  <a:lnTo>
                    <a:pt x="695" y="467"/>
                  </a:lnTo>
                  <a:lnTo>
                    <a:pt x="699" y="439"/>
                  </a:lnTo>
                  <a:lnTo>
                    <a:pt x="700" y="409"/>
                  </a:lnTo>
                  <a:lnTo>
                    <a:pt x="700" y="409"/>
                  </a:lnTo>
                  <a:lnTo>
                    <a:pt x="699" y="379"/>
                  </a:lnTo>
                  <a:lnTo>
                    <a:pt x="695" y="352"/>
                  </a:lnTo>
                  <a:lnTo>
                    <a:pt x="689" y="324"/>
                  </a:lnTo>
                  <a:lnTo>
                    <a:pt x="681" y="297"/>
                  </a:lnTo>
                  <a:lnTo>
                    <a:pt x="671" y="271"/>
                  </a:lnTo>
                  <a:lnTo>
                    <a:pt x="659" y="247"/>
                  </a:lnTo>
                  <a:lnTo>
                    <a:pt x="645" y="225"/>
                  </a:lnTo>
                  <a:lnTo>
                    <a:pt x="630" y="205"/>
                  </a:lnTo>
                  <a:lnTo>
                    <a:pt x="613" y="185"/>
                  </a:lnTo>
                  <a:lnTo>
                    <a:pt x="595" y="169"/>
                  </a:lnTo>
                  <a:lnTo>
                    <a:pt x="576" y="154"/>
                  </a:lnTo>
                  <a:lnTo>
                    <a:pt x="565" y="148"/>
                  </a:lnTo>
                  <a:lnTo>
                    <a:pt x="554" y="142"/>
                  </a:lnTo>
                  <a:lnTo>
                    <a:pt x="543" y="137"/>
                  </a:lnTo>
                  <a:lnTo>
                    <a:pt x="533" y="133"/>
                  </a:lnTo>
                  <a:lnTo>
                    <a:pt x="521" y="128"/>
                  </a:lnTo>
                  <a:lnTo>
                    <a:pt x="509" y="125"/>
                  </a:lnTo>
                  <a:lnTo>
                    <a:pt x="497" y="123"/>
                  </a:lnTo>
                  <a:lnTo>
                    <a:pt x="485" y="121"/>
                  </a:lnTo>
                  <a:lnTo>
                    <a:pt x="474" y="120"/>
                  </a:lnTo>
                  <a:lnTo>
                    <a:pt x="462" y="120"/>
                  </a:lnTo>
                  <a:lnTo>
                    <a:pt x="462" y="120"/>
                  </a:lnTo>
                  <a:lnTo>
                    <a:pt x="449" y="120"/>
                  </a:lnTo>
                  <a:lnTo>
                    <a:pt x="437" y="121"/>
                  </a:lnTo>
                  <a:lnTo>
                    <a:pt x="425" y="123"/>
                  </a:lnTo>
                  <a:lnTo>
                    <a:pt x="414" y="125"/>
                  </a:lnTo>
                  <a:lnTo>
                    <a:pt x="402" y="128"/>
                  </a:lnTo>
                  <a:lnTo>
                    <a:pt x="391" y="132"/>
                  </a:lnTo>
                  <a:lnTo>
                    <a:pt x="379" y="137"/>
                  </a:lnTo>
                  <a:lnTo>
                    <a:pt x="368" y="142"/>
                  </a:lnTo>
                  <a:lnTo>
                    <a:pt x="358" y="148"/>
                  </a:lnTo>
                  <a:lnTo>
                    <a:pt x="347" y="154"/>
                  </a:lnTo>
                  <a:lnTo>
                    <a:pt x="337" y="162"/>
                  </a:lnTo>
                  <a:lnTo>
                    <a:pt x="327" y="169"/>
                  </a:lnTo>
                  <a:lnTo>
                    <a:pt x="317" y="178"/>
                  </a:lnTo>
                  <a:lnTo>
                    <a:pt x="308" y="187"/>
                  </a:lnTo>
                  <a:lnTo>
                    <a:pt x="299" y="197"/>
                  </a:lnTo>
                  <a:lnTo>
                    <a:pt x="290" y="207"/>
                  </a:lnTo>
                  <a:lnTo>
                    <a:pt x="290" y="207"/>
                  </a:lnTo>
                  <a:lnTo>
                    <a:pt x="275" y="228"/>
                  </a:lnTo>
                  <a:lnTo>
                    <a:pt x="261" y="251"/>
                  </a:lnTo>
                  <a:lnTo>
                    <a:pt x="249" y="274"/>
                  </a:lnTo>
                  <a:lnTo>
                    <a:pt x="241" y="300"/>
                  </a:lnTo>
                  <a:lnTo>
                    <a:pt x="233" y="326"/>
                  </a:lnTo>
                  <a:lnTo>
                    <a:pt x="227" y="354"/>
                  </a:lnTo>
                  <a:lnTo>
                    <a:pt x="224" y="382"/>
                  </a:lnTo>
                  <a:lnTo>
                    <a:pt x="223" y="409"/>
                  </a:lnTo>
                  <a:lnTo>
                    <a:pt x="223" y="409"/>
                  </a:lnTo>
                  <a:lnTo>
                    <a:pt x="224" y="439"/>
                  </a:lnTo>
                  <a:lnTo>
                    <a:pt x="228" y="467"/>
                  </a:lnTo>
                  <a:lnTo>
                    <a:pt x="233" y="495"/>
                  </a:lnTo>
                  <a:lnTo>
                    <a:pt x="242" y="522"/>
                  </a:lnTo>
                  <a:lnTo>
                    <a:pt x="251" y="548"/>
                  </a:lnTo>
                  <a:lnTo>
                    <a:pt x="263" y="571"/>
                  </a:lnTo>
                  <a:lnTo>
                    <a:pt x="277" y="594"/>
                  </a:lnTo>
                  <a:lnTo>
                    <a:pt x="293" y="614"/>
                  </a:lnTo>
                  <a:lnTo>
                    <a:pt x="309" y="634"/>
                  </a:lnTo>
                  <a:lnTo>
                    <a:pt x="328" y="650"/>
                  </a:lnTo>
                  <a:lnTo>
                    <a:pt x="348" y="665"/>
                  </a:lnTo>
                  <a:lnTo>
                    <a:pt x="358" y="671"/>
                  </a:lnTo>
                  <a:lnTo>
                    <a:pt x="368" y="677"/>
                  </a:lnTo>
                  <a:lnTo>
                    <a:pt x="379" y="682"/>
                  </a:lnTo>
                  <a:lnTo>
                    <a:pt x="391" y="686"/>
                  </a:lnTo>
                  <a:lnTo>
                    <a:pt x="402" y="691"/>
                  </a:lnTo>
                  <a:lnTo>
                    <a:pt x="414" y="694"/>
                  </a:lnTo>
                  <a:lnTo>
                    <a:pt x="425" y="696"/>
                  </a:lnTo>
                  <a:lnTo>
                    <a:pt x="437" y="698"/>
                  </a:lnTo>
                  <a:lnTo>
                    <a:pt x="449" y="699"/>
                  </a:lnTo>
                  <a:lnTo>
                    <a:pt x="462" y="700"/>
                  </a:lnTo>
                  <a:lnTo>
                    <a:pt x="462" y="700"/>
                  </a:lnTo>
                  <a:close/>
                  <a:moveTo>
                    <a:pt x="462" y="183"/>
                  </a:moveTo>
                  <a:lnTo>
                    <a:pt x="462" y="183"/>
                  </a:lnTo>
                  <a:lnTo>
                    <a:pt x="479" y="184"/>
                  </a:lnTo>
                  <a:lnTo>
                    <a:pt x="496" y="187"/>
                  </a:lnTo>
                  <a:lnTo>
                    <a:pt x="513" y="193"/>
                  </a:lnTo>
                  <a:lnTo>
                    <a:pt x="529" y="200"/>
                  </a:lnTo>
                  <a:lnTo>
                    <a:pt x="544" y="210"/>
                  </a:lnTo>
                  <a:lnTo>
                    <a:pt x="559" y="222"/>
                  </a:lnTo>
                  <a:lnTo>
                    <a:pt x="572" y="235"/>
                  </a:lnTo>
                  <a:lnTo>
                    <a:pt x="585" y="250"/>
                  </a:lnTo>
                  <a:lnTo>
                    <a:pt x="596" y="266"/>
                  </a:lnTo>
                  <a:lnTo>
                    <a:pt x="607" y="283"/>
                  </a:lnTo>
                  <a:lnTo>
                    <a:pt x="615" y="301"/>
                  </a:lnTo>
                  <a:lnTo>
                    <a:pt x="623" y="321"/>
                  </a:lnTo>
                  <a:lnTo>
                    <a:pt x="628" y="342"/>
                  </a:lnTo>
                  <a:lnTo>
                    <a:pt x="632" y="363"/>
                  </a:lnTo>
                  <a:lnTo>
                    <a:pt x="636" y="386"/>
                  </a:lnTo>
                  <a:lnTo>
                    <a:pt x="637" y="409"/>
                  </a:lnTo>
                  <a:lnTo>
                    <a:pt x="637" y="409"/>
                  </a:lnTo>
                  <a:lnTo>
                    <a:pt x="636" y="433"/>
                  </a:lnTo>
                  <a:lnTo>
                    <a:pt x="632" y="456"/>
                  </a:lnTo>
                  <a:lnTo>
                    <a:pt x="628" y="477"/>
                  </a:lnTo>
                  <a:lnTo>
                    <a:pt x="623" y="497"/>
                  </a:lnTo>
                  <a:lnTo>
                    <a:pt x="615" y="518"/>
                  </a:lnTo>
                  <a:lnTo>
                    <a:pt x="607" y="536"/>
                  </a:lnTo>
                  <a:lnTo>
                    <a:pt x="596" y="553"/>
                  </a:lnTo>
                  <a:lnTo>
                    <a:pt x="585" y="569"/>
                  </a:lnTo>
                  <a:lnTo>
                    <a:pt x="572" y="584"/>
                  </a:lnTo>
                  <a:lnTo>
                    <a:pt x="559" y="597"/>
                  </a:lnTo>
                  <a:lnTo>
                    <a:pt x="544" y="609"/>
                  </a:lnTo>
                  <a:lnTo>
                    <a:pt x="529" y="619"/>
                  </a:lnTo>
                  <a:lnTo>
                    <a:pt x="513" y="626"/>
                  </a:lnTo>
                  <a:lnTo>
                    <a:pt x="496" y="632"/>
                  </a:lnTo>
                  <a:lnTo>
                    <a:pt x="479" y="635"/>
                  </a:lnTo>
                  <a:lnTo>
                    <a:pt x="462" y="636"/>
                  </a:lnTo>
                  <a:lnTo>
                    <a:pt x="462" y="636"/>
                  </a:lnTo>
                  <a:lnTo>
                    <a:pt x="444" y="635"/>
                  </a:lnTo>
                  <a:lnTo>
                    <a:pt x="426" y="632"/>
                  </a:lnTo>
                  <a:lnTo>
                    <a:pt x="409" y="626"/>
                  </a:lnTo>
                  <a:lnTo>
                    <a:pt x="393" y="619"/>
                  </a:lnTo>
                  <a:lnTo>
                    <a:pt x="378" y="609"/>
                  </a:lnTo>
                  <a:lnTo>
                    <a:pt x="364" y="597"/>
                  </a:lnTo>
                  <a:lnTo>
                    <a:pt x="350" y="584"/>
                  </a:lnTo>
                  <a:lnTo>
                    <a:pt x="337" y="569"/>
                  </a:lnTo>
                  <a:lnTo>
                    <a:pt x="327" y="553"/>
                  </a:lnTo>
                  <a:lnTo>
                    <a:pt x="316" y="536"/>
                  </a:lnTo>
                  <a:lnTo>
                    <a:pt x="307" y="518"/>
                  </a:lnTo>
                  <a:lnTo>
                    <a:pt x="300" y="497"/>
                  </a:lnTo>
                  <a:lnTo>
                    <a:pt x="294" y="477"/>
                  </a:lnTo>
                  <a:lnTo>
                    <a:pt x="290" y="456"/>
                  </a:lnTo>
                  <a:lnTo>
                    <a:pt x="287" y="433"/>
                  </a:lnTo>
                  <a:lnTo>
                    <a:pt x="287" y="409"/>
                  </a:lnTo>
                  <a:lnTo>
                    <a:pt x="287" y="409"/>
                  </a:lnTo>
                  <a:lnTo>
                    <a:pt x="287" y="386"/>
                  </a:lnTo>
                  <a:lnTo>
                    <a:pt x="290" y="363"/>
                  </a:lnTo>
                  <a:lnTo>
                    <a:pt x="294" y="342"/>
                  </a:lnTo>
                  <a:lnTo>
                    <a:pt x="300" y="321"/>
                  </a:lnTo>
                  <a:lnTo>
                    <a:pt x="307" y="301"/>
                  </a:lnTo>
                  <a:lnTo>
                    <a:pt x="316" y="283"/>
                  </a:lnTo>
                  <a:lnTo>
                    <a:pt x="327" y="266"/>
                  </a:lnTo>
                  <a:lnTo>
                    <a:pt x="337" y="250"/>
                  </a:lnTo>
                  <a:lnTo>
                    <a:pt x="350" y="235"/>
                  </a:lnTo>
                  <a:lnTo>
                    <a:pt x="364" y="222"/>
                  </a:lnTo>
                  <a:lnTo>
                    <a:pt x="378" y="210"/>
                  </a:lnTo>
                  <a:lnTo>
                    <a:pt x="393" y="200"/>
                  </a:lnTo>
                  <a:lnTo>
                    <a:pt x="409" y="193"/>
                  </a:lnTo>
                  <a:lnTo>
                    <a:pt x="426" y="187"/>
                  </a:lnTo>
                  <a:lnTo>
                    <a:pt x="444" y="184"/>
                  </a:lnTo>
                  <a:lnTo>
                    <a:pt x="462" y="183"/>
                  </a:lnTo>
                  <a:lnTo>
                    <a:pt x="462" y="183"/>
                  </a:lnTo>
                  <a:close/>
                  <a:moveTo>
                    <a:pt x="661" y="668"/>
                  </a:moveTo>
                  <a:lnTo>
                    <a:pt x="661" y="668"/>
                  </a:lnTo>
                  <a:lnTo>
                    <a:pt x="655" y="668"/>
                  </a:lnTo>
                  <a:lnTo>
                    <a:pt x="650" y="670"/>
                  </a:lnTo>
                  <a:lnTo>
                    <a:pt x="644" y="673"/>
                  </a:lnTo>
                  <a:lnTo>
                    <a:pt x="639" y="678"/>
                  </a:lnTo>
                  <a:lnTo>
                    <a:pt x="636" y="682"/>
                  </a:lnTo>
                  <a:lnTo>
                    <a:pt x="632" y="687"/>
                  </a:lnTo>
                  <a:lnTo>
                    <a:pt x="630" y="694"/>
                  </a:lnTo>
                  <a:lnTo>
                    <a:pt x="630" y="700"/>
                  </a:lnTo>
                  <a:lnTo>
                    <a:pt x="630" y="700"/>
                  </a:lnTo>
                  <a:lnTo>
                    <a:pt x="630" y="706"/>
                  </a:lnTo>
                  <a:lnTo>
                    <a:pt x="632" y="712"/>
                  </a:lnTo>
                  <a:lnTo>
                    <a:pt x="636" y="717"/>
                  </a:lnTo>
                  <a:lnTo>
                    <a:pt x="639" y="722"/>
                  </a:lnTo>
                  <a:lnTo>
                    <a:pt x="644" y="726"/>
                  </a:lnTo>
                  <a:lnTo>
                    <a:pt x="650" y="729"/>
                  </a:lnTo>
                  <a:lnTo>
                    <a:pt x="655" y="731"/>
                  </a:lnTo>
                  <a:lnTo>
                    <a:pt x="661" y="731"/>
                  </a:lnTo>
                  <a:lnTo>
                    <a:pt x="661" y="731"/>
                  </a:lnTo>
                  <a:lnTo>
                    <a:pt x="682" y="732"/>
                  </a:lnTo>
                  <a:lnTo>
                    <a:pt x="701" y="736"/>
                  </a:lnTo>
                  <a:lnTo>
                    <a:pt x="720" y="740"/>
                  </a:lnTo>
                  <a:lnTo>
                    <a:pt x="739" y="747"/>
                  </a:lnTo>
                  <a:lnTo>
                    <a:pt x="756" y="755"/>
                  </a:lnTo>
                  <a:lnTo>
                    <a:pt x="772" y="766"/>
                  </a:lnTo>
                  <a:lnTo>
                    <a:pt x="787" y="776"/>
                  </a:lnTo>
                  <a:lnTo>
                    <a:pt x="801" y="789"/>
                  </a:lnTo>
                  <a:lnTo>
                    <a:pt x="814" y="803"/>
                  </a:lnTo>
                  <a:lnTo>
                    <a:pt x="826" y="818"/>
                  </a:lnTo>
                  <a:lnTo>
                    <a:pt x="835" y="834"/>
                  </a:lnTo>
                  <a:lnTo>
                    <a:pt x="844" y="851"/>
                  </a:lnTo>
                  <a:lnTo>
                    <a:pt x="850" y="870"/>
                  </a:lnTo>
                  <a:lnTo>
                    <a:pt x="854" y="889"/>
                  </a:lnTo>
                  <a:lnTo>
                    <a:pt x="858" y="908"/>
                  </a:lnTo>
                  <a:lnTo>
                    <a:pt x="859" y="929"/>
                  </a:lnTo>
                  <a:lnTo>
                    <a:pt x="859" y="929"/>
                  </a:lnTo>
                  <a:lnTo>
                    <a:pt x="859" y="934"/>
                  </a:lnTo>
                  <a:lnTo>
                    <a:pt x="857" y="938"/>
                  </a:lnTo>
                  <a:lnTo>
                    <a:pt x="854" y="943"/>
                  </a:lnTo>
                  <a:lnTo>
                    <a:pt x="851" y="947"/>
                  </a:lnTo>
                  <a:lnTo>
                    <a:pt x="848" y="950"/>
                  </a:lnTo>
                  <a:lnTo>
                    <a:pt x="844" y="952"/>
                  </a:lnTo>
                  <a:lnTo>
                    <a:pt x="838" y="953"/>
                  </a:lnTo>
                  <a:lnTo>
                    <a:pt x="833" y="954"/>
                  </a:lnTo>
                  <a:lnTo>
                    <a:pt x="89" y="954"/>
                  </a:lnTo>
                  <a:lnTo>
                    <a:pt x="89" y="954"/>
                  </a:lnTo>
                  <a:lnTo>
                    <a:pt x="84" y="953"/>
                  </a:lnTo>
                  <a:lnTo>
                    <a:pt x="80" y="952"/>
                  </a:lnTo>
                  <a:lnTo>
                    <a:pt x="76" y="950"/>
                  </a:lnTo>
                  <a:lnTo>
                    <a:pt x="71" y="947"/>
                  </a:lnTo>
                  <a:lnTo>
                    <a:pt x="68" y="943"/>
                  </a:lnTo>
                  <a:lnTo>
                    <a:pt x="66" y="938"/>
                  </a:lnTo>
                  <a:lnTo>
                    <a:pt x="65" y="934"/>
                  </a:lnTo>
                  <a:lnTo>
                    <a:pt x="64" y="929"/>
                  </a:lnTo>
                  <a:lnTo>
                    <a:pt x="64" y="929"/>
                  </a:lnTo>
                  <a:lnTo>
                    <a:pt x="65" y="908"/>
                  </a:lnTo>
                  <a:lnTo>
                    <a:pt x="68" y="889"/>
                  </a:lnTo>
                  <a:lnTo>
                    <a:pt x="72" y="870"/>
                  </a:lnTo>
                  <a:lnTo>
                    <a:pt x="80" y="851"/>
                  </a:lnTo>
                  <a:lnTo>
                    <a:pt x="87" y="834"/>
                  </a:lnTo>
                  <a:lnTo>
                    <a:pt x="98" y="818"/>
                  </a:lnTo>
                  <a:lnTo>
                    <a:pt x="109" y="803"/>
                  </a:lnTo>
                  <a:lnTo>
                    <a:pt x="122" y="789"/>
                  </a:lnTo>
                  <a:lnTo>
                    <a:pt x="136" y="776"/>
                  </a:lnTo>
                  <a:lnTo>
                    <a:pt x="151" y="766"/>
                  </a:lnTo>
                  <a:lnTo>
                    <a:pt x="167" y="755"/>
                  </a:lnTo>
                  <a:lnTo>
                    <a:pt x="184" y="747"/>
                  </a:lnTo>
                  <a:lnTo>
                    <a:pt x="202" y="740"/>
                  </a:lnTo>
                  <a:lnTo>
                    <a:pt x="221" y="736"/>
                  </a:lnTo>
                  <a:lnTo>
                    <a:pt x="241" y="732"/>
                  </a:lnTo>
                  <a:lnTo>
                    <a:pt x="261" y="731"/>
                  </a:lnTo>
                  <a:lnTo>
                    <a:pt x="261" y="731"/>
                  </a:lnTo>
                  <a:lnTo>
                    <a:pt x="268" y="731"/>
                  </a:lnTo>
                  <a:lnTo>
                    <a:pt x="273" y="729"/>
                  </a:lnTo>
                  <a:lnTo>
                    <a:pt x="278" y="726"/>
                  </a:lnTo>
                  <a:lnTo>
                    <a:pt x="284" y="722"/>
                  </a:lnTo>
                  <a:lnTo>
                    <a:pt x="287" y="717"/>
                  </a:lnTo>
                  <a:lnTo>
                    <a:pt x="290" y="712"/>
                  </a:lnTo>
                  <a:lnTo>
                    <a:pt x="292" y="706"/>
                  </a:lnTo>
                  <a:lnTo>
                    <a:pt x="293" y="700"/>
                  </a:lnTo>
                  <a:lnTo>
                    <a:pt x="293" y="700"/>
                  </a:lnTo>
                  <a:lnTo>
                    <a:pt x="292" y="694"/>
                  </a:lnTo>
                  <a:lnTo>
                    <a:pt x="290" y="687"/>
                  </a:lnTo>
                  <a:lnTo>
                    <a:pt x="287" y="682"/>
                  </a:lnTo>
                  <a:lnTo>
                    <a:pt x="284" y="678"/>
                  </a:lnTo>
                  <a:lnTo>
                    <a:pt x="278" y="673"/>
                  </a:lnTo>
                  <a:lnTo>
                    <a:pt x="273" y="670"/>
                  </a:lnTo>
                  <a:lnTo>
                    <a:pt x="268" y="668"/>
                  </a:lnTo>
                  <a:lnTo>
                    <a:pt x="261" y="668"/>
                  </a:lnTo>
                  <a:lnTo>
                    <a:pt x="261" y="668"/>
                  </a:lnTo>
                  <a:lnTo>
                    <a:pt x="247" y="668"/>
                  </a:lnTo>
                  <a:lnTo>
                    <a:pt x="234" y="669"/>
                  </a:lnTo>
                  <a:lnTo>
                    <a:pt x="221" y="671"/>
                  </a:lnTo>
                  <a:lnTo>
                    <a:pt x="209" y="673"/>
                  </a:lnTo>
                  <a:lnTo>
                    <a:pt x="196" y="677"/>
                  </a:lnTo>
                  <a:lnTo>
                    <a:pt x="184" y="680"/>
                  </a:lnTo>
                  <a:lnTo>
                    <a:pt x="159" y="688"/>
                  </a:lnTo>
                  <a:lnTo>
                    <a:pt x="137" y="699"/>
                  </a:lnTo>
                  <a:lnTo>
                    <a:pt x="115" y="712"/>
                  </a:lnTo>
                  <a:lnTo>
                    <a:pt x="95" y="727"/>
                  </a:lnTo>
                  <a:lnTo>
                    <a:pt x="77" y="744"/>
                  </a:lnTo>
                  <a:lnTo>
                    <a:pt x="59" y="762"/>
                  </a:lnTo>
                  <a:lnTo>
                    <a:pt x="44" y="783"/>
                  </a:lnTo>
                  <a:lnTo>
                    <a:pt x="32" y="804"/>
                  </a:lnTo>
                  <a:lnTo>
                    <a:pt x="21" y="827"/>
                  </a:lnTo>
                  <a:lnTo>
                    <a:pt x="12" y="851"/>
                  </a:lnTo>
                  <a:lnTo>
                    <a:pt x="8" y="863"/>
                  </a:lnTo>
                  <a:lnTo>
                    <a:pt x="6" y="876"/>
                  </a:lnTo>
                  <a:lnTo>
                    <a:pt x="4" y="889"/>
                  </a:lnTo>
                  <a:lnTo>
                    <a:pt x="1" y="902"/>
                  </a:lnTo>
                  <a:lnTo>
                    <a:pt x="0" y="915"/>
                  </a:lnTo>
                  <a:lnTo>
                    <a:pt x="0" y="929"/>
                  </a:lnTo>
                  <a:lnTo>
                    <a:pt x="0" y="929"/>
                  </a:lnTo>
                  <a:lnTo>
                    <a:pt x="0" y="937"/>
                  </a:lnTo>
                  <a:lnTo>
                    <a:pt x="3" y="947"/>
                  </a:lnTo>
                  <a:lnTo>
                    <a:pt x="5" y="956"/>
                  </a:lnTo>
                  <a:lnTo>
                    <a:pt x="7" y="963"/>
                  </a:lnTo>
                  <a:lnTo>
                    <a:pt x="11" y="971"/>
                  </a:lnTo>
                  <a:lnTo>
                    <a:pt x="15" y="978"/>
                  </a:lnTo>
                  <a:lnTo>
                    <a:pt x="21" y="986"/>
                  </a:lnTo>
                  <a:lnTo>
                    <a:pt x="26" y="992"/>
                  </a:lnTo>
                  <a:lnTo>
                    <a:pt x="33" y="997"/>
                  </a:lnTo>
                  <a:lnTo>
                    <a:pt x="39" y="1003"/>
                  </a:lnTo>
                  <a:lnTo>
                    <a:pt x="47" y="1007"/>
                  </a:lnTo>
                  <a:lnTo>
                    <a:pt x="55" y="1010"/>
                  </a:lnTo>
                  <a:lnTo>
                    <a:pt x="63" y="1014"/>
                  </a:lnTo>
                  <a:lnTo>
                    <a:pt x="71" y="1016"/>
                  </a:lnTo>
                  <a:lnTo>
                    <a:pt x="80" y="1018"/>
                  </a:lnTo>
                  <a:lnTo>
                    <a:pt x="89" y="1018"/>
                  </a:lnTo>
                  <a:lnTo>
                    <a:pt x="833" y="1018"/>
                  </a:lnTo>
                  <a:lnTo>
                    <a:pt x="833" y="1018"/>
                  </a:lnTo>
                  <a:lnTo>
                    <a:pt x="843" y="1018"/>
                  </a:lnTo>
                  <a:lnTo>
                    <a:pt x="851" y="1016"/>
                  </a:lnTo>
                  <a:lnTo>
                    <a:pt x="860" y="1014"/>
                  </a:lnTo>
                  <a:lnTo>
                    <a:pt x="868" y="1010"/>
                  </a:lnTo>
                  <a:lnTo>
                    <a:pt x="876" y="1007"/>
                  </a:lnTo>
                  <a:lnTo>
                    <a:pt x="883" y="1003"/>
                  </a:lnTo>
                  <a:lnTo>
                    <a:pt x="890" y="997"/>
                  </a:lnTo>
                  <a:lnTo>
                    <a:pt x="896" y="992"/>
                  </a:lnTo>
                  <a:lnTo>
                    <a:pt x="902" y="986"/>
                  </a:lnTo>
                  <a:lnTo>
                    <a:pt x="907" y="978"/>
                  </a:lnTo>
                  <a:lnTo>
                    <a:pt x="911" y="971"/>
                  </a:lnTo>
                  <a:lnTo>
                    <a:pt x="916" y="963"/>
                  </a:lnTo>
                  <a:lnTo>
                    <a:pt x="919" y="956"/>
                  </a:lnTo>
                  <a:lnTo>
                    <a:pt x="921" y="947"/>
                  </a:lnTo>
                  <a:lnTo>
                    <a:pt x="922" y="937"/>
                  </a:lnTo>
                  <a:lnTo>
                    <a:pt x="922" y="929"/>
                  </a:lnTo>
                  <a:lnTo>
                    <a:pt x="922" y="929"/>
                  </a:lnTo>
                  <a:lnTo>
                    <a:pt x="922" y="915"/>
                  </a:lnTo>
                  <a:lnTo>
                    <a:pt x="921" y="902"/>
                  </a:lnTo>
                  <a:lnTo>
                    <a:pt x="920" y="889"/>
                  </a:lnTo>
                  <a:lnTo>
                    <a:pt x="918" y="876"/>
                  </a:lnTo>
                  <a:lnTo>
                    <a:pt x="915" y="863"/>
                  </a:lnTo>
                  <a:lnTo>
                    <a:pt x="911" y="851"/>
                  </a:lnTo>
                  <a:lnTo>
                    <a:pt x="902" y="827"/>
                  </a:lnTo>
                  <a:lnTo>
                    <a:pt x="891" y="804"/>
                  </a:lnTo>
                  <a:lnTo>
                    <a:pt x="878" y="783"/>
                  </a:lnTo>
                  <a:lnTo>
                    <a:pt x="863" y="762"/>
                  </a:lnTo>
                  <a:lnTo>
                    <a:pt x="846" y="744"/>
                  </a:lnTo>
                  <a:lnTo>
                    <a:pt x="828" y="727"/>
                  </a:lnTo>
                  <a:lnTo>
                    <a:pt x="807" y="712"/>
                  </a:lnTo>
                  <a:lnTo>
                    <a:pt x="786" y="699"/>
                  </a:lnTo>
                  <a:lnTo>
                    <a:pt x="763" y="688"/>
                  </a:lnTo>
                  <a:lnTo>
                    <a:pt x="740" y="680"/>
                  </a:lnTo>
                  <a:lnTo>
                    <a:pt x="727" y="677"/>
                  </a:lnTo>
                  <a:lnTo>
                    <a:pt x="714" y="673"/>
                  </a:lnTo>
                  <a:lnTo>
                    <a:pt x="701" y="671"/>
                  </a:lnTo>
                  <a:lnTo>
                    <a:pt x="688" y="669"/>
                  </a:lnTo>
                  <a:lnTo>
                    <a:pt x="675" y="668"/>
                  </a:lnTo>
                  <a:lnTo>
                    <a:pt x="661" y="668"/>
                  </a:lnTo>
                  <a:lnTo>
                    <a:pt x="661" y="668"/>
                  </a:lnTo>
                  <a:close/>
                  <a:moveTo>
                    <a:pt x="484" y="84"/>
                  </a:moveTo>
                  <a:lnTo>
                    <a:pt x="484" y="84"/>
                  </a:lnTo>
                  <a:lnTo>
                    <a:pt x="501" y="75"/>
                  </a:lnTo>
                  <a:lnTo>
                    <a:pt x="520" y="68"/>
                  </a:lnTo>
                  <a:lnTo>
                    <a:pt x="538" y="65"/>
                  </a:lnTo>
                  <a:lnTo>
                    <a:pt x="557" y="64"/>
                  </a:lnTo>
                  <a:lnTo>
                    <a:pt x="557" y="64"/>
                  </a:lnTo>
                  <a:lnTo>
                    <a:pt x="574" y="65"/>
                  </a:lnTo>
                  <a:lnTo>
                    <a:pt x="592" y="68"/>
                  </a:lnTo>
                  <a:lnTo>
                    <a:pt x="609" y="74"/>
                  </a:lnTo>
                  <a:lnTo>
                    <a:pt x="625" y="81"/>
                  </a:lnTo>
                  <a:lnTo>
                    <a:pt x="640" y="91"/>
                  </a:lnTo>
                  <a:lnTo>
                    <a:pt x="655" y="103"/>
                  </a:lnTo>
                  <a:lnTo>
                    <a:pt x="668" y="115"/>
                  </a:lnTo>
                  <a:lnTo>
                    <a:pt x="681" y="130"/>
                  </a:lnTo>
                  <a:lnTo>
                    <a:pt x="691" y="147"/>
                  </a:lnTo>
                  <a:lnTo>
                    <a:pt x="702" y="164"/>
                  </a:lnTo>
                  <a:lnTo>
                    <a:pt x="711" y="182"/>
                  </a:lnTo>
                  <a:lnTo>
                    <a:pt x="718" y="202"/>
                  </a:lnTo>
                  <a:lnTo>
                    <a:pt x="724" y="223"/>
                  </a:lnTo>
                  <a:lnTo>
                    <a:pt x="728" y="244"/>
                  </a:lnTo>
                  <a:lnTo>
                    <a:pt x="731" y="267"/>
                  </a:lnTo>
                  <a:lnTo>
                    <a:pt x="732" y="290"/>
                  </a:lnTo>
                  <a:lnTo>
                    <a:pt x="732" y="290"/>
                  </a:lnTo>
                  <a:lnTo>
                    <a:pt x="731" y="306"/>
                  </a:lnTo>
                  <a:lnTo>
                    <a:pt x="730" y="324"/>
                  </a:lnTo>
                  <a:lnTo>
                    <a:pt x="728" y="340"/>
                  </a:lnTo>
                  <a:lnTo>
                    <a:pt x="725" y="356"/>
                  </a:lnTo>
                  <a:lnTo>
                    <a:pt x="725" y="356"/>
                  </a:lnTo>
                  <a:lnTo>
                    <a:pt x="724" y="362"/>
                  </a:lnTo>
                  <a:lnTo>
                    <a:pt x="724" y="369"/>
                  </a:lnTo>
                  <a:lnTo>
                    <a:pt x="726" y="374"/>
                  </a:lnTo>
                  <a:lnTo>
                    <a:pt x="728" y="379"/>
                  </a:lnTo>
                  <a:lnTo>
                    <a:pt x="732" y="385"/>
                  </a:lnTo>
                  <a:lnTo>
                    <a:pt x="736" y="389"/>
                  </a:lnTo>
                  <a:lnTo>
                    <a:pt x="742" y="391"/>
                  </a:lnTo>
                  <a:lnTo>
                    <a:pt x="748" y="393"/>
                  </a:lnTo>
                  <a:lnTo>
                    <a:pt x="748" y="393"/>
                  </a:lnTo>
                  <a:lnTo>
                    <a:pt x="756" y="394"/>
                  </a:lnTo>
                  <a:lnTo>
                    <a:pt x="756" y="394"/>
                  </a:lnTo>
                  <a:lnTo>
                    <a:pt x="761" y="394"/>
                  </a:lnTo>
                  <a:lnTo>
                    <a:pt x="765" y="393"/>
                  </a:lnTo>
                  <a:lnTo>
                    <a:pt x="771" y="391"/>
                  </a:lnTo>
                  <a:lnTo>
                    <a:pt x="775" y="388"/>
                  </a:lnTo>
                  <a:lnTo>
                    <a:pt x="778" y="385"/>
                  </a:lnTo>
                  <a:lnTo>
                    <a:pt x="782" y="380"/>
                  </a:lnTo>
                  <a:lnTo>
                    <a:pt x="785" y="375"/>
                  </a:lnTo>
                  <a:lnTo>
                    <a:pt x="786" y="370"/>
                  </a:lnTo>
                  <a:lnTo>
                    <a:pt x="786" y="370"/>
                  </a:lnTo>
                  <a:lnTo>
                    <a:pt x="790" y="350"/>
                  </a:lnTo>
                  <a:lnTo>
                    <a:pt x="793" y="331"/>
                  </a:lnTo>
                  <a:lnTo>
                    <a:pt x="794" y="311"/>
                  </a:lnTo>
                  <a:lnTo>
                    <a:pt x="795" y="290"/>
                  </a:lnTo>
                  <a:lnTo>
                    <a:pt x="795" y="290"/>
                  </a:lnTo>
                  <a:lnTo>
                    <a:pt x="794" y="260"/>
                  </a:lnTo>
                  <a:lnTo>
                    <a:pt x="790" y="231"/>
                  </a:lnTo>
                  <a:lnTo>
                    <a:pt x="785" y="203"/>
                  </a:lnTo>
                  <a:lnTo>
                    <a:pt x="776" y="178"/>
                  </a:lnTo>
                  <a:lnTo>
                    <a:pt x="767" y="152"/>
                  </a:lnTo>
                  <a:lnTo>
                    <a:pt x="755" y="128"/>
                  </a:lnTo>
                  <a:lnTo>
                    <a:pt x="741" y="106"/>
                  </a:lnTo>
                  <a:lnTo>
                    <a:pt x="726" y="85"/>
                  </a:lnTo>
                  <a:lnTo>
                    <a:pt x="709" y="66"/>
                  </a:lnTo>
                  <a:lnTo>
                    <a:pt x="690" y="50"/>
                  </a:lnTo>
                  <a:lnTo>
                    <a:pt x="670" y="35"/>
                  </a:lnTo>
                  <a:lnTo>
                    <a:pt x="660" y="29"/>
                  </a:lnTo>
                  <a:lnTo>
                    <a:pt x="650" y="23"/>
                  </a:lnTo>
                  <a:lnTo>
                    <a:pt x="639" y="18"/>
                  </a:lnTo>
                  <a:lnTo>
                    <a:pt x="628" y="14"/>
                  </a:lnTo>
                  <a:lnTo>
                    <a:pt x="616" y="9"/>
                  </a:lnTo>
                  <a:lnTo>
                    <a:pt x="604" y="6"/>
                  </a:lnTo>
                  <a:lnTo>
                    <a:pt x="593" y="3"/>
                  </a:lnTo>
                  <a:lnTo>
                    <a:pt x="581" y="2"/>
                  </a:lnTo>
                  <a:lnTo>
                    <a:pt x="569" y="1"/>
                  </a:lnTo>
                  <a:lnTo>
                    <a:pt x="557" y="0"/>
                  </a:lnTo>
                  <a:lnTo>
                    <a:pt x="557" y="0"/>
                  </a:lnTo>
                  <a:lnTo>
                    <a:pt x="543" y="1"/>
                  </a:lnTo>
                  <a:lnTo>
                    <a:pt x="529" y="2"/>
                  </a:lnTo>
                  <a:lnTo>
                    <a:pt x="517" y="4"/>
                  </a:lnTo>
                  <a:lnTo>
                    <a:pt x="503" y="7"/>
                  </a:lnTo>
                  <a:lnTo>
                    <a:pt x="490" y="11"/>
                  </a:lnTo>
                  <a:lnTo>
                    <a:pt x="477" y="17"/>
                  </a:lnTo>
                  <a:lnTo>
                    <a:pt x="465" y="22"/>
                  </a:lnTo>
                  <a:lnTo>
                    <a:pt x="452" y="30"/>
                  </a:lnTo>
                  <a:lnTo>
                    <a:pt x="452" y="30"/>
                  </a:lnTo>
                  <a:lnTo>
                    <a:pt x="447" y="33"/>
                  </a:lnTo>
                  <a:lnTo>
                    <a:pt x="442" y="37"/>
                  </a:lnTo>
                  <a:lnTo>
                    <a:pt x="439" y="43"/>
                  </a:lnTo>
                  <a:lnTo>
                    <a:pt x="438" y="49"/>
                  </a:lnTo>
                  <a:lnTo>
                    <a:pt x="437" y="54"/>
                  </a:lnTo>
                  <a:lnTo>
                    <a:pt x="437" y="61"/>
                  </a:lnTo>
                  <a:lnTo>
                    <a:pt x="438" y="67"/>
                  </a:lnTo>
                  <a:lnTo>
                    <a:pt x="441" y="73"/>
                  </a:lnTo>
                  <a:lnTo>
                    <a:pt x="441" y="73"/>
                  </a:lnTo>
                  <a:lnTo>
                    <a:pt x="445" y="78"/>
                  </a:lnTo>
                  <a:lnTo>
                    <a:pt x="450" y="82"/>
                  </a:lnTo>
                  <a:lnTo>
                    <a:pt x="455" y="85"/>
                  </a:lnTo>
                  <a:lnTo>
                    <a:pt x="461" y="88"/>
                  </a:lnTo>
                  <a:lnTo>
                    <a:pt x="467" y="89"/>
                  </a:lnTo>
                  <a:lnTo>
                    <a:pt x="473" y="88"/>
                  </a:lnTo>
                  <a:lnTo>
                    <a:pt x="479" y="87"/>
                  </a:lnTo>
                  <a:lnTo>
                    <a:pt x="484" y="84"/>
                  </a:lnTo>
                  <a:lnTo>
                    <a:pt x="484" y="84"/>
                  </a:lnTo>
                  <a:close/>
                  <a:moveTo>
                    <a:pt x="763" y="540"/>
                  </a:moveTo>
                  <a:lnTo>
                    <a:pt x="763" y="540"/>
                  </a:lnTo>
                  <a:lnTo>
                    <a:pt x="757" y="541"/>
                  </a:lnTo>
                  <a:lnTo>
                    <a:pt x="751" y="544"/>
                  </a:lnTo>
                  <a:lnTo>
                    <a:pt x="746" y="546"/>
                  </a:lnTo>
                  <a:lnTo>
                    <a:pt x="741" y="550"/>
                  </a:lnTo>
                  <a:lnTo>
                    <a:pt x="738" y="554"/>
                  </a:lnTo>
                  <a:lnTo>
                    <a:pt x="734" y="560"/>
                  </a:lnTo>
                  <a:lnTo>
                    <a:pt x="732" y="566"/>
                  </a:lnTo>
                  <a:lnTo>
                    <a:pt x="732" y="573"/>
                  </a:lnTo>
                  <a:lnTo>
                    <a:pt x="732" y="573"/>
                  </a:lnTo>
                  <a:lnTo>
                    <a:pt x="732" y="579"/>
                  </a:lnTo>
                  <a:lnTo>
                    <a:pt x="734" y="584"/>
                  </a:lnTo>
                  <a:lnTo>
                    <a:pt x="738" y="590"/>
                  </a:lnTo>
                  <a:lnTo>
                    <a:pt x="741" y="595"/>
                  </a:lnTo>
                  <a:lnTo>
                    <a:pt x="746" y="598"/>
                  </a:lnTo>
                  <a:lnTo>
                    <a:pt x="751" y="602"/>
                  </a:lnTo>
                  <a:lnTo>
                    <a:pt x="757" y="604"/>
                  </a:lnTo>
                  <a:lnTo>
                    <a:pt x="763" y="605"/>
                  </a:lnTo>
                  <a:lnTo>
                    <a:pt x="763" y="605"/>
                  </a:lnTo>
                  <a:lnTo>
                    <a:pt x="784" y="606"/>
                  </a:lnTo>
                  <a:lnTo>
                    <a:pt x="803" y="608"/>
                  </a:lnTo>
                  <a:lnTo>
                    <a:pt x="821" y="613"/>
                  </a:lnTo>
                  <a:lnTo>
                    <a:pt x="839" y="620"/>
                  </a:lnTo>
                  <a:lnTo>
                    <a:pt x="856" y="628"/>
                  </a:lnTo>
                  <a:lnTo>
                    <a:pt x="872" y="639"/>
                  </a:lnTo>
                  <a:lnTo>
                    <a:pt x="887" y="650"/>
                  </a:lnTo>
                  <a:lnTo>
                    <a:pt x="900" y="663"/>
                  </a:lnTo>
                  <a:lnTo>
                    <a:pt x="911" y="678"/>
                  </a:lnTo>
                  <a:lnTo>
                    <a:pt x="923" y="693"/>
                  </a:lnTo>
                  <a:lnTo>
                    <a:pt x="932" y="709"/>
                  </a:lnTo>
                  <a:lnTo>
                    <a:pt x="940" y="727"/>
                  </a:lnTo>
                  <a:lnTo>
                    <a:pt x="946" y="745"/>
                  </a:lnTo>
                  <a:lnTo>
                    <a:pt x="951" y="764"/>
                  </a:lnTo>
                  <a:lnTo>
                    <a:pt x="953" y="784"/>
                  </a:lnTo>
                  <a:lnTo>
                    <a:pt x="954" y="803"/>
                  </a:lnTo>
                  <a:lnTo>
                    <a:pt x="954" y="803"/>
                  </a:lnTo>
                  <a:lnTo>
                    <a:pt x="954" y="809"/>
                  </a:lnTo>
                  <a:lnTo>
                    <a:pt x="952" y="814"/>
                  </a:lnTo>
                  <a:lnTo>
                    <a:pt x="952" y="814"/>
                  </a:lnTo>
                  <a:lnTo>
                    <a:pt x="950" y="820"/>
                  </a:lnTo>
                  <a:lnTo>
                    <a:pt x="950" y="827"/>
                  </a:lnTo>
                  <a:lnTo>
                    <a:pt x="950" y="832"/>
                  </a:lnTo>
                  <a:lnTo>
                    <a:pt x="952" y="839"/>
                  </a:lnTo>
                  <a:lnTo>
                    <a:pt x="954" y="844"/>
                  </a:lnTo>
                  <a:lnTo>
                    <a:pt x="959" y="848"/>
                  </a:lnTo>
                  <a:lnTo>
                    <a:pt x="963" y="853"/>
                  </a:lnTo>
                  <a:lnTo>
                    <a:pt x="968" y="856"/>
                  </a:lnTo>
                  <a:lnTo>
                    <a:pt x="968" y="856"/>
                  </a:lnTo>
                  <a:lnTo>
                    <a:pt x="975" y="858"/>
                  </a:lnTo>
                  <a:lnTo>
                    <a:pt x="981" y="859"/>
                  </a:lnTo>
                  <a:lnTo>
                    <a:pt x="981" y="859"/>
                  </a:lnTo>
                  <a:lnTo>
                    <a:pt x="985" y="858"/>
                  </a:lnTo>
                  <a:lnTo>
                    <a:pt x="990" y="857"/>
                  </a:lnTo>
                  <a:lnTo>
                    <a:pt x="998" y="854"/>
                  </a:lnTo>
                  <a:lnTo>
                    <a:pt x="1003" y="851"/>
                  </a:lnTo>
                  <a:lnTo>
                    <a:pt x="1006" y="848"/>
                  </a:lnTo>
                  <a:lnTo>
                    <a:pt x="1008" y="844"/>
                  </a:lnTo>
                  <a:lnTo>
                    <a:pt x="1010" y="840"/>
                  </a:lnTo>
                  <a:lnTo>
                    <a:pt x="1010" y="840"/>
                  </a:lnTo>
                  <a:lnTo>
                    <a:pt x="1013" y="831"/>
                  </a:lnTo>
                  <a:lnTo>
                    <a:pt x="1017" y="823"/>
                  </a:lnTo>
                  <a:lnTo>
                    <a:pt x="1018" y="813"/>
                  </a:lnTo>
                  <a:lnTo>
                    <a:pt x="1018" y="803"/>
                  </a:lnTo>
                  <a:lnTo>
                    <a:pt x="1018" y="803"/>
                  </a:lnTo>
                  <a:lnTo>
                    <a:pt x="1018" y="790"/>
                  </a:lnTo>
                  <a:lnTo>
                    <a:pt x="1017" y="777"/>
                  </a:lnTo>
                  <a:lnTo>
                    <a:pt x="1013" y="751"/>
                  </a:lnTo>
                  <a:lnTo>
                    <a:pt x="1007" y="726"/>
                  </a:lnTo>
                  <a:lnTo>
                    <a:pt x="998" y="702"/>
                  </a:lnTo>
                  <a:lnTo>
                    <a:pt x="988" y="679"/>
                  </a:lnTo>
                  <a:lnTo>
                    <a:pt x="976" y="657"/>
                  </a:lnTo>
                  <a:lnTo>
                    <a:pt x="961" y="637"/>
                  </a:lnTo>
                  <a:lnTo>
                    <a:pt x="945" y="619"/>
                  </a:lnTo>
                  <a:lnTo>
                    <a:pt x="926" y="602"/>
                  </a:lnTo>
                  <a:lnTo>
                    <a:pt x="907" y="585"/>
                  </a:lnTo>
                  <a:lnTo>
                    <a:pt x="887" y="573"/>
                  </a:lnTo>
                  <a:lnTo>
                    <a:pt x="864" y="562"/>
                  </a:lnTo>
                  <a:lnTo>
                    <a:pt x="852" y="556"/>
                  </a:lnTo>
                  <a:lnTo>
                    <a:pt x="841" y="552"/>
                  </a:lnTo>
                  <a:lnTo>
                    <a:pt x="829" y="549"/>
                  </a:lnTo>
                  <a:lnTo>
                    <a:pt x="816" y="546"/>
                  </a:lnTo>
                  <a:lnTo>
                    <a:pt x="803" y="544"/>
                  </a:lnTo>
                  <a:lnTo>
                    <a:pt x="790" y="542"/>
                  </a:lnTo>
                  <a:lnTo>
                    <a:pt x="777" y="541"/>
                  </a:lnTo>
                  <a:lnTo>
                    <a:pt x="763" y="540"/>
                  </a:lnTo>
                  <a:lnTo>
                    <a:pt x="763" y="540"/>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grpSp>
        <p:nvGrpSpPr>
          <p:cNvPr id="11" name="组合 41"/>
          <p:cNvGrpSpPr/>
          <p:nvPr/>
        </p:nvGrpSpPr>
        <p:grpSpPr>
          <a:xfrm>
            <a:off x="3565349" y="1322642"/>
            <a:ext cx="652286" cy="652374"/>
            <a:chOff x="4753799" y="1762689"/>
            <a:chExt cx="869714" cy="869714"/>
          </a:xfrm>
        </p:grpSpPr>
        <p:sp>
          <p:nvSpPr>
            <p:cNvPr id="17" name="椭圆 16"/>
            <p:cNvSpPr/>
            <p:nvPr/>
          </p:nvSpPr>
          <p:spPr>
            <a:xfrm>
              <a:off x="4753799" y="1762689"/>
              <a:ext cx="869714" cy="8697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8" name="Freeform 101"/>
            <p:cNvSpPr>
              <a:spLocks noEditPoints="1"/>
            </p:cNvSpPr>
            <p:nvPr/>
          </p:nvSpPr>
          <p:spPr bwMode="auto">
            <a:xfrm>
              <a:off x="5075800" y="2035621"/>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chemeClr val="bg1"/>
            </a:solidFill>
            <a:ln>
              <a:noFill/>
            </a:ln>
          </p:spPr>
          <p:txBody>
            <a:bodyPr vert="horz" wrap="square" lIns="91424" tIns="45712" rIns="91424" bIns="45712" numCol="1" anchor="t" anchorCtr="0" compatLnSpc="1">
              <a:prstTxWarp prst="textNoShape">
                <a:avLst/>
              </a:prstTxWarp>
            </a:bodyPr>
            <a:lstStyle/>
            <a:p>
              <a:endParaRPr lang="zh-CN" altLang="en-US" dirty="0">
                <a:solidFill>
                  <a:schemeClr val="tx2"/>
                </a:solidFill>
                <a:ea typeface="微软雅黑" panose="020B0503020204020204" pitchFamily="34" charset="-122"/>
              </a:endParaRPr>
            </a:p>
          </p:txBody>
        </p:sp>
      </p:grpSp>
      <p:sp>
        <p:nvSpPr>
          <p:cNvPr id="45" name="灯片编号占位符 44"/>
          <p:cNvSpPr>
            <a:spLocks noGrp="1"/>
          </p:cNvSpPr>
          <p:nvPr>
            <p:ph type="sldNum" sz="quarter" idx="12"/>
          </p:nvPr>
        </p:nvSpPr>
        <p:spPr/>
        <p:txBody>
          <a:bodyPr/>
          <a:lstStyle/>
          <a:p>
            <a:fld id="{18AF668F-848C-4CC0-8143-F2E483CC7783}" type="slidenum">
              <a:rPr lang="zh-CN" altLang="en-US" smtClean="0"/>
              <a:pPr/>
              <a:t>5</a:t>
            </a:fld>
            <a:endParaRPr lang="zh-CN" altLang="en-US"/>
          </a:p>
        </p:txBody>
      </p:sp>
      <p:sp>
        <p:nvSpPr>
          <p:cNvPr id="28"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29"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custDataLst>
      <p:tags r:id="rId1"/>
    </p:custDataLst>
    <p:extLst>
      <p:ext uri="{BB962C8B-B14F-4D97-AF65-F5344CB8AC3E}">
        <p14:creationId xmlns:p14="http://schemas.microsoft.com/office/powerpoint/2010/main" val="344266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style.rotation</p:attrName>
                                        </p:attrNameLst>
                                      </p:cBhvr>
                                      <p:tavLst>
                                        <p:tav tm="0">
                                          <p:val>
                                            <p:fltVal val="360"/>
                                          </p:val>
                                        </p:tav>
                                        <p:tav tm="100000">
                                          <p:val>
                                            <p:fltVal val="0"/>
                                          </p:val>
                                        </p:tav>
                                      </p:tavLst>
                                    </p:anim>
                                    <p:animEffect transition="in" filter="fade">
                                      <p:cBhvr>
                                        <p:cTn id="18" dur="500"/>
                                        <p:tgtEl>
                                          <p:spTgt spid="3"/>
                                        </p:tgtEl>
                                      </p:cBhvr>
                                    </p:animEffect>
                                  </p:childTnLst>
                                </p:cTn>
                              </p:par>
                              <p:par>
                                <p:cTn id="19" presetID="49" presetClass="entr" presetSubtype="0" decel="100000"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360"/>
                                          </p:val>
                                        </p:tav>
                                        <p:tav tm="100000">
                                          <p:val>
                                            <p:fltVal val="0"/>
                                          </p:val>
                                        </p:tav>
                                      </p:tavLst>
                                    </p:anim>
                                    <p:animEffect transition="in" filter="fade">
                                      <p:cBhvr>
                                        <p:cTn id="24" dur="500"/>
                                        <p:tgtEl>
                                          <p:spTgt spid="4"/>
                                        </p:tgtEl>
                                      </p:cBhvr>
                                    </p:animEffect>
                                  </p:childTnLst>
                                </p:cTn>
                              </p:par>
                              <p:par>
                                <p:cTn id="25" presetID="49" presetClass="entr" presetSubtype="0" decel="10000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style.rotation</p:attrName>
                                        </p:attrNameLst>
                                      </p:cBhvr>
                                      <p:tavLst>
                                        <p:tav tm="0">
                                          <p:val>
                                            <p:fltVal val="360"/>
                                          </p:val>
                                        </p:tav>
                                        <p:tav tm="100000">
                                          <p:val>
                                            <p:fltVal val="0"/>
                                          </p:val>
                                        </p:tav>
                                      </p:tavLst>
                                    </p:anim>
                                    <p:animEffect transition="in" filter="fade">
                                      <p:cBhvr>
                                        <p:cTn id="30" dur="500"/>
                                        <p:tgtEl>
                                          <p:spTgt spid="5"/>
                                        </p:tgtEl>
                                      </p:cBhvr>
                                    </p:animEffect>
                                  </p:childTnLst>
                                </p:cTn>
                              </p:par>
                              <p:par>
                                <p:cTn id="31" presetID="49" presetClass="entr" presetSubtype="0" decel="100000" fill="hold" nodeType="withEffect">
                                  <p:stCondLst>
                                    <p:cond delay="75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 calcmode="lin" valueType="num">
                                      <p:cBhvr>
                                        <p:cTn id="35" dur="500" fill="hold"/>
                                        <p:tgtEl>
                                          <p:spTgt spid="6"/>
                                        </p:tgtEl>
                                        <p:attrNameLst>
                                          <p:attrName>style.rotation</p:attrName>
                                        </p:attrNameLst>
                                      </p:cBhvr>
                                      <p:tavLst>
                                        <p:tav tm="0">
                                          <p:val>
                                            <p:fltVal val="360"/>
                                          </p:val>
                                        </p:tav>
                                        <p:tav tm="100000">
                                          <p:val>
                                            <p:fltVal val="0"/>
                                          </p:val>
                                        </p:tav>
                                      </p:tavLst>
                                    </p:anim>
                                    <p:animEffect transition="in" filter="fade">
                                      <p:cBhvr>
                                        <p:cTn id="36" dur="500"/>
                                        <p:tgtEl>
                                          <p:spTgt spid="6"/>
                                        </p:tgtEl>
                                      </p:cBhvr>
                                    </p:animEffect>
                                  </p:childTnLst>
                                </p:cTn>
                              </p:par>
                              <p:par>
                                <p:cTn id="37" presetID="49" presetClass="entr" presetSubtype="0" decel="100000"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par>
                                <p:cTn id="43" presetID="49" presetClass="entr" presetSubtype="0" decel="100000" fill="hold" nodeType="withEffect">
                                  <p:stCondLst>
                                    <p:cond delay="1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1+#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1+#ppt_w/2"/>
                                          </p:val>
                                        </p:tav>
                                        <p:tav tm="100000">
                                          <p:val>
                                            <p:strVal val="#ppt_x"/>
                                          </p:val>
                                        </p:tav>
                                      </p:tavLst>
                                    </p:anim>
                                    <p:anim calcmode="lin" valueType="num">
                                      <p:cBhvr additive="base">
                                        <p:cTn id="62" dur="500" fill="hold"/>
                                        <p:tgtEl>
                                          <p:spTgt spid="23"/>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0-#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0-#ppt_w/2"/>
                                          </p:val>
                                        </p:tav>
                                        <p:tav tm="100000">
                                          <p:val>
                                            <p:strVal val="#ppt_x"/>
                                          </p:val>
                                        </p:tav>
                                      </p:tavLst>
                                    </p:anim>
                                    <p:anim calcmode="lin" valueType="num">
                                      <p:cBhvr additive="base">
                                        <p:cTn id="70" dur="500" fill="hold"/>
                                        <p:tgtEl>
                                          <p:spTgt spid="25"/>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0-#ppt_w/2"/>
                                          </p:val>
                                        </p:tav>
                                        <p:tav tm="100000">
                                          <p:val>
                                            <p:strVal val="#ppt_x"/>
                                          </p:val>
                                        </p:tav>
                                      </p:tavLst>
                                    </p:anim>
                                    <p:anim calcmode="lin" valueType="num">
                                      <p:cBhvr additive="base">
                                        <p:cTn id="7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4" grpId="0"/>
      <p:bldP spid="22" grpId="0"/>
      <p:bldP spid="25" grpId="0"/>
      <p:bldP spid="2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下箭头 10"/>
          <p:cNvSpPr>
            <a:spLocks noChangeArrowheads="1"/>
          </p:cNvSpPr>
          <p:nvPr/>
        </p:nvSpPr>
        <p:spPr bwMode="auto">
          <a:xfrm>
            <a:off x="3650458" y="2803558"/>
            <a:ext cx="1616869" cy="1673055"/>
          </a:xfrm>
          <a:prstGeom prst="downArrow">
            <a:avLst>
              <a:gd name="adj1" fmla="val 50000"/>
              <a:gd name="adj2" fmla="val 49992"/>
            </a:avLst>
          </a:prstGeom>
          <a:solidFill>
            <a:schemeClr val="accent2"/>
          </a:solidFill>
          <a:ln w="25400">
            <a:noFill/>
            <a:bevel/>
            <a:headEnd/>
            <a:tailEnd/>
          </a:ln>
        </p:spPr>
        <p:txBody>
          <a:bodyPr lIns="68568" tIns="34284" rIns="68568" bIns="34284"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6" name="下箭头 11"/>
          <p:cNvSpPr>
            <a:spLocks noChangeArrowheads="1"/>
          </p:cNvSpPr>
          <p:nvPr/>
        </p:nvSpPr>
        <p:spPr bwMode="auto">
          <a:xfrm flipH="1" flipV="1">
            <a:off x="3651649" y="1175753"/>
            <a:ext cx="1616869" cy="1620659"/>
          </a:xfrm>
          <a:prstGeom prst="downArrow">
            <a:avLst>
              <a:gd name="adj1" fmla="val 50000"/>
              <a:gd name="adj2" fmla="val 50004"/>
            </a:avLst>
          </a:prstGeom>
          <a:solidFill>
            <a:schemeClr val="accent1"/>
          </a:solidFill>
          <a:ln w="25400">
            <a:noFill/>
            <a:bevel/>
            <a:headEnd/>
            <a:tailEnd/>
          </a:ln>
        </p:spPr>
        <p:txBody>
          <a:bodyPr lIns="68568" tIns="34284" rIns="68568" bIns="34284"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7" name="Freeform 14"/>
          <p:cNvSpPr>
            <a:spLocks noEditPoints="1" noChangeArrowheads="1"/>
          </p:cNvSpPr>
          <p:nvPr/>
        </p:nvSpPr>
        <p:spPr bwMode="auto">
          <a:xfrm>
            <a:off x="4264820" y="2209356"/>
            <a:ext cx="376238" cy="334610"/>
          </a:xfrm>
          <a:custGeom>
            <a:avLst/>
            <a:gdLst>
              <a:gd name="T0" fmla="*/ 2147483647 w 300"/>
              <a:gd name="T1" fmla="*/ 2147483647 h 266"/>
              <a:gd name="T2" fmla="*/ 2147483647 w 300"/>
              <a:gd name="T3" fmla="*/ 2147483647 h 266"/>
              <a:gd name="T4" fmla="*/ 2147483647 w 300"/>
              <a:gd name="T5" fmla="*/ 2147483647 h 266"/>
              <a:gd name="T6" fmla="*/ 2147483647 w 300"/>
              <a:gd name="T7" fmla="*/ 2147483647 h 266"/>
              <a:gd name="T8" fmla="*/ 0 w 300"/>
              <a:gd name="T9" fmla="*/ 2147483647 h 266"/>
              <a:gd name="T10" fmla="*/ 2147483647 w 300"/>
              <a:gd name="T11" fmla="*/ 0 h 266"/>
              <a:gd name="T12" fmla="*/ 2147483647 w 300"/>
              <a:gd name="T13" fmla="*/ 2147483647 h 266"/>
              <a:gd name="T14" fmla="*/ 2147483647 w 300"/>
              <a:gd name="T15" fmla="*/ 0 h 266"/>
              <a:gd name="T16" fmla="*/ 2147483647 w 300"/>
              <a:gd name="T17" fmla="*/ 2147483647 h 266"/>
              <a:gd name="T18" fmla="*/ 2147483647 w 300"/>
              <a:gd name="T19" fmla="*/ 2147483647 h 266"/>
              <a:gd name="T20" fmla="*/ 2147483647 w 300"/>
              <a:gd name="T21" fmla="*/ 2147483647 h 266"/>
              <a:gd name="T22" fmla="*/ 2147483647 w 300"/>
              <a:gd name="T23" fmla="*/ 2147483647 h 266"/>
              <a:gd name="T24" fmla="*/ 2147483647 w 300"/>
              <a:gd name="T25" fmla="*/ 2147483647 h 266"/>
              <a:gd name="T26" fmla="*/ 2147483647 w 300"/>
              <a:gd name="T27" fmla="*/ 2147483647 h 266"/>
              <a:gd name="T28" fmla="*/ 2147483647 w 300"/>
              <a:gd name="T29" fmla="*/ 2147483647 h 266"/>
              <a:gd name="T30" fmla="*/ 2147483647 w 300"/>
              <a:gd name="T31" fmla="*/ 2147483647 h 266"/>
              <a:gd name="T32" fmla="*/ 2147483647 w 300"/>
              <a:gd name="T33" fmla="*/ 2147483647 h 266"/>
              <a:gd name="T34" fmla="*/ 2147483647 w 300"/>
              <a:gd name="T35" fmla="*/ 2147483647 h 266"/>
              <a:gd name="T36" fmla="*/ 2147483647 w 300"/>
              <a:gd name="T37" fmla="*/ 2147483647 h 266"/>
              <a:gd name="T38" fmla="*/ 2147483647 w 300"/>
              <a:gd name="T39" fmla="*/ 2147483647 h 266"/>
              <a:gd name="T40" fmla="*/ 2147483647 w 300"/>
              <a:gd name="T41" fmla="*/ 2147483647 h 266"/>
              <a:gd name="T42" fmla="*/ 2147483647 w 300"/>
              <a:gd name="T43" fmla="*/ 2147483647 h 266"/>
              <a:gd name="T44" fmla="*/ 2147483647 w 300"/>
              <a:gd name="T45" fmla="*/ 2147483647 h 266"/>
              <a:gd name="T46" fmla="*/ 2147483647 w 300"/>
              <a:gd name="T47" fmla="*/ 2147483647 h 266"/>
              <a:gd name="T48" fmla="*/ 2147483647 w 300"/>
              <a:gd name="T49" fmla="*/ 2147483647 h 266"/>
              <a:gd name="T50" fmla="*/ 2147483647 w 300"/>
              <a:gd name="T51" fmla="*/ 2147483647 h 266"/>
              <a:gd name="T52" fmla="*/ 2147483647 w 300"/>
              <a:gd name="T53" fmla="*/ 2147483647 h 266"/>
              <a:gd name="T54" fmla="*/ 2147483647 w 300"/>
              <a:gd name="T55" fmla="*/ 2147483647 h 266"/>
              <a:gd name="T56" fmla="*/ 2147483647 w 300"/>
              <a:gd name="T57" fmla="*/ 2147483647 h 266"/>
              <a:gd name="T58" fmla="*/ 2147483647 w 300"/>
              <a:gd name="T59" fmla="*/ 2147483647 h 266"/>
              <a:gd name="T60" fmla="*/ 2147483647 w 300"/>
              <a:gd name="T61" fmla="*/ 2147483647 h 266"/>
              <a:gd name="T62" fmla="*/ 2147483647 w 300"/>
              <a:gd name="T63" fmla="*/ 2147483647 h 266"/>
              <a:gd name="T64" fmla="*/ 2147483647 w 300"/>
              <a:gd name="T65" fmla="*/ 2147483647 h 266"/>
              <a:gd name="T66" fmla="*/ 2147483647 w 300"/>
              <a:gd name="T67" fmla="*/ 2147483647 h 266"/>
              <a:gd name="T68" fmla="*/ 2147483647 w 300"/>
              <a:gd name="T69" fmla="*/ 2147483647 h 266"/>
              <a:gd name="T70" fmla="*/ 2147483647 w 300"/>
              <a:gd name="T71" fmla="*/ 21474836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66"/>
              <a:gd name="T110" fmla="*/ 300 w 30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w="9525">
            <a:noFill/>
            <a:bevel/>
            <a:headEnd/>
            <a:tailEnd/>
          </a:ln>
        </p:spPr>
        <p:txBody>
          <a:bodyPr lIns="62946" tIns="31474" rIns="62946" bIns="31474"/>
          <a:lstStyle/>
          <a:p>
            <a:endParaRPr lang="zh-CN" altLang="en-US" dirty="0">
              <a:ea typeface="微软雅黑" panose="020B0503020204020204" pitchFamily="34" charset="-122"/>
            </a:endParaRPr>
          </a:p>
        </p:txBody>
      </p:sp>
      <p:pic>
        <p:nvPicPr>
          <p:cNvPr id="8" name="Picture 3" descr="C:\Users\Jonahs\Dropbox\Projects SCOTT\MEET Windows Azure\source\Background\tile-icon-bigdata.png"/>
          <p:cNvPicPr>
            <a:picLocks noChangeAspect="1" noChangeArrowheads="1"/>
          </p:cNvPicPr>
          <p:nvPr/>
        </p:nvPicPr>
        <p:blipFill>
          <a:blip r:embed="rId3" cstate="print"/>
          <a:srcRect/>
          <a:stretch>
            <a:fillRect/>
          </a:stretch>
        </p:blipFill>
        <p:spPr bwMode="auto">
          <a:xfrm>
            <a:off x="4124327" y="3072675"/>
            <a:ext cx="657225" cy="657314"/>
          </a:xfrm>
          <a:prstGeom prst="rect">
            <a:avLst/>
          </a:prstGeom>
          <a:noFill/>
          <a:ln w="9525">
            <a:noFill/>
            <a:miter lim="800000"/>
            <a:headEnd/>
            <a:tailEnd/>
          </a:ln>
        </p:spPr>
      </p:pic>
      <p:sp>
        <p:nvSpPr>
          <p:cNvPr id="9" name="TextBox 14"/>
          <p:cNvSpPr>
            <a:spLocks noChangeArrowheads="1"/>
          </p:cNvSpPr>
          <p:nvPr/>
        </p:nvSpPr>
        <p:spPr bwMode="auto">
          <a:xfrm>
            <a:off x="4246960" y="1265062"/>
            <a:ext cx="613072" cy="715678"/>
          </a:xfrm>
          <a:prstGeom prst="rect">
            <a:avLst/>
          </a:prstGeom>
          <a:noFill/>
          <a:ln w="9525">
            <a:noFill/>
            <a:miter lim="800000"/>
            <a:headEnd/>
            <a:tailEnd/>
          </a:ln>
        </p:spPr>
        <p:txBody>
          <a:bodyPr wrap="square" lIns="68568" tIns="34284" rIns="68568" bIns="34284">
            <a:spAutoFit/>
          </a:bodyPr>
          <a:lstStyle/>
          <a:p>
            <a:r>
              <a:rPr lang="en-US" altLang="zh-CN" sz="2100" b="1" dirty="0">
                <a:solidFill>
                  <a:schemeClr val="bg1"/>
                </a:solidFill>
                <a:latin typeface="方正姚体"/>
                <a:ea typeface="方正姚体"/>
                <a:cs typeface="方正姚体"/>
                <a:sym typeface="方正姚体"/>
              </a:rPr>
              <a:t>    01</a:t>
            </a:r>
            <a:endParaRPr lang="zh-CN" altLang="en-US" sz="2100" b="1" dirty="0">
              <a:solidFill>
                <a:schemeClr val="bg1"/>
              </a:solidFill>
              <a:latin typeface="方正姚体"/>
              <a:ea typeface="方正姚体"/>
              <a:cs typeface="方正姚体"/>
              <a:sym typeface="方正姚体"/>
            </a:endParaRPr>
          </a:p>
        </p:txBody>
      </p:sp>
      <p:sp>
        <p:nvSpPr>
          <p:cNvPr id="10" name="TextBox 15"/>
          <p:cNvSpPr>
            <a:spLocks noChangeArrowheads="1"/>
          </p:cNvSpPr>
          <p:nvPr/>
        </p:nvSpPr>
        <p:spPr bwMode="auto">
          <a:xfrm>
            <a:off x="4246960" y="3897891"/>
            <a:ext cx="613072" cy="392468"/>
          </a:xfrm>
          <a:prstGeom prst="rect">
            <a:avLst/>
          </a:prstGeom>
          <a:noFill/>
          <a:ln w="9525">
            <a:noFill/>
            <a:miter lim="800000"/>
            <a:headEnd/>
            <a:tailEnd/>
          </a:ln>
        </p:spPr>
        <p:txBody>
          <a:bodyPr wrap="square" lIns="68568" tIns="34284" rIns="68568" bIns="34284">
            <a:spAutoFit/>
          </a:bodyPr>
          <a:lstStyle/>
          <a:p>
            <a:r>
              <a:rPr lang="en-US" altLang="zh-CN" sz="2100" b="1" dirty="0">
                <a:solidFill>
                  <a:schemeClr val="bg1"/>
                </a:solidFill>
                <a:latin typeface="方正姚体"/>
                <a:ea typeface="方正姚体"/>
                <a:cs typeface="方正姚体"/>
                <a:sym typeface="方正姚体"/>
              </a:rPr>
              <a:t>02</a:t>
            </a:r>
            <a:endParaRPr lang="zh-CN" altLang="en-US" sz="2100" b="1" dirty="0">
              <a:solidFill>
                <a:schemeClr val="bg1"/>
              </a:solidFill>
              <a:latin typeface="方正姚体"/>
              <a:ea typeface="方正姚体"/>
              <a:cs typeface="方正姚体"/>
              <a:sym typeface="方正姚体"/>
            </a:endParaRPr>
          </a:p>
        </p:txBody>
      </p:sp>
      <p:sp>
        <p:nvSpPr>
          <p:cNvPr id="11" name="TextBox 16"/>
          <p:cNvSpPr>
            <a:spLocks noChangeArrowheads="1"/>
          </p:cNvSpPr>
          <p:nvPr/>
        </p:nvSpPr>
        <p:spPr bwMode="auto">
          <a:xfrm>
            <a:off x="1421607" y="1985488"/>
            <a:ext cx="2118122" cy="761615"/>
          </a:xfrm>
          <a:prstGeom prst="rect">
            <a:avLst/>
          </a:prstGeom>
          <a:noFill/>
          <a:ln w="9525">
            <a:noFill/>
            <a:miter lim="800000"/>
            <a:headEnd/>
            <a:tailEnd/>
          </a:ln>
        </p:spPr>
        <p:txBody>
          <a:bodyPr lIns="68568" tIns="34284" rIns="68568" bIns="34284">
            <a:spAutoFit/>
          </a:bodyPr>
          <a:lstStyle/>
          <a:p>
            <a:pPr>
              <a:lnSpc>
                <a:spcPct val="150000"/>
              </a:lnSpc>
            </a:pPr>
            <a:r>
              <a:rPr lang="zh-CN" altLang="en-US" sz="1000" dirty="0">
                <a:solidFill>
                  <a:schemeClr val="tx1">
                    <a:lumMod val="65000"/>
                    <a:lumOff val="35000"/>
                  </a:schemeClr>
                </a:solidFill>
                <a:latin typeface="微软雅黑" pitchFamily="34" charset="-122"/>
                <a:ea typeface="微软雅黑" pitchFamily="34" charset="-122"/>
                <a:sym typeface="宋体" pitchFamily="2" charset="-122"/>
              </a:rPr>
              <a:t>这里输入简单的文字概述这里输入简单文字概述简单的文字概述这里输入简单的文字概述这里输入简单</a:t>
            </a:r>
          </a:p>
        </p:txBody>
      </p:sp>
      <p:sp>
        <p:nvSpPr>
          <p:cNvPr id="12" name="矩形 17"/>
          <p:cNvSpPr>
            <a:spLocks noChangeArrowheads="1"/>
          </p:cNvSpPr>
          <p:nvPr/>
        </p:nvSpPr>
        <p:spPr bwMode="auto">
          <a:xfrm>
            <a:off x="1433513" y="1715180"/>
            <a:ext cx="1515666" cy="284644"/>
          </a:xfrm>
          <a:prstGeom prst="rect">
            <a:avLst/>
          </a:prstGeom>
          <a:noFill/>
          <a:ln w="9525">
            <a:noFill/>
            <a:miter lim="800000"/>
            <a:headEnd/>
            <a:tailEnd/>
          </a:ln>
        </p:spPr>
        <p:txBody>
          <a:bodyPr lIns="68568" tIns="34284" rIns="68568" bIns="34284">
            <a:spAutoFit/>
          </a:bodyPr>
          <a:lstStyle/>
          <a:p>
            <a:r>
              <a:rPr lang="zh-CN" altLang="en-US" sz="1400" b="1" dirty="0">
                <a:solidFill>
                  <a:schemeClr val="tx1">
                    <a:lumMod val="65000"/>
                    <a:lumOff val="35000"/>
                  </a:schemeClr>
                </a:solidFill>
                <a:latin typeface="微软雅黑" pitchFamily="34" charset="-122"/>
                <a:ea typeface="微软雅黑" pitchFamily="34" charset="-122"/>
                <a:sym typeface="微软雅黑" pitchFamily="34" charset="-122"/>
              </a:rPr>
              <a:t>输入相关标题</a:t>
            </a:r>
          </a:p>
        </p:txBody>
      </p:sp>
      <p:sp>
        <p:nvSpPr>
          <p:cNvPr id="13" name="TextBox 18"/>
          <p:cNvSpPr>
            <a:spLocks noChangeArrowheads="1"/>
          </p:cNvSpPr>
          <p:nvPr/>
        </p:nvSpPr>
        <p:spPr bwMode="auto">
          <a:xfrm>
            <a:off x="5537597" y="3333457"/>
            <a:ext cx="2118122" cy="761615"/>
          </a:xfrm>
          <a:prstGeom prst="rect">
            <a:avLst/>
          </a:prstGeom>
          <a:noFill/>
          <a:ln w="9525">
            <a:noFill/>
            <a:miter lim="800000"/>
            <a:headEnd/>
            <a:tailEnd/>
          </a:ln>
        </p:spPr>
        <p:txBody>
          <a:bodyPr lIns="68568" tIns="34284" rIns="68568" bIns="34284">
            <a:spAutoFit/>
          </a:bodyPr>
          <a:lstStyle/>
          <a:p>
            <a:pPr>
              <a:lnSpc>
                <a:spcPct val="150000"/>
              </a:lnSpc>
            </a:pPr>
            <a:r>
              <a:rPr lang="zh-CN" altLang="en-US" sz="1000" dirty="0">
                <a:solidFill>
                  <a:schemeClr val="tx1">
                    <a:lumMod val="65000"/>
                    <a:lumOff val="35000"/>
                  </a:schemeClr>
                </a:solidFill>
                <a:latin typeface="微软雅黑" pitchFamily="34" charset="-122"/>
                <a:ea typeface="微软雅黑" pitchFamily="34" charset="-122"/>
                <a:sym typeface="宋体" pitchFamily="2" charset="-122"/>
              </a:rPr>
              <a:t>这里输入简单的文字概述这里输入简单文字概述简单的文字概述这里输入简单的文字概述这里输入简单</a:t>
            </a:r>
          </a:p>
        </p:txBody>
      </p:sp>
      <p:sp>
        <p:nvSpPr>
          <p:cNvPr id="14" name="矩形 19"/>
          <p:cNvSpPr>
            <a:spLocks noChangeArrowheads="1"/>
          </p:cNvSpPr>
          <p:nvPr/>
        </p:nvSpPr>
        <p:spPr bwMode="auto">
          <a:xfrm>
            <a:off x="5550695" y="3063150"/>
            <a:ext cx="1514475" cy="284644"/>
          </a:xfrm>
          <a:prstGeom prst="rect">
            <a:avLst/>
          </a:prstGeom>
          <a:noFill/>
          <a:ln w="9525">
            <a:noFill/>
            <a:miter lim="800000"/>
            <a:headEnd/>
            <a:tailEnd/>
          </a:ln>
        </p:spPr>
        <p:txBody>
          <a:bodyPr lIns="68568" tIns="34284" rIns="68568" bIns="34284">
            <a:spAutoFit/>
          </a:bodyPr>
          <a:lstStyle/>
          <a:p>
            <a:r>
              <a:rPr lang="zh-CN" altLang="en-US" sz="1400" b="1" dirty="0">
                <a:solidFill>
                  <a:schemeClr val="tx1">
                    <a:lumMod val="65000"/>
                    <a:lumOff val="35000"/>
                  </a:schemeClr>
                </a:solidFill>
                <a:latin typeface="微软雅黑" pitchFamily="34" charset="-122"/>
                <a:ea typeface="微软雅黑" pitchFamily="34" charset="-122"/>
                <a:sym typeface="微软雅黑" pitchFamily="34" charset="-122"/>
              </a:rPr>
              <a:t>输入相关标题</a:t>
            </a:r>
          </a:p>
        </p:txBody>
      </p:sp>
      <p:sp>
        <p:nvSpPr>
          <p:cNvPr id="15"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16"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3322981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0-#ppt_h/2"/>
                                          </p:val>
                                        </p:tav>
                                        <p:tav tm="100000">
                                          <p:val>
                                            <p:strVal val="#ppt_y"/>
                                          </p:val>
                                        </p:tav>
                                      </p:tavLst>
                                    </p:anim>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7" grpId="0" animBg="1"/>
      <p:bldP spid="9" grpId="0" bldLvl="0" autoUpdateAnimBg="0"/>
      <p:bldP spid="10" grpId="0" bldLvl="0" autoUpdateAnimBg="0"/>
      <p:bldP spid="11" grpId="0" bldLvl="0" autoUpdateAnimBg="0"/>
      <p:bldP spid="12" grpId="0" bldLvl="0" autoUpdateAnimBg="0"/>
      <p:bldP spid="13" grpId="0" bldLvl="0" autoUpdateAnimBg="0"/>
      <p:bldP spid="1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7"/>
          <p:cNvSpPr>
            <a:spLocks noChangeAspect="1"/>
          </p:cNvSpPr>
          <p:nvPr/>
        </p:nvSpPr>
        <p:spPr bwMode="auto">
          <a:xfrm>
            <a:off x="1403463" y="1485964"/>
            <a:ext cx="2816742" cy="3659132"/>
          </a:xfrm>
          <a:custGeom>
            <a:avLst/>
            <a:gdLst>
              <a:gd name="T0" fmla="*/ 401 w 1218"/>
              <a:gd name="T1" fmla="*/ 1586 h 1586"/>
              <a:gd name="T2" fmla="*/ 665 w 1218"/>
              <a:gd name="T3" fmla="*/ 1586 h 1586"/>
              <a:gd name="T4" fmla="*/ 647 w 1218"/>
              <a:gd name="T5" fmla="*/ 1268 h 1586"/>
              <a:gd name="T6" fmla="*/ 765 w 1218"/>
              <a:gd name="T7" fmla="*/ 746 h 1586"/>
              <a:gd name="T8" fmla="*/ 1178 w 1218"/>
              <a:gd name="T9" fmla="*/ 746 h 1586"/>
              <a:gd name="T10" fmla="*/ 775 w 1218"/>
              <a:gd name="T11" fmla="*/ 674 h 1586"/>
              <a:gd name="T12" fmla="*/ 1218 w 1218"/>
              <a:gd name="T13" fmla="*/ 459 h 1586"/>
              <a:gd name="T14" fmla="*/ 945 w 1218"/>
              <a:gd name="T15" fmla="*/ 448 h 1586"/>
              <a:gd name="T16" fmla="*/ 952 w 1218"/>
              <a:gd name="T17" fmla="*/ 198 h 1586"/>
              <a:gd name="T18" fmla="*/ 821 w 1218"/>
              <a:gd name="T19" fmla="*/ 523 h 1586"/>
              <a:gd name="T20" fmla="*/ 632 w 1218"/>
              <a:gd name="T21" fmla="*/ 746 h 1586"/>
              <a:gd name="T22" fmla="*/ 821 w 1218"/>
              <a:gd name="T23" fmla="*/ 208 h 1586"/>
              <a:gd name="T24" fmla="*/ 608 w 1218"/>
              <a:gd name="T25" fmla="*/ 360 h 1586"/>
              <a:gd name="T26" fmla="*/ 313 w 1218"/>
              <a:gd name="T27" fmla="*/ 26 h 1586"/>
              <a:gd name="T28" fmla="*/ 541 w 1218"/>
              <a:gd name="T29" fmla="*/ 318 h 1586"/>
              <a:gd name="T30" fmla="*/ 321 w 1218"/>
              <a:gd name="T31" fmla="*/ 217 h 1586"/>
              <a:gd name="T32" fmla="*/ 113 w 1218"/>
              <a:gd name="T33" fmla="*/ 107 h 1586"/>
              <a:gd name="T34" fmla="*/ 321 w 1218"/>
              <a:gd name="T35" fmla="*/ 240 h 1586"/>
              <a:gd name="T36" fmla="*/ 557 w 1218"/>
              <a:gd name="T37" fmla="*/ 448 h 1586"/>
              <a:gd name="T38" fmla="*/ 577 w 1218"/>
              <a:gd name="T39" fmla="*/ 904 h 1586"/>
              <a:gd name="T40" fmla="*/ 377 w 1218"/>
              <a:gd name="T41" fmla="*/ 693 h 1586"/>
              <a:gd name="T42" fmla="*/ 299 w 1218"/>
              <a:gd name="T43" fmla="*/ 407 h 1586"/>
              <a:gd name="T44" fmla="*/ 275 w 1218"/>
              <a:gd name="T45" fmla="*/ 648 h 1586"/>
              <a:gd name="T46" fmla="*/ 0 w 1218"/>
              <a:gd name="T47" fmla="*/ 662 h 1586"/>
              <a:gd name="T48" fmla="*/ 321 w 1218"/>
              <a:gd name="T49" fmla="*/ 710 h 1586"/>
              <a:gd name="T50" fmla="*/ 513 w 1218"/>
              <a:gd name="T51" fmla="*/ 980 h 1586"/>
              <a:gd name="T52" fmla="*/ 125 w 1218"/>
              <a:gd name="T53" fmla="*/ 1038 h 1586"/>
              <a:gd name="T54" fmla="*/ 501 w 1218"/>
              <a:gd name="T55" fmla="*/ 1050 h 1586"/>
              <a:gd name="T56" fmla="*/ 401 w 1218"/>
              <a:gd name="T57" fmla="*/ 158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18" h="1586">
                <a:moveTo>
                  <a:pt x="401" y="1586"/>
                </a:moveTo>
                <a:cubicBezTo>
                  <a:pt x="665" y="1586"/>
                  <a:pt x="665" y="1586"/>
                  <a:pt x="665" y="1586"/>
                </a:cubicBezTo>
                <a:cubicBezTo>
                  <a:pt x="665" y="1586"/>
                  <a:pt x="659" y="1456"/>
                  <a:pt x="647" y="1268"/>
                </a:cubicBezTo>
                <a:cubicBezTo>
                  <a:pt x="635" y="1080"/>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bg1">
              <a:lumMod val="65000"/>
              <a:alpha val="78000"/>
            </a:schemeClr>
          </a:solidFill>
          <a:ln>
            <a:noFill/>
          </a:ln>
        </p:spPr>
        <p:txBody>
          <a:bodyPr lIns="68415" tIns="34209" rIns="68415" bIns="34209"/>
          <a:lstStyle/>
          <a:p>
            <a:pPr defTabSz="825818">
              <a:defRPr/>
            </a:pPr>
            <a:endParaRPr lang="en-US" sz="1600" dirty="0">
              <a:solidFill>
                <a:srgbClr val="FFD85F"/>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5356801" y="2102768"/>
            <a:ext cx="3303938" cy="253752"/>
          </a:xfrm>
          <a:prstGeom prst="rect">
            <a:avLst/>
          </a:prstGeom>
          <a:noFill/>
        </p:spPr>
        <p:txBody>
          <a:bodyPr wrap="square" lIns="68415" tIns="34209" rIns="68415" bIns="34209" rtlCol="0">
            <a:spAutoFit/>
          </a:bodyPr>
          <a:lstStyle/>
          <a:p>
            <a:pPr defTabSz="825818"/>
            <a:r>
              <a:rPr lang="zh-CN" altLang="en-US" sz="1200" dirty="0">
                <a:solidFill>
                  <a:schemeClr val="accent1"/>
                </a:solidFill>
                <a:latin typeface="微软雅黑" panose="020B0503020204020204" pitchFamily="34" charset="-122"/>
                <a:ea typeface="微软雅黑" panose="020B0503020204020204" pitchFamily="34" charset="-122"/>
              </a:rPr>
              <a:t>个人素质</a:t>
            </a:r>
          </a:p>
        </p:txBody>
      </p:sp>
      <p:sp>
        <p:nvSpPr>
          <p:cNvPr id="27" name="TextBox 26"/>
          <p:cNvSpPr txBox="1"/>
          <p:nvPr/>
        </p:nvSpPr>
        <p:spPr>
          <a:xfrm>
            <a:off x="5356793" y="2473333"/>
            <a:ext cx="2835978" cy="1218375"/>
          </a:xfrm>
          <a:prstGeom prst="rect">
            <a:avLst/>
          </a:prstGeom>
          <a:noFill/>
        </p:spPr>
        <p:txBody>
          <a:bodyPr wrap="square" lIns="68415" tIns="34209" rIns="68415" bIns="34209">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defTabSz="825818">
              <a:lnSpc>
                <a:spcPct val="120000"/>
              </a:lnSpc>
            </a:pPr>
            <a:r>
              <a:rPr lang="zh-CN" altLang="en-US" sz="900" dirty="0">
                <a:solidFill>
                  <a:schemeClr val="tx1">
                    <a:lumMod val="50000"/>
                    <a:lumOff val="50000"/>
                  </a:schemeClr>
                </a:solidFill>
              </a:rPr>
              <a:t>在持续长期发展过程中，继承优良传统，适应时代要求，由企业家积极倡导，全体员工自觉实践，从而形成的代表企业信念、激发企业活力、推动企业生产经营的团体精神和行为规范。按照不同层次划分为精神文化型和组织制度型两类。划分为精神文化型和组织制度型两类。</a:t>
            </a:r>
          </a:p>
          <a:p>
            <a:pPr algn="just" defTabSz="825818">
              <a:lnSpc>
                <a:spcPct val="120000"/>
              </a:lnSpc>
            </a:pPr>
            <a:endParaRPr lang="zh-CN" altLang="en-US" sz="900" dirty="0">
              <a:solidFill>
                <a:schemeClr val="tx1">
                  <a:lumMod val="50000"/>
                  <a:lumOff val="50000"/>
                </a:schemeClr>
              </a:solidFill>
            </a:endParaRPr>
          </a:p>
        </p:txBody>
      </p:sp>
      <p:grpSp>
        <p:nvGrpSpPr>
          <p:cNvPr id="2" name="组合 27"/>
          <p:cNvGrpSpPr/>
          <p:nvPr/>
        </p:nvGrpSpPr>
        <p:grpSpPr>
          <a:xfrm>
            <a:off x="3887925" y="2982523"/>
            <a:ext cx="800220" cy="793018"/>
            <a:chOff x="3302200" y="4004437"/>
            <a:chExt cx="1067515" cy="1057275"/>
          </a:xfrm>
          <a:noFill/>
        </p:grpSpPr>
        <p:sp>
          <p:nvSpPr>
            <p:cNvPr id="29" name="Oval 38"/>
            <p:cNvSpPr/>
            <p:nvPr/>
          </p:nvSpPr>
          <p:spPr>
            <a:xfrm>
              <a:off x="3304057" y="4004437"/>
              <a:ext cx="1057275" cy="10572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5818">
                <a:defRPr/>
              </a:pPr>
              <a:endParaRPr lang="en-US" altLang="zh-CN" sz="9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3302200" y="4356362"/>
              <a:ext cx="1067515" cy="451370"/>
            </a:xfrm>
            <a:prstGeom prst="rect">
              <a:avLst/>
            </a:prstGeom>
            <a:grpFill/>
            <a:ln>
              <a:noFill/>
            </a:ln>
          </p:spPr>
          <p:txBody>
            <a:bodyPr wrap="none" rtlCol="0">
              <a:spAutoFit/>
            </a:bodyPr>
            <a:lstStyle/>
            <a:p>
              <a:pPr defTabSz="825818"/>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执行力</a:t>
              </a:r>
            </a:p>
          </p:txBody>
        </p:sp>
      </p:grpSp>
      <p:grpSp>
        <p:nvGrpSpPr>
          <p:cNvPr id="3" name="组合 30"/>
          <p:cNvGrpSpPr/>
          <p:nvPr/>
        </p:nvGrpSpPr>
        <p:grpSpPr>
          <a:xfrm>
            <a:off x="739584" y="2611388"/>
            <a:ext cx="723275" cy="704135"/>
            <a:chOff x="1137556" y="3419675"/>
            <a:chExt cx="964865" cy="938775"/>
          </a:xfrm>
          <a:noFill/>
        </p:grpSpPr>
        <p:sp>
          <p:nvSpPr>
            <p:cNvPr id="32" name="Oval 35"/>
            <p:cNvSpPr/>
            <p:nvPr/>
          </p:nvSpPr>
          <p:spPr bwMode="auto">
            <a:xfrm>
              <a:off x="1137556" y="3419675"/>
              <a:ext cx="938775" cy="9387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5818">
                <a:defRPr/>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1137556" y="3689006"/>
              <a:ext cx="964865" cy="410338"/>
            </a:xfrm>
            <a:prstGeom prst="rect">
              <a:avLst/>
            </a:prstGeom>
            <a:grpFill/>
            <a:ln>
              <a:noFill/>
            </a:ln>
          </p:spPr>
          <p:txBody>
            <a:bodyPr wrap="none" rtlCol="0">
              <a:spAutoFit/>
            </a:bodyPr>
            <a:lstStyle/>
            <a:p>
              <a:pPr defTabSz="825818"/>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创新力</a:t>
              </a:r>
            </a:p>
          </p:txBody>
        </p:sp>
      </p:grpSp>
      <p:grpSp>
        <p:nvGrpSpPr>
          <p:cNvPr id="4" name="组合 33"/>
          <p:cNvGrpSpPr/>
          <p:nvPr/>
        </p:nvGrpSpPr>
        <p:grpSpPr>
          <a:xfrm>
            <a:off x="4095037" y="2130112"/>
            <a:ext cx="730958" cy="694324"/>
            <a:chOff x="5077317" y="2803490"/>
            <a:chExt cx="975114" cy="925694"/>
          </a:xfrm>
        </p:grpSpPr>
        <p:sp>
          <p:nvSpPr>
            <p:cNvPr id="35" name="Oval 26"/>
            <p:cNvSpPr/>
            <p:nvPr/>
          </p:nvSpPr>
          <p:spPr bwMode="auto">
            <a:xfrm>
              <a:off x="5077317" y="2803490"/>
              <a:ext cx="925696" cy="92569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5818">
                <a:defRPr/>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5087566" y="3075496"/>
              <a:ext cx="964865" cy="410338"/>
            </a:xfrm>
            <a:prstGeom prst="rect">
              <a:avLst/>
            </a:prstGeom>
            <a:noFill/>
          </p:spPr>
          <p:txBody>
            <a:bodyPr wrap="none" rtlCol="0">
              <a:spAutoFit/>
            </a:bodyPr>
            <a:lstStyle/>
            <a:p>
              <a:pPr defTabSz="82581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感召力</a:t>
              </a:r>
            </a:p>
          </p:txBody>
        </p:sp>
      </p:grpSp>
      <p:grpSp>
        <p:nvGrpSpPr>
          <p:cNvPr id="5" name="组合 36"/>
          <p:cNvGrpSpPr/>
          <p:nvPr/>
        </p:nvGrpSpPr>
        <p:grpSpPr>
          <a:xfrm>
            <a:off x="2867549" y="1323909"/>
            <a:ext cx="723275" cy="650992"/>
            <a:chOff x="3770224" y="1850960"/>
            <a:chExt cx="964865" cy="867922"/>
          </a:xfrm>
          <a:solidFill>
            <a:schemeClr val="tx1">
              <a:lumMod val="50000"/>
            </a:schemeClr>
          </a:solidFill>
        </p:grpSpPr>
        <p:sp>
          <p:nvSpPr>
            <p:cNvPr id="38" name="Oval 22"/>
            <p:cNvSpPr/>
            <p:nvPr/>
          </p:nvSpPr>
          <p:spPr bwMode="auto">
            <a:xfrm>
              <a:off x="3814606" y="1850960"/>
              <a:ext cx="867926" cy="86792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5818">
                <a:defRPr/>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3770224" y="2081271"/>
              <a:ext cx="964865" cy="410337"/>
            </a:xfrm>
            <a:prstGeom prst="rect">
              <a:avLst/>
            </a:prstGeom>
            <a:noFill/>
          </p:spPr>
          <p:txBody>
            <a:bodyPr wrap="none" rtlCol="0">
              <a:spAutoFit/>
            </a:bodyPr>
            <a:lstStyle/>
            <a:p>
              <a:pPr defTabSz="825818"/>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决策力</a:t>
              </a:r>
            </a:p>
          </p:txBody>
        </p:sp>
      </p:grpSp>
      <p:grpSp>
        <p:nvGrpSpPr>
          <p:cNvPr id="6" name="组合 39"/>
          <p:cNvGrpSpPr/>
          <p:nvPr/>
        </p:nvGrpSpPr>
        <p:grpSpPr>
          <a:xfrm>
            <a:off x="1551536" y="962252"/>
            <a:ext cx="724892" cy="693041"/>
            <a:chOff x="1537333" y="1706936"/>
            <a:chExt cx="967025" cy="923983"/>
          </a:xfrm>
          <a:noFill/>
        </p:grpSpPr>
        <p:sp>
          <p:nvSpPr>
            <p:cNvPr id="41" name="Oval 18"/>
            <p:cNvSpPr/>
            <p:nvPr/>
          </p:nvSpPr>
          <p:spPr bwMode="auto">
            <a:xfrm>
              <a:off x="1537333" y="1706936"/>
              <a:ext cx="923981" cy="923983"/>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5818">
                <a:defRPr/>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1539491" y="2020981"/>
              <a:ext cx="964867" cy="410338"/>
            </a:xfrm>
            <a:prstGeom prst="rect">
              <a:avLst/>
            </a:prstGeom>
            <a:grpFill/>
            <a:ln>
              <a:noFill/>
            </a:ln>
          </p:spPr>
          <p:txBody>
            <a:bodyPr wrap="none" rtlCol="0">
              <a:spAutoFit/>
            </a:bodyPr>
            <a:lstStyle/>
            <a:p>
              <a:pPr defTabSz="825818"/>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远见力</a:t>
              </a:r>
            </a:p>
          </p:txBody>
        </p:sp>
      </p:grpSp>
      <p:sp>
        <p:nvSpPr>
          <p:cNvPr id="43" name="Oval 18"/>
          <p:cNvSpPr/>
          <p:nvPr/>
        </p:nvSpPr>
        <p:spPr bwMode="auto">
          <a:xfrm>
            <a:off x="1414047" y="1655287"/>
            <a:ext cx="278221" cy="2783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415" tIns="34209" rIns="68415" bIns="34209" anchor="ctr"/>
          <a:lstStyle/>
          <a:p>
            <a:pPr algn="ctr" defTabSz="825818">
              <a:defRPr/>
            </a:pPr>
            <a:endParaRPr lang="en-US" altLang="zh-CN" sz="1600" dirty="0">
              <a:solidFill>
                <a:srgbClr val="FFD85F"/>
              </a:solidFill>
              <a:latin typeface="微软雅黑" panose="020B0503020204020204" pitchFamily="34" charset="-122"/>
              <a:ea typeface="微软雅黑" panose="020B0503020204020204" pitchFamily="34" charset="-122"/>
            </a:endParaRPr>
          </a:p>
        </p:txBody>
      </p:sp>
      <p:sp>
        <p:nvSpPr>
          <p:cNvPr id="44" name="Oval 18"/>
          <p:cNvSpPr/>
          <p:nvPr/>
        </p:nvSpPr>
        <p:spPr bwMode="auto">
          <a:xfrm>
            <a:off x="1990142" y="2194938"/>
            <a:ext cx="278221" cy="27838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415" tIns="34209" rIns="68415" bIns="34209" anchor="ctr"/>
          <a:lstStyle/>
          <a:p>
            <a:pPr algn="ctr" defTabSz="825818">
              <a:defRPr/>
            </a:pPr>
            <a:endParaRPr lang="en-US" altLang="zh-CN" sz="1600" dirty="0">
              <a:solidFill>
                <a:srgbClr val="FFD85F"/>
              </a:solidFill>
              <a:latin typeface="微软雅黑" panose="020B0503020204020204" pitchFamily="34" charset="-122"/>
              <a:ea typeface="微软雅黑" panose="020B0503020204020204" pitchFamily="34" charset="-122"/>
            </a:endParaRPr>
          </a:p>
        </p:txBody>
      </p:sp>
      <p:sp>
        <p:nvSpPr>
          <p:cNvPr id="45" name="Oval 18"/>
          <p:cNvSpPr/>
          <p:nvPr/>
        </p:nvSpPr>
        <p:spPr bwMode="auto">
          <a:xfrm>
            <a:off x="3582744" y="1802447"/>
            <a:ext cx="278221" cy="2783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415" tIns="34209" rIns="68415" bIns="34209" anchor="ctr"/>
          <a:lstStyle/>
          <a:p>
            <a:pPr algn="ctr" defTabSz="825818">
              <a:defRPr/>
            </a:pPr>
            <a:endParaRPr lang="en-US" altLang="zh-CN" sz="1600" dirty="0">
              <a:solidFill>
                <a:srgbClr val="FFD85F"/>
              </a:solidFill>
              <a:latin typeface="微软雅黑" panose="020B0503020204020204" pitchFamily="34" charset="-122"/>
              <a:ea typeface="微软雅黑" panose="020B0503020204020204" pitchFamily="34" charset="-122"/>
            </a:endParaRPr>
          </a:p>
        </p:txBody>
      </p:sp>
      <p:sp>
        <p:nvSpPr>
          <p:cNvPr id="46" name="Oval 18"/>
          <p:cNvSpPr/>
          <p:nvPr/>
        </p:nvSpPr>
        <p:spPr bwMode="auto">
          <a:xfrm>
            <a:off x="1459441" y="3775535"/>
            <a:ext cx="278221" cy="2783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415" tIns="34209" rIns="68415" bIns="34209" anchor="ctr"/>
          <a:lstStyle/>
          <a:p>
            <a:pPr algn="ctr" defTabSz="825818">
              <a:defRPr/>
            </a:pPr>
            <a:endParaRPr lang="en-US" altLang="zh-CN" sz="1600" dirty="0">
              <a:solidFill>
                <a:srgbClr val="FFD85F"/>
              </a:solidFill>
              <a:latin typeface="微软雅黑" panose="020B0503020204020204" pitchFamily="34" charset="-122"/>
              <a:ea typeface="微软雅黑" panose="020B0503020204020204" pitchFamily="34" charset="-122"/>
            </a:endParaRPr>
          </a:p>
        </p:txBody>
      </p:sp>
      <p:sp>
        <p:nvSpPr>
          <p:cNvPr id="24"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itchFamily="34" charset="-122"/>
                <a:ea typeface="微软雅黑" pitchFamily="34" charset="-122"/>
              </a:rPr>
              <a:t>年度工作概述</a:t>
            </a:r>
          </a:p>
        </p:txBody>
      </p:sp>
      <p:sp>
        <p:nvSpPr>
          <p:cNvPr id="28"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998572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23" presetClass="entr" presetSubtype="16" fill="hold" grpId="0" nodeType="withEffect">
                                  <p:stCondLst>
                                    <p:cond delay="150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225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p:cTn id="44" dur="300" fill="hold"/>
                                        <p:tgtEl>
                                          <p:spTgt spid="27"/>
                                        </p:tgtEl>
                                        <p:attrNameLst>
                                          <p:attrName>ppt_w</p:attrName>
                                        </p:attrNameLst>
                                      </p:cBhvr>
                                      <p:tavLst>
                                        <p:tav tm="0">
                                          <p:val>
                                            <p:fltVal val="0"/>
                                          </p:val>
                                        </p:tav>
                                        <p:tav tm="100000">
                                          <p:val>
                                            <p:strVal val="#ppt_w"/>
                                          </p:val>
                                        </p:tav>
                                      </p:tavLst>
                                    </p:anim>
                                    <p:anim calcmode="lin" valueType="num">
                                      <p:cBhvr>
                                        <p:cTn id="45" dur="300" fill="hold"/>
                                        <p:tgtEl>
                                          <p:spTgt spid="27"/>
                                        </p:tgtEl>
                                        <p:attrNameLst>
                                          <p:attrName>ppt_h</p:attrName>
                                        </p:attrNameLst>
                                      </p:cBhvr>
                                      <p:tavLst>
                                        <p:tav tm="0">
                                          <p:val>
                                            <p:fltVal val="0"/>
                                          </p:val>
                                        </p:tav>
                                        <p:tav tm="100000">
                                          <p:val>
                                            <p:strVal val="#ppt_h"/>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43" grpId="0" animBg="1"/>
      <p:bldP spid="44"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187BB008-26D1-4E91-B46A-A18A64311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13" name="矩形 12">
            <a:extLst>
              <a:ext uri="{FF2B5EF4-FFF2-40B4-BE49-F238E27FC236}">
                <a16:creationId xmlns="" xmlns:a16="http://schemas.microsoft.com/office/drawing/2014/main" id="{8BB06440-2F7B-4836-AAFA-F9AA8A60C88A}"/>
              </a:ext>
            </a:extLst>
          </p:cNvPr>
          <p:cNvSpPr/>
          <p:nvPr/>
        </p:nvSpPr>
        <p:spPr>
          <a:xfrm>
            <a:off x="503548" y="484312"/>
            <a:ext cx="8172908" cy="4176464"/>
          </a:xfrm>
          <a:prstGeom prst="rect">
            <a:avLst/>
          </a:prstGeom>
          <a:solidFill>
            <a:srgbClr val="F9F9F9"/>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TextBox 3"/>
          <p:cNvSpPr txBox="1"/>
          <p:nvPr/>
        </p:nvSpPr>
        <p:spPr>
          <a:xfrm>
            <a:off x="4031940" y="1960476"/>
            <a:ext cx="830099" cy="346249"/>
          </a:xfrm>
          <a:prstGeom prst="rect">
            <a:avLst/>
          </a:prstGeom>
          <a:noFill/>
        </p:spPr>
        <p:txBody>
          <a:bodyPr wrap="none" lIns="68580" tIns="34290" rIns="68580" bIns="34290" rtlCol="0">
            <a:spAutoFit/>
          </a:bodyPr>
          <a:lstStyle/>
          <a:p>
            <a:r>
              <a:rPr lang="en-US" altLang="zh-CN" b="1" dirty="0">
                <a:solidFill>
                  <a:schemeClr val="accent1"/>
                </a:solidFill>
                <a:latin typeface="微软雅黑" pitchFamily="34" charset="-122"/>
                <a:ea typeface="微软雅黑" pitchFamily="34" charset="-122"/>
              </a:rPr>
              <a:t>Part 2</a:t>
            </a:r>
            <a:endParaRPr lang="zh-CN" altLang="en-US" b="1" dirty="0">
              <a:solidFill>
                <a:schemeClr val="accent1"/>
              </a:solidFill>
              <a:latin typeface="微软雅黑" pitchFamily="34" charset="-122"/>
              <a:ea typeface="微软雅黑" pitchFamily="34" charset="-122"/>
            </a:endParaRPr>
          </a:p>
        </p:txBody>
      </p:sp>
      <p:grpSp>
        <p:nvGrpSpPr>
          <p:cNvPr id="2" name="Group 14"/>
          <p:cNvGrpSpPr/>
          <p:nvPr/>
        </p:nvGrpSpPr>
        <p:grpSpPr>
          <a:xfrm>
            <a:off x="3095836" y="2342729"/>
            <a:ext cx="2664296" cy="366658"/>
            <a:chOff x="5349226" y="2010956"/>
            <a:chExt cx="4272984" cy="683231"/>
          </a:xfrm>
          <a:solidFill>
            <a:schemeClr val="accent1"/>
          </a:solidFill>
        </p:grpSpPr>
        <p:sp>
          <p:nvSpPr>
            <p:cNvPr id="6" name="燕尾形 18"/>
            <p:cNvSpPr/>
            <p:nvPr/>
          </p:nvSpPr>
          <p:spPr>
            <a:xfrm rot="10800000">
              <a:off x="5349226" y="2010956"/>
              <a:ext cx="4272984" cy="670899"/>
            </a:xfrm>
            <a:prstGeom prst="chevron">
              <a:avLst>
                <a:gd name="adj" fmla="val 67746"/>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6501290" y="2120675"/>
              <a:ext cx="2023803" cy="573512"/>
            </a:xfrm>
            <a:prstGeom prst="rect">
              <a:avLst/>
            </a:prstGeom>
            <a:grpFill/>
          </p:spPr>
          <p:txBody>
            <a:bodyPr wrap="none" rtlCol="0">
              <a:spAutoFit/>
            </a:bodyPr>
            <a:lstStyle/>
            <a:p>
              <a:pPr lvl="0"/>
              <a:r>
                <a:rPr lang="zh-CN" altLang="zh-CN" sz="1400" dirty="0">
                  <a:solidFill>
                    <a:schemeClr val="bg1"/>
                  </a:solidFill>
                  <a:latin typeface="微软雅黑" pitchFamily="34" charset="-122"/>
                  <a:ea typeface="微软雅黑" pitchFamily="34" charset="-122"/>
                </a:rPr>
                <a:t>工作完成情况</a:t>
              </a:r>
            </a:p>
          </p:txBody>
        </p:sp>
      </p:grpSp>
      <p:sp>
        <p:nvSpPr>
          <p:cNvPr id="9" name="文本框 7"/>
          <p:cNvSpPr txBox="1">
            <a:spLocks noChangeArrowheads="1"/>
          </p:cNvSpPr>
          <p:nvPr/>
        </p:nvSpPr>
        <p:spPr bwMode="auto">
          <a:xfrm>
            <a:off x="3239852" y="2816588"/>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
        <p:nvSpPr>
          <p:cNvPr id="11" name="文本框 7"/>
          <p:cNvSpPr txBox="1">
            <a:spLocks noChangeArrowheads="1"/>
          </p:cNvSpPr>
          <p:nvPr/>
        </p:nvSpPr>
        <p:spPr bwMode="auto">
          <a:xfrm>
            <a:off x="4644008" y="2816588"/>
            <a:ext cx="1368152" cy="246221"/>
          </a:xfrm>
          <a:prstGeom prst="rect">
            <a:avLst/>
          </a:prstGeom>
          <a:noFill/>
          <a:ln w="9525">
            <a:noFill/>
            <a:miter lim="800000"/>
            <a:headEnd/>
            <a:tailEnd/>
          </a:ln>
        </p:spPr>
        <p:txBody>
          <a:bodyPr wrap="square">
            <a:spAutoFit/>
          </a:bodyPr>
          <a:lstStyle/>
          <a:p>
            <a:pPr>
              <a:buFont typeface="Wingdings" pitchFamily="2" charset="2"/>
              <a:buChar char="Ø"/>
            </a:pPr>
            <a:r>
              <a:rPr lang="zh-CN" altLang="en-US" sz="1000" dirty="0">
                <a:solidFill>
                  <a:schemeClr val="tx1">
                    <a:lumMod val="65000"/>
                    <a:lumOff val="35000"/>
                  </a:schemeClr>
                </a:solidFill>
                <a:latin typeface="微软雅黑" pitchFamily="34" charset="-122"/>
                <a:ea typeface="微软雅黑" pitchFamily="34" charset="-122"/>
              </a:rPr>
              <a:t>添加小节标题</a:t>
            </a:r>
            <a:endParaRPr lang="zh-CN" altLang="en-US" sz="1000" dirty="0">
              <a:solidFill>
                <a:schemeClr val="tx1">
                  <a:lumMod val="65000"/>
                  <a:lumOff val="35000"/>
                </a:schemeClr>
              </a:solidFill>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left)">
                                      <p:cBhvr>
                                        <p:cTn id="12" dur="500"/>
                                        <p:tgtEl>
                                          <p:spTgt spid="2"/>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down)">
                                      <p:cBhvr>
                                        <p:cTn id="17" dur="500"/>
                                        <p:tgtEl>
                                          <p:spTgt spid="9"/>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7" name="AutoShape 3"/>
          <p:cNvSpPr>
            <a:spLocks noChangeArrowheads="1"/>
          </p:cNvSpPr>
          <p:nvPr/>
        </p:nvSpPr>
        <p:spPr bwMode="auto">
          <a:xfrm>
            <a:off x="3660776" y="1246420"/>
            <a:ext cx="1603375" cy="280938"/>
          </a:xfrm>
          <a:prstGeom prst="roundRect">
            <a:avLst>
              <a:gd name="adj" fmla="val 13125"/>
            </a:avLst>
          </a:prstGeom>
          <a:solidFill>
            <a:schemeClr val="accent1"/>
          </a:solidFill>
          <a:ln w="9525">
            <a:noFill/>
            <a:round/>
            <a:headEnd/>
            <a:tailEnd/>
          </a:ln>
        </p:spPr>
        <p:txBody>
          <a:bodyPr wrap="none" lIns="87813" tIns="43905" rIns="87813" bIns="43905" anchor="ctr"/>
          <a:lstStyle/>
          <a:p>
            <a:pPr defTabSz="877712"/>
            <a:endParaRPr lang="zh-CN" altLang="en-US">
              <a:solidFill>
                <a:srgbClr val="000000"/>
              </a:solidFill>
              <a:latin typeface="Calibri" pitchFamily="34" charset="0"/>
              <a:ea typeface="微软雅黑" pitchFamily="34" charset="-122"/>
            </a:endParaRPr>
          </a:p>
        </p:txBody>
      </p:sp>
      <p:sp>
        <p:nvSpPr>
          <p:cNvPr id="29718" name="Text Box 4"/>
          <p:cNvSpPr txBox="1">
            <a:spLocks noChangeArrowheads="1"/>
          </p:cNvSpPr>
          <p:nvPr/>
        </p:nvSpPr>
        <p:spPr bwMode="auto">
          <a:xfrm>
            <a:off x="3660776" y="1236895"/>
            <a:ext cx="1608138" cy="304747"/>
          </a:xfrm>
          <a:prstGeom prst="rect">
            <a:avLst/>
          </a:prstGeom>
          <a:noFill/>
          <a:ln w="9525">
            <a:noFill/>
            <a:miter lim="800000"/>
            <a:headEnd/>
            <a:tailEnd/>
          </a:ln>
        </p:spPr>
        <p:txBody>
          <a:bodyPr lIns="87813" tIns="43905" rIns="87813" bIns="43905">
            <a:spAutoFit/>
          </a:bodyPr>
          <a:lstStyle/>
          <a:p>
            <a:pPr algn="ctr" defTabSz="877712">
              <a:spcBef>
                <a:spcPct val="50000"/>
              </a:spcBef>
            </a:pPr>
            <a:r>
              <a:rPr lang="zh-CN" altLang="en-US" sz="1400">
                <a:solidFill>
                  <a:schemeClr val="bg1"/>
                </a:solidFill>
                <a:latin typeface="Calibri" pitchFamily="34" charset="0"/>
                <a:ea typeface="微软雅黑" pitchFamily="34" charset="-122"/>
              </a:rPr>
              <a:t>单击添加</a:t>
            </a:r>
          </a:p>
        </p:txBody>
      </p:sp>
      <p:sp>
        <p:nvSpPr>
          <p:cNvPr id="29719" name="AutoShape 5"/>
          <p:cNvSpPr>
            <a:spLocks noChangeArrowheads="1"/>
          </p:cNvSpPr>
          <p:nvPr/>
        </p:nvSpPr>
        <p:spPr bwMode="auto">
          <a:xfrm>
            <a:off x="3578225" y="1598782"/>
            <a:ext cx="1773238" cy="677744"/>
          </a:xfrm>
          <a:prstGeom prst="roundRect">
            <a:avLst>
              <a:gd name="adj" fmla="val 5657"/>
            </a:avLst>
          </a:prstGeom>
          <a:gradFill rotWithShape="1">
            <a:gsLst>
              <a:gs pos="0">
                <a:srgbClr val="FFFFFF"/>
              </a:gs>
              <a:gs pos="100000">
                <a:srgbClr val="C0C0C0"/>
              </a:gs>
            </a:gsLst>
            <a:lin ang="18900000" scaled="1"/>
          </a:gradFill>
          <a:ln w="9525">
            <a:solidFill>
              <a:srgbClr val="C0C0C0"/>
            </a:solidFill>
            <a:round/>
            <a:headEnd/>
            <a:tailEnd/>
          </a:ln>
        </p:spPr>
        <p:txBody>
          <a:bodyPr lIns="87813" tIns="43905" rIns="87813" bIns="43905"/>
          <a:lstStyle/>
          <a:p>
            <a:pPr algn="ctr" defTabSz="877712">
              <a:lnSpc>
                <a:spcPct val="120000"/>
              </a:lnSpc>
              <a:defRPr/>
            </a:pPr>
            <a:r>
              <a:rPr lang="zh-CN" altLang="en-US" sz="1100" dirty="0">
                <a:solidFill>
                  <a:schemeClr val="tx1">
                    <a:lumMod val="65000"/>
                    <a:lumOff val="35000"/>
                  </a:schemeClr>
                </a:solidFill>
                <a:ea typeface="微软雅黑" pitchFamily="34" charset="-122"/>
              </a:rPr>
              <a:t>单击添加内容文字</a:t>
            </a:r>
          </a:p>
        </p:txBody>
      </p:sp>
      <p:pic>
        <p:nvPicPr>
          <p:cNvPr id="29720" name="Picture 6" descr="3"/>
          <p:cNvPicPr>
            <a:picLocks noChangeAspect="1" noChangeArrowheads="1"/>
          </p:cNvPicPr>
          <p:nvPr/>
        </p:nvPicPr>
        <p:blipFill>
          <a:blip r:embed="rId3" cstate="print"/>
          <a:srcRect b="35062"/>
          <a:stretch>
            <a:fillRect/>
          </a:stretch>
        </p:blipFill>
        <p:spPr bwMode="auto">
          <a:xfrm>
            <a:off x="5548313" y="1054365"/>
            <a:ext cx="557212" cy="1431676"/>
          </a:xfrm>
          <a:prstGeom prst="rect">
            <a:avLst/>
          </a:prstGeom>
          <a:noFill/>
          <a:ln w="9525">
            <a:noFill/>
            <a:miter lim="800000"/>
            <a:headEnd/>
            <a:tailEnd/>
          </a:ln>
        </p:spPr>
      </p:pic>
      <p:pic>
        <p:nvPicPr>
          <p:cNvPr id="29721" name="Picture 7" descr="5"/>
          <p:cNvPicPr>
            <a:picLocks noChangeAspect="1" noChangeArrowheads="1"/>
          </p:cNvPicPr>
          <p:nvPr/>
        </p:nvPicPr>
        <p:blipFill>
          <a:blip r:embed="rId4" cstate="print"/>
          <a:srcRect b="24097"/>
          <a:stretch>
            <a:fillRect/>
          </a:stretch>
        </p:blipFill>
        <p:spPr bwMode="auto">
          <a:xfrm>
            <a:off x="2660650" y="2852689"/>
            <a:ext cx="495300" cy="1663411"/>
          </a:xfrm>
          <a:prstGeom prst="rect">
            <a:avLst/>
          </a:prstGeom>
          <a:noFill/>
          <a:ln w="9525">
            <a:noFill/>
            <a:miter lim="800000"/>
            <a:headEnd/>
            <a:tailEnd/>
          </a:ln>
        </p:spPr>
      </p:pic>
      <p:pic>
        <p:nvPicPr>
          <p:cNvPr id="29722" name="Picture 8" descr="6"/>
          <p:cNvPicPr>
            <a:picLocks noChangeAspect="1" noChangeArrowheads="1"/>
          </p:cNvPicPr>
          <p:nvPr/>
        </p:nvPicPr>
        <p:blipFill>
          <a:blip r:embed="rId5" cstate="print"/>
          <a:srcRect b="25423"/>
          <a:stretch>
            <a:fillRect/>
          </a:stretch>
        </p:blipFill>
        <p:spPr bwMode="auto">
          <a:xfrm>
            <a:off x="7827963" y="2852689"/>
            <a:ext cx="487362" cy="1663411"/>
          </a:xfrm>
          <a:prstGeom prst="rect">
            <a:avLst/>
          </a:prstGeom>
          <a:noFill/>
          <a:ln w="9525">
            <a:noFill/>
            <a:miter lim="800000"/>
            <a:headEnd/>
            <a:tailEnd/>
          </a:ln>
        </p:spPr>
      </p:pic>
      <p:sp>
        <p:nvSpPr>
          <p:cNvPr id="29723" name="AutoShape 9"/>
          <p:cNvSpPr>
            <a:spLocks noChangeArrowheads="1"/>
          </p:cNvSpPr>
          <p:nvPr/>
        </p:nvSpPr>
        <p:spPr bwMode="auto">
          <a:xfrm>
            <a:off x="939800" y="2695553"/>
            <a:ext cx="1608138" cy="279352"/>
          </a:xfrm>
          <a:prstGeom prst="roundRect">
            <a:avLst>
              <a:gd name="adj" fmla="val 13125"/>
            </a:avLst>
          </a:prstGeom>
          <a:solidFill>
            <a:schemeClr val="accent2"/>
          </a:solidFill>
          <a:ln w="9525">
            <a:noFill/>
            <a:round/>
            <a:headEnd/>
            <a:tailEnd/>
          </a:ln>
        </p:spPr>
        <p:txBody>
          <a:bodyPr wrap="none" lIns="87813" tIns="43905" rIns="87813" bIns="43905" anchor="ctr"/>
          <a:lstStyle/>
          <a:p>
            <a:pPr defTabSz="877712"/>
            <a:endParaRPr lang="zh-CN" altLang="en-US">
              <a:solidFill>
                <a:srgbClr val="000000"/>
              </a:solidFill>
              <a:latin typeface="Calibri" pitchFamily="34" charset="0"/>
              <a:ea typeface="微软雅黑" pitchFamily="34" charset="-122"/>
            </a:endParaRPr>
          </a:p>
        </p:txBody>
      </p:sp>
      <p:sp>
        <p:nvSpPr>
          <p:cNvPr id="29724" name="Text Box 10"/>
          <p:cNvSpPr txBox="1">
            <a:spLocks noChangeArrowheads="1"/>
          </p:cNvSpPr>
          <p:nvPr/>
        </p:nvSpPr>
        <p:spPr bwMode="auto">
          <a:xfrm>
            <a:off x="939801" y="2695554"/>
            <a:ext cx="1611313" cy="304747"/>
          </a:xfrm>
          <a:prstGeom prst="rect">
            <a:avLst/>
          </a:prstGeom>
          <a:noFill/>
          <a:ln w="9525">
            <a:noFill/>
            <a:miter lim="800000"/>
            <a:headEnd/>
            <a:tailEnd/>
          </a:ln>
        </p:spPr>
        <p:txBody>
          <a:bodyPr lIns="87813" tIns="43905" rIns="87813" bIns="43905">
            <a:spAutoFit/>
          </a:bodyPr>
          <a:lstStyle/>
          <a:p>
            <a:pPr algn="ctr" defTabSz="877712">
              <a:spcBef>
                <a:spcPct val="50000"/>
              </a:spcBef>
            </a:pPr>
            <a:r>
              <a:rPr lang="zh-CN" altLang="en-US" sz="1400">
                <a:solidFill>
                  <a:schemeClr val="bg1"/>
                </a:solidFill>
                <a:latin typeface="Calibri" pitchFamily="34" charset="0"/>
                <a:ea typeface="微软雅黑" pitchFamily="34" charset="-122"/>
              </a:rPr>
              <a:t>单击添加</a:t>
            </a:r>
          </a:p>
        </p:txBody>
      </p:sp>
      <p:sp>
        <p:nvSpPr>
          <p:cNvPr id="29725" name="AutoShape 11"/>
          <p:cNvSpPr>
            <a:spLocks noChangeArrowheads="1"/>
          </p:cNvSpPr>
          <p:nvPr/>
        </p:nvSpPr>
        <p:spPr bwMode="auto">
          <a:xfrm>
            <a:off x="857251" y="3046331"/>
            <a:ext cx="1778000" cy="677744"/>
          </a:xfrm>
          <a:prstGeom prst="roundRect">
            <a:avLst>
              <a:gd name="adj" fmla="val 5657"/>
            </a:avLst>
          </a:prstGeom>
          <a:gradFill rotWithShape="1">
            <a:gsLst>
              <a:gs pos="0">
                <a:srgbClr val="FFFFFF"/>
              </a:gs>
              <a:gs pos="100000">
                <a:srgbClr val="C0C0C0"/>
              </a:gs>
            </a:gsLst>
            <a:lin ang="18900000" scaled="1"/>
          </a:gradFill>
          <a:ln w="9525">
            <a:solidFill>
              <a:srgbClr val="C0C0C0"/>
            </a:solidFill>
            <a:round/>
            <a:headEnd/>
            <a:tailEnd/>
          </a:ln>
        </p:spPr>
        <p:txBody>
          <a:bodyPr lIns="87813" tIns="43905" rIns="87813" bIns="43905"/>
          <a:lstStyle/>
          <a:p>
            <a:pPr algn="ctr" defTabSz="877712">
              <a:lnSpc>
                <a:spcPct val="120000"/>
              </a:lnSpc>
              <a:defRPr/>
            </a:pPr>
            <a:r>
              <a:rPr lang="zh-CN" altLang="en-US" sz="1100" dirty="0">
                <a:solidFill>
                  <a:schemeClr val="tx1">
                    <a:lumMod val="65000"/>
                    <a:lumOff val="35000"/>
                  </a:schemeClr>
                </a:solidFill>
                <a:ea typeface="微软雅黑" pitchFamily="34" charset="-122"/>
              </a:rPr>
              <a:t>单击添加内容文字</a:t>
            </a:r>
          </a:p>
        </p:txBody>
      </p:sp>
      <p:sp>
        <p:nvSpPr>
          <p:cNvPr id="29726" name="AutoShape 12"/>
          <p:cNvSpPr>
            <a:spLocks noChangeArrowheads="1"/>
          </p:cNvSpPr>
          <p:nvPr/>
        </p:nvSpPr>
        <p:spPr bwMode="auto">
          <a:xfrm>
            <a:off x="6088063" y="2695553"/>
            <a:ext cx="1604962" cy="279352"/>
          </a:xfrm>
          <a:prstGeom prst="roundRect">
            <a:avLst>
              <a:gd name="adj" fmla="val 13125"/>
            </a:avLst>
          </a:prstGeom>
          <a:solidFill>
            <a:schemeClr val="accent4"/>
          </a:solidFill>
          <a:ln w="9525">
            <a:noFill/>
            <a:round/>
            <a:headEnd/>
            <a:tailEnd/>
          </a:ln>
        </p:spPr>
        <p:txBody>
          <a:bodyPr wrap="none" lIns="87813" tIns="43905" rIns="87813" bIns="43905" anchor="ctr"/>
          <a:lstStyle/>
          <a:p>
            <a:pPr defTabSz="877712">
              <a:defRPr/>
            </a:pPr>
            <a:endParaRPr lang="zh-CN" altLang="en-US">
              <a:solidFill>
                <a:srgbClr val="000000"/>
              </a:solidFill>
              <a:ea typeface="微软雅黑" pitchFamily="34" charset="-122"/>
            </a:endParaRPr>
          </a:p>
        </p:txBody>
      </p:sp>
      <p:sp>
        <p:nvSpPr>
          <p:cNvPr id="29727" name="Text Box 13"/>
          <p:cNvSpPr txBox="1">
            <a:spLocks noChangeArrowheads="1"/>
          </p:cNvSpPr>
          <p:nvPr/>
        </p:nvSpPr>
        <p:spPr bwMode="auto">
          <a:xfrm>
            <a:off x="6088064" y="2695554"/>
            <a:ext cx="1609726" cy="304747"/>
          </a:xfrm>
          <a:prstGeom prst="rect">
            <a:avLst/>
          </a:prstGeom>
          <a:noFill/>
          <a:ln w="9525">
            <a:noFill/>
            <a:miter lim="800000"/>
            <a:headEnd/>
            <a:tailEnd/>
          </a:ln>
        </p:spPr>
        <p:txBody>
          <a:bodyPr lIns="87813" tIns="43905" rIns="87813" bIns="43905">
            <a:spAutoFit/>
          </a:bodyPr>
          <a:lstStyle/>
          <a:p>
            <a:pPr algn="ctr" defTabSz="877712">
              <a:spcBef>
                <a:spcPct val="50000"/>
              </a:spcBef>
            </a:pPr>
            <a:r>
              <a:rPr lang="zh-CN" altLang="en-US" sz="1400">
                <a:solidFill>
                  <a:schemeClr val="bg1"/>
                </a:solidFill>
                <a:latin typeface="Calibri" pitchFamily="34" charset="0"/>
                <a:ea typeface="微软雅黑" pitchFamily="34" charset="-122"/>
              </a:rPr>
              <a:t>单击添加</a:t>
            </a:r>
          </a:p>
        </p:txBody>
      </p:sp>
      <p:sp>
        <p:nvSpPr>
          <p:cNvPr id="29728" name="AutoShape 14"/>
          <p:cNvSpPr>
            <a:spLocks noChangeArrowheads="1"/>
          </p:cNvSpPr>
          <p:nvPr/>
        </p:nvSpPr>
        <p:spPr bwMode="auto">
          <a:xfrm>
            <a:off x="6003925" y="3046331"/>
            <a:ext cx="1776414" cy="677744"/>
          </a:xfrm>
          <a:prstGeom prst="roundRect">
            <a:avLst>
              <a:gd name="adj" fmla="val 5657"/>
            </a:avLst>
          </a:prstGeom>
          <a:gradFill rotWithShape="1">
            <a:gsLst>
              <a:gs pos="0">
                <a:srgbClr val="FFFFFF"/>
              </a:gs>
              <a:gs pos="100000">
                <a:srgbClr val="C0C0C0"/>
              </a:gs>
            </a:gsLst>
            <a:lin ang="18900000" scaled="1"/>
          </a:gradFill>
          <a:ln w="9525">
            <a:solidFill>
              <a:srgbClr val="C0C0C0"/>
            </a:solidFill>
            <a:round/>
            <a:headEnd/>
            <a:tailEnd/>
          </a:ln>
        </p:spPr>
        <p:txBody>
          <a:bodyPr lIns="87813" tIns="43905" rIns="87813" bIns="43905"/>
          <a:lstStyle/>
          <a:p>
            <a:pPr algn="ctr" defTabSz="877712">
              <a:lnSpc>
                <a:spcPct val="120000"/>
              </a:lnSpc>
              <a:defRPr/>
            </a:pPr>
            <a:r>
              <a:rPr lang="zh-CN" altLang="en-US" sz="1100" dirty="0">
                <a:solidFill>
                  <a:schemeClr val="tx1">
                    <a:lumMod val="65000"/>
                    <a:lumOff val="35000"/>
                  </a:schemeClr>
                </a:solidFill>
                <a:ea typeface="微软雅黑" pitchFamily="34" charset="-122"/>
              </a:rPr>
              <a:t>单击添加内容文字</a:t>
            </a:r>
          </a:p>
        </p:txBody>
      </p:sp>
      <p:sp>
        <p:nvSpPr>
          <p:cNvPr id="29729" name="AutoShape 15"/>
          <p:cNvSpPr>
            <a:spLocks noChangeArrowheads="1"/>
          </p:cNvSpPr>
          <p:nvPr/>
        </p:nvSpPr>
        <p:spPr bwMode="auto">
          <a:xfrm>
            <a:off x="3660776" y="2695553"/>
            <a:ext cx="1603375" cy="279352"/>
          </a:xfrm>
          <a:prstGeom prst="roundRect">
            <a:avLst>
              <a:gd name="adj" fmla="val 13125"/>
            </a:avLst>
          </a:prstGeom>
          <a:solidFill>
            <a:schemeClr val="accent3"/>
          </a:solidFill>
          <a:ln w="9525">
            <a:noFill/>
            <a:round/>
            <a:headEnd/>
            <a:tailEnd/>
          </a:ln>
        </p:spPr>
        <p:txBody>
          <a:bodyPr wrap="none" lIns="87813" tIns="43905" rIns="87813" bIns="43905" anchor="ctr"/>
          <a:lstStyle/>
          <a:p>
            <a:pPr defTabSz="877712">
              <a:defRPr/>
            </a:pPr>
            <a:endParaRPr lang="zh-CN" altLang="en-US">
              <a:solidFill>
                <a:srgbClr val="000000"/>
              </a:solidFill>
              <a:ea typeface="微软雅黑" pitchFamily="34" charset="-122"/>
            </a:endParaRPr>
          </a:p>
        </p:txBody>
      </p:sp>
      <p:sp>
        <p:nvSpPr>
          <p:cNvPr id="29730" name="Text Box 16"/>
          <p:cNvSpPr txBox="1">
            <a:spLocks noChangeArrowheads="1"/>
          </p:cNvSpPr>
          <p:nvPr/>
        </p:nvSpPr>
        <p:spPr bwMode="auto">
          <a:xfrm>
            <a:off x="3660776" y="2695554"/>
            <a:ext cx="1608138" cy="304747"/>
          </a:xfrm>
          <a:prstGeom prst="rect">
            <a:avLst/>
          </a:prstGeom>
          <a:noFill/>
          <a:ln w="9525">
            <a:noFill/>
            <a:miter lim="800000"/>
            <a:headEnd/>
            <a:tailEnd/>
          </a:ln>
        </p:spPr>
        <p:txBody>
          <a:bodyPr lIns="87813" tIns="43905" rIns="87813" bIns="43905">
            <a:spAutoFit/>
          </a:bodyPr>
          <a:lstStyle/>
          <a:p>
            <a:pPr algn="ctr" defTabSz="877712">
              <a:spcBef>
                <a:spcPct val="50000"/>
              </a:spcBef>
            </a:pPr>
            <a:r>
              <a:rPr lang="zh-CN" altLang="en-US" sz="1400">
                <a:solidFill>
                  <a:schemeClr val="bg1"/>
                </a:solidFill>
                <a:latin typeface="Calibri" pitchFamily="34" charset="0"/>
                <a:ea typeface="微软雅黑" pitchFamily="34" charset="-122"/>
              </a:rPr>
              <a:t>单击添加</a:t>
            </a:r>
          </a:p>
        </p:txBody>
      </p:sp>
      <p:sp>
        <p:nvSpPr>
          <p:cNvPr id="29731" name="AutoShape 17"/>
          <p:cNvSpPr>
            <a:spLocks noChangeArrowheads="1"/>
          </p:cNvSpPr>
          <p:nvPr/>
        </p:nvSpPr>
        <p:spPr bwMode="auto">
          <a:xfrm>
            <a:off x="3578225" y="3046331"/>
            <a:ext cx="1773238" cy="677744"/>
          </a:xfrm>
          <a:prstGeom prst="roundRect">
            <a:avLst>
              <a:gd name="adj" fmla="val 5657"/>
            </a:avLst>
          </a:prstGeom>
          <a:gradFill rotWithShape="1">
            <a:gsLst>
              <a:gs pos="0">
                <a:srgbClr val="FFFFFF"/>
              </a:gs>
              <a:gs pos="100000">
                <a:srgbClr val="C0C0C0"/>
              </a:gs>
            </a:gsLst>
            <a:lin ang="18900000" scaled="1"/>
          </a:gradFill>
          <a:ln w="9525">
            <a:solidFill>
              <a:srgbClr val="C0C0C0"/>
            </a:solidFill>
            <a:round/>
            <a:headEnd/>
            <a:tailEnd/>
          </a:ln>
        </p:spPr>
        <p:txBody>
          <a:bodyPr lIns="87813" tIns="43905" rIns="87813" bIns="43905"/>
          <a:lstStyle/>
          <a:p>
            <a:pPr algn="ctr" defTabSz="877712">
              <a:lnSpc>
                <a:spcPct val="120000"/>
              </a:lnSpc>
              <a:defRPr/>
            </a:pPr>
            <a:r>
              <a:rPr lang="zh-CN" altLang="en-US" sz="1100" dirty="0">
                <a:solidFill>
                  <a:schemeClr val="tx1">
                    <a:lumMod val="65000"/>
                    <a:lumOff val="35000"/>
                  </a:schemeClr>
                </a:solidFill>
                <a:ea typeface="微软雅黑" pitchFamily="34" charset="-122"/>
              </a:rPr>
              <a:t>单击添加内容文字</a:t>
            </a:r>
          </a:p>
        </p:txBody>
      </p:sp>
      <p:cxnSp>
        <p:nvCxnSpPr>
          <p:cNvPr id="29732" name="AutoShape 18"/>
          <p:cNvCxnSpPr>
            <a:cxnSpLocks noChangeShapeType="1"/>
            <a:stCxn id="29719" idx="2"/>
            <a:endCxn id="29730" idx="0"/>
          </p:cNvCxnSpPr>
          <p:nvPr/>
        </p:nvCxnSpPr>
        <p:spPr bwMode="auto">
          <a:xfrm>
            <a:off x="4465638" y="2276527"/>
            <a:ext cx="0" cy="419027"/>
          </a:xfrm>
          <a:prstGeom prst="straightConnector1">
            <a:avLst/>
          </a:prstGeom>
          <a:noFill/>
          <a:ln w="9525">
            <a:solidFill>
              <a:srgbClr val="000000"/>
            </a:solidFill>
            <a:round/>
            <a:headEnd/>
            <a:tailEnd/>
          </a:ln>
        </p:spPr>
      </p:cxnSp>
      <p:cxnSp>
        <p:nvCxnSpPr>
          <p:cNvPr id="29733" name="AutoShape 19"/>
          <p:cNvCxnSpPr>
            <a:cxnSpLocks noChangeShapeType="1"/>
            <a:stCxn id="29719" idx="2"/>
            <a:endCxn id="29724" idx="0"/>
          </p:cNvCxnSpPr>
          <p:nvPr/>
        </p:nvCxnSpPr>
        <p:spPr bwMode="auto">
          <a:xfrm rot="5400000">
            <a:off x="2896430" y="1126346"/>
            <a:ext cx="419027" cy="2719388"/>
          </a:xfrm>
          <a:prstGeom prst="bentConnector3">
            <a:avLst>
              <a:gd name="adj1" fmla="val 50000"/>
            </a:avLst>
          </a:prstGeom>
          <a:noFill/>
          <a:ln w="9525">
            <a:solidFill>
              <a:srgbClr val="000000"/>
            </a:solidFill>
            <a:miter lim="800000"/>
            <a:headEnd/>
            <a:tailEnd type="triangle" w="med" len="med"/>
          </a:ln>
        </p:spPr>
      </p:cxnSp>
      <p:pic>
        <p:nvPicPr>
          <p:cNvPr id="29734" name="Picture 21" descr="4"/>
          <p:cNvPicPr>
            <a:picLocks noChangeAspect="1" noChangeArrowheads="1"/>
          </p:cNvPicPr>
          <p:nvPr/>
        </p:nvPicPr>
        <p:blipFill>
          <a:blip r:embed="rId6" cstate="print"/>
          <a:srcRect b="20370"/>
          <a:stretch>
            <a:fillRect/>
          </a:stretch>
        </p:blipFill>
        <p:spPr bwMode="auto">
          <a:xfrm>
            <a:off x="5395913" y="2898720"/>
            <a:ext cx="482600" cy="1617382"/>
          </a:xfrm>
          <a:prstGeom prst="rect">
            <a:avLst/>
          </a:prstGeom>
          <a:noFill/>
          <a:ln w="9525">
            <a:noFill/>
            <a:miter lim="800000"/>
            <a:headEnd/>
            <a:tailEnd/>
          </a:ln>
        </p:spPr>
      </p:pic>
      <p:cxnSp>
        <p:nvCxnSpPr>
          <p:cNvPr id="29735" name="AutoShape 39"/>
          <p:cNvCxnSpPr>
            <a:cxnSpLocks noChangeShapeType="1"/>
          </p:cNvCxnSpPr>
          <p:nvPr/>
        </p:nvCxnSpPr>
        <p:spPr bwMode="auto">
          <a:xfrm>
            <a:off x="4462464" y="2497153"/>
            <a:ext cx="2395537" cy="274589"/>
          </a:xfrm>
          <a:prstGeom prst="bentConnector2">
            <a:avLst/>
          </a:prstGeom>
          <a:noFill/>
          <a:ln w="9525">
            <a:solidFill>
              <a:srgbClr val="000000"/>
            </a:solidFill>
            <a:miter lim="800000"/>
            <a:headEnd/>
            <a:tailEnd type="triangle" w="med" len="med"/>
          </a:ln>
        </p:spPr>
      </p:cxnSp>
      <p:sp>
        <p:nvSpPr>
          <p:cNvPr id="21" name="文本框 37"/>
          <p:cNvSpPr txBox="1"/>
          <p:nvPr/>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itchFamily="34" charset="-122"/>
                <a:ea typeface="微软雅黑" pitchFamily="34" charset="-122"/>
                <a:cs typeface="+mn-cs"/>
              </a:rPr>
              <a:t>工作完成情况</a:t>
            </a:r>
          </a:p>
        </p:txBody>
      </p:sp>
      <p:sp>
        <p:nvSpPr>
          <p:cNvPr id="22" name="文本框 38"/>
          <p:cNvSpPr txBox="1"/>
          <p:nvPr/>
        </p:nvSpPr>
        <p:spPr>
          <a:xfrm>
            <a:off x="431540" y="556320"/>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tx1">
                    <a:lumMod val="50000"/>
                    <a:lumOff val="50000"/>
                  </a:schemeClr>
                </a:solidFill>
                <a:ea typeface="微软雅黑" panose="020B0503020204020204" pitchFamily="34" charset="-122"/>
                <a:cs typeface="+mn-ea"/>
                <a:sym typeface="+mn-lt"/>
              </a:rPr>
              <a:t>ADD RELATED TITLE WORDS</a:t>
            </a:r>
            <a:endParaRPr lang="zh-CN" altLang="en-US" sz="9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576775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9717"/>
                                        </p:tgtEl>
                                        <p:attrNameLst>
                                          <p:attrName>style.visibility</p:attrName>
                                        </p:attrNameLst>
                                      </p:cBhvr>
                                      <p:to>
                                        <p:strVal val="visible"/>
                                      </p:to>
                                    </p:set>
                                    <p:animEffect transition="in" filter="fade">
                                      <p:cBhvr>
                                        <p:cTn id="7" dur="500"/>
                                        <p:tgtEl>
                                          <p:spTgt spid="29717"/>
                                        </p:tgtEl>
                                      </p:cBhvr>
                                    </p:animEffect>
                                    <p:anim calcmode="lin" valueType="num">
                                      <p:cBhvr>
                                        <p:cTn id="8" dur="500" fill="hold"/>
                                        <p:tgtEl>
                                          <p:spTgt spid="29717"/>
                                        </p:tgtEl>
                                        <p:attrNameLst>
                                          <p:attrName>ppt_x</p:attrName>
                                        </p:attrNameLst>
                                      </p:cBhvr>
                                      <p:tavLst>
                                        <p:tav tm="0">
                                          <p:val>
                                            <p:strVal val="#ppt_x"/>
                                          </p:val>
                                        </p:tav>
                                        <p:tav tm="100000">
                                          <p:val>
                                            <p:strVal val="#ppt_x"/>
                                          </p:val>
                                        </p:tav>
                                      </p:tavLst>
                                    </p:anim>
                                    <p:anim calcmode="lin" valueType="num">
                                      <p:cBhvr>
                                        <p:cTn id="9" dur="500" fill="hold"/>
                                        <p:tgtEl>
                                          <p:spTgt spid="297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719"/>
                                        </p:tgtEl>
                                        <p:attrNameLst>
                                          <p:attrName>style.visibility</p:attrName>
                                        </p:attrNameLst>
                                      </p:cBhvr>
                                      <p:to>
                                        <p:strVal val="visible"/>
                                      </p:to>
                                    </p:set>
                                    <p:animEffect transition="in" filter="fade">
                                      <p:cBhvr>
                                        <p:cTn id="12" dur="500"/>
                                        <p:tgtEl>
                                          <p:spTgt spid="29719"/>
                                        </p:tgtEl>
                                      </p:cBhvr>
                                    </p:animEffect>
                                    <p:anim calcmode="lin" valueType="num">
                                      <p:cBhvr>
                                        <p:cTn id="13" dur="500" fill="hold"/>
                                        <p:tgtEl>
                                          <p:spTgt spid="29719"/>
                                        </p:tgtEl>
                                        <p:attrNameLst>
                                          <p:attrName>ppt_x</p:attrName>
                                        </p:attrNameLst>
                                      </p:cBhvr>
                                      <p:tavLst>
                                        <p:tav tm="0">
                                          <p:val>
                                            <p:strVal val="#ppt_x"/>
                                          </p:val>
                                        </p:tav>
                                        <p:tav tm="100000">
                                          <p:val>
                                            <p:strVal val="#ppt_x"/>
                                          </p:val>
                                        </p:tav>
                                      </p:tavLst>
                                    </p:anim>
                                    <p:anim calcmode="lin" valueType="num">
                                      <p:cBhvr>
                                        <p:cTn id="14" dur="500" fill="hold"/>
                                        <p:tgtEl>
                                          <p:spTgt spid="2971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9718"/>
                                        </p:tgtEl>
                                        <p:attrNameLst>
                                          <p:attrName>style.visibility</p:attrName>
                                        </p:attrNameLst>
                                      </p:cBhvr>
                                      <p:to>
                                        <p:strVal val="visible"/>
                                      </p:to>
                                    </p:set>
                                    <p:animEffect transition="in" filter="fade">
                                      <p:cBhvr>
                                        <p:cTn id="18" dur="500"/>
                                        <p:tgtEl>
                                          <p:spTgt spid="29718"/>
                                        </p:tgtEl>
                                      </p:cBhvr>
                                    </p:animEffect>
                                    <p:anim calcmode="lin" valueType="num">
                                      <p:cBhvr>
                                        <p:cTn id="19" dur="500" fill="hold"/>
                                        <p:tgtEl>
                                          <p:spTgt spid="29718"/>
                                        </p:tgtEl>
                                        <p:attrNameLst>
                                          <p:attrName>ppt_x</p:attrName>
                                        </p:attrNameLst>
                                      </p:cBhvr>
                                      <p:tavLst>
                                        <p:tav tm="0">
                                          <p:val>
                                            <p:strVal val="#ppt_x"/>
                                          </p:val>
                                        </p:tav>
                                        <p:tav tm="100000">
                                          <p:val>
                                            <p:strVal val="#ppt_x"/>
                                          </p:val>
                                        </p:tav>
                                      </p:tavLst>
                                    </p:anim>
                                    <p:anim calcmode="lin" valueType="num">
                                      <p:cBhvr>
                                        <p:cTn id="20" dur="500" fill="hold"/>
                                        <p:tgtEl>
                                          <p:spTgt spid="2971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9733"/>
                                        </p:tgtEl>
                                        <p:attrNameLst>
                                          <p:attrName>style.visibility</p:attrName>
                                        </p:attrNameLst>
                                      </p:cBhvr>
                                      <p:to>
                                        <p:strVal val="visible"/>
                                      </p:to>
                                    </p:set>
                                    <p:animEffect transition="in" filter="wipe(up)">
                                      <p:cBhvr>
                                        <p:cTn id="24" dur="500"/>
                                        <p:tgtEl>
                                          <p:spTgt spid="29733"/>
                                        </p:tgtEl>
                                      </p:cBhvr>
                                    </p:animEffect>
                                  </p:childTnLst>
                                </p:cTn>
                              </p:par>
                              <p:par>
                                <p:cTn id="25" presetID="22" presetClass="entr" presetSubtype="1" fill="hold" nodeType="withEffect">
                                  <p:stCondLst>
                                    <p:cond delay="0"/>
                                  </p:stCondLst>
                                  <p:childTnLst>
                                    <p:set>
                                      <p:cBhvr>
                                        <p:cTn id="26" dur="1" fill="hold">
                                          <p:stCondLst>
                                            <p:cond delay="0"/>
                                          </p:stCondLst>
                                        </p:cTn>
                                        <p:tgtEl>
                                          <p:spTgt spid="29735"/>
                                        </p:tgtEl>
                                        <p:attrNameLst>
                                          <p:attrName>style.visibility</p:attrName>
                                        </p:attrNameLst>
                                      </p:cBhvr>
                                      <p:to>
                                        <p:strVal val="visible"/>
                                      </p:to>
                                    </p:set>
                                    <p:animEffect transition="in" filter="wipe(up)">
                                      <p:cBhvr>
                                        <p:cTn id="27" dur="500"/>
                                        <p:tgtEl>
                                          <p:spTgt spid="29735"/>
                                        </p:tgtEl>
                                      </p:cBhvr>
                                    </p:animEffect>
                                  </p:childTnLst>
                                </p:cTn>
                              </p:par>
                              <p:par>
                                <p:cTn id="28" presetID="22" presetClass="entr" presetSubtype="1" fill="hold" nodeType="withEffect">
                                  <p:stCondLst>
                                    <p:cond delay="0"/>
                                  </p:stCondLst>
                                  <p:childTnLst>
                                    <p:set>
                                      <p:cBhvr>
                                        <p:cTn id="29" dur="1" fill="hold">
                                          <p:stCondLst>
                                            <p:cond delay="0"/>
                                          </p:stCondLst>
                                        </p:cTn>
                                        <p:tgtEl>
                                          <p:spTgt spid="29732"/>
                                        </p:tgtEl>
                                        <p:attrNameLst>
                                          <p:attrName>style.visibility</p:attrName>
                                        </p:attrNameLst>
                                      </p:cBhvr>
                                      <p:to>
                                        <p:strVal val="visible"/>
                                      </p:to>
                                    </p:set>
                                    <p:animEffect transition="in" filter="wipe(up)">
                                      <p:cBhvr>
                                        <p:cTn id="30" dur="500"/>
                                        <p:tgtEl>
                                          <p:spTgt spid="29732"/>
                                        </p:tgtEl>
                                      </p:cBhvr>
                                    </p:animEffect>
                                  </p:childTnLst>
                                </p:cTn>
                              </p:par>
                            </p:childTnLst>
                          </p:cTn>
                        </p:par>
                        <p:par>
                          <p:cTn id="31" fill="hold">
                            <p:stCondLst>
                              <p:cond delay="1500"/>
                            </p:stCondLst>
                            <p:childTnLst>
                              <p:par>
                                <p:cTn id="32" presetID="47" presetClass="entr" presetSubtype="0" fill="hold" grpId="0" nodeType="afterEffect">
                                  <p:stCondLst>
                                    <p:cond delay="0"/>
                                  </p:stCondLst>
                                  <p:childTnLst>
                                    <p:set>
                                      <p:cBhvr>
                                        <p:cTn id="33" dur="1" fill="hold">
                                          <p:stCondLst>
                                            <p:cond delay="0"/>
                                          </p:stCondLst>
                                        </p:cTn>
                                        <p:tgtEl>
                                          <p:spTgt spid="29723"/>
                                        </p:tgtEl>
                                        <p:attrNameLst>
                                          <p:attrName>style.visibility</p:attrName>
                                        </p:attrNameLst>
                                      </p:cBhvr>
                                      <p:to>
                                        <p:strVal val="visible"/>
                                      </p:to>
                                    </p:set>
                                    <p:animEffect transition="in" filter="fade">
                                      <p:cBhvr>
                                        <p:cTn id="34" dur="500"/>
                                        <p:tgtEl>
                                          <p:spTgt spid="29723"/>
                                        </p:tgtEl>
                                      </p:cBhvr>
                                    </p:animEffect>
                                    <p:anim calcmode="lin" valueType="num">
                                      <p:cBhvr>
                                        <p:cTn id="35" dur="500" fill="hold"/>
                                        <p:tgtEl>
                                          <p:spTgt spid="29723"/>
                                        </p:tgtEl>
                                        <p:attrNameLst>
                                          <p:attrName>ppt_x</p:attrName>
                                        </p:attrNameLst>
                                      </p:cBhvr>
                                      <p:tavLst>
                                        <p:tav tm="0">
                                          <p:val>
                                            <p:strVal val="#ppt_x"/>
                                          </p:val>
                                        </p:tav>
                                        <p:tav tm="100000">
                                          <p:val>
                                            <p:strVal val="#ppt_x"/>
                                          </p:val>
                                        </p:tav>
                                      </p:tavLst>
                                    </p:anim>
                                    <p:anim calcmode="lin" valueType="num">
                                      <p:cBhvr>
                                        <p:cTn id="36" dur="500" fill="hold"/>
                                        <p:tgtEl>
                                          <p:spTgt spid="297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9725"/>
                                        </p:tgtEl>
                                        <p:attrNameLst>
                                          <p:attrName>style.visibility</p:attrName>
                                        </p:attrNameLst>
                                      </p:cBhvr>
                                      <p:to>
                                        <p:strVal val="visible"/>
                                      </p:to>
                                    </p:set>
                                    <p:animEffect transition="in" filter="fade">
                                      <p:cBhvr>
                                        <p:cTn id="39" dur="500"/>
                                        <p:tgtEl>
                                          <p:spTgt spid="29725"/>
                                        </p:tgtEl>
                                      </p:cBhvr>
                                    </p:animEffect>
                                    <p:anim calcmode="lin" valueType="num">
                                      <p:cBhvr>
                                        <p:cTn id="40" dur="500" fill="hold"/>
                                        <p:tgtEl>
                                          <p:spTgt spid="29725"/>
                                        </p:tgtEl>
                                        <p:attrNameLst>
                                          <p:attrName>ppt_x</p:attrName>
                                        </p:attrNameLst>
                                      </p:cBhvr>
                                      <p:tavLst>
                                        <p:tav tm="0">
                                          <p:val>
                                            <p:strVal val="#ppt_x"/>
                                          </p:val>
                                        </p:tav>
                                        <p:tav tm="100000">
                                          <p:val>
                                            <p:strVal val="#ppt_x"/>
                                          </p:val>
                                        </p:tav>
                                      </p:tavLst>
                                    </p:anim>
                                    <p:anim calcmode="lin" valueType="num">
                                      <p:cBhvr>
                                        <p:cTn id="41" dur="500" fill="hold"/>
                                        <p:tgtEl>
                                          <p:spTgt spid="29725"/>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7" presetClass="entr" presetSubtype="0" fill="hold" grpId="0" nodeType="afterEffect">
                                  <p:stCondLst>
                                    <p:cond delay="0"/>
                                  </p:stCondLst>
                                  <p:childTnLst>
                                    <p:set>
                                      <p:cBhvr>
                                        <p:cTn id="44" dur="1" fill="hold">
                                          <p:stCondLst>
                                            <p:cond delay="0"/>
                                          </p:stCondLst>
                                        </p:cTn>
                                        <p:tgtEl>
                                          <p:spTgt spid="29729"/>
                                        </p:tgtEl>
                                        <p:attrNameLst>
                                          <p:attrName>style.visibility</p:attrName>
                                        </p:attrNameLst>
                                      </p:cBhvr>
                                      <p:to>
                                        <p:strVal val="visible"/>
                                      </p:to>
                                    </p:set>
                                    <p:animEffect transition="in" filter="fade">
                                      <p:cBhvr>
                                        <p:cTn id="45" dur="500"/>
                                        <p:tgtEl>
                                          <p:spTgt spid="29729"/>
                                        </p:tgtEl>
                                      </p:cBhvr>
                                    </p:animEffect>
                                    <p:anim calcmode="lin" valueType="num">
                                      <p:cBhvr>
                                        <p:cTn id="46" dur="500" fill="hold"/>
                                        <p:tgtEl>
                                          <p:spTgt spid="29729"/>
                                        </p:tgtEl>
                                        <p:attrNameLst>
                                          <p:attrName>ppt_x</p:attrName>
                                        </p:attrNameLst>
                                      </p:cBhvr>
                                      <p:tavLst>
                                        <p:tav tm="0">
                                          <p:val>
                                            <p:strVal val="#ppt_x"/>
                                          </p:val>
                                        </p:tav>
                                        <p:tav tm="100000">
                                          <p:val>
                                            <p:strVal val="#ppt_x"/>
                                          </p:val>
                                        </p:tav>
                                      </p:tavLst>
                                    </p:anim>
                                    <p:anim calcmode="lin" valueType="num">
                                      <p:cBhvr>
                                        <p:cTn id="47" dur="500" fill="hold"/>
                                        <p:tgtEl>
                                          <p:spTgt spid="2972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9731"/>
                                        </p:tgtEl>
                                        <p:attrNameLst>
                                          <p:attrName>style.visibility</p:attrName>
                                        </p:attrNameLst>
                                      </p:cBhvr>
                                      <p:to>
                                        <p:strVal val="visible"/>
                                      </p:to>
                                    </p:set>
                                    <p:animEffect transition="in" filter="fade">
                                      <p:cBhvr>
                                        <p:cTn id="50" dur="500"/>
                                        <p:tgtEl>
                                          <p:spTgt spid="29731"/>
                                        </p:tgtEl>
                                      </p:cBhvr>
                                    </p:animEffect>
                                    <p:anim calcmode="lin" valueType="num">
                                      <p:cBhvr>
                                        <p:cTn id="51" dur="500" fill="hold"/>
                                        <p:tgtEl>
                                          <p:spTgt spid="29731"/>
                                        </p:tgtEl>
                                        <p:attrNameLst>
                                          <p:attrName>ppt_x</p:attrName>
                                        </p:attrNameLst>
                                      </p:cBhvr>
                                      <p:tavLst>
                                        <p:tav tm="0">
                                          <p:val>
                                            <p:strVal val="#ppt_x"/>
                                          </p:val>
                                        </p:tav>
                                        <p:tav tm="100000">
                                          <p:val>
                                            <p:strVal val="#ppt_x"/>
                                          </p:val>
                                        </p:tav>
                                      </p:tavLst>
                                    </p:anim>
                                    <p:anim calcmode="lin" valueType="num">
                                      <p:cBhvr>
                                        <p:cTn id="52" dur="500" fill="hold"/>
                                        <p:tgtEl>
                                          <p:spTgt spid="29731"/>
                                        </p:tgtEl>
                                        <p:attrNameLst>
                                          <p:attrName>ppt_y</p:attrName>
                                        </p:attrNameLst>
                                      </p:cBhvr>
                                      <p:tavLst>
                                        <p:tav tm="0">
                                          <p:val>
                                            <p:strVal val="#ppt_y+.1"/>
                                          </p:val>
                                        </p:tav>
                                        <p:tav tm="100000">
                                          <p:val>
                                            <p:strVal val="#ppt_y"/>
                                          </p:val>
                                        </p:tav>
                                      </p:tavLst>
                                    </p:anim>
                                  </p:childTnLst>
                                </p:cTn>
                              </p:par>
                            </p:childTnLst>
                          </p:cTn>
                        </p:par>
                        <p:par>
                          <p:cTn id="53" fill="hold">
                            <p:stCondLst>
                              <p:cond delay="2500"/>
                            </p:stCondLst>
                            <p:childTnLst>
                              <p:par>
                                <p:cTn id="54" presetID="42" presetClass="entr" presetSubtype="0" fill="hold" grpId="0" nodeType="afterEffect">
                                  <p:stCondLst>
                                    <p:cond delay="0"/>
                                  </p:stCondLst>
                                  <p:childTnLst>
                                    <p:set>
                                      <p:cBhvr>
                                        <p:cTn id="55" dur="1" fill="hold">
                                          <p:stCondLst>
                                            <p:cond delay="0"/>
                                          </p:stCondLst>
                                        </p:cTn>
                                        <p:tgtEl>
                                          <p:spTgt spid="29728"/>
                                        </p:tgtEl>
                                        <p:attrNameLst>
                                          <p:attrName>style.visibility</p:attrName>
                                        </p:attrNameLst>
                                      </p:cBhvr>
                                      <p:to>
                                        <p:strVal val="visible"/>
                                      </p:to>
                                    </p:set>
                                    <p:animEffect transition="in" filter="fade">
                                      <p:cBhvr>
                                        <p:cTn id="56" dur="500"/>
                                        <p:tgtEl>
                                          <p:spTgt spid="29728"/>
                                        </p:tgtEl>
                                      </p:cBhvr>
                                    </p:animEffect>
                                    <p:anim calcmode="lin" valueType="num">
                                      <p:cBhvr>
                                        <p:cTn id="57" dur="500" fill="hold"/>
                                        <p:tgtEl>
                                          <p:spTgt spid="29728"/>
                                        </p:tgtEl>
                                        <p:attrNameLst>
                                          <p:attrName>ppt_x</p:attrName>
                                        </p:attrNameLst>
                                      </p:cBhvr>
                                      <p:tavLst>
                                        <p:tav tm="0">
                                          <p:val>
                                            <p:strVal val="#ppt_x"/>
                                          </p:val>
                                        </p:tav>
                                        <p:tav tm="100000">
                                          <p:val>
                                            <p:strVal val="#ppt_x"/>
                                          </p:val>
                                        </p:tav>
                                      </p:tavLst>
                                    </p:anim>
                                    <p:anim calcmode="lin" valueType="num">
                                      <p:cBhvr>
                                        <p:cTn id="58" dur="500" fill="hold"/>
                                        <p:tgtEl>
                                          <p:spTgt spid="29728"/>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9726"/>
                                        </p:tgtEl>
                                        <p:attrNameLst>
                                          <p:attrName>style.visibility</p:attrName>
                                        </p:attrNameLst>
                                      </p:cBhvr>
                                      <p:to>
                                        <p:strVal val="visible"/>
                                      </p:to>
                                    </p:set>
                                    <p:animEffect transition="in" filter="fade">
                                      <p:cBhvr>
                                        <p:cTn id="61" dur="500"/>
                                        <p:tgtEl>
                                          <p:spTgt spid="29726"/>
                                        </p:tgtEl>
                                      </p:cBhvr>
                                    </p:animEffect>
                                    <p:anim calcmode="lin" valueType="num">
                                      <p:cBhvr>
                                        <p:cTn id="62" dur="500" fill="hold"/>
                                        <p:tgtEl>
                                          <p:spTgt spid="29726"/>
                                        </p:tgtEl>
                                        <p:attrNameLst>
                                          <p:attrName>ppt_x</p:attrName>
                                        </p:attrNameLst>
                                      </p:cBhvr>
                                      <p:tavLst>
                                        <p:tav tm="0">
                                          <p:val>
                                            <p:strVal val="#ppt_x"/>
                                          </p:val>
                                        </p:tav>
                                        <p:tav tm="100000">
                                          <p:val>
                                            <p:strVal val="#ppt_x"/>
                                          </p:val>
                                        </p:tav>
                                      </p:tavLst>
                                    </p:anim>
                                    <p:anim calcmode="lin" valueType="num">
                                      <p:cBhvr>
                                        <p:cTn id="63" dur="500" fill="hold"/>
                                        <p:tgtEl>
                                          <p:spTgt spid="29726"/>
                                        </p:tgtEl>
                                        <p:attrNameLst>
                                          <p:attrName>ppt_y</p:attrName>
                                        </p:attrNameLst>
                                      </p:cBhvr>
                                      <p:tavLst>
                                        <p:tav tm="0">
                                          <p:val>
                                            <p:strVal val="#ppt_y-.1"/>
                                          </p:val>
                                        </p:tav>
                                        <p:tav tm="100000">
                                          <p:val>
                                            <p:strVal val="#ppt_y"/>
                                          </p:val>
                                        </p:tav>
                                      </p:tavLst>
                                    </p:anim>
                                  </p:childTnLst>
                                </p:cTn>
                              </p:par>
                            </p:childTnLst>
                          </p:cTn>
                        </p:par>
                        <p:par>
                          <p:cTn id="64" fill="hold">
                            <p:stCondLst>
                              <p:cond delay="3000"/>
                            </p:stCondLst>
                            <p:childTnLst>
                              <p:par>
                                <p:cTn id="65" presetID="52" presetClass="entr" presetSubtype="0" fill="hold" grpId="0" nodeType="afterEffect">
                                  <p:stCondLst>
                                    <p:cond delay="0"/>
                                  </p:stCondLst>
                                  <p:childTnLst>
                                    <p:set>
                                      <p:cBhvr>
                                        <p:cTn id="66" dur="1" fill="hold">
                                          <p:stCondLst>
                                            <p:cond delay="0"/>
                                          </p:stCondLst>
                                        </p:cTn>
                                        <p:tgtEl>
                                          <p:spTgt spid="29724"/>
                                        </p:tgtEl>
                                        <p:attrNameLst>
                                          <p:attrName>style.visibility</p:attrName>
                                        </p:attrNameLst>
                                      </p:cBhvr>
                                      <p:to>
                                        <p:strVal val="visible"/>
                                      </p:to>
                                    </p:set>
                                    <p:animScale>
                                      <p:cBhvr>
                                        <p:cTn id="67" dur="500" decel="50000" fill="hold">
                                          <p:stCondLst>
                                            <p:cond delay="0"/>
                                          </p:stCondLst>
                                        </p:cTn>
                                        <p:tgtEl>
                                          <p:spTgt spid="297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8" dur="500" decel="50000" fill="hold">
                                          <p:stCondLst>
                                            <p:cond delay="0"/>
                                          </p:stCondLst>
                                        </p:cTn>
                                        <p:tgtEl>
                                          <p:spTgt spid="29724"/>
                                        </p:tgtEl>
                                        <p:attrNameLst>
                                          <p:attrName>ppt_x,ppt_y</p:attrName>
                                        </p:attrNameLst>
                                      </p:cBhvr>
                                      <p:rCtr x="0" y="0"/>
                                    </p:animMotion>
                                    <p:animEffect transition="in" filter="fade">
                                      <p:cBhvr>
                                        <p:cTn id="69" dur="500"/>
                                        <p:tgtEl>
                                          <p:spTgt spid="29724"/>
                                        </p:tgtEl>
                                      </p:cBhvr>
                                    </p:animEffect>
                                  </p:childTnLst>
                                </p:cTn>
                              </p:par>
                              <p:par>
                                <p:cTn id="70" presetID="52" presetClass="entr" presetSubtype="0" fill="hold" grpId="0" nodeType="withEffect">
                                  <p:stCondLst>
                                    <p:cond delay="250"/>
                                  </p:stCondLst>
                                  <p:childTnLst>
                                    <p:set>
                                      <p:cBhvr>
                                        <p:cTn id="71" dur="1" fill="hold">
                                          <p:stCondLst>
                                            <p:cond delay="0"/>
                                          </p:stCondLst>
                                        </p:cTn>
                                        <p:tgtEl>
                                          <p:spTgt spid="29730"/>
                                        </p:tgtEl>
                                        <p:attrNameLst>
                                          <p:attrName>style.visibility</p:attrName>
                                        </p:attrNameLst>
                                      </p:cBhvr>
                                      <p:to>
                                        <p:strVal val="visible"/>
                                      </p:to>
                                    </p:set>
                                    <p:animScale>
                                      <p:cBhvr>
                                        <p:cTn id="72" dur="500" decel="50000" fill="hold">
                                          <p:stCondLst>
                                            <p:cond delay="0"/>
                                          </p:stCondLst>
                                        </p:cTn>
                                        <p:tgtEl>
                                          <p:spTgt spid="297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3" dur="500" decel="50000" fill="hold">
                                          <p:stCondLst>
                                            <p:cond delay="0"/>
                                          </p:stCondLst>
                                        </p:cTn>
                                        <p:tgtEl>
                                          <p:spTgt spid="29730"/>
                                        </p:tgtEl>
                                        <p:attrNameLst>
                                          <p:attrName>ppt_x,ppt_y</p:attrName>
                                        </p:attrNameLst>
                                      </p:cBhvr>
                                      <p:rCtr x="0" y="0"/>
                                    </p:animMotion>
                                    <p:animEffect transition="in" filter="fade">
                                      <p:cBhvr>
                                        <p:cTn id="74" dur="500"/>
                                        <p:tgtEl>
                                          <p:spTgt spid="29730"/>
                                        </p:tgtEl>
                                      </p:cBhvr>
                                    </p:animEffect>
                                  </p:childTnLst>
                                </p:cTn>
                              </p:par>
                              <p:par>
                                <p:cTn id="75" presetID="52" presetClass="entr" presetSubtype="0" fill="hold" grpId="0" nodeType="withEffect">
                                  <p:stCondLst>
                                    <p:cond delay="500"/>
                                  </p:stCondLst>
                                  <p:childTnLst>
                                    <p:set>
                                      <p:cBhvr>
                                        <p:cTn id="76" dur="1" fill="hold">
                                          <p:stCondLst>
                                            <p:cond delay="0"/>
                                          </p:stCondLst>
                                        </p:cTn>
                                        <p:tgtEl>
                                          <p:spTgt spid="29727"/>
                                        </p:tgtEl>
                                        <p:attrNameLst>
                                          <p:attrName>style.visibility</p:attrName>
                                        </p:attrNameLst>
                                      </p:cBhvr>
                                      <p:to>
                                        <p:strVal val="visible"/>
                                      </p:to>
                                    </p:set>
                                    <p:animScale>
                                      <p:cBhvr>
                                        <p:cTn id="77" dur="500" decel="50000" fill="hold">
                                          <p:stCondLst>
                                            <p:cond delay="0"/>
                                          </p:stCondLst>
                                        </p:cTn>
                                        <p:tgtEl>
                                          <p:spTgt spid="297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8" dur="500" decel="50000" fill="hold">
                                          <p:stCondLst>
                                            <p:cond delay="0"/>
                                          </p:stCondLst>
                                        </p:cTn>
                                        <p:tgtEl>
                                          <p:spTgt spid="29727"/>
                                        </p:tgtEl>
                                        <p:attrNameLst>
                                          <p:attrName>ppt_x,ppt_y</p:attrName>
                                        </p:attrNameLst>
                                      </p:cBhvr>
                                      <p:rCtr x="0" y="0"/>
                                    </p:animMotion>
                                    <p:animEffect transition="in" filter="fade">
                                      <p:cBhvr>
                                        <p:cTn id="79" dur="500"/>
                                        <p:tgtEl>
                                          <p:spTgt spid="29727"/>
                                        </p:tgtEl>
                                      </p:cBhvr>
                                    </p:animEffect>
                                  </p:childTnLst>
                                </p:cTn>
                              </p:par>
                            </p:childTnLst>
                          </p:cTn>
                        </p:par>
                        <p:par>
                          <p:cTn id="80" fill="hold">
                            <p:stCondLst>
                              <p:cond delay="4000"/>
                            </p:stCondLst>
                            <p:childTnLst>
                              <p:par>
                                <p:cTn id="81" presetID="49" presetClass="entr" presetSubtype="0" decel="100000" fill="hold" nodeType="afterEffect">
                                  <p:stCondLst>
                                    <p:cond delay="0"/>
                                  </p:stCondLst>
                                  <p:childTnLst>
                                    <p:set>
                                      <p:cBhvr>
                                        <p:cTn id="82" dur="1" fill="hold">
                                          <p:stCondLst>
                                            <p:cond delay="0"/>
                                          </p:stCondLst>
                                        </p:cTn>
                                        <p:tgtEl>
                                          <p:spTgt spid="29720"/>
                                        </p:tgtEl>
                                        <p:attrNameLst>
                                          <p:attrName>style.visibility</p:attrName>
                                        </p:attrNameLst>
                                      </p:cBhvr>
                                      <p:to>
                                        <p:strVal val="visible"/>
                                      </p:to>
                                    </p:set>
                                    <p:anim calcmode="lin" valueType="num">
                                      <p:cBhvr>
                                        <p:cTn id="83" dur="500" fill="hold"/>
                                        <p:tgtEl>
                                          <p:spTgt spid="29720"/>
                                        </p:tgtEl>
                                        <p:attrNameLst>
                                          <p:attrName>ppt_w</p:attrName>
                                        </p:attrNameLst>
                                      </p:cBhvr>
                                      <p:tavLst>
                                        <p:tav tm="0">
                                          <p:val>
                                            <p:fltVal val="0"/>
                                          </p:val>
                                        </p:tav>
                                        <p:tav tm="100000">
                                          <p:val>
                                            <p:strVal val="#ppt_w"/>
                                          </p:val>
                                        </p:tav>
                                      </p:tavLst>
                                    </p:anim>
                                    <p:anim calcmode="lin" valueType="num">
                                      <p:cBhvr>
                                        <p:cTn id="84" dur="500" fill="hold"/>
                                        <p:tgtEl>
                                          <p:spTgt spid="29720"/>
                                        </p:tgtEl>
                                        <p:attrNameLst>
                                          <p:attrName>ppt_h</p:attrName>
                                        </p:attrNameLst>
                                      </p:cBhvr>
                                      <p:tavLst>
                                        <p:tav tm="0">
                                          <p:val>
                                            <p:fltVal val="0"/>
                                          </p:val>
                                        </p:tav>
                                        <p:tav tm="100000">
                                          <p:val>
                                            <p:strVal val="#ppt_h"/>
                                          </p:val>
                                        </p:tav>
                                      </p:tavLst>
                                    </p:anim>
                                    <p:anim calcmode="lin" valueType="num">
                                      <p:cBhvr>
                                        <p:cTn id="85" dur="500" fill="hold"/>
                                        <p:tgtEl>
                                          <p:spTgt spid="29720"/>
                                        </p:tgtEl>
                                        <p:attrNameLst>
                                          <p:attrName>style.rotation</p:attrName>
                                        </p:attrNameLst>
                                      </p:cBhvr>
                                      <p:tavLst>
                                        <p:tav tm="0">
                                          <p:val>
                                            <p:fltVal val="360"/>
                                          </p:val>
                                        </p:tav>
                                        <p:tav tm="100000">
                                          <p:val>
                                            <p:fltVal val="0"/>
                                          </p:val>
                                        </p:tav>
                                      </p:tavLst>
                                    </p:anim>
                                    <p:animEffect transition="in" filter="fade">
                                      <p:cBhvr>
                                        <p:cTn id="86" dur="500"/>
                                        <p:tgtEl>
                                          <p:spTgt spid="29720"/>
                                        </p:tgtEl>
                                      </p:cBhvr>
                                    </p:animEffect>
                                  </p:childTnLst>
                                </p:cTn>
                              </p:par>
                              <p:par>
                                <p:cTn id="87" presetID="49" presetClass="entr" presetSubtype="0" decel="100000" fill="hold" nodeType="withEffect">
                                  <p:stCondLst>
                                    <p:cond delay="200"/>
                                  </p:stCondLst>
                                  <p:childTnLst>
                                    <p:set>
                                      <p:cBhvr>
                                        <p:cTn id="88" dur="1" fill="hold">
                                          <p:stCondLst>
                                            <p:cond delay="0"/>
                                          </p:stCondLst>
                                        </p:cTn>
                                        <p:tgtEl>
                                          <p:spTgt spid="29721"/>
                                        </p:tgtEl>
                                        <p:attrNameLst>
                                          <p:attrName>style.visibility</p:attrName>
                                        </p:attrNameLst>
                                      </p:cBhvr>
                                      <p:to>
                                        <p:strVal val="visible"/>
                                      </p:to>
                                    </p:set>
                                    <p:anim calcmode="lin" valueType="num">
                                      <p:cBhvr>
                                        <p:cTn id="89" dur="500" fill="hold"/>
                                        <p:tgtEl>
                                          <p:spTgt spid="29721"/>
                                        </p:tgtEl>
                                        <p:attrNameLst>
                                          <p:attrName>ppt_w</p:attrName>
                                        </p:attrNameLst>
                                      </p:cBhvr>
                                      <p:tavLst>
                                        <p:tav tm="0">
                                          <p:val>
                                            <p:fltVal val="0"/>
                                          </p:val>
                                        </p:tav>
                                        <p:tav tm="100000">
                                          <p:val>
                                            <p:strVal val="#ppt_w"/>
                                          </p:val>
                                        </p:tav>
                                      </p:tavLst>
                                    </p:anim>
                                    <p:anim calcmode="lin" valueType="num">
                                      <p:cBhvr>
                                        <p:cTn id="90" dur="500" fill="hold"/>
                                        <p:tgtEl>
                                          <p:spTgt spid="29721"/>
                                        </p:tgtEl>
                                        <p:attrNameLst>
                                          <p:attrName>ppt_h</p:attrName>
                                        </p:attrNameLst>
                                      </p:cBhvr>
                                      <p:tavLst>
                                        <p:tav tm="0">
                                          <p:val>
                                            <p:fltVal val="0"/>
                                          </p:val>
                                        </p:tav>
                                        <p:tav tm="100000">
                                          <p:val>
                                            <p:strVal val="#ppt_h"/>
                                          </p:val>
                                        </p:tav>
                                      </p:tavLst>
                                    </p:anim>
                                    <p:anim calcmode="lin" valueType="num">
                                      <p:cBhvr>
                                        <p:cTn id="91" dur="500" fill="hold"/>
                                        <p:tgtEl>
                                          <p:spTgt spid="29721"/>
                                        </p:tgtEl>
                                        <p:attrNameLst>
                                          <p:attrName>style.rotation</p:attrName>
                                        </p:attrNameLst>
                                      </p:cBhvr>
                                      <p:tavLst>
                                        <p:tav tm="0">
                                          <p:val>
                                            <p:fltVal val="360"/>
                                          </p:val>
                                        </p:tav>
                                        <p:tav tm="100000">
                                          <p:val>
                                            <p:fltVal val="0"/>
                                          </p:val>
                                        </p:tav>
                                      </p:tavLst>
                                    </p:anim>
                                    <p:animEffect transition="in" filter="fade">
                                      <p:cBhvr>
                                        <p:cTn id="92" dur="500"/>
                                        <p:tgtEl>
                                          <p:spTgt spid="29721"/>
                                        </p:tgtEl>
                                      </p:cBhvr>
                                    </p:animEffect>
                                  </p:childTnLst>
                                </p:cTn>
                              </p:par>
                              <p:par>
                                <p:cTn id="93" presetID="49" presetClass="entr" presetSubtype="0" decel="100000" fill="hold" nodeType="withEffect">
                                  <p:stCondLst>
                                    <p:cond delay="400"/>
                                  </p:stCondLst>
                                  <p:childTnLst>
                                    <p:set>
                                      <p:cBhvr>
                                        <p:cTn id="94" dur="1" fill="hold">
                                          <p:stCondLst>
                                            <p:cond delay="0"/>
                                          </p:stCondLst>
                                        </p:cTn>
                                        <p:tgtEl>
                                          <p:spTgt spid="29734"/>
                                        </p:tgtEl>
                                        <p:attrNameLst>
                                          <p:attrName>style.visibility</p:attrName>
                                        </p:attrNameLst>
                                      </p:cBhvr>
                                      <p:to>
                                        <p:strVal val="visible"/>
                                      </p:to>
                                    </p:set>
                                    <p:anim calcmode="lin" valueType="num">
                                      <p:cBhvr>
                                        <p:cTn id="95" dur="500" fill="hold"/>
                                        <p:tgtEl>
                                          <p:spTgt spid="29734"/>
                                        </p:tgtEl>
                                        <p:attrNameLst>
                                          <p:attrName>ppt_w</p:attrName>
                                        </p:attrNameLst>
                                      </p:cBhvr>
                                      <p:tavLst>
                                        <p:tav tm="0">
                                          <p:val>
                                            <p:fltVal val="0"/>
                                          </p:val>
                                        </p:tav>
                                        <p:tav tm="100000">
                                          <p:val>
                                            <p:strVal val="#ppt_w"/>
                                          </p:val>
                                        </p:tav>
                                      </p:tavLst>
                                    </p:anim>
                                    <p:anim calcmode="lin" valueType="num">
                                      <p:cBhvr>
                                        <p:cTn id="96" dur="500" fill="hold"/>
                                        <p:tgtEl>
                                          <p:spTgt spid="29734"/>
                                        </p:tgtEl>
                                        <p:attrNameLst>
                                          <p:attrName>ppt_h</p:attrName>
                                        </p:attrNameLst>
                                      </p:cBhvr>
                                      <p:tavLst>
                                        <p:tav tm="0">
                                          <p:val>
                                            <p:fltVal val="0"/>
                                          </p:val>
                                        </p:tav>
                                        <p:tav tm="100000">
                                          <p:val>
                                            <p:strVal val="#ppt_h"/>
                                          </p:val>
                                        </p:tav>
                                      </p:tavLst>
                                    </p:anim>
                                    <p:anim calcmode="lin" valueType="num">
                                      <p:cBhvr>
                                        <p:cTn id="97" dur="500" fill="hold"/>
                                        <p:tgtEl>
                                          <p:spTgt spid="29734"/>
                                        </p:tgtEl>
                                        <p:attrNameLst>
                                          <p:attrName>style.rotation</p:attrName>
                                        </p:attrNameLst>
                                      </p:cBhvr>
                                      <p:tavLst>
                                        <p:tav tm="0">
                                          <p:val>
                                            <p:fltVal val="360"/>
                                          </p:val>
                                        </p:tav>
                                        <p:tav tm="100000">
                                          <p:val>
                                            <p:fltVal val="0"/>
                                          </p:val>
                                        </p:tav>
                                      </p:tavLst>
                                    </p:anim>
                                    <p:animEffect transition="in" filter="fade">
                                      <p:cBhvr>
                                        <p:cTn id="98" dur="500"/>
                                        <p:tgtEl>
                                          <p:spTgt spid="29734"/>
                                        </p:tgtEl>
                                      </p:cBhvr>
                                    </p:animEffect>
                                  </p:childTnLst>
                                </p:cTn>
                              </p:par>
                              <p:par>
                                <p:cTn id="99" presetID="49" presetClass="entr" presetSubtype="0" decel="100000" fill="hold" nodeType="withEffect">
                                  <p:stCondLst>
                                    <p:cond delay="600"/>
                                  </p:stCondLst>
                                  <p:childTnLst>
                                    <p:set>
                                      <p:cBhvr>
                                        <p:cTn id="100" dur="1" fill="hold">
                                          <p:stCondLst>
                                            <p:cond delay="0"/>
                                          </p:stCondLst>
                                        </p:cTn>
                                        <p:tgtEl>
                                          <p:spTgt spid="29722"/>
                                        </p:tgtEl>
                                        <p:attrNameLst>
                                          <p:attrName>style.visibility</p:attrName>
                                        </p:attrNameLst>
                                      </p:cBhvr>
                                      <p:to>
                                        <p:strVal val="visible"/>
                                      </p:to>
                                    </p:set>
                                    <p:anim calcmode="lin" valueType="num">
                                      <p:cBhvr>
                                        <p:cTn id="101" dur="500" fill="hold"/>
                                        <p:tgtEl>
                                          <p:spTgt spid="29722"/>
                                        </p:tgtEl>
                                        <p:attrNameLst>
                                          <p:attrName>ppt_w</p:attrName>
                                        </p:attrNameLst>
                                      </p:cBhvr>
                                      <p:tavLst>
                                        <p:tav tm="0">
                                          <p:val>
                                            <p:fltVal val="0"/>
                                          </p:val>
                                        </p:tav>
                                        <p:tav tm="100000">
                                          <p:val>
                                            <p:strVal val="#ppt_w"/>
                                          </p:val>
                                        </p:tav>
                                      </p:tavLst>
                                    </p:anim>
                                    <p:anim calcmode="lin" valueType="num">
                                      <p:cBhvr>
                                        <p:cTn id="102" dur="500" fill="hold"/>
                                        <p:tgtEl>
                                          <p:spTgt spid="29722"/>
                                        </p:tgtEl>
                                        <p:attrNameLst>
                                          <p:attrName>ppt_h</p:attrName>
                                        </p:attrNameLst>
                                      </p:cBhvr>
                                      <p:tavLst>
                                        <p:tav tm="0">
                                          <p:val>
                                            <p:fltVal val="0"/>
                                          </p:val>
                                        </p:tav>
                                        <p:tav tm="100000">
                                          <p:val>
                                            <p:strVal val="#ppt_h"/>
                                          </p:val>
                                        </p:tav>
                                      </p:tavLst>
                                    </p:anim>
                                    <p:anim calcmode="lin" valueType="num">
                                      <p:cBhvr>
                                        <p:cTn id="103" dur="500" fill="hold"/>
                                        <p:tgtEl>
                                          <p:spTgt spid="29722"/>
                                        </p:tgtEl>
                                        <p:attrNameLst>
                                          <p:attrName>style.rotation</p:attrName>
                                        </p:attrNameLst>
                                      </p:cBhvr>
                                      <p:tavLst>
                                        <p:tav tm="0">
                                          <p:val>
                                            <p:fltVal val="360"/>
                                          </p:val>
                                        </p:tav>
                                        <p:tav tm="100000">
                                          <p:val>
                                            <p:fltVal val="0"/>
                                          </p:val>
                                        </p:tav>
                                      </p:tavLst>
                                    </p:anim>
                                    <p:animEffect transition="in" filter="fade">
                                      <p:cBhvr>
                                        <p:cTn id="104" dur="500"/>
                                        <p:tgtEl>
                                          <p:spTgt spid="2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7" grpId="0" animBg="1" autoUpdateAnimBg="0"/>
      <p:bldP spid="29718" grpId="0" autoUpdateAnimBg="0"/>
      <p:bldP spid="29719" grpId="0" animBg="1" autoUpdateAnimBg="0"/>
      <p:bldP spid="29723" grpId="0" animBg="1" autoUpdateAnimBg="0"/>
      <p:bldP spid="29724" grpId="0" autoUpdateAnimBg="0"/>
      <p:bldP spid="29725" grpId="0" animBg="1" autoUpdateAnimBg="0"/>
      <p:bldP spid="29726" grpId="0" animBg="1" autoUpdateAnimBg="0"/>
      <p:bldP spid="29727" grpId="0" autoUpdateAnimBg="0"/>
      <p:bldP spid="29728" grpId="0" animBg="1" autoUpdateAnimBg="0"/>
      <p:bldP spid="29729" grpId="0" animBg="1" autoUpdateAnimBg="0"/>
      <p:bldP spid="29730" grpId="0" autoUpdateAnimBg="0"/>
      <p:bldP spid="29731"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26"/>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234">
      <a:dk1>
        <a:sysClr val="windowText" lastClr="000000"/>
      </a:dk1>
      <a:lt1>
        <a:sysClr val="window" lastClr="FFFFFF"/>
      </a:lt1>
      <a:dk2>
        <a:srgbClr val="44546A"/>
      </a:dk2>
      <a:lt2>
        <a:srgbClr val="E7E6E6"/>
      </a:lt2>
      <a:accent1>
        <a:srgbClr val="468A92"/>
      </a:accent1>
      <a:accent2>
        <a:srgbClr val="BFBFBF"/>
      </a:accent2>
      <a:accent3>
        <a:srgbClr val="468A92"/>
      </a:accent3>
      <a:accent4>
        <a:srgbClr val="BFBFBF"/>
      </a:accent4>
      <a:accent5>
        <a:srgbClr val="468A92"/>
      </a:accent5>
      <a:accent6>
        <a:srgbClr val="BFBFBF"/>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1656</Words>
  <Application>Microsoft Office PowerPoint</Application>
  <PresentationFormat>自定义</PresentationFormat>
  <Paragraphs>261</Paragraphs>
  <Slides>25</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25</vt:i4>
      </vt:variant>
    </vt:vector>
  </HeadingPairs>
  <TitlesOfParts>
    <vt:vector size="40" baseType="lpstr">
      <vt:lpstr>Bernard MT Condensed</vt:lpstr>
      <vt:lpstr>Gill Sans</vt:lpstr>
      <vt:lpstr>Meiryo</vt:lpstr>
      <vt:lpstr>Open Sans</vt:lpstr>
      <vt:lpstr>方正姚体</vt:lpstr>
      <vt:lpstr>方正中等线简体</vt:lpstr>
      <vt:lpstr>宋体</vt:lpstr>
      <vt:lpstr>微软雅黑</vt:lpstr>
      <vt:lpstr>Arial</vt:lpstr>
      <vt:lpstr>Calibri</vt:lpstr>
      <vt:lpstr>Calibri Light</vt:lpstr>
      <vt:lpstr>Lato Light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kan</dc:creator>
  <dc:description>http://www.ypppt.com/</dc:description>
  <cp:lastModifiedBy>kan</cp:lastModifiedBy>
  <cp:revision>5</cp:revision>
  <dcterms:created xsi:type="dcterms:W3CDTF">2017-06-16T01:06:50Z</dcterms:created>
  <dcterms:modified xsi:type="dcterms:W3CDTF">2020-04-26T13:00:02Z</dcterms:modified>
</cp:coreProperties>
</file>