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0"/>
  </p:notesMasterIdLst>
  <p:sldIdLst>
    <p:sldId id="256" r:id="rId3"/>
    <p:sldId id="257" r:id="rId4"/>
    <p:sldId id="276" r:id="rId5"/>
    <p:sldId id="277" r:id="rId6"/>
    <p:sldId id="278" r:id="rId7"/>
    <p:sldId id="279" r:id="rId8"/>
    <p:sldId id="280" r:id="rId9"/>
    <p:sldId id="281" r:id="rId10"/>
    <p:sldId id="282" r:id="rId11"/>
    <p:sldId id="293" r:id="rId12"/>
    <p:sldId id="294" r:id="rId13"/>
    <p:sldId id="295" r:id="rId14"/>
    <p:sldId id="296" r:id="rId15"/>
    <p:sldId id="297" r:id="rId16"/>
    <p:sldId id="299" r:id="rId17"/>
    <p:sldId id="300" r:id="rId18"/>
    <p:sldId id="301" r:id="rId19"/>
    <p:sldId id="302" r:id="rId20"/>
    <p:sldId id="303" r:id="rId21"/>
    <p:sldId id="304" r:id="rId22"/>
    <p:sldId id="305" r:id="rId23"/>
    <p:sldId id="306" r:id="rId24"/>
    <p:sldId id="307" r:id="rId25"/>
    <p:sldId id="308" r:id="rId26"/>
    <p:sldId id="309" r:id="rId27"/>
    <p:sldId id="310" r:id="rId28"/>
    <p:sldId id="311" r:id="rId29"/>
  </p:sldIdLst>
  <p:sldSz cx="12192000" cy="6858000"/>
  <p:notesSz cx="6858000" cy="9144000"/>
  <p:custDataLst>
    <p:tags r:id="rId3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E75B6"/>
    <a:srgbClr val="87CA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106" d="100"/>
          <a:sy n="106" d="100"/>
        </p:scale>
        <p:origin x="756" y="1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gs" Target="tags/tag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8EB94D-BDDD-4798-956E-D08F3AC678C9}" type="datetimeFigureOut">
              <a:rPr lang="zh-CN" altLang="en-US" smtClean="0"/>
              <a:t>2022/6/3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31CE31-D405-4E45-9B5F-47CE615DB5E5}" type="slidenum">
              <a:rPr lang="zh-CN" altLang="en-US" smtClean="0"/>
              <a:t>‹#›</a:t>
            </a:fld>
            <a:endParaRPr lang="zh-CN" altLang="en-US"/>
          </a:p>
        </p:txBody>
      </p:sp>
    </p:spTree>
    <p:extLst>
      <p:ext uri="{BB962C8B-B14F-4D97-AF65-F5344CB8AC3E}">
        <p14:creationId xmlns:p14="http://schemas.microsoft.com/office/powerpoint/2010/main" val="2850469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31CE31-D405-4E45-9B5F-47CE615DB5E5}" type="slidenum">
              <a:rPr lang="zh-CN" altLang="en-US" smtClean="0"/>
              <a:t>1</a:t>
            </a:fld>
            <a:endParaRPr lang="zh-CN" altLang="en-US"/>
          </a:p>
        </p:txBody>
      </p:sp>
    </p:spTree>
    <p:extLst>
      <p:ext uri="{BB962C8B-B14F-4D97-AF65-F5344CB8AC3E}">
        <p14:creationId xmlns:p14="http://schemas.microsoft.com/office/powerpoint/2010/main" val="28343747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31CE31-D405-4E45-9B5F-47CE615DB5E5}" type="slidenum">
              <a:rPr lang="zh-CN" altLang="en-US" smtClean="0"/>
              <a:t>10</a:t>
            </a:fld>
            <a:endParaRPr lang="zh-CN" altLang="en-US"/>
          </a:p>
        </p:txBody>
      </p:sp>
    </p:spTree>
    <p:extLst>
      <p:ext uri="{BB962C8B-B14F-4D97-AF65-F5344CB8AC3E}">
        <p14:creationId xmlns:p14="http://schemas.microsoft.com/office/powerpoint/2010/main" val="41903578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31CE31-D405-4E45-9B5F-47CE615DB5E5}" type="slidenum">
              <a:rPr lang="zh-CN" altLang="en-US" smtClean="0"/>
              <a:t>11</a:t>
            </a:fld>
            <a:endParaRPr lang="zh-CN" altLang="en-US"/>
          </a:p>
        </p:txBody>
      </p:sp>
    </p:spTree>
    <p:extLst>
      <p:ext uri="{BB962C8B-B14F-4D97-AF65-F5344CB8AC3E}">
        <p14:creationId xmlns:p14="http://schemas.microsoft.com/office/powerpoint/2010/main" val="29381788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31CE31-D405-4E45-9B5F-47CE615DB5E5}" type="slidenum">
              <a:rPr lang="zh-CN" altLang="en-US" smtClean="0"/>
              <a:t>12</a:t>
            </a:fld>
            <a:endParaRPr lang="zh-CN" altLang="en-US"/>
          </a:p>
        </p:txBody>
      </p:sp>
    </p:spTree>
    <p:extLst>
      <p:ext uri="{BB962C8B-B14F-4D97-AF65-F5344CB8AC3E}">
        <p14:creationId xmlns:p14="http://schemas.microsoft.com/office/powerpoint/2010/main" val="22547028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31CE31-D405-4E45-9B5F-47CE615DB5E5}" type="slidenum">
              <a:rPr lang="zh-CN" altLang="en-US" smtClean="0"/>
              <a:t>13</a:t>
            </a:fld>
            <a:endParaRPr lang="zh-CN" altLang="en-US"/>
          </a:p>
        </p:txBody>
      </p:sp>
    </p:spTree>
    <p:extLst>
      <p:ext uri="{BB962C8B-B14F-4D97-AF65-F5344CB8AC3E}">
        <p14:creationId xmlns:p14="http://schemas.microsoft.com/office/powerpoint/2010/main" val="31895788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31CE31-D405-4E45-9B5F-47CE615DB5E5}" type="slidenum">
              <a:rPr lang="zh-CN" altLang="en-US" smtClean="0"/>
              <a:t>14</a:t>
            </a:fld>
            <a:endParaRPr lang="zh-CN" altLang="en-US"/>
          </a:p>
        </p:txBody>
      </p:sp>
    </p:spTree>
    <p:extLst>
      <p:ext uri="{BB962C8B-B14F-4D97-AF65-F5344CB8AC3E}">
        <p14:creationId xmlns:p14="http://schemas.microsoft.com/office/powerpoint/2010/main" val="6536287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31CE31-D405-4E45-9B5F-47CE615DB5E5}" type="slidenum">
              <a:rPr lang="zh-CN" altLang="en-US" smtClean="0"/>
              <a:t>15</a:t>
            </a:fld>
            <a:endParaRPr lang="zh-CN" altLang="en-US"/>
          </a:p>
        </p:txBody>
      </p:sp>
    </p:spTree>
    <p:extLst>
      <p:ext uri="{BB962C8B-B14F-4D97-AF65-F5344CB8AC3E}">
        <p14:creationId xmlns:p14="http://schemas.microsoft.com/office/powerpoint/2010/main" val="12768375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31CE31-D405-4E45-9B5F-47CE615DB5E5}" type="slidenum">
              <a:rPr lang="zh-CN" altLang="en-US" smtClean="0"/>
              <a:t>16</a:t>
            </a:fld>
            <a:endParaRPr lang="zh-CN" altLang="en-US"/>
          </a:p>
        </p:txBody>
      </p:sp>
    </p:spTree>
    <p:extLst>
      <p:ext uri="{BB962C8B-B14F-4D97-AF65-F5344CB8AC3E}">
        <p14:creationId xmlns:p14="http://schemas.microsoft.com/office/powerpoint/2010/main" val="16039166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31CE31-D405-4E45-9B5F-47CE615DB5E5}" type="slidenum">
              <a:rPr lang="zh-CN" altLang="en-US" smtClean="0"/>
              <a:t>17</a:t>
            </a:fld>
            <a:endParaRPr lang="zh-CN" altLang="en-US"/>
          </a:p>
        </p:txBody>
      </p:sp>
    </p:spTree>
    <p:extLst>
      <p:ext uri="{BB962C8B-B14F-4D97-AF65-F5344CB8AC3E}">
        <p14:creationId xmlns:p14="http://schemas.microsoft.com/office/powerpoint/2010/main" val="22418062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31CE31-D405-4E45-9B5F-47CE615DB5E5}" type="slidenum">
              <a:rPr lang="zh-CN" altLang="en-US" smtClean="0"/>
              <a:t>18</a:t>
            </a:fld>
            <a:endParaRPr lang="zh-CN" altLang="en-US"/>
          </a:p>
        </p:txBody>
      </p:sp>
    </p:spTree>
    <p:extLst>
      <p:ext uri="{BB962C8B-B14F-4D97-AF65-F5344CB8AC3E}">
        <p14:creationId xmlns:p14="http://schemas.microsoft.com/office/powerpoint/2010/main" val="38461186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31CE31-D405-4E45-9B5F-47CE615DB5E5}" type="slidenum">
              <a:rPr lang="zh-CN" altLang="en-US" smtClean="0"/>
              <a:t>19</a:t>
            </a:fld>
            <a:endParaRPr lang="zh-CN" altLang="en-US"/>
          </a:p>
        </p:txBody>
      </p:sp>
    </p:spTree>
    <p:extLst>
      <p:ext uri="{BB962C8B-B14F-4D97-AF65-F5344CB8AC3E}">
        <p14:creationId xmlns:p14="http://schemas.microsoft.com/office/powerpoint/2010/main" val="4285035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31CE31-D405-4E45-9B5F-47CE615DB5E5}" type="slidenum">
              <a:rPr lang="zh-CN" altLang="en-US" smtClean="0"/>
              <a:t>2</a:t>
            </a:fld>
            <a:endParaRPr lang="zh-CN" altLang="en-US"/>
          </a:p>
        </p:txBody>
      </p:sp>
    </p:spTree>
    <p:extLst>
      <p:ext uri="{BB962C8B-B14F-4D97-AF65-F5344CB8AC3E}">
        <p14:creationId xmlns:p14="http://schemas.microsoft.com/office/powerpoint/2010/main" val="24459842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31CE31-D405-4E45-9B5F-47CE615DB5E5}" type="slidenum">
              <a:rPr lang="zh-CN" altLang="en-US" smtClean="0"/>
              <a:t>20</a:t>
            </a:fld>
            <a:endParaRPr lang="zh-CN" altLang="en-US"/>
          </a:p>
        </p:txBody>
      </p:sp>
    </p:spTree>
    <p:extLst>
      <p:ext uri="{BB962C8B-B14F-4D97-AF65-F5344CB8AC3E}">
        <p14:creationId xmlns:p14="http://schemas.microsoft.com/office/powerpoint/2010/main" val="34617144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31CE31-D405-4E45-9B5F-47CE615DB5E5}" type="slidenum">
              <a:rPr lang="zh-CN" altLang="en-US" smtClean="0"/>
              <a:t>21</a:t>
            </a:fld>
            <a:endParaRPr lang="zh-CN" altLang="en-US"/>
          </a:p>
        </p:txBody>
      </p:sp>
    </p:spTree>
    <p:extLst>
      <p:ext uri="{BB962C8B-B14F-4D97-AF65-F5344CB8AC3E}">
        <p14:creationId xmlns:p14="http://schemas.microsoft.com/office/powerpoint/2010/main" val="36831977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31CE31-D405-4E45-9B5F-47CE615DB5E5}" type="slidenum">
              <a:rPr lang="zh-CN" altLang="en-US" smtClean="0"/>
              <a:t>22</a:t>
            </a:fld>
            <a:endParaRPr lang="zh-CN" altLang="en-US"/>
          </a:p>
        </p:txBody>
      </p:sp>
    </p:spTree>
    <p:extLst>
      <p:ext uri="{BB962C8B-B14F-4D97-AF65-F5344CB8AC3E}">
        <p14:creationId xmlns:p14="http://schemas.microsoft.com/office/powerpoint/2010/main" val="9429511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31CE31-D405-4E45-9B5F-47CE615DB5E5}" type="slidenum">
              <a:rPr lang="zh-CN" altLang="en-US" smtClean="0"/>
              <a:t>23</a:t>
            </a:fld>
            <a:endParaRPr lang="zh-CN" altLang="en-US"/>
          </a:p>
        </p:txBody>
      </p:sp>
    </p:spTree>
    <p:extLst>
      <p:ext uri="{BB962C8B-B14F-4D97-AF65-F5344CB8AC3E}">
        <p14:creationId xmlns:p14="http://schemas.microsoft.com/office/powerpoint/2010/main" val="29210475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31CE31-D405-4E45-9B5F-47CE615DB5E5}" type="slidenum">
              <a:rPr lang="zh-CN" altLang="en-US" smtClean="0"/>
              <a:t>24</a:t>
            </a:fld>
            <a:endParaRPr lang="zh-CN" altLang="en-US"/>
          </a:p>
        </p:txBody>
      </p:sp>
    </p:spTree>
    <p:extLst>
      <p:ext uri="{BB962C8B-B14F-4D97-AF65-F5344CB8AC3E}">
        <p14:creationId xmlns:p14="http://schemas.microsoft.com/office/powerpoint/2010/main" val="36842575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31CE31-D405-4E45-9B5F-47CE615DB5E5}" type="slidenum">
              <a:rPr lang="zh-CN" altLang="en-US" smtClean="0"/>
              <a:t>25</a:t>
            </a:fld>
            <a:endParaRPr lang="zh-CN" altLang="en-US"/>
          </a:p>
        </p:txBody>
      </p:sp>
    </p:spTree>
    <p:extLst>
      <p:ext uri="{BB962C8B-B14F-4D97-AF65-F5344CB8AC3E}">
        <p14:creationId xmlns:p14="http://schemas.microsoft.com/office/powerpoint/2010/main" val="38198196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模板来自于 </a:t>
            </a:r>
            <a:r>
              <a:rPr lang="en-US" altLang="zh-CN" smtClean="0"/>
              <a:t>http://www.ypppt.com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27</a:t>
            </a:fld>
            <a:endParaRPr lang="zh-CN" altLang="en-US" smtClean="0">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2690902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31CE31-D405-4E45-9B5F-47CE615DB5E5}" type="slidenum">
              <a:rPr lang="zh-CN" altLang="en-US" smtClean="0"/>
              <a:t>3</a:t>
            </a:fld>
            <a:endParaRPr lang="zh-CN" altLang="en-US"/>
          </a:p>
        </p:txBody>
      </p:sp>
    </p:spTree>
    <p:extLst>
      <p:ext uri="{BB962C8B-B14F-4D97-AF65-F5344CB8AC3E}">
        <p14:creationId xmlns:p14="http://schemas.microsoft.com/office/powerpoint/2010/main" val="6204880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31CE31-D405-4E45-9B5F-47CE615DB5E5}" type="slidenum">
              <a:rPr lang="zh-CN" altLang="en-US" smtClean="0"/>
              <a:t>4</a:t>
            </a:fld>
            <a:endParaRPr lang="zh-CN" altLang="en-US"/>
          </a:p>
        </p:txBody>
      </p:sp>
    </p:spTree>
    <p:extLst>
      <p:ext uri="{BB962C8B-B14F-4D97-AF65-F5344CB8AC3E}">
        <p14:creationId xmlns:p14="http://schemas.microsoft.com/office/powerpoint/2010/main" val="27913794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31CE31-D405-4E45-9B5F-47CE615DB5E5}" type="slidenum">
              <a:rPr lang="zh-CN" altLang="en-US" smtClean="0"/>
              <a:t>5</a:t>
            </a:fld>
            <a:endParaRPr lang="zh-CN" altLang="en-US"/>
          </a:p>
        </p:txBody>
      </p:sp>
    </p:spTree>
    <p:extLst>
      <p:ext uri="{BB962C8B-B14F-4D97-AF65-F5344CB8AC3E}">
        <p14:creationId xmlns:p14="http://schemas.microsoft.com/office/powerpoint/2010/main" val="18040488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31CE31-D405-4E45-9B5F-47CE615DB5E5}" type="slidenum">
              <a:rPr lang="zh-CN" altLang="en-US" smtClean="0"/>
              <a:t>6</a:t>
            </a:fld>
            <a:endParaRPr lang="zh-CN" altLang="en-US"/>
          </a:p>
        </p:txBody>
      </p:sp>
    </p:spTree>
    <p:extLst>
      <p:ext uri="{BB962C8B-B14F-4D97-AF65-F5344CB8AC3E}">
        <p14:creationId xmlns:p14="http://schemas.microsoft.com/office/powerpoint/2010/main" val="1477798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31CE31-D405-4E45-9B5F-47CE615DB5E5}" type="slidenum">
              <a:rPr lang="zh-CN" altLang="en-US" smtClean="0"/>
              <a:t>7</a:t>
            </a:fld>
            <a:endParaRPr lang="zh-CN" altLang="en-US"/>
          </a:p>
        </p:txBody>
      </p:sp>
    </p:spTree>
    <p:extLst>
      <p:ext uri="{BB962C8B-B14F-4D97-AF65-F5344CB8AC3E}">
        <p14:creationId xmlns:p14="http://schemas.microsoft.com/office/powerpoint/2010/main" val="37765905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31CE31-D405-4E45-9B5F-47CE615DB5E5}" type="slidenum">
              <a:rPr lang="zh-CN" altLang="en-US" smtClean="0"/>
              <a:t>8</a:t>
            </a:fld>
            <a:endParaRPr lang="zh-CN" altLang="en-US"/>
          </a:p>
        </p:txBody>
      </p:sp>
    </p:spTree>
    <p:extLst>
      <p:ext uri="{BB962C8B-B14F-4D97-AF65-F5344CB8AC3E}">
        <p14:creationId xmlns:p14="http://schemas.microsoft.com/office/powerpoint/2010/main" val="3334131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31CE31-D405-4E45-9B5F-47CE615DB5E5}" type="slidenum">
              <a:rPr lang="zh-CN" altLang="en-US" smtClean="0"/>
              <a:t>9</a:t>
            </a:fld>
            <a:endParaRPr lang="zh-CN" altLang="en-US"/>
          </a:p>
        </p:txBody>
      </p:sp>
    </p:spTree>
    <p:extLst>
      <p:ext uri="{BB962C8B-B14F-4D97-AF65-F5344CB8AC3E}">
        <p14:creationId xmlns:p14="http://schemas.microsoft.com/office/powerpoint/2010/main" val="41144573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2E9E4A2-118C-4156-BF3A-76C2BCDE03AF}" type="datetimeFigureOut">
              <a:rPr lang="zh-CN" altLang="en-US" smtClean="0"/>
              <a:t>2022/6/3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24CB75-FE6C-44EC-91DE-15478CB3F701}" type="slidenum">
              <a:rPr lang="zh-CN" altLang="en-US" smtClean="0"/>
              <a:t>‹#›</a:t>
            </a:fld>
            <a:endParaRPr lang="zh-CN" altLang="en-US"/>
          </a:p>
        </p:txBody>
      </p:sp>
    </p:spTree>
    <p:extLst>
      <p:ext uri="{BB962C8B-B14F-4D97-AF65-F5344CB8AC3E}">
        <p14:creationId xmlns:p14="http://schemas.microsoft.com/office/powerpoint/2010/main" val="285302432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2E9E4A2-118C-4156-BF3A-76C2BCDE03AF}" type="datetimeFigureOut">
              <a:rPr lang="zh-CN" altLang="en-US" smtClean="0"/>
              <a:t>2022/6/3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24CB75-FE6C-44EC-91DE-15478CB3F701}" type="slidenum">
              <a:rPr lang="zh-CN" altLang="en-US" smtClean="0"/>
              <a:t>‹#›</a:t>
            </a:fld>
            <a:endParaRPr lang="zh-CN" altLang="en-US"/>
          </a:p>
        </p:txBody>
      </p:sp>
    </p:spTree>
    <p:extLst>
      <p:ext uri="{BB962C8B-B14F-4D97-AF65-F5344CB8AC3E}">
        <p14:creationId xmlns:p14="http://schemas.microsoft.com/office/powerpoint/2010/main" val="3921822869"/>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2E9E4A2-118C-4156-BF3A-76C2BCDE03AF}" type="datetimeFigureOut">
              <a:rPr lang="zh-CN" altLang="en-US" smtClean="0"/>
              <a:t>2022/6/3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24CB75-FE6C-44EC-91DE-15478CB3F701}" type="slidenum">
              <a:rPr lang="zh-CN" altLang="en-US" smtClean="0"/>
              <a:t>‹#›</a:t>
            </a:fld>
            <a:endParaRPr lang="zh-CN" altLang="en-US"/>
          </a:p>
        </p:txBody>
      </p:sp>
    </p:spTree>
    <p:extLst>
      <p:ext uri="{BB962C8B-B14F-4D97-AF65-F5344CB8AC3E}">
        <p14:creationId xmlns:p14="http://schemas.microsoft.com/office/powerpoint/2010/main" val="1303176840"/>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2022/6/3</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03662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2022/6/3</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653849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2022/6/3</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696576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2022/6/3</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342187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2022/6/3</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204767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2022/6/3</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273892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2022/6/3</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899309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2022/6/3</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31832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2E9E4A2-118C-4156-BF3A-76C2BCDE03AF}" type="datetimeFigureOut">
              <a:rPr lang="zh-CN" altLang="en-US" smtClean="0"/>
              <a:t>2022/6/3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24CB75-FE6C-44EC-91DE-15478CB3F701}" type="slidenum">
              <a:rPr lang="zh-CN" altLang="en-US" smtClean="0"/>
              <a:t>‹#›</a:t>
            </a:fld>
            <a:endParaRPr lang="zh-CN" altLang="en-US"/>
          </a:p>
        </p:txBody>
      </p:sp>
    </p:spTree>
    <p:extLst>
      <p:ext uri="{BB962C8B-B14F-4D97-AF65-F5344CB8AC3E}">
        <p14:creationId xmlns:p14="http://schemas.microsoft.com/office/powerpoint/2010/main" val="2198404610"/>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2022/6/3</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77184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2022/6/3</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697333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2022/6/3</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45515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2E9E4A2-118C-4156-BF3A-76C2BCDE03AF}" type="datetimeFigureOut">
              <a:rPr lang="zh-CN" altLang="en-US" smtClean="0"/>
              <a:t>2022/6/3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24CB75-FE6C-44EC-91DE-15478CB3F701}" type="slidenum">
              <a:rPr lang="zh-CN" altLang="en-US" smtClean="0"/>
              <a:t>‹#›</a:t>
            </a:fld>
            <a:endParaRPr lang="zh-CN" altLang="en-US"/>
          </a:p>
        </p:txBody>
      </p:sp>
    </p:spTree>
    <p:extLst>
      <p:ext uri="{BB962C8B-B14F-4D97-AF65-F5344CB8AC3E}">
        <p14:creationId xmlns:p14="http://schemas.microsoft.com/office/powerpoint/2010/main" val="4113491600"/>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2E9E4A2-118C-4156-BF3A-76C2BCDE03AF}" type="datetimeFigureOut">
              <a:rPr lang="zh-CN" altLang="en-US" smtClean="0"/>
              <a:t>2022/6/3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D24CB75-FE6C-44EC-91DE-15478CB3F701}" type="slidenum">
              <a:rPr lang="zh-CN" altLang="en-US" smtClean="0"/>
              <a:t>‹#›</a:t>
            </a:fld>
            <a:endParaRPr lang="zh-CN" altLang="en-US"/>
          </a:p>
        </p:txBody>
      </p:sp>
    </p:spTree>
    <p:extLst>
      <p:ext uri="{BB962C8B-B14F-4D97-AF65-F5344CB8AC3E}">
        <p14:creationId xmlns:p14="http://schemas.microsoft.com/office/powerpoint/2010/main" val="233090838"/>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2E9E4A2-118C-4156-BF3A-76C2BCDE03AF}" type="datetimeFigureOut">
              <a:rPr lang="zh-CN" altLang="en-US" smtClean="0"/>
              <a:t>2022/6/3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D24CB75-FE6C-44EC-91DE-15478CB3F701}" type="slidenum">
              <a:rPr lang="zh-CN" altLang="en-US" smtClean="0"/>
              <a:t>‹#›</a:t>
            </a:fld>
            <a:endParaRPr lang="zh-CN" altLang="en-US"/>
          </a:p>
        </p:txBody>
      </p:sp>
    </p:spTree>
    <p:extLst>
      <p:ext uri="{BB962C8B-B14F-4D97-AF65-F5344CB8AC3E}">
        <p14:creationId xmlns:p14="http://schemas.microsoft.com/office/powerpoint/2010/main" val="3414942991"/>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2E9E4A2-118C-4156-BF3A-76C2BCDE03AF}" type="datetimeFigureOut">
              <a:rPr lang="zh-CN" altLang="en-US" smtClean="0"/>
              <a:t>2022/6/3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D24CB75-FE6C-44EC-91DE-15478CB3F701}" type="slidenum">
              <a:rPr lang="zh-CN" altLang="en-US" smtClean="0"/>
              <a:t>‹#›</a:t>
            </a:fld>
            <a:endParaRPr lang="zh-CN" altLang="en-US"/>
          </a:p>
        </p:txBody>
      </p:sp>
    </p:spTree>
    <p:extLst>
      <p:ext uri="{BB962C8B-B14F-4D97-AF65-F5344CB8AC3E}">
        <p14:creationId xmlns:p14="http://schemas.microsoft.com/office/powerpoint/2010/main" val="417407024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2E9E4A2-118C-4156-BF3A-76C2BCDE03AF}" type="datetimeFigureOut">
              <a:rPr lang="zh-CN" altLang="en-US" smtClean="0"/>
              <a:t>2022/6/3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D24CB75-FE6C-44EC-91DE-15478CB3F701}" type="slidenum">
              <a:rPr lang="zh-CN" altLang="en-US" smtClean="0"/>
              <a:t>‹#›</a:t>
            </a:fld>
            <a:endParaRPr lang="zh-CN" altLang="en-US"/>
          </a:p>
        </p:txBody>
      </p:sp>
    </p:spTree>
    <p:extLst>
      <p:ext uri="{BB962C8B-B14F-4D97-AF65-F5344CB8AC3E}">
        <p14:creationId xmlns:p14="http://schemas.microsoft.com/office/powerpoint/2010/main" val="1133041710"/>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2E9E4A2-118C-4156-BF3A-76C2BCDE03AF}" type="datetimeFigureOut">
              <a:rPr lang="zh-CN" altLang="en-US" smtClean="0"/>
              <a:t>2022/6/3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D24CB75-FE6C-44EC-91DE-15478CB3F701}" type="slidenum">
              <a:rPr lang="zh-CN" altLang="en-US" smtClean="0"/>
              <a:t>‹#›</a:t>
            </a:fld>
            <a:endParaRPr lang="zh-CN" altLang="en-US"/>
          </a:p>
        </p:txBody>
      </p:sp>
    </p:spTree>
    <p:extLst>
      <p:ext uri="{BB962C8B-B14F-4D97-AF65-F5344CB8AC3E}">
        <p14:creationId xmlns:p14="http://schemas.microsoft.com/office/powerpoint/2010/main" val="275174958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2E9E4A2-118C-4156-BF3A-76C2BCDE03AF}" type="datetimeFigureOut">
              <a:rPr lang="zh-CN" altLang="en-US" smtClean="0"/>
              <a:t>2022/6/3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D24CB75-FE6C-44EC-91DE-15478CB3F701}" type="slidenum">
              <a:rPr lang="zh-CN" altLang="en-US" smtClean="0"/>
              <a:t>‹#›</a:t>
            </a:fld>
            <a:endParaRPr lang="zh-CN" altLang="en-US"/>
          </a:p>
        </p:txBody>
      </p:sp>
    </p:spTree>
    <p:extLst>
      <p:ext uri="{BB962C8B-B14F-4D97-AF65-F5344CB8AC3E}">
        <p14:creationId xmlns:p14="http://schemas.microsoft.com/office/powerpoint/2010/main" val="2535695282"/>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E9E4A2-118C-4156-BF3A-76C2BCDE03AF}" type="datetimeFigureOut">
              <a:rPr lang="zh-CN" altLang="en-US" smtClean="0"/>
              <a:t>2022/6/3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24CB75-FE6C-44EC-91DE-15478CB3F701}" type="slidenum">
              <a:rPr lang="zh-CN" altLang="en-US" smtClean="0"/>
              <a:t>‹#›</a:t>
            </a:fld>
            <a:endParaRPr lang="zh-CN" altLang="en-US"/>
          </a:p>
        </p:txBody>
      </p:sp>
    </p:spTree>
    <p:extLst>
      <p:ext uri="{BB962C8B-B14F-4D97-AF65-F5344CB8AC3E}">
        <p14:creationId xmlns:p14="http://schemas.microsoft.com/office/powerpoint/2010/main" val="37534158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pPr/>
              <a:t>2022/6/3</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416904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8" Type="http://schemas.openxmlformats.org/officeDocument/2006/relationships/hyperlink" Target="http://www.ypppt.com/jiaocheng/" TargetMode="External"/><Relationship Id="rId3" Type="http://schemas.openxmlformats.org/officeDocument/2006/relationships/hyperlink" Target="http://www.ypppt.com/moban/" TargetMode="External"/><Relationship Id="rId7" Type="http://schemas.openxmlformats.org/officeDocument/2006/relationships/hyperlink" Target="http://www.ypppt.com/sucai/" TargetMode="External"/><Relationship Id="rId2" Type="http://schemas.openxmlformats.org/officeDocument/2006/relationships/notesSlide" Target="../notesSlides/notesSlide26.xml"/><Relationship Id="rId1" Type="http://schemas.openxmlformats.org/officeDocument/2006/relationships/slideLayout" Target="../slideLayouts/slideLayout18.xml"/><Relationship Id="rId6" Type="http://schemas.openxmlformats.org/officeDocument/2006/relationships/hyperlink" Target="http://www.ypppt.com/tubiao/" TargetMode="External"/><Relationship Id="rId5" Type="http://schemas.openxmlformats.org/officeDocument/2006/relationships/hyperlink" Target="http://www.ypppt.com/beijing/" TargetMode="External"/><Relationship Id="rId10" Type="http://schemas.openxmlformats.org/officeDocument/2006/relationships/hyperlink" Target="http://www.ypppt.com/gushi/" TargetMode="External"/><Relationship Id="rId4" Type="http://schemas.openxmlformats.org/officeDocument/2006/relationships/hyperlink" Target="http://www.ypppt.com/jieri/" TargetMode="External"/><Relationship Id="rId9" Type="http://schemas.openxmlformats.org/officeDocument/2006/relationships/hyperlink" Target="http://www.ypppt.com/ziti/"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5"/>
          <p:cNvSpPr>
            <a:spLocks/>
          </p:cNvSpPr>
          <p:nvPr/>
        </p:nvSpPr>
        <p:spPr bwMode="auto">
          <a:xfrm>
            <a:off x="5973593" y="4169"/>
            <a:ext cx="1134734" cy="926498"/>
          </a:xfrm>
          <a:custGeom>
            <a:avLst/>
            <a:gdLst>
              <a:gd name="T0" fmla="*/ 114 w 227"/>
              <a:gd name="T1" fmla="*/ 0 h 194"/>
              <a:gd name="T2" fmla="*/ 0 w 227"/>
              <a:gd name="T3" fmla="*/ 0 h 194"/>
              <a:gd name="T4" fmla="*/ 57 w 227"/>
              <a:gd name="T5" fmla="*/ 97 h 194"/>
              <a:gd name="T6" fmla="*/ 114 w 227"/>
              <a:gd name="T7" fmla="*/ 194 h 194"/>
              <a:gd name="T8" fmla="*/ 171 w 227"/>
              <a:gd name="T9" fmla="*/ 97 h 194"/>
              <a:gd name="T10" fmla="*/ 227 w 227"/>
              <a:gd name="T11" fmla="*/ 0 h 194"/>
              <a:gd name="T12" fmla="*/ 114 w 227"/>
              <a:gd name="T13" fmla="*/ 0 h 194"/>
            </a:gdLst>
            <a:ahLst/>
            <a:cxnLst>
              <a:cxn ang="0">
                <a:pos x="T0" y="T1"/>
              </a:cxn>
              <a:cxn ang="0">
                <a:pos x="T2" y="T3"/>
              </a:cxn>
              <a:cxn ang="0">
                <a:pos x="T4" y="T5"/>
              </a:cxn>
              <a:cxn ang="0">
                <a:pos x="T6" y="T7"/>
              </a:cxn>
              <a:cxn ang="0">
                <a:pos x="T8" y="T9"/>
              </a:cxn>
              <a:cxn ang="0">
                <a:pos x="T10" y="T11"/>
              </a:cxn>
              <a:cxn ang="0">
                <a:pos x="T12" y="T13"/>
              </a:cxn>
            </a:cxnLst>
            <a:rect l="0" t="0" r="r" b="b"/>
            <a:pathLst>
              <a:path w="227" h="194">
                <a:moveTo>
                  <a:pt x="114" y="0"/>
                </a:moveTo>
                <a:lnTo>
                  <a:pt x="0" y="0"/>
                </a:lnTo>
                <a:lnTo>
                  <a:pt x="57" y="97"/>
                </a:lnTo>
                <a:lnTo>
                  <a:pt x="114" y="194"/>
                </a:lnTo>
                <a:lnTo>
                  <a:pt x="171" y="97"/>
                </a:lnTo>
                <a:lnTo>
                  <a:pt x="227" y="0"/>
                </a:lnTo>
                <a:lnTo>
                  <a:pt x="114" y="0"/>
                </a:lnTo>
                <a:close/>
              </a:path>
            </a:pathLst>
          </a:custGeom>
          <a:solidFill>
            <a:srgbClr val="D4E3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Freeform 6"/>
          <p:cNvSpPr>
            <a:spLocks/>
          </p:cNvSpPr>
          <p:nvPr/>
        </p:nvSpPr>
        <p:spPr bwMode="auto">
          <a:xfrm>
            <a:off x="8517991" y="4169"/>
            <a:ext cx="689837" cy="563540"/>
          </a:xfrm>
          <a:custGeom>
            <a:avLst/>
            <a:gdLst>
              <a:gd name="T0" fmla="*/ 69 w 138"/>
              <a:gd name="T1" fmla="*/ 0 h 118"/>
              <a:gd name="T2" fmla="*/ 0 w 138"/>
              <a:gd name="T3" fmla="*/ 0 h 118"/>
              <a:gd name="T4" fmla="*/ 34 w 138"/>
              <a:gd name="T5" fmla="*/ 59 h 118"/>
              <a:gd name="T6" fmla="*/ 69 w 138"/>
              <a:gd name="T7" fmla="*/ 118 h 118"/>
              <a:gd name="T8" fmla="*/ 102 w 138"/>
              <a:gd name="T9" fmla="*/ 59 h 118"/>
              <a:gd name="T10" fmla="*/ 138 w 138"/>
              <a:gd name="T11" fmla="*/ 0 h 118"/>
              <a:gd name="T12" fmla="*/ 69 w 138"/>
              <a:gd name="T13" fmla="*/ 0 h 118"/>
            </a:gdLst>
            <a:ahLst/>
            <a:cxnLst>
              <a:cxn ang="0">
                <a:pos x="T0" y="T1"/>
              </a:cxn>
              <a:cxn ang="0">
                <a:pos x="T2" y="T3"/>
              </a:cxn>
              <a:cxn ang="0">
                <a:pos x="T4" y="T5"/>
              </a:cxn>
              <a:cxn ang="0">
                <a:pos x="T6" y="T7"/>
              </a:cxn>
              <a:cxn ang="0">
                <a:pos x="T8" y="T9"/>
              </a:cxn>
              <a:cxn ang="0">
                <a:pos x="T10" y="T11"/>
              </a:cxn>
              <a:cxn ang="0">
                <a:pos x="T12" y="T13"/>
              </a:cxn>
            </a:cxnLst>
            <a:rect l="0" t="0" r="r" b="b"/>
            <a:pathLst>
              <a:path w="138" h="118">
                <a:moveTo>
                  <a:pt x="69" y="0"/>
                </a:moveTo>
                <a:lnTo>
                  <a:pt x="0" y="0"/>
                </a:lnTo>
                <a:lnTo>
                  <a:pt x="34" y="59"/>
                </a:lnTo>
                <a:lnTo>
                  <a:pt x="69" y="118"/>
                </a:lnTo>
                <a:lnTo>
                  <a:pt x="102" y="59"/>
                </a:lnTo>
                <a:lnTo>
                  <a:pt x="138" y="0"/>
                </a:lnTo>
                <a:lnTo>
                  <a:pt x="69" y="0"/>
                </a:lnTo>
                <a:close/>
              </a:path>
            </a:pathLst>
          </a:custGeom>
          <a:solidFill>
            <a:srgbClr val="D4E3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7"/>
          <p:cNvSpPr>
            <a:spLocks/>
          </p:cNvSpPr>
          <p:nvPr/>
        </p:nvSpPr>
        <p:spPr bwMode="auto">
          <a:xfrm>
            <a:off x="7713183" y="4169"/>
            <a:ext cx="689837" cy="563540"/>
          </a:xfrm>
          <a:custGeom>
            <a:avLst/>
            <a:gdLst>
              <a:gd name="T0" fmla="*/ 69 w 138"/>
              <a:gd name="T1" fmla="*/ 0 h 118"/>
              <a:gd name="T2" fmla="*/ 0 w 138"/>
              <a:gd name="T3" fmla="*/ 0 h 118"/>
              <a:gd name="T4" fmla="*/ 34 w 138"/>
              <a:gd name="T5" fmla="*/ 59 h 118"/>
              <a:gd name="T6" fmla="*/ 69 w 138"/>
              <a:gd name="T7" fmla="*/ 118 h 118"/>
              <a:gd name="T8" fmla="*/ 102 w 138"/>
              <a:gd name="T9" fmla="*/ 59 h 118"/>
              <a:gd name="T10" fmla="*/ 138 w 138"/>
              <a:gd name="T11" fmla="*/ 0 h 118"/>
              <a:gd name="T12" fmla="*/ 69 w 138"/>
              <a:gd name="T13" fmla="*/ 0 h 118"/>
            </a:gdLst>
            <a:ahLst/>
            <a:cxnLst>
              <a:cxn ang="0">
                <a:pos x="T0" y="T1"/>
              </a:cxn>
              <a:cxn ang="0">
                <a:pos x="T2" y="T3"/>
              </a:cxn>
              <a:cxn ang="0">
                <a:pos x="T4" y="T5"/>
              </a:cxn>
              <a:cxn ang="0">
                <a:pos x="T6" y="T7"/>
              </a:cxn>
              <a:cxn ang="0">
                <a:pos x="T8" y="T9"/>
              </a:cxn>
              <a:cxn ang="0">
                <a:pos x="T10" y="T11"/>
              </a:cxn>
              <a:cxn ang="0">
                <a:pos x="T12" y="T13"/>
              </a:cxn>
            </a:cxnLst>
            <a:rect l="0" t="0" r="r" b="b"/>
            <a:pathLst>
              <a:path w="138" h="118">
                <a:moveTo>
                  <a:pt x="69" y="0"/>
                </a:moveTo>
                <a:lnTo>
                  <a:pt x="0" y="0"/>
                </a:lnTo>
                <a:lnTo>
                  <a:pt x="34" y="59"/>
                </a:lnTo>
                <a:lnTo>
                  <a:pt x="69" y="118"/>
                </a:lnTo>
                <a:lnTo>
                  <a:pt x="102" y="59"/>
                </a:lnTo>
                <a:lnTo>
                  <a:pt x="138" y="0"/>
                </a:lnTo>
                <a:lnTo>
                  <a:pt x="69" y="0"/>
                </a:lnTo>
                <a:close/>
              </a:path>
            </a:pathLst>
          </a:custGeom>
          <a:solidFill>
            <a:srgbClr val="CBDF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8"/>
          <p:cNvSpPr>
            <a:spLocks/>
          </p:cNvSpPr>
          <p:nvPr/>
        </p:nvSpPr>
        <p:spPr bwMode="auto">
          <a:xfrm>
            <a:off x="9727706" y="4169"/>
            <a:ext cx="294932" cy="234014"/>
          </a:xfrm>
          <a:custGeom>
            <a:avLst/>
            <a:gdLst>
              <a:gd name="T0" fmla="*/ 29 w 59"/>
              <a:gd name="T1" fmla="*/ 0 h 49"/>
              <a:gd name="T2" fmla="*/ 0 w 59"/>
              <a:gd name="T3" fmla="*/ 0 h 49"/>
              <a:gd name="T4" fmla="*/ 14 w 59"/>
              <a:gd name="T5" fmla="*/ 23 h 49"/>
              <a:gd name="T6" fmla="*/ 29 w 59"/>
              <a:gd name="T7" fmla="*/ 49 h 49"/>
              <a:gd name="T8" fmla="*/ 43 w 59"/>
              <a:gd name="T9" fmla="*/ 23 h 49"/>
              <a:gd name="T10" fmla="*/ 59 w 59"/>
              <a:gd name="T11" fmla="*/ 0 h 49"/>
              <a:gd name="T12" fmla="*/ 29 w 59"/>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59" h="49">
                <a:moveTo>
                  <a:pt x="29" y="0"/>
                </a:moveTo>
                <a:lnTo>
                  <a:pt x="0" y="0"/>
                </a:lnTo>
                <a:lnTo>
                  <a:pt x="14" y="23"/>
                </a:lnTo>
                <a:lnTo>
                  <a:pt x="29" y="49"/>
                </a:lnTo>
                <a:lnTo>
                  <a:pt x="43" y="23"/>
                </a:lnTo>
                <a:lnTo>
                  <a:pt x="59" y="0"/>
                </a:lnTo>
                <a:lnTo>
                  <a:pt x="29" y="0"/>
                </a:lnTo>
                <a:close/>
              </a:path>
            </a:pathLst>
          </a:custGeom>
          <a:solidFill>
            <a:srgbClr val="87CA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9"/>
          <p:cNvSpPr>
            <a:spLocks/>
          </p:cNvSpPr>
          <p:nvPr/>
        </p:nvSpPr>
        <p:spPr bwMode="auto">
          <a:xfrm>
            <a:off x="8318039" y="419659"/>
            <a:ext cx="284934" cy="238788"/>
          </a:xfrm>
          <a:custGeom>
            <a:avLst/>
            <a:gdLst>
              <a:gd name="T0" fmla="*/ 29 w 57"/>
              <a:gd name="T1" fmla="*/ 0 h 50"/>
              <a:gd name="T2" fmla="*/ 0 w 57"/>
              <a:gd name="T3" fmla="*/ 0 h 50"/>
              <a:gd name="T4" fmla="*/ 14 w 57"/>
              <a:gd name="T5" fmla="*/ 24 h 50"/>
              <a:gd name="T6" fmla="*/ 29 w 57"/>
              <a:gd name="T7" fmla="*/ 50 h 50"/>
              <a:gd name="T8" fmla="*/ 43 w 57"/>
              <a:gd name="T9" fmla="*/ 24 h 50"/>
              <a:gd name="T10" fmla="*/ 57 w 57"/>
              <a:gd name="T11" fmla="*/ 0 h 50"/>
              <a:gd name="T12" fmla="*/ 29 w 57"/>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57" h="50">
                <a:moveTo>
                  <a:pt x="29" y="0"/>
                </a:moveTo>
                <a:lnTo>
                  <a:pt x="0" y="0"/>
                </a:lnTo>
                <a:lnTo>
                  <a:pt x="14" y="24"/>
                </a:lnTo>
                <a:lnTo>
                  <a:pt x="29" y="50"/>
                </a:lnTo>
                <a:lnTo>
                  <a:pt x="43" y="24"/>
                </a:lnTo>
                <a:lnTo>
                  <a:pt x="57" y="0"/>
                </a:lnTo>
                <a:lnTo>
                  <a:pt x="29" y="0"/>
                </a:lnTo>
                <a:close/>
              </a:path>
            </a:pathLst>
          </a:custGeom>
          <a:solidFill>
            <a:srgbClr val="D4E3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10"/>
          <p:cNvSpPr>
            <a:spLocks/>
          </p:cNvSpPr>
          <p:nvPr/>
        </p:nvSpPr>
        <p:spPr bwMode="auto">
          <a:xfrm>
            <a:off x="5263760" y="419659"/>
            <a:ext cx="294932" cy="238788"/>
          </a:xfrm>
          <a:custGeom>
            <a:avLst/>
            <a:gdLst>
              <a:gd name="T0" fmla="*/ 31 w 59"/>
              <a:gd name="T1" fmla="*/ 0 h 50"/>
              <a:gd name="T2" fmla="*/ 0 w 59"/>
              <a:gd name="T3" fmla="*/ 0 h 50"/>
              <a:gd name="T4" fmla="*/ 14 w 59"/>
              <a:gd name="T5" fmla="*/ 24 h 50"/>
              <a:gd name="T6" fmla="*/ 31 w 59"/>
              <a:gd name="T7" fmla="*/ 50 h 50"/>
              <a:gd name="T8" fmla="*/ 45 w 59"/>
              <a:gd name="T9" fmla="*/ 24 h 50"/>
              <a:gd name="T10" fmla="*/ 59 w 59"/>
              <a:gd name="T11" fmla="*/ 0 h 50"/>
              <a:gd name="T12" fmla="*/ 31 w 59"/>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59" h="50">
                <a:moveTo>
                  <a:pt x="31" y="0"/>
                </a:moveTo>
                <a:lnTo>
                  <a:pt x="0" y="0"/>
                </a:lnTo>
                <a:lnTo>
                  <a:pt x="14" y="24"/>
                </a:lnTo>
                <a:lnTo>
                  <a:pt x="31" y="50"/>
                </a:lnTo>
                <a:lnTo>
                  <a:pt x="45" y="24"/>
                </a:lnTo>
                <a:lnTo>
                  <a:pt x="59" y="0"/>
                </a:lnTo>
                <a:lnTo>
                  <a:pt x="31" y="0"/>
                </a:lnTo>
                <a:close/>
              </a:path>
            </a:pathLst>
          </a:custGeom>
          <a:solidFill>
            <a:srgbClr val="A3BB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11"/>
          <p:cNvSpPr>
            <a:spLocks/>
          </p:cNvSpPr>
          <p:nvPr/>
        </p:nvSpPr>
        <p:spPr bwMode="auto">
          <a:xfrm>
            <a:off x="10627494" y="4169"/>
            <a:ext cx="299929" cy="234014"/>
          </a:xfrm>
          <a:custGeom>
            <a:avLst/>
            <a:gdLst>
              <a:gd name="T0" fmla="*/ 29 w 60"/>
              <a:gd name="T1" fmla="*/ 0 h 49"/>
              <a:gd name="T2" fmla="*/ 0 w 60"/>
              <a:gd name="T3" fmla="*/ 0 h 49"/>
              <a:gd name="T4" fmla="*/ 15 w 60"/>
              <a:gd name="T5" fmla="*/ 23 h 49"/>
              <a:gd name="T6" fmla="*/ 29 w 60"/>
              <a:gd name="T7" fmla="*/ 49 h 49"/>
              <a:gd name="T8" fmla="*/ 43 w 60"/>
              <a:gd name="T9" fmla="*/ 23 h 49"/>
              <a:gd name="T10" fmla="*/ 60 w 60"/>
              <a:gd name="T11" fmla="*/ 0 h 49"/>
              <a:gd name="T12" fmla="*/ 29 w 60"/>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60" h="49">
                <a:moveTo>
                  <a:pt x="29" y="0"/>
                </a:moveTo>
                <a:lnTo>
                  <a:pt x="0" y="0"/>
                </a:lnTo>
                <a:lnTo>
                  <a:pt x="15" y="23"/>
                </a:lnTo>
                <a:lnTo>
                  <a:pt x="29" y="49"/>
                </a:lnTo>
                <a:lnTo>
                  <a:pt x="43" y="23"/>
                </a:lnTo>
                <a:lnTo>
                  <a:pt x="60" y="0"/>
                </a:lnTo>
                <a:lnTo>
                  <a:pt x="29" y="0"/>
                </a:lnTo>
                <a:close/>
              </a:path>
            </a:pathLst>
          </a:custGeom>
          <a:solidFill>
            <a:srgbClr val="A3BB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12"/>
          <p:cNvSpPr>
            <a:spLocks/>
          </p:cNvSpPr>
          <p:nvPr/>
        </p:nvSpPr>
        <p:spPr bwMode="auto">
          <a:xfrm>
            <a:off x="5298750" y="419659"/>
            <a:ext cx="874795" cy="740245"/>
          </a:xfrm>
          <a:custGeom>
            <a:avLst/>
            <a:gdLst>
              <a:gd name="T0" fmla="*/ 42 w 175"/>
              <a:gd name="T1" fmla="*/ 76 h 155"/>
              <a:gd name="T2" fmla="*/ 0 w 175"/>
              <a:gd name="T3" fmla="*/ 155 h 155"/>
              <a:gd name="T4" fmla="*/ 88 w 175"/>
              <a:gd name="T5" fmla="*/ 152 h 155"/>
              <a:gd name="T6" fmla="*/ 175 w 175"/>
              <a:gd name="T7" fmla="*/ 152 h 155"/>
              <a:gd name="T8" fmla="*/ 133 w 175"/>
              <a:gd name="T9" fmla="*/ 76 h 155"/>
              <a:gd name="T10" fmla="*/ 88 w 175"/>
              <a:gd name="T11" fmla="*/ 0 h 155"/>
              <a:gd name="T12" fmla="*/ 42 w 175"/>
              <a:gd name="T13" fmla="*/ 76 h 155"/>
            </a:gdLst>
            <a:ahLst/>
            <a:cxnLst>
              <a:cxn ang="0">
                <a:pos x="T0" y="T1"/>
              </a:cxn>
              <a:cxn ang="0">
                <a:pos x="T2" y="T3"/>
              </a:cxn>
              <a:cxn ang="0">
                <a:pos x="T4" y="T5"/>
              </a:cxn>
              <a:cxn ang="0">
                <a:pos x="T6" y="T7"/>
              </a:cxn>
              <a:cxn ang="0">
                <a:pos x="T8" y="T9"/>
              </a:cxn>
              <a:cxn ang="0">
                <a:pos x="T10" y="T11"/>
              </a:cxn>
              <a:cxn ang="0">
                <a:pos x="T12" y="T13"/>
              </a:cxn>
            </a:cxnLst>
            <a:rect l="0" t="0" r="r" b="b"/>
            <a:pathLst>
              <a:path w="175" h="155">
                <a:moveTo>
                  <a:pt x="42" y="76"/>
                </a:moveTo>
                <a:lnTo>
                  <a:pt x="0" y="155"/>
                </a:lnTo>
                <a:lnTo>
                  <a:pt x="88" y="152"/>
                </a:lnTo>
                <a:lnTo>
                  <a:pt x="175" y="152"/>
                </a:lnTo>
                <a:lnTo>
                  <a:pt x="133" y="76"/>
                </a:lnTo>
                <a:lnTo>
                  <a:pt x="88" y="0"/>
                </a:lnTo>
                <a:lnTo>
                  <a:pt x="42" y="76"/>
                </a:lnTo>
                <a:close/>
              </a:path>
            </a:pathLst>
          </a:custGeom>
          <a:solidFill>
            <a:srgbClr val="CBDF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3"/>
          <p:cNvSpPr>
            <a:spLocks/>
          </p:cNvSpPr>
          <p:nvPr/>
        </p:nvSpPr>
        <p:spPr bwMode="auto">
          <a:xfrm>
            <a:off x="9967650" y="-10160"/>
            <a:ext cx="399906" cy="353407"/>
          </a:xfrm>
          <a:custGeom>
            <a:avLst/>
            <a:gdLst>
              <a:gd name="T0" fmla="*/ 19 w 80"/>
              <a:gd name="T1" fmla="*/ 38 h 74"/>
              <a:gd name="T2" fmla="*/ 0 w 80"/>
              <a:gd name="T3" fmla="*/ 74 h 74"/>
              <a:gd name="T4" fmla="*/ 40 w 80"/>
              <a:gd name="T5" fmla="*/ 71 h 74"/>
              <a:gd name="T6" fmla="*/ 80 w 80"/>
              <a:gd name="T7" fmla="*/ 71 h 74"/>
              <a:gd name="T8" fmla="*/ 61 w 80"/>
              <a:gd name="T9" fmla="*/ 36 h 74"/>
              <a:gd name="T10" fmla="*/ 40 w 80"/>
              <a:gd name="T11" fmla="*/ 0 h 74"/>
              <a:gd name="T12" fmla="*/ 19 w 80"/>
              <a:gd name="T13" fmla="*/ 38 h 74"/>
            </a:gdLst>
            <a:ahLst/>
            <a:cxnLst>
              <a:cxn ang="0">
                <a:pos x="T0" y="T1"/>
              </a:cxn>
              <a:cxn ang="0">
                <a:pos x="T2" y="T3"/>
              </a:cxn>
              <a:cxn ang="0">
                <a:pos x="T4" y="T5"/>
              </a:cxn>
              <a:cxn ang="0">
                <a:pos x="T6" y="T7"/>
              </a:cxn>
              <a:cxn ang="0">
                <a:pos x="T8" y="T9"/>
              </a:cxn>
              <a:cxn ang="0">
                <a:pos x="T10" y="T11"/>
              </a:cxn>
              <a:cxn ang="0">
                <a:pos x="T12" y="T13"/>
              </a:cxn>
            </a:cxnLst>
            <a:rect l="0" t="0" r="r" b="b"/>
            <a:pathLst>
              <a:path w="80" h="74">
                <a:moveTo>
                  <a:pt x="19" y="38"/>
                </a:moveTo>
                <a:lnTo>
                  <a:pt x="0" y="74"/>
                </a:lnTo>
                <a:lnTo>
                  <a:pt x="40" y="71"/>
                </a:lnTo>
                <a:lnTo>
                  <a:pt x="80" y="71"/>
                </a:lnTo>
                <a:lnTo>
                  <a:pt x="61" y="36"/>
                </a:lnTo>
                <a:lnTo>
                  <a:pt x="40" y="0"/>
                </a:lnTo>
                <a:lnTo>
                  <a:pt x="19" y="38"/>
                </a:lnTo>
                <a:close/>
              </a:path>
            </a:pathLst>
          </a:custGeom>
          <a:solidFill>
            <a:srgbClr val="D4E3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4"/>
          <p:cNvSpPr>
            <a:spLocks/>
          </p:cNvSpPr>
          <p:nvPr/>
        </p:nvSpPr>
        <p:spPr bwMode="auto">
          <a:xfrm>
            <a:off x="7108324" y="47149"/>
            <a:ext cx="889790" cy="735468"/>
          </a:xfrm>
          <a:custGeom>
            <a:avLst/>
            <a:gdLst>
              <a:gd name="T0" fmla="*/ 45 w 178"/>
              <a:gd name="T1" fmla="*/ 78 h 154"/>
              <a:gd name="T2" fmla="*/ 0 w 178"/>
              <a:gd name="T3" fmla="*/ 154 h 154"/>
              <a:gd name="T4" fmla="*/ 91 w 178"/>
              <a:gd name="T5" fmla="*/ 154 h 154"/>
              <a:gd name="T6" fmla="*/ 178 w 178"/>
              <a:gd name="T7" fmla="*/ 154 h 154"/>
              <a:gd name="T8" fmla="*/ 133 w 178"/>
              <a:gd name="T9" fmla="*/ 76 h 154"/>
              <a:gd name="T10" fmla="*/ 88 w 178"/>
              <a:gd name="T11" fmla="*/ 0 h 154"/>
              <a:gd name="T12" fmla="*/ 45 w 178"/>
              <a:gd name="T13" fmla="*/ 78 h 154"/>
            </a:gdLst>
            <a:ahLst/>
            <a:cxnLst>
              <a:cxn ang="0">
                <a:pos x="T0" y="T1"/>
              </a:cxn>
              <a:cxn ang="0">
                <a:pos x="T2" y="T3"/>
              </a:cxn>
              <a:cxn ang="0">
                <a:pos x="T4" y="T5"/>
              </a:cxn>
              <a:cxn ang="0">
                <a:pos x="T6" y="T7"/>
              </a:cxn>
              <a:cxn ang="0">
                <a:pos x="T8" y="T9"/>
              </a:cxn>
              <a:cxn ang="0">
                <a:pos x="T10" y="T11"/>
              </a:cxn>
              <a:cxn ang="0">
                <a:pos x="T12" y="T13"/>
              </a:cxn>
            </a:cxnLst>
            <a:rect l="0" t="0" r="r" b="b"/>
            <a:pathLst>
              <a:path w="178" h="154">
                <a:moveTo>
                  <a:pt x="45" y="78"/>
                </a:moveTo>
                <a:lnTo>
                  <a:pt x="0" y="154"/>
                </a:lnTo>
                <a:lnTo>
                  <a:pt x="91" y="154"/>
                </a:lnTo>
                <a:lnTo>
                  <a:pt x="178" y="154"/>
                </a:lnTo>
                <a:lnTo>
                  <a:pt x="133" y="76"/>
                </a:lnTo>
                <a:lnTo>
                  <a:pt x="88" y="0"/>
                </a:lnTo>
                <a:lnTo>
                  <a:pt x="45" y="78"/>
                </a:lnTo>
                <a:close/>
              </a:path>
            </a:pathLst>
          </a:custGeom>
          <a:solidFill>
            <a:srgbClr val="87CA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5"/>
          <p:cNvSpPr>
            <a:spLocks/>
          </p:cNvSpPr>
          <p:nvPr/>
        </p:nvSpPr>
        <p:spPr bwMode="auto">
          <a:xfrm>
            <a:off x="4728885" y="4169"/>
            <a:ext cx="689837" cy="563540"/>
          </a:xfrm>
          <a:custGeom>
            <a:avLst/>
            <a:gdLst>
              <a:gd name="T0" fmla="*/ 69 w 138"/>
              <a:gd name="T1" fmla="*/ 0 h 118"/>
              <a:gd name="T2" fmla="*/ 0 w 138"/>
              <a:gd name="T3" fmla="*/ 0 h 118"/>
              <a:gd name="T4" fmla="*/ 33 w 138"/>
              <a:gd name="T5" fmla="*/ 59 h 118"/>
              <a:gd name="T6" fmla="*/ 69 w 138"/>
              <a:gd name="T7" fmla="*/ 118 h 118"/>
              <a:gd name="T8" fmla="*/ 102 w 138"/>
              <a:gd name="T9" fmla="*/ 59 h 118"/>
              <a:gd name="T10" fmla="*/ 138 w 138"/>
              <a:gd name="T11" fmla="*/ 0 h 118"/>
              <a:gd name="T12" fmla="*/ 69 w 138"/>
              <a:gd name="T13" fmla="*/ 0 h 118"/>
            </a:gdLst>
            <a:ahLst/>
            <a:cxnLst>
              <a:cxn ang="0">
                <a:pos x="T0" y="T1"/>
              </a:cxn>
              <a:cxn ang="0">
                <a:pos x="T2" y="T3"/>
              </a:cxn>
              <a:cxn ang="0">
                <a:pos x="T4" y="T5"/>
              </a:cxn>
              <a:cxn ang="0">
                <a:pos x="T6" y="T7"/>
              </a:cxn>
              <a:cxn ang="0">
                <a:pos x="T8" y="T9"/>
              </a:cxn>
              <a:cxn ang="0">
                <a:pos x="T10" y="T11"/>
              </a:cxn>
              <a:cxn ang="0">
                <a:pos x="T12" y="T13"/>
              </a:cxn>
            </a:cxnLst>
            <a:rect l="0" t="0" r="r" b="b"/>
            <a:pathLst>
              <a:path w="138" h="118">
                <a:moveTo>
                  <a:pt x="69" y="0"/>
                </a:moveTo>
                <a:lnTo>
                  <a:pt x="0" y="0"/>
                </a:lnTo>
                <a:lnTo>
                  <a:pt x="33" y="59"/>
                </a:lnTo>
                <a:lnTo>
                  <a:pt x="69" y="118"/>
                </a:lnTo>
                <a:lnTo>
                  <a:pt x="102" y="59"/>
                </a:lnTo>
                <a:lnTo>
                  <a:pt x="138" y="0"/>
                </a:lnTo>
                <a:lnTo>
                  <a:pt x="69" y="0"/>
                </a:lnTo>
                <a:close/>
              </a:path>
            </a:pathLst>
          </a:custGeom>
          <a:solidFill>
            <a:srgbClr val="87CA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6"/>
          <p:cNvSpPr>
            <a:spLocks/>
          </p:cNvSpPr>
          <p:nvPr/>
        </p:nvSpPr>
        <p:spPr bwMode="auto">
          <a:xfrm>
            <a:off x="1494649" y="1102594"/>
            <a:ext cx="684840" cy="563540"/>
          </a:xfrm>
          <a:custGeom>
            <a:avLst/>
            <a:gdLst>
              <a:gd name="T0" fmla="*/ 69 w 137"/>
              <a:gd name="T1" fmla="*/ 0 h 118"/>
              <a:gd name="T2" fmla="*/ 0 w 137"/>
              <a:gd name="T3" fmla="*/ 0 h 118"/>
              <a:gd name="T4" fmla="*/ 33 w 137"/>
              <a:gd name="T5" fmla="*/ 59 h 118"/>
              <a:gd name="T6" fmla="*/ 69 w 137"/>
              <a:gd name="T7" fmla="*/ 118 h 118"/>
              <a:gd name="T8" fmla="*/ 102 w 137"/>
              <a:gd name="T9" fmla="*/ 59 h 118"/>
              <a:gd name="T10" fmla="*/ 137 w 137"/>
              <a:gd name="T11" fmla="*/ 0 h 118"/>
              <a:gd name="T12" fmla="*/ 69 w 137"/>
              <a:gd name="T13" fmla="*/ 0 h 118"/>
            </a:gdLst>
            <a:ahLst/>
            <a:cxnLst>
              <a:cxn ang="0">
                <a:pos x="T0" y="T1"/>
              </a:cxn>
              <a:cxn ang="0">
                <a:pos x="T2" y="T3"/>
              </a:cxn>
              <a:cxn ang="0">
                <a:pos x="T4" y="T5"/>
              </a:cxn>
              <a:cxn ang="0">
                <a:pos x="T6" y="T7"/>
              </a:cxn>
              <a:cxn ang="0">
                <a:pos x="T8" y="T9"/>
              </a:cxn>
              <a:cxn ang="0">
                <a:pos x="T10" y="T11"/>
              </a:cxn>
              <a:cxn ang="0">
                <a:pos x="T12" y="T13"/>
              </a:cxn>
            </a:cxnLst>
            <a:rect l="0" t="0" r="r" b="b"/>
            <a:pathLst>
              <a:path w="137" h="118">
                <a:moveTo>
                  <a:pt x="69" y="0"/>
                </a:moveTo>
                <a:lnTo>
                  <a:pt x="0" y="0"/>
                </a:lnTo>
                <a:lnTo>
                  <a:pt x="33" y="59"/>
                </a:lnTo>
                <a:lnTo>
                  <a:pt x="69" y="118"/>
                </a:lnTo>
                <a:lnTo>
                  <a:pt x="102" y="59"/>
                </a:lnTo>
                <a:lnTo>
                  <a:pt x="137" y="0"/>
                </a:lnTo>
                <a:lnTo>
                  <a:pt x="69" y="0"/>
                </a:lnTo>
                <a:close/>
              </a:path>
            </a:pathLst>
          </a:custGeom>
          <a:solidFill>
            <a:srgbClr val="D4E3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17"/>
          <p:cNvSpPr>
            <a:spLocks/>
          </p:cNvSpPr>
          <p:nvPr/>
        </p:nvSpPr>
        <p:spPr bwMode="auto">
          <a:xfrm>
            <a:off x="4124029" y="47149"/>
            <a:ext cx="889790" cy="735468"/>
          </a:xfrm>
          <a:custGeom>
            <a:avLst/>
            <a:gdLst>
              <a:gd name="T0" fmla="*/ 45 w 178"/>
              <a:gd name="T1" fmla="*/ 78 h 154"/>
              <a:gd name="T2" fmla="*/ 0 w 178"/>
              <a:gd name="T3" fmla="*/ 154 h 154"/>
              <a:gd name="T4" fmla="*/ 88 w 178"/>
              <a:gd name="T5" fmla="*/ 154 h 154"/>
              <a:gd name="T6" fmla="*/ 178 w 178"/>
              <a:gd name="T7" fmla="*/ 154 h 154"/>
              <a:gd name="T8" fmla="*/ 133 w 178"/>
              <a:gd name="T9" fmla="*/ 76 h 154"/>
              <a:gd name="T10" fmla="*/ 88 w 178"/>
              <a:gd name="T11" fmla="*/ 0 h 154"/>
              <a:gd name="T12" fmla="*/ 45 w 178"/>
              <a:gd name="T13" fmla="*/ 78 h 154"/>
            </a:gdLst>
            <a:ahLst/>
            <a:cxnLst>
              <a:cxn ang="0">
                <a:pos x="T0" y="T1"/>
              </a:cxn>
              <a:cxn ang="0">
                <a:pos x="T2" y="T3"/>
              </a:cxn>
              <a:cxn ang="0">
                <a:pos x="T4" y="T5"/>
              </a:cxn>
              <a:cxn ang="0">
                <a:pos x="T6" y="T7"/>
              </a:cxn>
              <a:cxn ang="0">
                <a:pos x="T8" y="T9"/>
              </a:cxn>
              <a:cxn ang="0">
                <a:pos x="T10" y="T11"/>
              </a:cxn>
              <a:cxn ang="0">
                <a:pos x="T12" y="T13"/>
              </a:cxn>
            </a:cxnLst>
            <a:rect l="0" t="0" r="r" b="b"/>
            <a:pathLst>
              <a:path w="178" h="154">
                <a:moveTo>
                  <a:pt x="45" y="78"/>
                </a:moveTo>
                <a:lnTo>
                  <a:pt x="0" y="154"/>
                </a:lnTo>
                <a:lnTo>
                  <a:pt x="88" y="154"/>
                </a:lnTo>
                <a:lnTo>
                  <a:pt x="178" y="154"/>
                </a:lnTo>
                <a:lnTo>
                  <a:pt x="133" y="76"/>
                </a:lnTo>
                <a:lnTo>
                  <a:pt x="88" y="0"/>
                </a:lnTo>
                <a:lnTo>
                  <a:pt x="45" y="78"/>
                </a:lnTo>
                <a:close/>
              </a:path>
            </a:pathLst>
          </a:custGeom>
          <a:solidFill>
            <a:srgbClr val="D4E3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8"/>
          <p:cNvSpPr>
            <a:spLocks/>
          </p:cNvSpPr>
          <p:nvPr/>
        </p:nvSpPr>
        <p:spPr bwMode="auto">
          <a:xfrm>
            <a:off x="2654376" y="4169"/>
            <a:ext cx="1719594" cy="1413626"/>
          </a:xfrm>
          <a:custGeom>
            <a:avLst/>
            <a:gdLst>
              <a:gd name="T0" fmla="*/ 171 w 344"/>
              <a:gd name="T1" fmla="*/ 0 h 296"/>
              <a:gd name="T2" fmla="*/ 0 w 344"/>
              <a:gd name="T3" fmla="*/ 0 h 296"/>
              <a:gd name="T4" fmla="*/ 86 w 344"/>
              <a:gd name="T5" fmla="*/ 149 h 296"/>
              <a:gd name="T6" fmla="*/ 171 w 344"/>
              <a:gd name="T7" fmla="*/ 296 h 296"/>
              <a:gd name="T8" fmla="*/ 259 w 344"/>
              <a:gd name="T9" fmla="*/ 149 h 296"/>
              <a:gd name="T10" fmla="*/ 344 w 344"/>
              <a:gd name="T11" fmla="*/ 0 h 296"/>
              <a:gd name="T12" fmla="*/ 171 w 344"/>
              <a:gd name="T13" fmla="*/ 0 h 296"/>
            </a:gdLst>
            <a:ahLst/>
            <a:cxnLst>
              <a:cxn ang="0">
                <a:pos x="T0" y="T1"/>
              </a:cxn>
              <a:cxn ang="0">
                <a:pos x="T2" y="T3"/>
              </a:cxn>
              <a:cxn ang="0">
                <a:pos x="T4" y="T5"/>
              </a:cxn>
              <a:cxn ang="0">
                <a:pos x="T6" y="T7"/>
              </a:cxn>
              <a:cxn ang="0">
                <a:pos x="T8" y="T9"/>
              </a:cxn>
              <a:cxn ang="0">
                <a:pos x="T10" y="T11"/>
              </a:cxn>
              <a:cxn ang="0">
                <a:pos x="T12" y="T13"/>
              </a:cxn>
            </a:cxnLst>
            <a:rect l="0" t="0" r="r" b="b"/>
            <a:pathLst>
              <a:path w="344" h="296">
                <a:moveTo>
                  <a:pt x="171" y="0"/>
                </a:moveTo>
                <a:lnTo>
                  <a:pt x="0" y="0"/>
                </a:lnTo>
                <a:lnTo>
                  <a:pt x="86" y="149"/>
                </a:lnTo>
                <a:lnTo>
                  <a:pt x="171" y="296"/>
                </a:lnTo>
                <a:lnTo>
                  <a:pt x="259" y="149"/>
                </a:lnTo>
                <a:lnTo>
                  <a:pt x="344" y="0"/>
                </a:lnTo>
                <a:lnTo>
                  <a:pt x="171" y="0"/>
                </a:lnTo>
                <a:close/>
              </a:path>
            </a:pathLst>
          </a:custGeom>
          <a:solidFill>
            <a:srgbClr val="D4E3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9"/>
          <p:cNvSpPr>
            <a:spLocks/>
          </p:cNvSpPr>
          <p:nvPr/>
        </p:nvSpPr>
        <p:spPr bwMode="auto">
          <a:xfrm>
            <a:off x="0" y="4169"/>
            <a:ext cx="854800" cy="1413626"/>
          </a:xfrm>
          <a:custGeom>
            <a:avLst/>
            <a:gdLst>
              <a:gd name="T0" fmla="*/ 0 w 171"/>
              <a:gd name="T1" fmla="*/ 0 h 296"/>
              <a:gd name="T2" fmla="*/ 0 w 171"/>
              <a:gd name="T3" fmla="*/ 296 h 296"/>
              <a:gd name="T4" fmla="*/ 86 w 171"/>
              <a:gd name="T5" fmla="*/ 149 h 296"/>
              <a:gd name="T6" fmla="*/ 171 w 171"/>
              <a:gd name="T7" fmla="*/ 0 h 296"/>
              <a:gd name="T8" fmla="*/ 0 w 171"/>
              <a:gd name="T9" fmla="*/ 0 h 296"/>
            </a:gdLst>
            <a:ahLst/>
            <a:cxnLst>
              <a:cxn ang="0">
                <a:pos x="T0" y="T1"/>
              </a:cxn>
              <a:cxn ang="0">
                <a:pos x="T2" y="T3"/>
              </a:cxn>
              <a:cxn ang="0">
                <a:pos x="T4" y="T5"/>
              </a:cxn>
              <a:cxn ang="0">
                <a:pos x="T6" y="T7"/>
              </a:cxn>
              <a:cxn ang="0">
                <a:pos x="T8" y="T9"/>
              </a:cxn>
            </a:cxnLst>
            <a:rect l="0" t="0" r="r" b="b"/>
            <a:pathLst>
              <a:path w="171" h="296">
                <a:moveTo>
                  <a:pt x="0" y="0"/>
                </a:moveTo>
                <a:lnTo>
                  <a:pt x="0" y="296"/>
                </a:lnTo>
                <a:lnTo>
                  <a:pt x="86" y="149"/>
                </a:lnTo>
                <a:lnTo>
                  <a:pt x="171" y="0"/>
                </a:lnTo>
                <a:lnTo>
                  <a:pt x="0" y="0"/>
                </a:lnTo>
                <a:close/>
              </a:path>
            </a:pathLst>
          </a:custGeom>
          <a:solidFill>
            <a:srgbClr val="87CA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20"/>
          <p:cNvSpPr>
            <a:spLocks/>
          </p:cNvSpPr>
          <p:nvPr/>
        </p:nvSpPr>
        <p:spPr bwMode="auto">
          <a:xfrm>
            <a:off x="2239472" y="419659"/>
            <a:ext cx="284934" cy="238788"/>
          </a:xfrm>
          <a:custGeom>
            <a:avLst/>
            <a:gdLst>
              <a:gd name="T0" fmla="*/ 29 w 57"/>
              <a:gd name="T1" fmla="*/ 0 h 50"/>
              <a:gd name="T2" fmla="*/ 0 w 57"/>
              <a:gd name="T3" fmla="*/ 0 h 50"/>
              <a:gd name="T4" fmla="*/ 15 w 57"/>
              <a:gd name="T5" fmla="*/ 24 h 50"/>
              <a:gd name="T6" fmla="*/ 29 w 57"/>
              <a:gd name="T7" fmla="*/ 50 h 50"/>
              <a:gd name="T8" fmla="*/ 43 w 57"/>
              <a:gd name="T9" fmla="*/ 24 h 50"/>
              <a:gd name="T10" fmla="*/ 57 w 57"/>
              <a:gd name="T11" fmla="*/ 0 h 50"/>
              <a:gd name="T12" fmla="*/ 29 w 57"/>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57" h="50">
                <a:moveTo>
                  <a:pt x="29" y="0"/>
                </a:moveTo>
                <a:lnTo>
                  <a:pt x="0" y="0"/>
                </a:lnTo>
                <a:lnTo>
                  <a:pt x="15" y="24"/>
                </a:lnTo>
                <a:lnTo>
                  <a:pt x="29" y="50"/>
                </a:lnTo>
                <a:lnTo>
                  <a:pt x="43" y="24"/>
                </a:lnTo>
                <a:lnTo>
                  <a:pt x="57" y="0"/>
                </a:lnTo>
                <a:lnTo>
                  <a:pt x="29" y="0"/>
                </a:lnTo>
                <a:close/>
              </a:path>
            </a:pathLst>
          </a:custGeom>
          <a:solidFill>
            <a:srgbClr val="D4E3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21"/>
          <p:cNvSpPr>
            <a:spLocks/>
          </p:cNvSpPr>
          <p:nvPr/>
        </p:nvSpPr>
        <p:spPr bwMode="auto">
          <a:xfrm>
            <a:off x="464892" y="1575394"/>
            <a:ext cx="579863" cy="477576"/>
          </a:xfrm>
          <a:custGeom>
            <a:avLst/>
            <a:gdLst>
              <a:gd name="T0" fmla="*/ 59 w 116"/>
              <a:gd name="T1" fmla="*/ 0 h 100"/>
              <a:gd name="T2" fmla="*/ 0 w 116"/>
              <a:gd name="T3" fmla="*/ 0 h 100"/>
              <a:gd name="T4" fmla="*/ 28 w 116"/>
              <a:gd name="T5" fmla="*/ 50 h 100"/>
              <a:gd name="T6" fmla="*/ 59 w 116"/>
              <a:gd name="T7" fmla="*/ 100 h 100"/>
              <a:gd name="T8" fmla="*/ 88 w 116"/>
              <a:gd name="T9" fmla="*/ 50 h 100"/>
              <a:gd name="T10" fmla="*/ 116 w 116"/>
              <a:gd name="T11" fmla="*/ 0 h 100"/>
              <a:gd name="T12" fmla="*/ 59 w 116"/>
              <a:gd name="T13" fmla="*/ 0 h 100"/>
            </a:gdLst>
            <a:ahLst/>
            <a:cxnLst>
              <a:cxn ang="0">
                <a:pos x="T0" y="T1"/>
              </a:cxn>
              <a:cxn ang="0">
                <a:pos x="T2" y="T3"/>
              </a:cxn>
              <a:cxn ang="0">
                <a:pos x="T4" y="T5"/>
              </a:cxn>
              <a:cxn ang="0">
                <a:pos x="T6" y="T7"/>
              </a:cxn>
              <a:cxn ang="0">
                <a:pos x="T8" y="T9"/>
              </a:cxn>
              <a:cxn ang="0">
                <a:pos x="T10" y="T11"/>
              </a:cxn>
              <a:cxn ang="0">
                <a:pos x="T12" y="T13"/>
              </a:cxn>
            </a:cxnLst>
            <a:rect l="0" t="0" r="r" b="b"/>
            <a:pathLst>
              <a:path w="116" h="100">
                <a:moveTo>
                  <a:pt x="59" y="0"/>
                </a:moveTo>
                <a:lnTo>
                  <a:pt x="0" y="0"/>
                </a:lnTo>
                <a:lnTo>
                  <a:pt x="28" y="50"/>
                </a:lnTo>
                <a:lnTo>
                  <a:pt x="59" y="100"/>
                </a:lnTo>
                <a:lnTo>
                  <a:pt x="88" y="50"/>
                </a:lnTo>
                <a:lnTo>
                  <a:pt x="116" y="0"/>
                </a:lnTo>
                <a:lnTo>
                  <a:pt x="59" y="0"/>
                </a:lnTo>
                <a:close/>
              </a:path>
            </a:pathLst>
          </a:custGeom>
          <a:solidFill>
            <a:srgbClr val="D4E3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22"/>
          <p:cNvSpPr>
            <a:spLocks/>
          </p:cNvSpPr>
          <p:nvPr/>
        </p:nvSpPr>
        <p:spPr bwMode="auto">
          <a:xfrm>
            <a:off x="1069748" y="4169"/>
            <a:ext cx="284934" cy="234014"/>
          </a:xfrm>
          <a:custGeom>
            <a:avLst/>
            <a:gdLst>
              <a:gd name="T0" fmla="*/ 28 w 57"/>
              <a:gd name="T1" fmla="*/ 0 h 49"/>
              <a:gd name="T2" fmla="*/ 0 w 57"/>
              <a:gd name="T3" fmla="*/ 0 h 49"/>
              <a:gd name="T4" fmla="*/ 14 w 57"/>
              <a:gd name="T5" fmla="*/ 23 h 49"/>
              <a:gd name="T6" fmla="*/ 28 w 57"/>
              <a:gd name="T7" fmla="*/ 49 h 49"/>
              <a:gd name="T8" fmla="*/ 42 w 57"/>
              <a:gd name="T9" fmla="*/ 23 h 49"/>
              <a:gd name="T10" fmla="*/ 57 w 57"/>
              <a:gd name="T11" fmla="*/ 0 h 49"/>
              <a:gd name="T12" fmla="*/ 28 w 57"/>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57" h="49">
                <a:moveTo>
                  <a:pt x="28" y="0"/>
                </a:moveTo>
                <a:lnTo>
                  <a:pt x="0" y="0"/>
                </a:lnTo>
                <a:lnTo>
                  <a:pt x="14" y="23"/>
                </a:lnTo>
                <a:lnTo>
                  <a:pt x="28" y="49"/>
                </a:lnTo>
                <a:lnTo>
                  <a:pt x="42" y="23"/>
                </a:lnTo>
                <a:lnTo>
                  <a:pt x="57" y="0"/>
                </a:lnTo>
                <a:lnTo>
                  <a:pt x="28" y="0"/>
                </a:lnTo>
                <a:close/>
              </a:path>
            </a:pathLst>
          </a:custGeom>
          <a:solidFill>
            <a:srgbClr val="D4E3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23"/>
          <p:cNvSpPr>
            <a:spLocks/>
          </p:cNvSpPr>
          <p:nvPr/>
        </p:nvSpPr>
        <p:spPr bwMode="auto">
          <a:xfrm>
            <a:off x="1899552" y="567709"/>
            <a:ext cx="1644614" cy="1361094"/>
          </a:xfrm>
          <a:custGeom>
            <a:avLst/>
            <a:gdLst>
              <a:gd name="T0" fmla="*/ 83 w 329"/>
              <a:gd name="T1" fmla="*/ 143 h 285"/>
              <a:gd name="T2" fmla="*/ 0 w 329"/>
              <a:gd name="T3" fmla="*/ 285 h 285"/>
              <a:gd name="T4" fmla="*/ 166 w 329"/>
              <a:gd name="T5" fmla="*/ 285 h 285"/>
              <a:gd name="T6" fmla="*/ 329 w 329"/>
              <a:gd name="T7" fmla="*/ 285 h 285"/>
              <a:gd name="T8" fmla="*/ 246 w 329"/>
              <a:gd name="T9" fmla="*/ 143 h 285"/>
              <a:gd name="T10" fmla="*/ 163 w 329"/>
              <a:gd name="T11" fmla="*/ 0 h 285"/>
              <a:gd name="T12" fmla="*/ 83 w 329"/>
              <a:gd name="T13" fmla="*/ 143 h 285"/>
            </a:gdLst>
            <a:ahLst/>
            <a:cxnLst>
              <a:cxn ang="0">
                <a:pos x="T0" y="T1"/>
              </a:cxn>
              <a:cxn ang="0">
                <a:pos x="T2" y="T3"/>
              </a:cxn>
              <a:cxn ang="0">
                <a:pos x="T4" y="T5"/>
              </a:cxn>
              <a:cxn ang="0">
                <a:pos x="T6" y="T7"/>
              </a:cxn>
              <a:cxn ang="0">
                <a:pos x="T8" y="T9"/>
              </a:cxn>
              <a:cxn ang="0">
                <a:pos x="T10" y="T11"/>
              </a:cxn>
              <a:cxn ang="0">
                <a:pos x="T12" y="T13"/>
              </a:cxn>
            </a:cxnLst>
            <a:rect l="0" t="0" r="r" b="b"/>
            <a:pathLst>
              <a:path w="329" h="285">
                <a:moveTo>
                  <a:pt x="83" y="143"/>
                </a:moveTo>
                <a:lnTo>
                  <a:pt x="0" y="285"/>
                </a:lnTo>
                <a:lnTo>
                  <a:pt x="166" y="285"/>
                </a:lnTo>
                <a:lnTo>
                  <a:pt x="329" y="285"/>
                </a:lnTo>
                <a:lnTo>
                  <a:pt x="246" y="143"/>
                </a:lnTo>
                <a:lnTo>
                  <a:pt x="163" y="0"/>
                </a:lnTo>
                <a:lnTo>
                  <a:pt x="83" y="143"/>
                </a:lnTo>
                <a:close/>
              </a:path>
            </a:pathLst>
          </a:custGeom>
          <a:solidFill>
            <a:srgbClr val="87CA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24"/>
          <p:cNvSpPr>
            <a:spLocks/>
          </p:cNvSpPr>
          <p:nvPr/>
        </p:nvSpPr>
        <p:spPr bwMode="auto">
          <a:xfrm>
            <a:off x="1694602" y="4169"/>
            <a:ext cx="689837" cy="563540"/>
          </a:xfrm>
          <a:custGeom>
            <a:avLst/>
            <a:gdLst>
              <a:gd name="T0" fmla="*/ 69 w 138"/>
              <a:gd name="T1" fmla="*/ 0 h 118"/>
              <a:gd name="T2" fmla="*/ 0 w 138"/>
              <a:gd name="T3" fmla="*/ 0 h 118"/>
              <a:gd name="T4" fmla="*/ 34 w 138"/>
              <a:gd name="T5" fmla="*/ 59 h 118"/>
              <a:gd name="T6" fmla="*/ 69 w 138"/>
              <a:gd name="T7" fmla="*/ 118 h 118"/>
              <a:gd name="T8" fmla="*/ 102 w 138"/>
              <a:gd name="T9" fmla="*/ 59 h 118"/>
              <a:gd name="T10" fmla="*/ 138 w 138"/>
              <a:gd name="T11" fmla="*/ 0 h 118"/>
              <a:gd name="T12" fmla="*/ 69 w 138"/>
              <a:gd name="T13" fmla="*/ 0 h 118"/>
            </a:gdLst>
            <a:ahLst/>
            <a:cxnLst>
              <a:cxn ang="0">
                <a:pos x="T0" y="T1"/>
              </a:cxn>
              <a:cxn ang="0">
                <a:pos x="T2" y="T3"/>
              </a:cxn>
              <a:cxn ang="0">
                <a:pos x="T4" y="T5"/>
              </a:cxn>
              <a:cxn ang="0">
                <a:pos x="T6" y="T7"/>
              </a:cxn>
              <a:cxn ang="0">
                <a:pos x="T8" y="T9"/>
              </a:cxn>
              <a:cxn ang="0">
                <a:pos x="T10" y="T11"/>
              </a:cxn>
              <a:cxn ang="0">
                <a:pos x="T12" y="T13"/>
              </a:cxn>
            </a:cxnLst>
            <a:rect l="0" t="0" r="r" b="b"/>
            <a:pathLst>
              <a:path w="138" h="118">
                <a:moveTo>
                  <a:pt x="69" y="0"/>
                </a:moveTo>
                <a:lnTo>
                  <a:pt x="0" y="0"/>
                </a:lnTo>
                <a:lnTo>
                  <a:pt x="34" y="59"/>
                </a:lnTo>
                <a:lnTo>
                  <a:pt x="69" y="118"/>
                </a:lnTo>
                <a:lnTo>
                  <a:pt x="102" y="59"/>
                </a:lnTo>
                <a:lnTo>
                  <a:pt x="138" y="0"/>
                </a:lnTo>
                <a:lnTo>
                  <a:pt x="69" y="0"/>
                </a:lnTo>
                <a:close/>
              </a:path>
            </a:pathLst>
          </a:custGeom>
          <a:solidFill>
            <a:srgbClr val="CBDF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25"/>
          <p:cNvSpPr>
            <a:spLocks/>
          </p:cNvSpPr>
          <p:nvPr/>
        </p:nvSpPr>
        <p:spPr bwMode="auto">
          <a:xfrm>
            <a:off x="1089743" y="47149"/>
            <a:ext cx="889790" cy="735468"/>
          </a:xfrm>
          <a:custGeom>
            <a:avLst/>
            <a:gdLst>
              <a:gd name="T0" fmla="*/ 45 w 178"/>
              <a:gd name="T1" fmla="*/ 78 h 154"/>
              <a:gd name="T2" fmla="*/ 0 w 178"/>
              <a:gd name="T3" fmla="*/ 154 h 154"/>
              <a:gd name="T4" fmla="*/ 91 w 178"/>
              <a:gd name="T5" fmla="*/ 154 h 154"/>
              <a:gd name="T6" fmla="*/ 178 w 178"/>
              <a:gd name="T7" fmla="*/ 154 h 154"/>
              <a:gd name="T8" fmla="*/ 133 w 178"/>
              <a:gd name="T9" fmla="*/ 76 h 154"/>
              <a:gd name="T10" fmla="*/ 88 w 178"/>
              <a:gd name="T11" fmla="*/ 0 h 154"/>
              <a:gd name="T12" fmla="*/ 45 w 178"/>
              <a:gd name="T13" fmla="*/ 78 h 154"/>
            </a:gdLst>
            <a:ahLst/>
            <a:cxnLst>
              <a:cxn ang="0">
                <a:pos x="T0" y="T1"/>
              </a:cxn>
              <a:cxn ang="0">
                <a:pos x="T2" y="T3"/>
              </a:cxn>
              <a:cxn ang="0">
                <a:pos x="T4" y="T5"/>
              </a:cxn>
              <a:cxn ang="0">
                <a:pos x="T6" y="T7"/>
              </a:cxn>
              <a:cxn ang="0">
                <a:pos x="T8" y="T9"/>
              </a:cxn>
              <a:cxn ang="0">
                <a:pos x="T10" y="T11"/>
              </a:cxn>
              <a:cxn ang="0">
                <a:pos x="T12" y="T13"/>
              </a:cxn>
            </a:cxnLst>
            <a:rect l="0" t="0" r="r" b="b"/>
            <a:pathLst>
              <a:path w="178" h="154">
                <a:moveTo>
                  <a:pt x="45" y="78"/>
                </a:moveTo>
                <a:lnTo>
                  <a:pt x="0" y="154"/>
                </a:lnTo>
                <a:lnTo>
                  <a:pt x="91" y="154"/>
                </a:lnTo>
                <a:lnTo>
                  <a:pt x="178" y="154"/>
                </a:lnTo>
                <a:lnTo>
                  <a:pt x="133" y="76"/>
                </a:lnTo>
                <a:lnTo>
                  <a:pt x="88" y="0"/>
                </a:lnTo>
                <a:lnTo>
                  <a:pt x="45" y="78"/>
                </a:lnTo>
                <a:close/>
              </a:path>
            </a:pathLst>
          </a:custGeom>
          <a:solidFill>
            <a:srgbClr val="A3BB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26"/>
          <p:cNvSpPr>
            <a:spLocks/>
          </p:cNvSpPr>
          <p:nvPr/>
        </p:nvSpPr>
        <p:spPr bwMode="auto">
          <a:xfrm>
            <a:off x="9157840" y="-10160"/>
            <a:ext cx="509880" cy="429819"/>
          </a:xfrm>
          <a:custGeom>
            <a:avLst/>
            <a:gdLst>
              <a:gd name="T0" fmla="*/ 27 w 102"/>
              <a:gd name="T1" fmla="*/ 45 h 90"/>
              <a:gd name="T2" fmla="*/ 0 w 102"/>
              <a:gd name="T3" fmla="*/ 90 h 90"/>
              <a:gd name="T4" fmla="*/ 53 w 102"/>
              <a:gd name="T5" fmla="*/ 88 h 90"/>
              <a:gd name="T6" fmla="*/ 102 w 102"/>
              <a:gd name="T7" fmla="*/ 88 h 90"/>
              <a:gd name="T8" fmla="*/ 76 w 102"/>
              <a:gd name="T9" fmla="*/ 45 h 90"/>
              <a:gd name="T10" fmla="*/ 53 w 102"/>
              <a:gd name="T11" fmla="*/ 0 h 90"/>
              <a:gd name="T12" fmla="*/ 27 w 102"/>
              <a:gd name="T13" fmla="*/ 45 h 90"/>
            </a:gdLst>
            <a:ahLst/>
            <a:cxnLst>
              <a:cxn ang="0">
                <a:pos x="T0" y="T1"/>
              </a:cxn>
              <a:cxn ang="0">
                <a:pos x="T2" y="T3"/>
              </a:cxn>
              <a:cxn ang="0">
                <a:pos x="T4" y="T5"/>
              </a:cxn>
              <a:cxn ang="0">
                <a:pos x="T6" y="T7"/>
              </a:cxn>
              <a:cxn ang="0">
                <a:pos x="T8" y="T9"/>
              </a:cxn>
              <a:cxn ang="0">
                <a:pos x="T10" y="T11"/>
              </a:cxn>
              <a:cxn ang="0">
                <a:pos x="T12" y="T13"/>
              </a:cxn>
            </a:cxnLst>
            <a:rect l="0" t="0" r="r" b="b"/>
            <a:pathLst>
              <a:path w="102" h="90">
                <a:moveTo>
                  <a:pt x="27" y="45"/>
                </a:moveTo>
                <a:lnTo>
                  <a:pt x="0" y="90"/>
                </a:lnTo>
                <a:lnTo>
                  <a:pt x="53" y="88"/>
                </a:lnTo>
                <a:lnTo>
                  <a:pt x="102" y="88"/>
                </a:lnTo>
                <a:lnTo>
                  <a:pt x="76" y="45"/>
                </a:lnTo>
                <a:lnTo>
                  <a:pt x="53" y="0"/>
                </a:lnTo>
                <a:lnTo>
                  <a:pt x="27" y="45"/>
                </a:lnTo>
                <a:close/>
              </a:path>
            </a:pathLst>
          </a:custGeom>
          <a:solidFill>
            <a:srgbClr val="A3BB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27"/>
          <p:cNvSpPr>
            <a:spLocks/>
          </p:cNvSpPr>
          <p:nvPr/>
        </p:nvSpPr>
        <p:spPr bwMode="auto">
          <a:xfrm>
            <a:off x="4678329" y="5917173"/>
            <a:ext cx="1124736" cy="940827"/>
          </a:xfrm>
          <a:custGeom>
            <a:avLst/>
            <a:gdLst>
              <a:gd name="T0" fmla="*/ 114 w 225"/>
              <a:gd name="T1" fmla="*/ 197 h 197"/>
              <a:gd name="T2" fmla="*/ 225 w 225"/>
              <a:gd name="T3" fmla="*/ 197 h 197"/>
              <a:gd name="T4" fmla="*/ 168 w 225"/>
              <a:gd name="T5" fmla="*/ 99 h 197"/>
              <a:gd name="T6" fmla="*/ 114 w 225"/>
              <a:gd name="T7" fmla="*/ 0 h 197"/>
              <a:gd name="T8" fmla="*/ 57 w 225"/>
              <a:gd name="T9" fmla="*/ 99 h 197"/>
              <a:gd name="T10" fmla="*/ 0 w 225"/>
              <a:gd name="T11" fmla="*/ 197 h 197"/>
              <a:gd name="T12" fmla="*/ 114 w 225"/>
              <a:gd name="T13" fmla="*/ 197 h 197"/>
            </a:gdLst>
            <a:ahLst/>
            <a:cxnLst>
              <a:cxn ang="0">
                <a:pos x="T0" y="T1"/>
              </a:cxn>
              <a:cxn ang="0">
                <a:pos x="T2" y="T3"/>
              </a:cxn>
              <a:cxn ang="0">
                <a:pos x="T4" y="T5"/>
              </a:cxn>
              <a:cxn ang="0">
                <a:pos x="T6" y="T7"/>
              </a:cxn>
              <a:cxn ang="0">
                <a:pos x="T8" y="T9"/>
              </a:cxn>
              <a:cxn ang="0">
                <a:pos x="T10" y="T11"/>
              </a:cxn>
              <a:cxn ang="0">
                <a:pos x="T12" y="T13"/>
              </a:cxn>
            </a:cxnLst>
            <a:rect l="0" t="0" r="r" b="b"/>
            <a:pathLst>
              <a:path w="225" h="197">
                <a:moveTo>
                  <a:pt x="114" y="197"/>
                </a:moveTo>
                <a:lnTo>
                  <a:pt x="225" y="197"/>
                </a:lnTo>
                <a:lnTo>
                  <a:pt x="168" y="99"/>
                </a:lnTo>
                <a:lnTo>
                  <a:pt x="114" y="0"/>
                </a:lnTo>
                <a:lnTo>
                  <a:pt x="57" y="99"/>
                </a:lnTo>
                <a:lnTo>
                  <a:pt x="0" y="197"/>
                </a:lnTo>
                <a:lnTo>
                  <a:pt x="114" y="197"/>
                </a:lnTo>
                <a:close/>
              </a:path>
            </a:pathLst>
          </a:custGeom>
          <a:solidFill>
            <a:srgbClr val="87CA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28"/>
          <p:cNvSpPr>
            <a:spLocks/>
          </p:cNvSpPr>
          <p:nvPr/>
        </p:nvSpPr>
        <p:spPr bwMode="auto">
          <a:xfrm>
            <a:off x="2578824" y="6289683"/>
            <a:ext cx="689837" cy="568317"/>
          </a:xfrm>
          <a:custGeom>
            <a:avLst/>
            <a:gdLst>
              <a:gd name="T0" fmla="*/ 69 w 138"/>
              <a:gd name="T1" fmla="*/ 119 h 119"/>
              <a:gd name="T2" fmla="*/ 138 w 138"/>
              <a:gd name="T3" fmla="*/ 119 h 119"/>
              <a:gd name="T4" fmla="*/ 102 w 138"/>
              <a:gd name="T5" fmla="*/ 59 h 119"/>
              <a:gd name="T6" fmla="*/ 69 w 138"/>
              <a:gd name="T7" fmla="*/ 0 h 119"/>
              <a:gd name="T8" fmla="*/ 34 w 138"/>
              <a:gd name="T9" fmla="*/ 59 h 119"/>
              <a:gd name="T10" fmla="*/ 0 w 138"/>
              <a:gd name="T11" fmla="*/ 119 h 119"/>
              <a:gd name="T12" fmla="*/ 69 w 138"/>
              <a:gd name="T13" fmla="*/ 119 h 119"/>
            </a:gdLst>
            <a:ahLst/>
            <a:cxnLst>
              <a:cxn ang="0">
                <a:pos x="T0" y="T1"/>
              </a:cxn>
              <a:cxn ang="0">
                <a:pos x="T2" y="T3"/>
              </a:cxn>
              <a:cxn ang="0">
                <a:pos x="T4" y="T5"/>
              </a:cxn>
              <a:cxn ang="0">
                <a:pos x="T6" y="T7"/>
              </a:cxn>
              <a:cxn ang="0">
                <a:pos x="T8" y="T9"/>
              </a:cxn>
              <a:cxn ang="0">
                <a:pos x="T10" y="T11"/>
              </a:cxn>
              <a:cxn ang="0">
                <a:pos x="T12" y="T13"/>
              </a:cxn>
            </a:cxnLst>
            <a:rect l="0" t="0" r="r" b="b"/>
            <a:pathLst>
              <a:path w="138" h="119">
                <a:moveTo>
                  <a:pt x="69" y="119"/>
                </a:moveTo>
                <a:lnTo>
                  <a:pt x="138" y="119"/>
                </a:lnTo>
                <a:lnTo>
                  <a:pt x="102" y="59"/>
                </a:lnTo>
                <a:lnTo>
                  <a:pt x="69" y="0"/>
                </a:lnTo>
                <a:lnTo>
                  <a:pt x="34" y="59"/>
                </a:lnTo>
                <a:lnTo>
                  <a:pt x="0" y="119"/>
                </a:lnTo>
                <a:lnTo>
                  <a:pt x="69" y="119"/>
                </a:lnTo>
                <a:close/>
              </a:path>
            </a:pathLst>
          </a:custGeom>
          <a:solidFill>
            <a:srgbClr val="A3BB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29"/>
          <p:cNvSpPr>
            <a:spLocks/>
          </p:cNvSpPr>
          <p:nvPr/>
        </p:nvSpPr>
        <p:spPr bwMode="auto">
          <a:xfrm>
            <a:off x="3388633" y="6289683"/>
            <a:ext cx="684840" cy="568317"/>
          </a:xfrm>
          <a:custGeom>
            <a:avLst/>
            <a:gdLst>
              <a:gd name="T0" fmla="*/ 68 w 137"/>
              <a:gd name="T1" fmla="*/ 119 h 119"/>
              <a:gd name="T2" fmla="*/ 137 w 137"/>
              <a:gd name="T3" fmla="*/ 119 h 119"/>
              <a:gd name="T4" fmla="*/ 102 w 137"/>
              <a:gd name="T5" fmla="*/ 59 h 119"/>
              <a:gd name="T6" fmla="*/ 68 w 137"/>
              <a:gd name="T7" fmla="*/ 0 h 119"/>
              <a:gd name="T8" fmla="*/ 33 w 137"/>
              <a:gd name="T9" fmla="*/ 59 h 119"/>
              <a:gd name="T10" fmla="*/ 0 w 137"/>
              <a:gd name="T11" fmla="*/ 119 h 119"/>
              <a:gd name="T12" fmla="*/ 68 w 137"/>
              <a:gd name="T13" fmla="*/ 119 h 119"/>
            </a:gdLst>
            <a:ahLst/>
            <a:cxnLst>
              <a:cxn ang="0">
                <a:pos x="T0" y="T1"/>
              </a:cxn>
              <a:cxn ang="0">
                <a:pos x="T2" y="T3"/>
              </a:cxn>
              <a:cxn ang="0">
                <a:pos x="T4" y="T5"/>
              </a:cxn>
              <a:cxn ang="0">
                <a:pos x="T6" y="T7"/>
              </a:cxn>
              <a:cxn ang="0">
                <a:pos x="T8" y="T9"/>
              </a:cxn>
              <a:cxn ang="0">
                <a:pos x="T10" y="T11"/>
              </a:cxn>
              <a:cxn ang="0">
                <a:pos x="T12" y="T13"/>
              </a:cxn>
            </a:cxnLst>
            <a:rect l="0" t="0" r="r" b="b"/>
            <a:pathLst>
              <a:path w="137" h="119">
                <a:moveTo>
                  <a:pt x="68" y="119"/>
                </a:moveTo>
                <a:lnTo>
                  <a:pt x="137" y="119"/>
                </a:lnTo>
                <a:lnTo>
                  <a:pt x="102" y="59"/>
                </a:lnTo>
                <a:lnTo>
                  <a:pt x="68" y="0"/>
                </a:lnTo>
                <a:lnTo>
                  <a:pt x="33" y="59"/>
                </a:lnTo>
                <a:lnTo>
                  <a:pt x="0" y="119"/>
                </a:lnTo>
                <a:lnTo>
                  <a:pt x="68" y="119"/>
                </a:lnTo>
                <a:close/>
              </a:path>
            </a:pathLst>
          </a:custGeom>
          <a:solidFill>
            <a:srgbClr val="CBDF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30"/>
          <p:cNvSpPr>
            <a:spLocks/>
          </p:cNvSpPr>
          <p:nvPr/>
        </p:nvSpPr>
        <p:spPr bwMode="auto">
          <a:xfrm>
            <a:off x="1764015" y="6619209"/>
            <a:ext cx="284934" cy="238788"/>
          </a:xfrm>
          <a:custGeom>
            <a:avLst/>
            <a:gdLst>
              <a:gd name="T0" fmla="*/ 28 w 57"/>
              <a:gd name="T1" fmla="*/ 50 h 50"/>
              <a:gd name="T2" fmla="*/ 57 w 57"/>
              <a:gd name="T3" fmla="*/ 50 h 50"/>
              <a:gd name="T4" fmla="*/ 43 w 57"/>
              <a:gd name="T5" fmla="*/ 24 h 50"/>
              <a:gd name="T6" fmla="*/ 28 w 57"/>
              <a:gd name="T7" fmla="*/ 0 h 50"/>
              <a:gd name="T8" fmla="*/ 14 w 57"/>
              <a:gd name="T9" fmla="*/ 24 h 50"/>
              <a:gd name="T10" fmla="*/ 0 w 57"/>
              <a:gd name="T11" fmla="*/ 50 h 50"/>
              <a:gd name="T12" fmla="*/ 28 w 57"/>
              <a:gd name="T13" fmla="*/ 50 h 50"/>
            </a:gdLst>
            <a:ahLst/>
            <a:cxnLst>
              <a:cxn ang="0">
                <a:pos x="T0" y="T1"/>
              </a:cxn>
              <a:cxn ang="0">
                <a:pos x="T2" y="T3"/>
              </a:cxn>
              <a:cxn ang="0">
                <a:pos x="T4" y="T5"/>
              </a:cxn>
              <a:cxn ang="0">
                <a:pos x="T6" y="T7"/>
              </a:cxn>
              <a:cxn ang="0">
                <a:pos x="T8" y="T9"/>
              </a:cxn>
              <a:cxn ang="0">
                <a:pos x="T10" y="T11"/>
              </a:cxn>
              <a:cxn ang="0">
                <a:pos x="T12" y="T13"/>
              </a:cxn>
            </a:cxnLst>
            <a:rect l="0" t="0" r="r" b="b"/>
            <a:pathLst>
              <a:path w="57" h="50">
                <a:moveTo>
                  <a:pt x="28" y="50"/>
                </a:moveTo>
                <a:lnTo>
                  <a:pt x="57" y="50"/>
                </a:lnTo>
                <a:lnTo>
                  <a:pt x="43" y="24"/>
                </a:lnTo>
                <a:lnTo>
                  <a:pt x="28" y="0"/>
                </a:lnTo>
                <a:lnTo>
                  <a:pt x="14" y="24"/>
                </a:lnTo>
                <a:lnTo>
                  <a:pt x="0" y="50"/>
                </a:lnTo>
                <a:lnTo>
                  <a:pt x="28" y="50"/>
                </a:lnTo>
                <a:close/>
              </a:path>
            </a:pathLst>
          </a:custGeom>
          <a:solidFill>
            <a:srgbClr val="D4E3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31"/>
          <p:cNvSpPr>
            <a:spLocks/>
          </p:cNvSpPr>
          <p:nvPr/>
        </p:nvSpPr>
        <p:spPr bwMode="auto">
          <a:xfrm>
            <a:off x="3173682" y="6198942"/>
            <a:ext cx="294932" cy="238788"/>
          </a:xfrm>
          <a:custGeom>
            <a:avLst/>
            <a:gdLst>
              <a:gd name="T0" fmla="*/ 31 w 59"/>
              <a:gd name="T1" fmla="*/ 50 h 50"/>
              <a:gd name="T2" fmla="*/ 59 w 59"/>
              <a:gd name="T3" fmla="*/ 50 h 50"/>
              <a:gd name="T4" fmla="*/ 45 w 59"/>
              <a:gd name="T5" fmla="*/ 26 h 50"/>
              <a:gd name="T6" fmla="*/ 31 w 59"/>
              <a:gd name="T7" fmla="*/ 0 h 50"/>
              <a:gd name="T8" fmla="*/ 14 w 59"/>
              <a:gd name="T9" fmla="*/ 26 h 50"/>
              <a:gd name="T10" fmla="*/ 0 w 59"/>
              <a:gd name="T11" fmla="*/ 50 h 50"/>
              <a:gd name="T12" fmla="*/ 31 w 59"/>
              <a:gd name="T13" fmla="*/ 50 h 50"/>
            </a:gdLst>
            <a:ahLst/>
            <a:cxnLst>
              <a:cxn ang="0">
                <a:pos x="T0" y="T1"/>
              </a:cxn>
              <a:cxn ang="0">
                <a:pos x="T2" y="T3"/>
              </a:cxn>
              <a:cxn ang="0">
                <a:pos x="T4" y="T5"/>
              </a:cxn>
              <a:cxn ang="0">
                <a:pos x="T6" y="T7"/>
              </a:cxn>
              <a:cxn ang="0">
                <a:pos x="T8" y="T9"/>
              </a:cxn>
              <a:cxn ang="0">
                <a:pos x="T10" y="T11"/>
              </a:cxn>
              <a:cxn ang="0">
                <a:pos x="T12" y="T13"/>
              </a:cxn>
            </a:cxnLst>
            <a:rect l="0" t="0" r="r" b="b"/>
            <a:pathLst>
              <a:path w="59" h="50">
                <a:moveTo>
                  <a:pt x="31" y="50"/>
                </a:moveTo>
                <a:lnTo>
                  <a:pt x="59" y="50"/>
                </a:lnTo>
                <a:lnTo>
                  <a:pt x="45" y="26"/>
                </a:lnTo>
                <a:lnTo>
                  <a:pt x="31" y="0"/>
                </a:lnTo>
                <a:lnTo>
                  <a:pt x="14" y="26"/>
                </a:lnTo>
                <a:lnTo>
                  <a:pt x="0" y="50"/>
                </a:lnTo>
                <a:lnTo>
                  <a:pt x="31" y="50"/>
                </a:lnTo>
                <a:close/>
              </a:path>
            </a:pathLst>
          </a:custGeom>
          <a:solidFill>
            <a:srgbClr val="D4E3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32"/>
          <p:cNvSpPr>
            <a:spLocks/>
          </p:cNvSpPr>
          <p:nvPr/>
        </p:nvSpPr>
        <p:spPr bwMode="auto">
          <a:xfrm>
            <a:off x="6227964" y="6198942"/>
            <a:ext cx="284934" cy="238788"/>
          </a:xfrm>
          <a:custGeom>
            <a:avLst/>
            <a:gdLst>
              <a:gd name="T0" fmla="*/ 29 w 57"/>
              <a:gd name="T1" fmla="*/ 50 h 50"/>
              <a:gd name="T2" fmla="*/ 57 w 57"/>
              <a:gd name="T3" fmla="*/ 50 h 50"/>
              <a:gd name="T4" fmla="*/ 43 w 57"/>
              <a:gd name="T5" fmla="*/ 26 h 50"/>
              <a:gd name="T6" fmla="*/ 29 w 57"/>
              <a:gd name="T7" fmla="*/ 0 h 50"/>
              <a:gd name="T8" fmla="*/ 15 w 57"/>
              <a:gd name="T9" fmla="*/ 26 h 50"/>
              <a:gd name="T10" fmla="*/ 0 w 57"/>
              <a:gd name="T11" fmla="*/ 50 h 50"/>
              <a:gd name="T12" fmla="*/ 29 w 57"/>
              <a:gd name="T13" fmla="*/ 50 h 50"/>
            </a:gdLst>
            <a:ahLst/>
            <a:cxnLst>
              <a:cxn ang="0">
                <a:pos x="T0" y="T1"/>
              </a:cxn>
              <a:cxn ang="0">
                <a:pos x="T2" y="T3"/>
              </a:cxn>
              <a:cxn ang="0">
                <a:pos x="T4" y="T5"/>
              </a:cxn>
              <a:cxn ang="0">
                <a:pos x="T6" y="T7"/>
              </a:cxn>
              <a:cxn ang="0">
                <a:pos x="T8" y="T9"/>
              </a:cxn>
              <a:cxn ang="0">
                <a:pos x="T10" y="T11"/>
              </a:cxn>
              <a:cxn ang="0">
                <a:pos x="T12" y="T13"/>
              </a:cxn>
            </a:cxnLst>
            <a:rect l="0" t="0" r="r" b="b"/>
            <a:pathLst>
              <a:path w="57" h="50">
                <a:moveTo>
                  <a:pt x="29" y="50"/>
                </a:moveTo>
                <a:lnTo>
                  <a:pt x="57" y="50"/>
                </a:lnTo>
                <a:lnTo>
                  <a:pt x="43" y="26"/>
                </a:lnTo>
                <a:lnTo>
                  <a:pt x="29" y="0"/>
                </a:lnTo>
                <a:lnTo>
                  <a:pt x="15" y="26"/>
                </a:lnTo>
                <a:lnTo>
                  <a:pt x="0" y="50"/>
                </a:lnTo>
                <a:lnTo>
                  <a:pt x="29" y="50"/>
                </a:lnTo>
                <a:close/>
              </a:path>
            </a:pathLst>
          </a:custGeom>
          <a:solidFill>
            <a:srgbClr val="A3BB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33"/>
          <p:cNvSpPr>
            <a:spLocks/>
          </p:cNvSpPr>
          <p:nvPr/>
        </p:nvSpPr>
        <p:spPr bwMode="auto">
          <a:xfrm>
            <a:off x="864227" y="6619209"/>
            <a:ext cx="284934" cy="238788"/>
          </a:xfrm>
          <a:custGeom>
            <a:avLst/>
            <a:gdLst>
              <a:gd name="T0" fmla="*/ 28 w 57"/>
              <a:gd name="T1" fmla="*/ 50 h 50"/>
              <a:gd name="T2" fmla="*/ 57 w 57"/>
              <a:gd name="T3" fmla="*/ 50 h 50"/>
              <a:gd name="T4" fmla="*/ 42 w 57"/>
              <a:gd name="T5" fmla="*/ 24 h 50"/>
              <a:gd name="T6" fmla="*/ 28 w 57"/>
              <a:gd name="T7" fmla="*/ 0 h 50"/>
              <a:gd name="T8" fmla="*/ 14 w 57"/>
              <a:gd name="T9" fmla="*/ 24 h 50"/>
              <a:gd name="T10" fmla="*/ 0 w 57"/>
              <a:gd name="T11" fmla="*/ 50 h 50"/>
              <a:gd name="T12" fmla="*/ 28 w 57"/>
              <a:gd name="T13" fmla="*/ 50 h 50"/>
            </a:gdLst>
            <a:ahLst/>
            <a:cxnLst>
              <a:cxn ang="0">
                <a:pos x="T0" y="T1"/>
              </a:cxn>
              <a:cxn ang="0">
                <a:pos x="T2" y="T3"/>
              </a:cxn>
              <a:cxn ang="0">
                <a:pos x="T4" y="T5"/>
              </a:cxn>
              <a:cxn ang="0">
                <a:pos x="T6" y="T7"/>
              </a:cxn>
              <a:cxn ang="0">
                <a:pos x="T8" y="T9"/>
              </a:cxn>
              <a:cxn ang="0">
                <a:pos x="T10" y="T11"/>
              </a:cxn>
              <a:cxn ang="0">
                <a:pos x="T12" y="T13"/>
              </a:cxn>
            </a:cxnLst>
            <a:rect l="0" t="0" r="r" b="b"/>
            <a:pathLst>
              <a:path w="57" h="50">
                <a:moveTo>
                  <a:pt x="28" y="50"/>
                </a:moveTo>
                <a:lnTo>
                  <a:pt x="57" y="50"/>
                </a:lnTo>
                <a:lnTo>
                  <a:pt x="42" y="24"/>
                </a:lnTo>
                <a:lnTo>
                  <a:pt x="28" y="0"/>
                </a:lnTo>
                <a:lnTo>
                  <a:pt x="14" y="24"/>
                </a:lnTo>
                <a:lnTo>
                  <a:pt x="0" y="50"/>
                </a:lnTo>
                <a:lnTo>
                  <a:pt x="28" y="50"/>
                </a:lnTo>
                <a:close/>
              </a:path>
            </a:pathLst>
          </a:custGeom>
          <a:solidFill>
            <a:srgbClr val="87CA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34"/>
          <p:cNvSpPr>
            <a:spLocks/>
          </p:cNvSpPr>
          <p:nvPr/>
        </p:nvSpPr>
        <p:spPr bwMode="auto">
          <a:xfrm>
            <a:off x="5603109" y="5702262"/>
            <a:ext cx="889790" cy="735468"/>
          </a:xfrm>
          <a:custGeom>
            <a:avLst/>
            <a:gdLst>
              <a:gd name="T0" fmla="*/ 133 w 178"/>
              <a:gd name="T1" fmla="*/ 78 h 154"/>
              <a:gd name="T2" fmla="*/ 178 w 178"/>
              <a:gd name="T3" fmla="*/ 0 h 154"/>
              <a:gd name="T4" fmla="*/ 90 w 178"/>
              <a:gd name="T5" fmla="*/ 0 h 154"/>
              <a:gd name="T6" fmla="*/ 0 w 178"/>
              <a:gd name="T7" fmla="*/ 0 h 154"/>
              <a:gd name="T8" fmla="*/ 45 w 178"/>
              <a:gd name="T9" fmla="*/ 78 h 154"/>
              <a:gd name="T10" fmla="*/ 90 w 178"/>
              <a:gd name="T11" fmla="*/ 154 h 154"/>
              <a:gd name="T12" fmla="*/ 133 w 178"/>
              <a:gd name="T13" fmla="*/ 78 h 154"/>
            </a:gdLst>
            <a:ahLst/>
            <a:cxnLst>
              <a:cxn ang="0">
                <a:pos x="T0" y="T1"/>
              </a:cxn>
              <a:cxn ang="0">
                <a:pos x="T2" y="T3"/>
              </a:cxn>
              <a:cxn ang="0">
                <a:pos x="T4" y="T5"/>
              </a:cxn>
              <a:cxn ang="0">
                <a:pos x="T6" y="T7"/>
              </a:cxn>
              <a:cxn ang="0">
                <a:pos x="T8" y="T9"/>
              </a:cxn>
              <a:cxn ang="0">
                <a:pos x="T10" y="T11"/>
              </a:cxn>
              <a:cxn ang="0">
                <a:pos x="T12" y="T13"/>
              </a:cxn>
            </a:cxnLst>
            <a:rect l="0" t="0" r="r" b="b"/>
            <a:pathLst>
              <a:path w="178" h="154">
                <a:moveTo>
                  <a:pt x="133" y="78"/>
                </a:moveTo>
                <a:lnTo>
                  <a:pt x="178" y="0"/>
                </a:lnTo>
                <a:lnTo>
                  <a:pt x="90" y="0"/>
                </a:lnTo>
                <a:lnTo>
                  <a:pt x="0" y="0"/>
                </a:lnTo>
                <a:lnTo>
                  <a:pt x="45" y="78"/>
                </a:lnTo>
                <a:lnTo>
                  <a:pt x="90" y="154"/>
                </a:lnTo>
                <a:lnTo>
                  <a:pt x="133" y="78"/>
                </a:lnTo>
                <a:close/>
              </a:path>
            </a:pathLst>
          </a:custGeom>
          <a:solidFill>
            <a:srgbClr val="CBDF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35"/>
          <p:cNvSpPr>
            <a:spLocks/>
          </p:cNvSpPr>
          <p:nvPr/>
        </p:nvSpPr>
        <p:spPr bwMode="auto">
          <a:xfrm>
            <a:off x="1409100" y="6514142"/>
            <a:ext cx="414904" cy="343855"/>
          </a:xfrm>
          <a:custGeom>
            <a:avLst/>
            <a:gdLst>
              <a:gd name="T0" fmla="*/ 61 w 83"/>
              <a:gd name="T1" fmla="*/ 36 h 72"/>
              <a:gd name="T2" fmla="*/ 83 w 83"/>
              <a:gd name="T3" fmla="*/ 0 h 72"/>
              <a:gd name="T4" fmla="*/ 42 w 83"/>
              <a:gd name="T5" fmla="*/ 0 h 72"/>
              <a:gd name="T6" fmla="*/ 0 w 83"/>
              <a:gd name="T7" fmla="*/ 0 h 72"/>
              <a:gd name="T8" fmla="*/ 21 w 83"/>
              <a:gd name="T9" fmla="*/ 36 h 72"/>
              <a:gd name="T10" fmla="*/ 42 w 83"/>
              <a:gd name="T11" fmla="*/ 72 h 72"/>
              <a:gd name="T12" fmla="*/ 61 w 83"/>
              <a:gd name="T13" fmla="*/ 36 h 72"/>
            </a:gdLst>
            <a:ahLst/>
            <a:cxnLst>
              <a:cxn ang="0">
                <a:pos x="T0" y="T1"/>
              </a:cxn>
              <a:cxn ang="0">
                <a:pos x="T2" y="T3"/>
              </a:cxn>
              <a:cxn ang="0">
                <a:pos x="T4" y="T5"/>
              </a:cxn>
              <a:cxn ang="0">
                <a:pos x="T6" y="T7"/>
              </a:cxn>
              <a:cxn ang="0">
                <a:pos x="T8" y="T9"/>
              </a:cxn>
              <a:cxn ang="0">
                <a:pos x="T10" y="T11"/>
              </a:cxn>
              <a:cxn ang="0">
                <a:pos x="T12" y="T13"/>
              </a:cxn>
            </a:cxnLst>
            <a:rect l="0" t="0" r="r" b="b"/>
            <a:pathLst>
              <a:path w="83" h="72">
                <a:moveTo>
                  <a:pt x="61" y="36"/>
                </a:moveTo>
                <a:lnTo>
                  <a:pt x="83" y="0"/>
                </a:lnTo>
                <a:lnTo>
                  <a:pt x="42" y="0"/>
                </a:lnTo>
                <a:lnTo>
                  <a:pt x="0" y="0"/>
                </a:lnTo>
                <a:lnTo>
                  <a:pt x="21" y="36"/>
                </a:lnTo>
                <a:lnTo>
                  <a:pt x="42" y="72"/>
                </a:lnTo>
                <a:lnTo>
                  <a:pt x="61" y="36"/>
                </a:lnTo>
                <a:close/>
              </a:path>
            </a:pathLst>
          </a:custGeom>
          <a:solidFill>
            <a:srgbClr val="A3BB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36"/>
          <p:cNvSpPr>
            <a:spLocks/>
          </p:cNvSpPr>
          <p:nvPr/>
        </p:nvSpPr>
        <p:spPr bwMode="auto">
          <a:xfrm>
            <a:off x="3778541" y="6074772"/>
            <a:ext cx="889790" cy="735468"/>
          </a:xfrm>
          <a:custGeom>
            <a:avLst/>
            <a:gdLst>
              <a:gd name="T0" fmla="*/ 135 w 178"/>
              <a:gd name="T1" fmla="*/ 76 h 154"/>
              <a:gd name="T2" fmla="*/ 178 w 178"/>
              <a:gd name="T3" fmla="*/ 0 h 154"/>
              <a:gd name="T4" fmla="*/ 90 w 178"/>
              <a:gd name="T5" fmla="*/ 0 h 154"/>
              <a:gd name="T6" fmla="*/ 0 w 178"/>
              <a:gd name="T7" fmla="*/ 0 h 154"/>
              <a:gd name="T8" fmla="*/ 45 w 178"/>
              <a:gd name="T9" fmla="*/ 76 h 154"/>
              <a:gd name="T10" fmla="*/ 90 w 178"/>
              <a:gd name="T11" fmla="*/ 154 h 154"/>
              <a:gd name="T12" fmla="*/ 135 w 178"/>
              <a:gd name="T13" fmla="*/ 76 h 154"/>
            </a:gdLst>
            <a:ahLst/>
            <a:cxnLst>
              <a:cxn ang="0">
                <a:pos x="T0" y="T1"/>
              </a:cxn>
              <a:cxn ang="0">
                <a:pos x="T2" y="T3"/>
              </a:cxn>
              <a:cxn ang="0">
                <a:pos x="T4" y="T5"/>
              </a:cxn>
              <a:cxn ang="0">
                <a:pos x="T6" y="T7"/>
              </a:cxn>
              <a:cxn ang="0">
                <a:pos x="T8" y="T9"/>
              </a:cxn>
              <a:cxn ang="0">
                <a:pos x="T10" y="T11"/>
              </a:cxn>
              <a:cxn ang="0">
                <a:pos x="T12" y="T13"/>
              </a:cxn>
            </a:cxnLst>
            <a:rect l="0" t="0" r="r" b="b"/>
            <a:pathLst>
              <a:path w="178" h="154">
                <a:moveTo>
                  <a:pt x="135" y="76"/>
                </a:moveTo>
                <a:lnTo>
                  <a:pt x="178" y="0"/>
                </a:lnTo>
                <a:lnTo>
                  <a:pt x="90" y="0"/>
                </a:lnTo>
                <a:lnTo>
                  <a:pt x="0" y="0"/>
                </a:lnTo>
                <a:lnTo>
                  <a:pt x="45" y="76"/>
                </a:lnTo>
                <a:lnTo>
                  <a:pt x="90" y="154"/>
                </a:lnTo>
                <a:lnTo>
                  <a:pt x="135" y="76"/>
                </a:lnTo>
                <a:close/>
              </a:path>
            </a:pathLst>
          </a:custGeom>
          <a:solidFill>
            <a:srgbClr val="D4E3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37"/>
          <p:cNvSpPr>
            <a:spLocks/>
          </p:cNvSpPr>
          <p:nvPr/>
        </p:nvSpPr>
        <p:spPr bwMode="auto">
          <a:xfrm>
            <a:off x="6372928" y="6289683"/>
            <a:ext cx="684840" cy="568317"/>
          </a:xfrm>
          <a:custGeom>
            <a:avLst/>
            <a:gdLst>
              <a:gd name="T0" fmla="*/ 69 w 137"/>
              <a:gd name="T1" fmla="*/ 119 h 119"/>
              <a:gd name="T2" fmla="*/ 137 w 137"/>
              <a:gd name="T3" fmla="*/ 119 h 119"/>
              <a:gd name="T4" fmla="*/ 102 w 137"/>
              <a:gd name="T5" fmla="*/ 59 h 119"/>
              <a:gd name="T6" fmla="*/ 69 w 137"/>
              <a:gd name="T7" fmla="*/ 0 h 119"/>
              <a:gd name="T8" fmla="*/ 35 w 137"/>
              <a:gd name="T9" fmla="*/ 59 h 119"/>
              <a:gd name="T10" fmla="*/ 0 w 137"/>
              <a:gd name="T11" fmla="*/ 119 h 119"/>
              <a:gd name="T12" fmla="*/ 69 w 137"/>
              <a:gd name="T13" fmla="*/ 119 h 119"/>
            </a:gdLst>
            <a:ahLst/>
            <a:cxnLst>
              <a:cxn ang="0">
                <a:pos x="T0" y="T1"/>
              </a:cxn>
              <a:cxn ang="0">
                <a:pos x="T2" y="T3"/>
              </a:cxn>
              <a:cxn ang="0">
                <a:pos x="T4" y="T5"/>
              </a:cxn>
              <a:cxn ang="0">
                <a:pos x="T6" y="T7"/>
              </a:cxn>
              <a:cxn ang="0">
                <a:pos x="T8" y="T9"/>
              </a:cxn>
              <a:cxn ang="0">
                <a:pos x="T10" y="T11"/>
              </a:cxn>
              <a:cxn ang="0">
                <a:pos x="T12" y="T13"/>
              </a:cxn>
            </a:cxnLst>
            <a:rect l="0" t="0" r="r" b="b"/>
            <a:pathLst>
              <a:path w="137" h="119">
                <a:moveTo>
                  <a:pt x="69" y="119"/>
                </a:moveTo>
                <a:lnTo>
                  <a:pt x="137" y="119"/>
                </a:lnTo>
                <a:lnTo>
                  <a:pt x="102" y="59"/>
                </a:lnTo>
                <a:lnTo>
                  <a:pt x="69" y="0"/>
                </a:lnTo>
                <a:lnTo>
                  <a:pt x="35" y="59"/>
                </a:lnTo>
                <a:lnTo>
                  <a:pt x="0" y="119"/>
                </a:lnTo>
                <a:lnTo>
                  <a:pt x="69" y="119"/>
                </a:lnTo>
                <a:close/>
              </a:path>
            </a:pathLst>
          </a:custGeom>
          <a:solidFill>
            <a:srgbClr val="CBDF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38"/>
          <p:cNvSpPr>
            <a:spLocks/>
          </p:cNvSpPr>
          <p:nvPr/>
        </p:nvSpPr>
        <p:spPr bwMode="auto">
          <a:xfrm>
            <a:off x="9607167" y="5176928"/>
            <a:ext cx="684840" cy="568317"/>
          </a:xfrm>
          <a:custGeom>
            <a:avLst/>
            <a:gdLst>
              <a:gd name="T0" fmla="*/ 69 w 137"/>
              <a:gd name="T1" fmla="*/ 119 h 119"/>
              <a:gd name="T2" fmla="*/ 137 w 137"/>
              <a:gd name="T3" fmla="*/ 119 h 119"/>
              <a:gd name="T4" fmla="*/ 102 w 137"/>
              <a:gd name="T5" fmla="*/ 60 h 119"/>
              <a:gd name="T6" fmla="*/ 69 w 137"/>
              <a:gd name="T7" fmla="*/ 0 h 119"/>
              <a:gd name="T8" fmla="*/ 33 w 137"/>
              <a:gd name="T9" fmla="*/ 60 h 119"/>
              <a:gd name="T10" fmla="*/ 0 w 137"/>
              <a:gd name="T11" fmla="*/ 119 h 119"/>
              <a:gd name="T12" fmla="*/ 69 w 137"/>
              <a:gd name="T13" fmla="*/ 119 h 119"/>
            </a:gdLst>
            <a:ahLst/>
            <a:cxnLst>
              <a:cxn ang="0">
                <a:pos x="T0" y="T1"/>
              </a:cxn>
              <a:cxn ang="0">
                <a:pos x="T2" y="T3"/>
              </a:cxn>
              <a:cxn ang="0">
                <a:pos x="T4" y="T5"/>
              </a:cxn>
              <a:cxn ang="0">
                <a:pos x="T6" y="T7"/>
              </a:cxn>
              <a:cxn ang="0">
                <a:pos x="T8" y="T9"/>
              </a:cxn>
              <a:cxn ang="0">
                <a:pos x="T10" y="T11"/>
              </a:cxn>
              <a:cxn ang="0">
                <a:pos x="T12" y="T13"/>
              </a:cxn>
            </a:cxnLst>
            <a:rect l="0" t="0" r="r" b="b"/>
            <a:pathLst>
              <a:path w="137" h="119">
                <a:moveTo>
                  <a:pt x="69" y="119"/>
                </a:moveTo>
                <a:lnTo>
                  <a:pt x="137" y="119"/>
                </a:lnTo>
                <a:lnTo>
                  <a:pt x="102" y="60"/>
                </a:lnTo>
                <a:lnTo>
                  <a:pt x="69" y="0"/>
                </a:lnTo>
                <a:lnTo>
                  <a:pt x="33" y="60"/>
                </a:lnTo>
                <a:lnTo>
                  <a:pt x="0" y="119"/>
                </a:lnTo>
                <a:lnTo>
                  <a:pt x="69" y="119"/>
                </a:lnTo>
                <a:close/>
              </a:path>
            </a:pathLst>
          </a:custGeom>
          <a:solidFill>
            <a:srgbClr val="D4E3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39"/>
          <p:cNvSpPr>
            <a:spLocks/>
          </p:cNvSpPr>
          <p:nvPr/>
        </p:nvSpPr>
        <p:spPr bwMode="auto">
          <a:xfrm>
            <a:off x="6772834" y="6074772"/>
            <a:ext cx="889790" cy="735468"/>
          </a:xfrm>
          <a:custGeom>
            <a:avLst/>
            <a:gdLst>
              <a:gd name="T0" fmla="*/ 133 w 178"/>
              <a:gd name="T1" fmla="*/ 76 h 154"/>
              <a:gd name="T2" fmla="*/ 178 w 178"/>
              <a:gd name="T3" fmla="*/ 0 h 154"/>
              <a:gd name="T4" fmla="*/ 88 w 178"/>
              <a:gd name="T5" fmla="*/ 0 h 154"/>
              <a:gd name="T6" fmla="*/ 0 w 178"/>
              <a:gd name="T7" fmla="*/ 0 h 154"/>
              <a:gd name="T8" fmla="*/ 46 w 178"/>
              <a:gd name="T9" fmla="*/ 76 h 154"/>
              <a:gd name="T10" fmla="*/ 91 w 178"/>
              <a:gd name="T11" fmla="*/ 154 h 154"/>
              <a:gd name="T12" fmla="*/ 133 w 178"/>
              <a:gd name="T13" fmla="*/ 76 h 154"/>
            </a:gdLst>
            <a:ahLst/>
            <a:cxnLst>
              <a:cxn ang="0">
                <a:pos x="T0" y="T1"/>
              </a:cxn>
              <a:cxn ang="0">
                <a:pos x="T2" y="T3"/>
              </a:cxn>
              <a:cxn ang="0">
                <a:pos x="T4" y="T5"/>
              </a:cxn>
              <a:cxn ang="0">
                <a:pos x="T6" y="T7"/>
              </a:cxn>
              <a:cxn ang="0">
                <a:pos x="T8" y="T9"/>
              </a:cxn>
              <a:cxn ang="0">
                <a:pos x="T10" y="T11"/>
              </a:cxn>
              <a:cxn ang="0">
                <a:pos x="T12" y="T13"/>
              </a:cxn>
            </a:cxnLst>
            <a:rect l="0" t="0" r="r" b="b"/>
            <a:pathLst>
              <a:path w="178" h="154">
                <a:moveTo>
                  <a:pt x="133" y="76"/>
                </a:moveTo>
                <a:lnTo>
                  <a:pt x="178" y="0"/>
                </a:lnTo>
                <a:lnTo>
                  <a:pt x="88" y="0"/>
                </a:lnTo>
                <a:lnTo>
                  <a:pt x="0" y="0"/>
                </a:lnTo>
                <a:lnTo>
                  <a:pt x="46" y="76"/>
                </a:lnTo>
                <a:lnTo>
                  <a:pt x="91" y="154"/>
                </a:lnTo>
                <a:lnTo>
                  <a:pt x="133" y="76"/>
                </a:lnTo>
                <a:close/>
              </a:path>
            </a:pathLst>
          </a:custGeom>
          <a:solidFill>
            <a:srgbClr val="D4E3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40"/>
          <p:cNvSpPr>
            <a:spLocks/>
          </p:cNvSpPr>
          <p:nvPr/>
        </p:nvSpPr>
        <p:spPr bwMode="auto">
          <a:xfrm>
            <a:off x="7412683" y="5430045"/>
            <a:ext cx="1719594" cy="1427955"/>
          </a:xfrm>
          <a:custGeom>
            <a:avLst/>
            <a:gdLst>
              <a:gd name="T0" fmla="*/ 171 w 344"/>
              <a:gd name="T1" fmla="*/ 299 h 299"/>
              <a:gd name="T2" fmla="*/ 344 w 344"/>
              <a:gd name="T3" fmla="*/ 299 h 299"/>
              <a:gd name="T4" fmla="*/ 259 w 344"/>
              <a:gd name="T5" fmla="*/ 149 h 299"/>
              <a:gd name="T6" fmla="*/ 171 w 344"/>
              <a:gd name="T7" fmla="*/ 0 h 299"/>
              <a:gd name="T8" fmla="*/ 86 w 344"/>
              <a:gd name="T9" fmla="*/ 149 h 299"/>
              <a:gd name="T10" fmla="*/ 0 w 344"/>
              <a:gd name="T11" fmla="*/ 299 h 299"/>
              <a:gd name="T12" fmla="*/ 171 w 344"/>
              <a:gd name="T13" fmla="*/ 299 h 299"/>
            </a:gdLst>
            <a:ahLst/>
            <a:cxnLst>
              <a:cxn ang="0">
                <a:pos x="T0" y="T1"/>
              </a:cxn>
              <a:cxn ang="0">
                <a:pos x="T2" y="T3"/>
              </a:cxn>
              <a:cxn ang="0">
                <a:pos x="T4" y="T5"/>
              </a:cxn>
              <a:cxn ang="0">
                <a:pos x="T6" y="T7"/>
              </a:cxn>
              <a:cxn ang="0">
                <a:pos x="T8" y="T9"/>
              </a:cxn>
              <a:cxn ang="0">
                <a:pos x="T10" y="T11"/>
              </a:cxn>
              <a:cxn ang="0">
                <a:pos x="T12" y="T13"/>
              </a:cxn>
            </a:cxnLst>
            <a:rect l="0" t="0" r="r" b="b"/>
            <a:pathLst>
              <a:path w="344" h="299">
                <a:moveTo>
                  <a:pt x="171" y="299"/>
                </a:moveTo>
                <a:lnTo>
                  <a:pt x="344" y="299"/>
                </a:lnTo>
                <a:lnTo>
                  <a:pt x="259" y="149"/>
                </a:lnTo>
                <a:lnTo>
                  <a:pt x="171" y="0"/>
                </a:lnTo>
                <a:lnTo>
                  <a:pt x="86" y="149"/>
                </a:lnTo>
                <a:lnTo>
                  <a:pt x="0" y="299"/>
                </a:lnTo>
                <a:lnTo>
                  <a:pt x="171" y="299"/>
                </a:lnTo>
                <a:close/>
              </a:path>
            </a:pathLst>
          </a:custGeom>
          <a:solidFill>
            <a:srgbClr val="D4E3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41"/>
          <p:cNvSpPr>
            <a:spLocks/>
          </p:cNvSpPr>
          <p:nvPr/>
        </p:nvSpPr>
        <p:spPr bwMode="auto">
          <a:xfrm>
            <a:off x="9262247" y="6198942"/>
            <a:ext cx="284934" cy="238788"/>
          </a:xfrm>
          <a:custGeom>
            <a:avLst/>
            <a:gdLst>
              <a:gd name="T0" fmla="*/ 29 w 57"/>
              <a:gd name="T1" fmla="*/ 50 h 50"/>
              <a:gd name="T2" fmla="*/ 57 w 57"/>
              <a:gd name="T3" fmla="*/ 50 h 50"/>
              <a:gd name="T4" fmla="*/ 43 w 57"/>
              <a:gd name="T5" fmla="*/ 26 h 50"/>
              <a:gd name="T6" fmla="*/ 29 w 57"/>
              <a:gd name="T7" fmla="*/ 0 h 50"/>
              <a:gd name="T8" fmla="*/ 14 w 57"/>
              <a:gd name="T9" fmla="*/ 26 h 50"/>
              <a:gd name="T10" fmla="*/ 0 w 57"/>
              <a:gd name="T11" fmla="*/ 50 h 50"/>
              <a:gd name="T12" fmla="*/ 29 w 57"/>
              <a:gd name="T13" fmla="*/ 50 h 50"/>
            </a:gdLst>
            <a:ahLst/>
            <a:cxnLst>
              <a:cxn ang="0">
                <a:pos x="T0" y="T1"/>
              </a:cxn>
              <a:cxn ang="0">
                <a:pos x="T2" y="T3"/>
              </a:cxn>
              <a:cxn ang="0">
                <a:pos x="T4" y="T5"/>
              </a:cxn>
              <a:cxn ang="0">
                <a:pos x="T6" y="T7"/>
              </a:cxn>
              <a:cxn ang="0">
                <a:pos x="T8" y="T9"/>
              </a:cxn>
              <a:cxn ang="0">
                <a:pos x="T10" y="T11"/>
              </a:cxn>
              <a:cxn ang="0">
                <a:pos x="T12" y="T13"/>
              </a:cxn>
            </a:cxnLst>
            <a:rect l="0" t="0" r="r" b="b"/>
            <a:pathLst>
              <a:path w="57" h="50">
                <a:moveTo>
                  <a:pt x="29" y="50"/>
                </a:moveTo>
                <a:lnTo>
                  <a:pt x="57" y="50"/>
                </a:lnTo>
                <a:lnTo>
                  <a:pt x="43" y="26"/>
                </a:lnTo>
                <a:lnTo>
                  <a:pt x="29" y="0"/>
                </a:lnTo>
                <a:lnTo>
                  <a:pt x="14" y="26"/>
                </a:lnTo>
                <a:lnTo>
                  <a:pt x="0" y="50"/>
                </a:lnTo>
                <a:lnTo>
                  <a:pt x="29" y="50"/>
                </a:lnTo>
                <a:close/>
              </a:path>
            </a:pathLst>
          </a:custGeom>
          <a:solidFill>
            <a:srgbClr val="A3BB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42"/>
          <p:cNvSpPr>
            <a:spLocks/>
          </p:cNvSpPr>
          <p:nvPr/>
        </p:nvSpPr>
        <p:spPr bwMode="auto">
          <a:xfrm>
            <a:off x="10731900" y="4794867"/>
            <a:ext cx="594861" cy="487128"/>
          </a:xfrm>
          <a:custGeom>
            <a:avLst/>
            <a:gdLst>
              <a:gd name="T0" fmla="*/ 59 w 119"/>
              <a:gd name="T1" fmla="*/ 102 h 102"/>
              <a:gd name="T2" fmla="*/ 119 w 119"/>
              <a:gd name="T3" fmla="*/ 102 h 102"/>
              <a:gd name="T4" fmla="*/ 88 w 119"/>
              <a:gd name="T5" fmla="*/ 52 h 102"/>
              <a:gd name="T6" fmla="*/ 59 w 119"/>
              <a:gd name="T7" fmla="*/ 0 h 102"/>
              <a:gd name="T8" fmla="*/ 31 w 119"/>
              <a:gd name="T9" fmla="*/ 52 h 102"/>
              <a:gd name="T10" fmla="*/ 0 w 119"/>
              <a:gd name="T11" fmla="*/ 102 h 102"/>
              <a:gd name="T12" fmla="*/ 59 w 119"/>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119" h="102">
                <a:moveTo>
                  <a:pt x="59" y="102"/>
                </a:moveTo>
                <a:lnTo>
                  <a:pt x="119" y="102"/>
                </a:lnTo>
                <a:lnTo>
                  <a:pt x="88" y="52"/>
                </a:lnTo>
                <a:lnTo>
                  <a:pt x="59" y="0"/>
                </a:lnTo>
                <a:lnTo>
                  <a:pt x="31" y="52"/>
                </a:lnTo>
                <a:lnTo>
                  <a:pt x="0" y="102"/>
                </a:lnTo>
                <a:lnTo>
                  <a:pt x="59" y="102"/>
                </a:lnTo>
                <a:close/>
              </a:path>
            </a:pathLst>
          </a:custGeom>
          <a:solidFill>
            <a:srgbClr val="A3BB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43"/>
          <p:cNvSpPr>
            <a:spLocks/>
          </p:cNvSpPr>
          <p:nvPr/>
        </p:nvSpPr>
        <p:spPr bwMode="auto">
          <a:xfrm>
            <a:off x="10421973" y="6619209"/>
            <a:ext cx="299929" cy="238788"/>
          </a:xfrm>
          <a:custGeom>
            <a:avLst/>
            <a:gdLst>
              <a:gd name="T0" fmla="*/ 31 w 60"/>
              <a:gd name="T1" fmla="*/ 50 h 50"/>
              <a:gd name="T2" fmla="*/ 60 w 60"/>
              <a:gd name="T3" fmla="*/ 50 h 50"/>
              <a:gd name="T4" fmla="*/ 45 w 60"/>
              <a:gd name="T5" fmla="*/ 24 h 50"/>
              <a:gd name="T6" fmla="*/ 31 w 60"/>
              <a:gd name="T7" fmla="*/ 0 h 50"/>
              <a:gd name="T8" fmla="*/ 15 w 60"/>
              <a:gd name="T9" fmla="*/ 24 h 50"/>
              <a:gd name="T10" fmla="*/ 0 w 60"/>
              <a:gd name="T11" fmla="*/ 50 h 50"/>
              <a:gd name="T12" fmla="*/ 31 w 60"/>
              <a:gd name="T13" fmla="*/ 50 h 50"/>
            </a:gdLst>
            <a:ahLst/>
            <a:cxnLst>
              <a:cxn ang="0">
                <a:pos x="T0" y="T1"/>
              </a:cxn>
              <a:cxn ang="0">
                <a:pos x="T2" y="T3"/>
              </a:cxn>
              <a:cxn ang="0">
                <a:pos x="T4" y="T5"/>
              </a:cxn>
              <a:cxn ang="0">
                <a:pos x="T6" y="T7"/>
              </a:cxn>
              <a:cxn ang="0">
                <a:pos x="T8" y="T9"/>
              </a:cxn>
              <a:cxn ang="0">
                <a:pos x="T10" y="T11"/>
              </a:cxn>
              <a:cxn ang="0">
                <a:pos x="T12" y="T13"/>
              </a:cxn>
            </a:cxnLst>
            <a:rect l="0" t="0" r="r" b="b"/>
            <a:pathLst>
              <a:path w="60" h="50">
                <a:moveTo>
                  <a:pt x="31" y="50"/>
                </a:moveTo>
                <a:lnTo>
                  <a:pt x="60" y="50"/>
                </a:lnTo>
                <a:lnTo>
                  <a:pt x="45" y="24"/>
                </a:lnTo>
                <a:lnTo>
                  <a:pt x="31" y="0"/>
                </a:lnTo>
                <a:lnTo>
                  <a:pt x="15" y="24"/>
                </a:lnTo>
                <a:lnTo>
                  <a:pt x="0" y="50"/>
                </a:lnTo>
                <a:lnTo>
                  <a:pt x="31" y="50"/>
                </a:lnTo>
                <a:close/>
              </a:path>
            </a:pathLst>
          </a:custGeom>
          <a:solidFill>
            <a:srgbClr val="D4E3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44"/>
          <p:cNvSpPr>
            <a:spLocks/>
          </p:cNvSpPr>
          <p:nvPr/>
        </p:nvSpPr>
        <p:spPr bwMode="auto">
          <a:xfrm>
            <a:off x="8232489" y="4919037"/>
            <a:ext cx="1644614" cy="1370646"/>
          </a:xfrm>
          <a:custGeom>
            <a:avLst/>
            <a:gdLst>
              <a:gd name="T0" fmla="*/ 249 w 329"/>
              <a:gd name="T1" fmla="*/ 145 h 287"/>
              <a:gd name="T2" fmla="*/ 329 w 329"/>
              <a:gd name="T3" fmla="*/ 0 h 287"/>
              <a:gd name="T4" fmla="*/ 166 w 329"/>
              <a:gd name="T5" fmla="*/ 2 h 287"/>
              <a:gd name="T6" fmla="*/ 0 w 329"/>
              <a:gd name="T7" fmla="*/ 2 h 287"/>
              <a:gd name="T8" fmla="*/ 83 w 329"/>
              <a:gd name="T9" fmla="*/ 145 h 287"/>
              <a:gd name="T10" fmla="*/ 168 w 329"/>
              <a:gd name="T11" fmla="*/ 287 h 287"/>
              <a:gd name="T12" fmla="*/ 249 w 329"/>
              <a:gd name="T13" fmla="*/ 145 h 287"/>
            </a:gdLst>
            <a:ahLst/>
            <a:cxnLst>
              <a:cxn ang="0">
                <a:pos x="T0" y="T1"/>
              </a:cxn>
              <a:cxn ang="0">
                <a:pos x="T2" y="T3"/>
              </a:cxn>
              <a:cxn ang="0">
                <a:pos x="T4" y="T5"/>
              </a:cxn>
              <a:cxn ang="0">
                <a:pos x="T6" y="T7"/>
              </a:cxn>
              <a:cxn ang="0">
                <a:pos x="T8" y="T9"/>
              </a:cxn>
              <a:cxn ang="0">
                <a:pos x="T10" y="T11"/>
              </a:cxn>
              <a:cxn ang="0">
                <a:pos x="T12" y="T13"/>
              </a:cxn>
            </a:cxnLst>
            <a:rect l="0" t="0" r="r" b="b"/>
            <a:pathLst>
              <a:path w="329" h="287">
                <a:moveTo>
                  <a:pt x="249" y="145"/>
                </a:moveTo>
                <a:lnTo>
                  <a:pt x="329" y="0"/>
                </a:lnTo>
                <a:lnTo>
                  <a:pt x="166" y="2"/>
                </a:lnTo>
                <a:lnTo>
                  <a:pt x="0" y="2"/>
                </a:lnTo>
                <a:lnTo>
                  <a:pt x="83" y="145"/>
                </a:lnTo>
                <a:lnTo>
                  <a:pt x="168" y="287"/>
                </a:lnTo>
                <a:lnTo>
                  <a:pt x="249" y="145"/>
                </a:lnTo>
                <a:close/>
              </a:path>
            </a:pathLst>
          </a:custGeom>
          <a:solidFill>
            <a:srgbClr val="87CA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45"/>
          <p:cNvSpPr>
            <a:spLocks/>
          </p:cNvSpPr>
          <p:nvPr/>
        </p:nvSpPr>
        <p:spPr bwMode="auto">
          <a:xfrm>
            <a:off x="9407214" y="6289683"/>
            <a:ext cx="684840" cy="568317"/>
          </a:xfrm>
          <a:custGeom>
            <a:avLst/>
            <a:gdLst>
              <a:gd name="T0" fmla="*/ 68 w 137"/>
              <a:gd name="T1" fmla="*/ 119 h 119"/>
              <a:gd name="T2" fmla="*/ 137 w 137"/>
              <a:gd name="T3" fmla="*/ 119 h 119"/>
              <a:gd name="T4" fmla="*/ 102 w 137"/>
              <a:gd name="T5" fmla="*/ 59 h 119"/>
              <a:gd name="T6" fmla="*/ 68 w 137"/>
              <a:gd name="T7" fmla="*/ 0 h 119"/>
              <a:gd name="T8" fmla="*/ 33 w 137"/>
              <a:gd name="T9" fmla="*/ 59 h 119"/>
              <a:gd name="T10" fmla="*/ 0 w 137"/>
              <a:gd name="T11" fmla="*/ 119 h 119"/>
              <a:gd name="T12" fmla="*/ 68 w 137"/>
              <a:gd name="T13" fmla="*/ 119 h 119"/>
            </a:gdLst>
            <a:ahLst/>
            <a:cxnLst>
              <a:cxn ang="0">
                <a:pos x="T0" y="T1"/>
              </a:cxn>
              <a:cxn ang="0">
                <a:pos x="T2" y="T3"/>
              </a:cxn>
              <a:cxn ang="0">
                <a:pos x="T4" y="T5"/>
              </a:cxn>
              <a:cxn ang="0">
                <a:pos x="T6" y="T7"/>
              </a:cxn>
              <a:cxn ang="0">
                <a:pos x="T8" y="T9"/>
              </a:cxn>
              <a:cxn ang="0">
                <a:pos x="T10" y="T11"/>
              </a:cxn>
              <a:cxn ang="0">
                <a:pos x="T12" y="T13"/>
              </a:cxn>
            </a:cxnLst>
            <a:rect l="0" t="0" r="r" b="b"/>
            <a:pathLst>
              <a:path w="137" h="119">
                <a:moveTo>
                  <a:pt x="68" y="119"/>
                </a:moveTo>
                <a:lnTo>
                  <a:pt x="137" y="119"/>
                </a:lnTo>
                <a:lnTo>
                  <a:pt x="102" y="59"/>
                </a:lnTo>
                <a:lnTo>
                  <a:pt x="68" y="0"/>
                </a:lnTo>
                <a:lnTo>
                  <a:pt x="33" y="59"/>
                </a:lnTo>
                <a:lnTo>
                  <a:pt x="0" y="119"/>
                </a:lnTo>
                <a:lnTo>
                  <a:pt x="68" y="119"/>
                </a:lnTo>
                <a:close/>
              </a:path>
            </a:pathLst>
          </a:custGeom>
          <a:solidFill>
            <a:srgbClr val="D4E3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46"/>
          <p:cNvSpPr>
            <a:spLocks/>
          </p:cNvSpPr>
          <p:nvPr/>
        </p:nvSpPr>
        <p:spPr bwMode="auto">
          <a:xfrm>
            <a:off x="9797122" y="6074772"/>
            <a:ext cx="889790" cy="735468"/>
          </a:xfrm>
          <a:custGeom>
            <a:avLst/>
            <a:gdLst>
              <a:gd name="T0" fmla="*/ 135 w 178"/>
              <a:gd name="T1" fmla="*/ 76 h 154"/>
              <a:gd name="T2" fmla="*/ 178 w 178"/>
              <a:gd name="T3" fmla="*/ 0 h 154"/>
              <a:gd name="T4" fmla="*/ 90 w 178"/>
              <a:gd name="T5" fmla="*/ 0 h 154"/>
              <a:gd name="T6" fmla="*/ 0 w 178"/>
              <a:gd name="T7" fmla="*/ 0 h 154"/>
              <a:gd name="T8" fmla="*/ 45 w 178"/>
              <a:gd name="T9" fmla="*/ 76 h 154"/>
              <a:gd name="T10" fmla="*/ 90 w 178"/>
              <a:gd name="T11" fmla="*/ 154 h 154"/>
              <a:gd name="T12" fmla="*/ 135 w 178"/>
              <a:gd name="T13" fmla="*/ 76 h 154"/>
            </a:gdLst>
            <a:ahLst/>
            <a:cxnLst>
              <a:cxn ang="0">
                <a:pos x="T0" y="T1"/>
              </a:cxn>
              <a:cxn ang="0">
                <a:pos x="T2" y="T3"/>
              </a:cxn>
              <a:cxn ang="0">
                <a:pos x="T4" y="T5"/>
              </a:cxn>
              <a:cxn ang="0">
                <a:pos x="T6" y="T7"/>
              </a:cxn>
              <a:cxn ang="0">
                <a:pos x="T8" y="T9"/>
              </a:cxn>
              <a:cxn ang="0">
                <a:pos x="T10" y="T11"/>
              </a:cxn>
              <a:cxn ang="0">
                <a:pos x="T12" y="T13"/>
              </a:cxn>
            </a:cxnLst>
            <a:rect l="0" t="0" r="r" b="b"/>
            <a:pathLst>
              <a:path w="178" h="154">
                <a:moveTo>
                  <a:pt x="135" y="76"/>
                </a:moveTo>
                <a:lnTo>
                  <a:pt x="178" y="0"/>
                </a:lnTo>
                <a:lnTo>
                  <a:pt x="90" y="0"/>
                </a:lnTo>
                <a:lnTo>
                  <a:pt x="0" y="0"/>
                </a:lnTo>
                <a:lnTo>
                  <a:pt x="45" y="76"/>
                </a:lnTo>
                <a:lnTo>
                  <a:pt x="90" y="154"/>
                </a:lnTo>
                <a:lnTo>
                  <a:pt x="135" y="76"/>
                </a:lnTo>
                <a:close/>
              </a:path>
            </a:pathLst>
          </a:custGeom>
          <a:solidFill>
            <a:srgbClr val="CBDF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47"/>
          <p:cNvSpPr>
            <a:spLocks/>
          </p:cNvSpPr>
          <p:nvPr/>
        </p:nvSpPr>
        <p:spPr bwMode="auto">
          <a:xfrm>
            <a:off x="2118933" y="6437730"/>
            <a:ext cx="499882" cy="420267"/>
          </a:xfrm>
          <a:custGeom>
            <a:avLst/>
            <a:gdLst>
              <a:gd name="T0" fmla="*/ 76 w 100"/>
              <a:gd name="T1" fmla="*/ 45 h 88"/>
              <a:gd name="T2" fmla="*/ 100 w 100"/>
              <a:gd name="T3" fmla="*/ 0 h 88"/>
              <a:gd name="T4" fmla="*/ 50 w 100"/>
              <a:gd name="T5" fmla="*/ 0 h 88"/>
              <a:gd name="T6" fmla="*/ 0 w 100"/>
              <a:gd name="T7" fmla="*/ 0 h 88"/>
              <a:gd name="T8" fmla="*/ 24 w 100"/>
              <a:gd name="T9" fmla="*/ 45 h 88"/>
              <a:gd name="T10" fmla="*/ 50 w 100"/>
              <a:gd name="T11" fmla="*/ 88 h 88"/>
              <a:gd name="T12" fmla="*/ 76 w 100"/>
              <a:gd name="T13" fmla="*/ 45 h 88"/>
            </a:gdLst>
            <a:ahLst/>
            <a:cxnLst>
              <a:cxn ang="0">
                <a:pos x="T0" y="T1"/>
              </a:cxn>
              <a:cxn ang="0">
                <a:pos x="T2" y="T3"/>
              </a:cxn>
              <a:cxn ang="0">
                <a:pos x="T4" y="T5"/>
              </a:cxn>
              <a:cxn ang="0">
                <a:pos x="T6" y="T7"/>
              </a:cxn>
              <a:cxn ang="0">
                <a:pos x="T8" y="T9"/>
              </a:cxn>
              <a:cxn ang="0">
                <a:pos x="T10" y="T11"/>
              </a:cxn>
              <a:cxn ang="0">
                <a:pos x="T12" y="T13"/>
              </a:cxn>
            </a:cxnLst>
            <a:rect l="0" t="0" r="r" b="b"/>
            <a:pathLst>
              <a:path w="100" h="88">
                <a:moveTo>
                  <a:pt x="76" y="45"/>
                </a:moveTo>
                <a:lnTo>
                  <a:pt x="100" y="0"/>
                </a:lnTo>
                <a:lnTo>
                  <a:pt x="50" y="0"/>
                </a:lnTo>
                <a:lnTo>
                  <a:pt x="0" y="0"/>
                </a:lnTo>
                <a:lnTo>
                  <a:pt x="24" y="45"/>
                </a:lnTo>
                <a:lnTo>
                  <a:pt x="50" y="88"/>
                </a:lnTo>
                <a:lnTo>
                  <a:pt x="76" y="45"/>
                </a:lnTo>
                <a:close/>
              </a:path>
            </a:pathLst>
          </a:custGeom>
          <a:solidFill>
            <a:srgbClr val="87CA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48"/>
          <p:cNvSpPr>
            <a:spLocks/>
          </p:cNvSpPr>
          <p:nvPr/>
        </p:nvSpPr>
        <p:spPr bwMode="auto">
          <a:xfrm>
            <a:off x="10886865" y="5430045"/>
            <a:ext cx="1304694" cy="1427955"/>
          </a:xfrm>
          <a:custGeom>
            <a:avLst/>
            <a:gdLst>
              <a:gd name="T0" fmla="*/ 85 w 261"/>
              <a:gd name="T1" fmla="*/ 149 h 299"/>
              <a:gd name="T2" fmla="*/ 0 w 261"/>
              <a:gd name="T3" fmla="*/ 299 h 299"/>
              <a:gd name="T4" fmla="*/ 173 w 261"/>
              <a:gd name="T5" fmla="*/ 299 h 299"/>
              <a:gd name="T6" fmla="*/ 261 w 261"/>
              <a:gd name="T7" fmla="*/ 299 h 299"/>
              <a:gd name="T8" fmla="*/ 261 w 261"/>
              <a:gd name="T9" fmla="*/ 154 h 299"/>
              <a:gd name="T10" fmla="*/ 258 w 261"/>
              <a:gd name="T11" fmla="*/ 149 h 299"/>
              <a:gd name="T12" fmla="*/ 173 w 261"/>
              <a:gd name="T13" fmla="*/ 0 h 299"/>
              <a:gd name="T14" fmla="*/ 85 w 261"/>
              <a:gd name="T15" fmla="*/ 149 h 2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1" h="299">
                <a:moveTo>
                  <a:pt x="85" y="149"/>
                </a:moveTo>
                <a:lnTo>
                  <a:pt x="0" y="299"/>
                </a:lnTo>
                <a:lnTo>
                  <a:pt x="173" y="299"/>
                </a:lnTo>
                <a:lnTo>
                  <a:pt x="261" y="299"/>
                </a:lnTo>
                <a:lnTo>
                  <a:pt x="261" y="154"/>
                </a:lnTo>
                <a:lnTo>
                  <a:pt x="258" y="149"/>
                </a:lnTo>
                <a:lnTo>
                  <a:pt x="173" y="0"/>
                </a:lnTo>
                <a:lnTo>
                  <a:pt x="85" y="149"/>
                </a:lnTo>
                <a:close/>
              </a:path>
            </a:pathLst>
          </a:custGeom>
          <a:solidFill>
            <a:srgbClr val="87CA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文本框 49"/>
          <p:cNvSpPr txBox="1"/>
          <p:nvPr/>
        </p:nvSpPr>
        <p:spPr>
          <a:xfrm>
            <a:off x="2442929" y="2042525"/>
            <a:ext cx="2531462" cy="1862048"/>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500" b="0" i="0" u="none" strike="noStrike" kern="1200" cap="none" spc="0" normalizeH="0" baseline="0" noProof="0" dirty="0" smtClean="0">
                <a:ln>
                  <a:noFill/>
                </a:ln>
                <a:solidFill>
                  <a:srgbClr val="2E75B6"/>
                </a:solidFill>
                <a:effectLst/>
                <a:uLnTx/>
                <a:uFillTx/>
                <a:latin typeface="Agency FB" panose="020B0503020202020204" pitchFamily="34" charset="0"/>
                <a:ea typeface="微软雅黑"/>
                <a:cs typeface="+mn-cs"/>
              </a:rPr>
              <a:t>20XX</a:t>
            </a:r>
            <a:endParaRPr kumimoji="0" lang="zh-CN" altLang="en-US" sz="11500" b="0" i="0" u="none" strike="noStrike" kern="1200" cap="none" spc="0" normalizeH="0" baseline="0" noProof="0" dirty="0" smtClean="0">
              <a:ln>
                <a:noFill/>
              </a:ln>
              <a:solidFill>
                <a:srgbClr val="2E75B6"/>
              </a:solidFill>
              <a:effectLst/>
              <a:uLnTx/>
              <a:uFillTx/>
              <a:latin typeface="Agency FB" panose="020B0503020202020204" pitchFamily="34" charset="0"/>
              <a:ea typeface="微软雅黑"/>
              <a:cs typeface="+mn-cs"/>
            </a:endParaRPr>
          </a:p>
        </p:txBody>
      </p:sp>
      <p:sp>
        <p:nvSpPr>
          <p:cNvPr id="51" name="文本框 50"/>
          <p:cNvSpPr txBox="1"/>
          <p:nvPr/>
        </p:nvSpPr>
        <p:spPr>
          <a:xfrm>
            <a:off x="4941964" y="2268148"/>
            <a:ext cx="4604146" cy="769441"/>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400" b="0" i="0" u="none" strike="noStrike" kern="1200" cap="none" spc="0" normalizeH="0" baseline="0" noProof="0" dirty="0" smtClean="0">
                <a:ln>
                  <a:noFill/>
                </a:ln>
                <a:solidFill>
                  <a:srgbClr val="203864"/>
                </a:solidFill>
                <a:effectLst/>
                <a:uLnTx/>
                <a:uFillTx/>
                <a:latin typeface="方正尚酷简体" panose="03000509000000000000" pitchFamily="65" charset="-122"/>
                <a:ea typeface="方正尚酷简体" panose="03000509000000000000" pitchFamily="65" charset="-122"/>
              </a:rPr>
              <a:t>述职报告</a:t>
            </a:r>
            <a:r>
              <a:rPr kumimoji="0" lang="en-US" altLang="zh-CN" sz="4400" b="0" i="0" u="none" strike="noStrike" kern="1200" cap="none" spc="0" normalizeH="0" baseline="0" noProof="0" dirty="0" smtClean="0">
                <a:ln>
                  <a:noFill/>
                </a:ln>
                <a:solidFill>
                  <a:srgbClr val="203864"/>
                </a:solidFill>
                <a:effectLst/>
                <a:uLnTx/>
                <a:uFillTx/>
                <a:latin typeface="方正尚酷简体" panose="03000509000000000000" pitchFamily="65" charset="-122"/>
                <a:ea typeface="方正尚酷简体" panose="03000509000000000000" pitchFamily="65" charset="-122"/>
              </a:rPr>
              <a:t>PPT</a:t>
            </a:r>
            <a:r>
              <a:rPr kumimoji="0" lang="zh-CN" altLang="en-US" sz="4400" b="0" i="0" u="none" strike="noStrike" kern="1200" cap="none" spc="0" normalizeH="0" baseline="0" noProof="0" dirty="0" smtClean="0">
                <a:ln>
                  <a:noFill/>
                </a:ln>
                <a:solidFill>
                  <a:srgbClr val="203864"/>
                </a:solidFill>
                <a:effectLst/>
                <a:uLnTx/>
                <a:uFillTx/>
                <a:latin typeface="方正尚酷简体" panose="03000509000000000000" pitchFamily="65" charset="-122"/>
                <a:ea typeface="方正尚酷简体" panose="03000509000000000000" pitchFamily="65" charset="-122"/>
              </a:rPr>
              <a:t>模板</a:t>
            </a:r>
          </a:p>
        </p:txBody>
      </p:sp>
      <p:sp>
        <p:nvSpPr>
          <p:cNvPr id="52" name="文本框 51"/>
          <p:cNvSpPr txBox="1"/>
          <p:nvPr/>
        </p:nvSpPr>
        <p:spPr>
          <a:xfrm>
            <a:off x="4961014" y="2961389"/>
            <a:ext cx="5102723" cy="646331"/>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effectLst/>
                <a:uLnTx/>
                <a:uFillTx/>
                <a:latin typeface="Agency FB" panose="020B0503020202020204" pitchFamily="34" charset="0"/>
                <a:ea typeface="微软雅黑"/>
                <a:cs typeface="+mn-cs"/>
              </a:rPr>
              <a:t>The user can demonstrate on a projector or computer, or print the presentation and make it into a film to be used in a wider field</a:t>
            </a:r>
          </a:p>
        </p:txBody>
      </p:sp>
      <p:sp>
        <p:nvSpPr>
          <p:cNvPr id="53" name="矩形 52"/>
          <p:cNvSpPr/>
          <p:nvPr/>
        </p:nvSpPr>
        <p:spPr>
          <a:xfrm>
            <a:off x="3552093" y="4748606"/>
            <a:ext cx="1581150" cy="394270"/>
          </a:xfrm>
          <a:prstGeom prst="rect">
            <a:avLst/>
          </a:prstGeom>
          <a:solidFill>
            <a:srgbClr val="2E75B6"/>
          </a:soli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smtClean="0">
              <a:ln>
                <a:noFill/>
              </a:ln>
              <a:solidFill>
                <a:prstClr val="white"/>
              </a:solidFill>
              <a:effectLst/>
              <a:uLnTx/>
              <a:uFillTx/>
              <a:latin typeface="Arial"/>
              <a:ea typeface="微软雅黑"/>
              <a:cs typeface="+mn-cs"/>
            </a:endParaRPr>
          </a:p>
        </p:txBody>
      </p:sp>
      <p:sp>
        <p:nvSpPr>
          <p:cNvPr id="54" name="矩形 53"/>
          <p:cNvSpPr/>
          <p:nvPr/>
        </p:nvSpPr>
        <p:spPr>
          <a:xfrm>
            <a:off x="5789848" y="4748606"/>
            <a:ext cx="1581150" cy="394270"/>
          </a:xfrm>
          <a:prstGeom prst="rect">
            <a:avLst/>
          </a:prstGeom>
          <a:solidFill>
            <a:srgbClr val="2E75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smtClean="0">
              <a:ln>
                <a:noFill/>
              </a:ln>
              <a:solidFill>
                <a:prstClr val="white"/>
              </a:solidFill>
              <a:effectLst/>
              <a:uLnTx/>
              <a:uFillTx/>
              <a:latin typeface="Arial"/>
              <a:ea typeface="微软雅黑"/>
              <a:cs typeface="+mn-cs"/>
            </a:endParaRPr>
          </a:p>
        </p:txBody>
      </p:sp>
      <p:sp>
        <p:nvSpPr>
          <p:cNvPr id="55" name="文本框 54"/>
          <p:cNvSpPr txBox="1"/>
          <p:nvPr/>
        </p:nvSpPr>
        <p:spPr>
          <a:xfrm>
            <a:off x="3617372" y="4786706"/>
            <a:ext cx="1470274" cy="307777"/>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smtClean="0">
                <a:ln>
                  <a:noFill/>
                </a:ln>
                <a:solidFill>
                  <a:prstClr val="white"/>
                </a:solidFill>
                <a:effectLst/>
                <a:uLnTx/>
                <a:uFillTx/>
                <a:latin typeface="Agency FB" panose="020B0503020202020204" pitchFamily="34" charset="0"/>
                <a:ea typeface="微软雅黑"/>
                <a:cs typeface="+mn-cs"/>
              </a:rPr>
              <a:t>汇报人：</a:t>
            </a:r>
            <a:r>
              <a:rPr lang="zh-CN" altLang="en-US" sz="1400" dirty="0">
                <a:solidFill>
                  <a:prstClr val="white"/>
                </a:solidFill>
                <a:latin typeface="Agency FB" panose="020B0503020202020204" pitchFamily="34" charset="0"/>
                <a:ea typeface="微软雅黑"/>
              </a:rPr>
              <a:t>优</a:t>
            </a:r>
            <a:r>
              <a:rPr lang="zh-CN" altLang="en-US" sz="1400" dirty="0" smtClean="0">
                <a:solidFill>
                  <a:prstClr val="white"/>
                </a:solidFill>
                <a:latin typeface="Agency FB" panose="020B0503020202020204" pitchFamily="34" charset="0"/>
                <a:ea typeface="微软雅黑"/>
              </a:rPr>
              <a:t>品</a:t>
            </a:r>
            <a:r>
              <a:rPr lang="en-US" altLang="zh-CN" sz="1400" dirty="0" smtClean="0">
                <a:solidFill>
                  <a:prstClr val="white"/>
                </a:solidFill>
                <a:latin typeface="Agency FB" panose="020B0503020202020204" pitchFamily="34" charset="0"/>
                <a:ea typeface="微软雅黑"/>
              </a:rPr>
              <a:t>PPT</a:t>
            </a:r>
            <a:endParaRPr kumimoji="0" lang="zh-CN" altLang="en-US" sz="1400" b="0" i="0" u="none" strike="noStrike" kern="1200" cap="none" spc="0" normalizeH="0" baseline="0" noProof="0" dirty="0" smtClean="0">
              <a:ln>
                <a:noFill/>
              </a:ln>
              <a:solidFill>
                <a:prstClr val="white"/>
              </a:solidFill>
              <a:effectLst/>
              <a:uLnTx/>
              <a:uFillTx/>
              <a:latin typeface="Agency FB" panose="020B0503020202020204" pitchFamily="34" charset="0"/>
              <a:ea typeface="微软雅黑"/>
              <a:cs typeface="+mn-cs"/>
            </a:endParaRPr>
          </a:p>
        </p:txBody>
      </p:sp>
      <p:sp>
        <p:nvSpPr>
          <p:cNvPr id="56" name="文本框 55"/>
          <p:cNvSpPr txBox="1"/>
          <p:nvPr/>
        </p:nvSpPr>
        <p:spPr>
          <a:xfrm>
            <a:off x="5974013" y="4786706"/>
            <a:ext cx="1261884" cy="307777"/>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smtClean="0">
                <a:ln>
                  <a:noFill/>
                </a:ln>
                <a:solidFill>
                  <a:prstClr val="white"/>
                </a:solidFill>
                <a:effectLst/>
                <a:uLnTx/>
                <a:uFillTx/>
                <a:latin typeface="Agency FB" panose="020B0503020202020204" pitchFamily="34" charset="0"/>
                <a:ea typeface="微软雅黑"/>
                <a:cs typeface="+mn-cs"/>
              </a:rPr>
              <a:t>部门：设计部</a:t>
            </a:r>
          </a:p>
        </p:txBody>
      </p:sp>
    </p:spTree>
    <p:extLst>
      <p:ext uri="{BB962C8B-B14F-4D97-AF65-F5344CB8AC3E}">
        <p14:creationId xmlns:p14="http://schemas.microsoft.com/office/powerpoint/2010/main" val="48195853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 calcmode="lin" valueType="num">
                                      <p:cBhvr>
                                        <p:cTn id="15" dur="500" fill="hold"/>
                                        <p:tgtEl>
                                          <p:spTgt spid="6"/>
                                        </p:tgtEl>
                                        <p:attrNameLst>
                                          <p:attrName>style.rotation</p:attrName>
                                        </p:attrNameLst>
                                      </p:cBhvr>
                                      <p:tavLst>
                                        <p:tav tm="0">
                                          <p:val>
                                            <p:fltVal val="360"/>
                                          </p:val>
                                        </p:tav>
                                        <p:tav tm="100000">
                                          <p:val>
                                            <p:fltVal val="0"/>
                                          </p:val>
                                        </p:tav>
                                      </p:tavLst>
                                    </p:anim>
                                    <p:animEffect transition="in" filter="fade">
                                      <p:cBhvr>
                                        <p:cTn id="16" dur="500"/>
                                        <p:tgtEl>
                                          <p:spTgt spid="6"/>
                                        </p:tgtEl>
                                      </p:cBhvr>
                                    </p:animEffect>
                                  </p:childTnLst>
                                </p:cTn>
                              </p:par>
                              <p:par>
                                <p:cTn id="17" presetID="49" presetClass="entr" presetSubtype="0" decel="10000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anim calcmode="lin" valueType="num">
                                      <p:cBhvr>
                                        <p:cTn id="21" dur="500" fill="hold"/>
                                        <p:tgtEl>
                                          <p:spTgt spid="7"/>
                                        </p:tgtEl>
                                        <p:attrNameLst>
                                          <p:attrName>style.rotation</p:attrName>
                                        </p:attrNameLst>
                                      </p:cBhvr>
                                      <p:tavLst>
                                        <p:tav tm="0">
                                          <p:val>
                                            <p:fltVal val="360"/>
                                          </p:val>
                                        </p:tav>
                                        <p:tav tm="100000">
                                          <p:val>
                                            <p:fltVal val="0"/>
                                          </p:val>
                                        </p:tav>
                                      </p:tavLst>
                                    </p:anim>
                                    <p:animEffect transition="in" filter="fade">
                                      <p:cBhvr>
                                        <p:cTn id="22" dur="500"/>
                                        <p:tgtEl>
                                          <p:spTgt spid="7"/>
                                        </p:tgtEl>
                                      </p:cBhvr>
                                    </p:animEffect>
                                  </p:childTnLst>
                                </p:cTn>
                              </p:par>
                              <p:par>
                                <p:cTn id="23" presetID="49" presetClass="entr" presetSubtype="0" decel="10000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p:cTn id="25" dur="500" fill="hold"/>
                                        <p:tgtEl>
                                          <p:spTgt spid="8"/>
                                        </p:tgtEl>
                                        <p:attrNameLst>
                                          <p:attrName>ppt_w</p:attrName>
                                        </p:attrNameLst>
                                      </p:cBhvr>
                                      <p:tavLst>
                                        <p:tav tm="0">
                                          <p:val>
                                            <p:fltVal val="0"/>
                                          </p:val>
                                        </p:tav>
                                        <p:tav tm="100000">
                                          <p:val>
                                            <p:strVal val="#ppt_w"/>
                                          </p:val>
                                        </p:tav>
                                      </p:tavLst>
                                    </p:anim>
                                    <p:anim calcmode="lin" valueType="num">
                                      <p:cBhvr>
                                        <p:cTn id="26" dur="500" fill="hold"/>
                                        <p:tgtEl>
                                          <p:spTgt spid="8"/>
                                        </p:tgtEl>
                                        <p:attrNameLst>
                                          <p:attrName>ppt_h</p:attrName>
                                        </p:attrNameLst>
                                      </p:cBhvr>
                                      <p:tavLst>
                                        <p:tav tm="0">
                                          <p:val>
                                            <p:fltVal val="0"/>
                                          </p:val>
                                        </p:tav>
                                        <p:tav tm="100000">
                                          <p:val>
                                            <p:strVal val="#ppt_h"/>
                                          </p:val>
                                        </p:tav>
                                      </p:tavLst>
                                    </p:anim>
                                    <p:anim calcmode="lin" valueType="num">
                                      <p:cBhvr>
                                        <p:cTn id="27" dur="500" fill="hold"/>
                                        <p:tgtEl>
                                          <p:spTgt spid="8"/>
                                        </p:tgtEl>
                                        <p:attrNameLst>
                                          <p:attrName>style.rotation</p:attrName>
                                        </p:attrNameLst>
                                      </p:cBhvr>
                                      <p:tavLst>
                                        <p:tav tm="0">
                                          <p:val>
                                            <p:fltVal val="360"/>
                                          </p:val>
                                        </p:tav>
                                        <p:tav tm="100000">
                                          <p:val>
                                            <p:fltVal val="0"/>
                                          </p:val>
                                        </p:tav>
                                      </p:tavLst>
                                    </p:anim>
                                    <p:animEffect transition="in" filter="fade">
                                      <p:cBhvr>
                                        <p:cTn id="28" dur="500"/>
                                        <p:tgtEl>
                                          <p:spTgt spid="8"/>
                                        </p:tgtEl>
                                      </p:cBhvr>
                                    </p:animEffect>
                                  </p:childTnLst>
                                </p:cTn>
                              </p:par>
                              <p:par>
                                <p:cTn id="29" presetID="49" presetClass="entr" presetSubtype="0" decel="10000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500" fill="hold"/>
                                        <p:tgtEl>
                                          <p:spTgt spid="9"/>
                                        </p:tgtEl>
                                        <p:attrNameLst>
                                          <p:attrName>ppt_w</p:attrName>
                                        </p:attrNameLst>
                                      </p:cBhvr>
                                      <p:tavLst>
                                        <p:tav tm="0">
                                          <p:val>
                                            <p:fltVal val="0"/>
                                          </p:val>
                                        </p:tav>
                                        <p:tav tm="100000">
                                          <p:val>
                                            <p:strVal val="#ppt_w"/>
                                          </p:val>
                                        </p:tav>
                                      </p:tavLst>
                                    </p:anim>
                                    <p:anim calcmode="lin" valueType="num">
                                      <p:cBhvr>
                                        <p:cTn id="32" dur="500" fill="hold"/>
                                        <p:tgtEl>
                                          <p:spTgt spid="9"/>
                                        </p:tgtEl>
                                        <p:attrNameLst>
                                          <p:attrName>ppt_h</p:attrName>
                                        </p:attrNameLst>
                                      </p:cBhvr>
                                      <p:tavLst>
                                        <p:tav tm="0">
                                          <p:val>
                                            <p:fltVal val="0"/>
                                          </p:val>
                                        </p:tav>
                                        <p:tav tm="100000">
                                          <p:val>
                                            <p:strVal val="#ppt_h"/>
                                          </p:val>
                                        </p:tav>
                                      </p:tavLst>
                                    </p:anim>
                                    <p:anim calcmode="lin" valueType="num">
                                      <p:cBhvr>
                                        <p:cTn id="33" dur="500" fill="hold"/>
                                        <p:tgtEl>
                                          <p:spTgt spid="9"/>
                                        </p:tgtEl>
                                        <p:attrNameLst>
                                          <p:attrName>style.rotation</p:attrName>
                                        </p:attrNameLst>
                                      </p:cBhvr>
                                      <p:tavLst>
                                        <p:tav tm="0">
                                          <p:val>
                                            <p:fltVal val="360"/>
                                          </p:val>
                                        </p:tav>
                                        <p:tav tm="100000">
                                          <p:val>
                                            <p:fltVal val="0"/>
                                          </p:val>
                                        </p:tav>
                                      </p:tavLst>
                                    </p:anim>
                                    <p:animEffect transition="in" filter="fade">
                                      <p:cBhvr>
                                        <p:cTn id="34" dur="500"/>
                                        <p:tgtEl>
                                          <p:spTgt spid="9"/>
                                        </p:tgtEl>
                                      </p:cBhvr>
                                    </p:animEffect>
                                  </p:childTnLst>
                                </p:cTn>
                              </p:par>
                              <p:par>
                                <p:cTn id="35" presetID="49" presetClass="entr" presetSubtype="0" decel="10000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500" fill="hold"/>
                                        <p:tgtEl>
                                          <p:spTgt spid="10"/>
                                        </p:tgtEl>
                                        <p:attrNameLst>
                                          <p:attrName>ppt_w</p:attrName>
                                        </p:attrNameLst>
                                      </p:cBhvr>
                                      <p:tavLst>
                                        <p:tav tm="0">
                                          <p:val>
                                            <p:fltVal val="0"/>
                                          </p:val>
                                        </p:tav>
                                        <p:tav tm="100000">
                                          <p:val>
                                            <p:strVal val="#ppt_w"/>
                                          </p:val>
                                        </p:tav>
                                      </p:tavLst>
                                    </p:anim>
                                    <p:anim calcmode="lin" valueType="num">
                                      <p:cBhvr>
                                        <p:cTn id="38" dur="500" fill="hold"/>
                                        <p:tgtEl>
                                          <p:spTgt spid="10"/>
                                        </p:tgtEl>
                                        <p:attrNameLst>
                                          <p:attrName>ppt_h</p:attrName>
                                        </p:attrNameLst>
                                      </p:cBhvr>
                                      <p:tavLst>
                                        <p:tav tm="0">
                                          <p:val>
                                            <p:fltVal val="0"/>
                                          </p:val>
                                        </p:tav>
                                        <p:tav tm="100000">
                                          <p:val>
                                            <p:strVal val="#ppt_h"/>
                                          </p:val>
                                        </p:tav>
                                      </p:tavLst>
                                    </p:anim>
                                    <p:anim calcmode="lin" valueType="num">
                                      <p:cBhvr>
                                        <p:cTn id="39" dur="500" fill="hold"/>
                                        <p:tgtEl>
                                          <p:spTgt spid="10"/>
                                        </p:tgtEl>
                                        <p:attrNameLst>
                                          <p:attrName>style.rotation</p:attrName>
                                        </p:attrNameLst>
                                      </p:cBhvr>
                                      <p:tavLst>
                                        <p:tav tm="0">
                                          <p:val>
                                            <p:fltVal val="360"/>
                                          </p:val>
                                        </p:tav>
                                        <p:tav tm="100000">
                                          <p:val>
                                            <p:fltVal val="0"/>
                                          </p:val>
                                        </p:tav>
                                      </p:tavLst>
                                    </p:anim>
                                    <p:animEffect transition="in" filter="fade">
                                      <p:cBhvr>
                                        <p:cTn id="40" dur="500"/>
                                        <p:tgtEl>
                                          <p:spTgt spid="10"/>
                                        </p:tgtEl>
                                      </p:cBhvr>
                                    </p:animEffect>
                                  </p:childTnLst>
                                </p:cTn>
                              </p:par>
                              <p:par>
                                <p:cTn id="41" presetID="49" presetClass="entr" presetSubtype="0" decel="100000"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p:cTn id="43" dur="500" fill="hold"/>
                                        <p:tgtEl>
                                          <p:spTgt spid="11"/>
                                        </p:tgtEl>
                                        <p:attrNameLst>
                                          <p:attrName>ppt_w</p:attrName>
                                        </p:attrNameLst>
                                      </p:cBhvr>
                                      <p:tavLst>
                                        <p:tav tm="0">
                                          <p:val>
                                            <p:fltVal val="0"/>
                                          </p:val>
                                        </p:tav>
                                        <p:tav tm="100000">
                                          <p:val>
                                            <p:strVal val="#ppt_w"/>
                                          </p:val>
                                        </p:tav>
                                      </p:tavLst>
                                    </p:anim>
                                    <p:anim calcmode="lin" valueType="num">
                                      <p:cBhvr>
                                        <p:cTn id="44" dur="500" fill="hold"/>
                                        <p:tgtEl>
                                          <p:spTgt spid="11"/>
                                        </p:tgtEl>
                                        <p:attrNameLst>
                                          <p:attrName>ppt_h</p:attrName>
                                        </p:attrNameLst>
                                      </p:cBhvr>
                                      <p:tavLst>
                                        <p:tav tm="0">
                                          <p:val>
                                            <p:fltVal val="0"/>
                                          </p:val>
                                        </p:tav>
                                        <p:tav tm="100000">
                                          <p:val>
                                            <p:strVal val="#ppt_h"/>
                                          </p:val>
                                        </p:tav>
                                      </p:tavLst>
                                    </p:anim>
                                    <p:anim calcmode="lin" valueType="num">
                                      <p:cBhvr>
                                        <p:cTn id="45" dur="500" fill="hold"/>
                                        <p:tgtEl>
                                          <p:spTgt spid="11"/>
                                        </p:tgtEl>
                                        <p:attrNameLst>
                                          <p:attrName>style.rotation</p:attrName>
                                        </p:attrNameLst>
                                      </p:cBhvr>
                                      <p:tavLst>
                                        <p:tav tm="0">
                                          <p:val>
                                            <p:fltVal val="360"/>
                                          </p:val>
                                        </p:tav>
                                        <p:tav tm="100000">
                                          <p:val>
                                            <p:fltVal val="0"/>
                                          </p:val>
                                        </p:tav>
                                      </p:tavLst>
                                    </p:anim>
                                    <p:animEffect transition="in" filter="fade">
                                      <p:cBhvr>
                                        <p:cTn id="46" dur="500"/>
                                        <p:tgtEl>
                                          <p:spTgt spid="11"/>
                                        </p:tgtEl>
                                      </p:cBhvr>
                                    </p:animEffect>
                                  </p:childTnLst>
                                </p:cTn>
                              </p:par>
                              <p:par>
                                <p:cTn id="47" presetID="49" presetClass="entr" presetSubtype="0" decel="100000" fill="hold" grpId="0" nodeType="withEffect">
                                  <p:stCondLst>
                                    <p:cond delay="0"/>
                                  </p:stCondLst>
                                  <p:childTnLst>
                                    <p:set>
                                      <p:cBhvr>
                                        <p:cTn id="48" dur="1" fill="hold">
                                          <p:stCondLst>
                                            <p:cond delay="0"/>
                                          </p:stCondLst>
                                        </p:cTn>
                                        <p:tgtEl>
                                          <p:spTgt spid="12"/>
                                        </p:tgtEl>
                                        <p:attrNameLst>
                                          <p:attrName>style.visibility</p:attrName>
                                        </p:attrNameLst>
                                      </p:cBhvr>
                                      <p:to>
                                        <p:strVal val="visible"/>
                                      </p:to>
                                    </p:set>
                                    <p:anim calcmode="lin" valueType="num">
                                      <p:cBhvr>
                                        <p:cTn id="49" dur="500" fill="hold"/>
                                        <p:tgtEl>
                                          <p:spTgt spid="12"/>
                                        </p:tgtEl>
                                        <p:attrNameLst>
                                          <p:attrName>ppt_w</p:attrName>
                                        </p:attrNameLst>
                                      </p:cBhvr>
                                      <p:tavLst>
                                        <p:tav tm="0">
                                          <p:val>
                                            <p:fltVal val="0"/>
                                          </p:val>
                                        </p:tav>
                                        <p:tav tm="100000">
                                          <p:val>
                                            <p:strVal val="#ppt_w"/>
                                          </p:val>
                                        </p:tav>
                                      </p:tavLst>
                                    </p:anim>
                                    <p:anim calcmode="lin" valueType="num">
                                      <p:cBhvr>
                                        <p:cTn id="50" dur="500" fill="hold"/>
                                        <p:tgtEl>
                                          <p:spTgt spid="12"/>
                                        </p:tgtEl>
                                        <p:attrNameLst>
                                          <p:attrName>ppt_h</p:attrName>
                                        </p:attrNameLst>
                                      </p:cBhvr>
                                      <p:tavLst>
                                        <p:tav tm="0">
                                          <p:val>
                                            <p:fltVal val="0"/>
                                          </p:val>
                                        </p:tav>
                                        <p:tav tm="100000">
                                          <p:val>
                                            <p:strVal val="#ppt_h"/>
                                          </p:val>
                                        </p:tav>
                                      </p:tavLst>
                                    </p:anim>
                                    <p:anim calcmode="lin" valueType="num">
                                      <p:cBhvr>
                                        <p:cTn id="51" dur="500" fill="hold"/>
                                        <p:tgtEl>
                                          <p:spTgt spid="12"/>
                                        </p:tgtEl>
                                        <p:attrNameLst>
                                          <p:attrName>style.rotation</p:attrName>
                                        </p:attrNameLst>
                                      </p:cBhvr>
                                      <p:tavLst>
                                        <p:tav tm="0">
                                          <p:val>
                                            <p:fltVal val="360"/>
                                          </p:val>
                                        </p:tav>
                                        <p:tav tm="100000">
                                          <p:val>
                                            <p:fltVal val="0"/>
                                          </p:val>
                                        </p:tav>
                                      </p:tavLst>
                                    </p:anim>
                                    <p:animEffect transition="in" filter="fade">
                                      <p:cBhvr>
                                        <p:cTn id="52" dur="500"/>
                                        <p:tgtEl>
                                          <p:spTgt spid="12"/>
                                        </p:tgtEl>
                                      </p:cBhvr>
                                    </p:animEffect>
                                  </p:childTnLst>
                                </p:cTn>
                              </p:par>
                              <p:par>
                                <p:cTn id="53" presetID="49" presetClass="entr" presetSubtype="0" decel="100000" fill="hold" grpId="0" nodeType="with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p:cTn id="55" dur="500" fill="hold"/>
                                        <p:tgtEl>
                                          <p:spTgt spid="13"/>
                                        </p:tgtEl>
                                        <p:attrNameLst>
                                          <p:attrName>ppt_w</p:attrName>
                                        </p:attrNameLst>
                                      </p:cBhvr>
                                      <p:tavLst>
                                        <p:tav tm="0">
                                          <p:val>
                                            <p:fltVal val="0"/>
                                          </p:val>
                                        </p:tav>
                                        <p:tav tm="100000">
                                          <p:val>
                                            <p:strVal val="#ppt_w"/>
                                          </p:val>
                                        </p:tav>
                                      </p:tavLst>
                                    </p:anim>
                                    <p:anim calcmode="lin" valueType="num">
                                      <p:cBhvr>
                                        <p:cTn id="56" dur="500" fill="hold"/>
                                        <p:tgtEl>
                                          <p:spTgt spid="13"/>
                                        </p:tgtEl>
                                        <p:attrNameLst>
                                          <p:attrName>ppt_h</p:attrName>
                                        </p:attrNameLst>
                                      </p:cBhvr>
                                      <p:tavLst>
                                        <p:tav tm="0">
                                          <p:val>
                                            <p:fltVal val="0"/>
                                          </p:val>
                                        </p:tav>
                                        <p:tav tm="100000">
                                          <p:val>
                                            <p:strVal val="#ppt_h"/>
                                          </p:val>
                                        </p:tav>
                                      </p:tavLst>
                                    </p:anim>
                                    <p:anim calcmode="lin" valueType="num">
                                      <p:cBhvr>
                                        <p:cTn id="57" dur="500" fill="hold"/>
                                        <p:tgtEl>
                                          <p:spTgt spid="13"/>
                                        </p:tgtEl>
                                        <p:attrNameLst>
                                          <p:attrName>style.rotation</p:attrName>
                                        </p:attrNameLst>
                                      </p:cBhvr>
                                      <p:tavLst>
                                        <p:tav tm="0">
                                          <p:val>
                                            <p:fltVal val="360"/>
                                          </p:val>
                                        </p:tav>
                                        <p:tav tm="100000">
                                          <p:val>
                                            <p:fltVal val="0"/>
                                          </p:val>
                                        </p:tav>
                                      </p:tavLst>
                                    </p:anim>
                                    <p:animEffect transition="in" filter="fade">
                                      <p:cBhvr>
                                        <p:cTn id="58" dur="500"/>
                                        <p:tgtEl>
                                          <p:spTgt spid="13"/>
                                        </p:tgtEl>
                                      </p:cBhvr>
                                    </p:animEffect>
                                  </p:childTnLst>
                                </p:cTn>
                              </p:par>
                              <p:par>
                                <p:cTn id="59" presetID="49" presetClass="entr" presetSubtype="0" decel="100000" fill="hold" grpId="0" nodeType="with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p:cTn id="61" dur="500" fill="hold"/>
                                        <p:tgtEl>
                                          <p:spTgt spid="14"/>
                                        </p:tgtEl>
                                        <p:attrNameLst>
                                          <p:attrName>ppt_w</p:attrName>
                                        </p:attrNameLst>
                                      </p:cBhvr>
                                      <p:tavLst>
                                        <p:tav tm="0">
                                          <p:val>
                                            <p:fltVal val="0"/>
                                          </p:val>
                                        </p:tav>
                                        <p:tav tm="100000">
                                          <p:val>
                                            <p:strVal val="#ppt_w"/>
                                          </p:val>
                                        </p:tav>
                                      </p:tavLst>
                                    </p:anim>
                                    <p:anim calcmode="lin" valueType="num">
                                      <p:cBhvr>
                                        <p:cTn id="62" dur="500" fill="hold"/>
                                        <p:tgtEl>
                                          <p:spTgt spid="14"/>
                                        </p:tgtEl>
                                        <p:attrNameLst>
                                          <p:attrName>ppt_h</p:attrName>
                                        </p:attrNameLst>
                                      </p:cBhvr>
                                      <p:tavLst>
                                        <p:tav tm="0">
                                          <p:val>
                                            <p:fltVal val="0"/>
                                          </p:val>
                                        </p:tav>
                                        <p:tav tm="100000">
                                          <p:val>
                                            <p:strVal val="#ppt_h"/>
                                          </p:val>
                                        </p:tav>
                                      </p:tavLst>
                                    </p:anim>
                                    <p:anim calcmode="lin" valueType="num">
                                      <p:cBhvr>
                                        <p:cTn id="63" dur="500" fill="hold"/>
                                        <p:tgtEl>
                                          <p:spTgt spid="14"/>
                                        </p:tgtEl>
                                        <p:attrNameLst>
                                          <p:attrName>style.rotation</p:attrName>
                                        </p:attrNameLst>
                                      </p:cBhvr>
                                      <p:tavLst>
                                        <p:tav tm="0">
                                          <p:val>
                                            <p:fltVal val="360"/>
                                          </p:val>
                                        </p:tav>
                                        <p:tav tm="100000">
                                          <p:val>
                                            <p:fltVal val="0"/>
                                          </p:val>
                                        </p:tav>
                                      </p:tavLst>
                                    </p:anim>
                                    <p:animEffect transition="in" filter="fade">
                                      <p:cBhvr>
                                        <p:cTn id="64" dur="500"/>
                                        <p:tgtEl>
                                          <p:spTgt spid="14"/>
                                        </p:tgtEl>
                                      </p:cBhvr>
                                    </p:animEffect>
                                  </p:childTnLst>
                                </p:cTn>
                              </p:par>
                              <p:par>
                                <p:cTn id="65" presetID="49" presetClass="entr" presetSubtype="0" decel="100000" fill="hold" grpId="0" nodeType="with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p:cTn id="67" dur="500" fill="hold"/>
                                        <p:tgtEl>
                                          <p:spTgt spid="15"/>
                                        </p:tgtEl>
                                        <p:attrNameLst>
                                          <p:attrName>ppt_w</p:attrName>
                                        </p:attrNameLst>
                                      </p:cBhvr>
                                      <p:tavLst>
                                        <p:tav tm="0">
                                          <p:val>
                                            <p:fltVal val="0"/>
                                          </p:val>
                                        </p:tav>
                                        <p:tav tm="100000">
                                          <p:val>
                                            <p:strVal val="#ppt_w"/>
                                          </p:val>
                                        </p:tav>
                                      </p:tavLst>
                                    </p:anim>
                                    <p:anim calcmode="lin" valueType="num">
                                      <p:cBhvr>
                                        <p:cTn id="68" dur="500" fill="hold"/>
                                        <p:tgtEl>
                                          <p:spTgt spid="15"/>
                                        </p:tgtEl>
                                        <p:attrNameLst>
                                          <p:attrName>ppt_h</p:attrName>
                                        </p:attrNameLst>
                                      </p:cBhvr>
                                      <p:tavLst>
                                        <p:tav tm="0">
                                          <p:val>
                                            <p:fltVal val="0"/>
                                          </p:val>
                                        </p:tav>
                                        <p:tav tm="100000">
                                          <p:val>
                                            <p:strVal val="#ppt_h"/>
                                          </p:val>
                                        </p:tav>
                                      </p:tavLst>
                                    </p:anim>
                                    <p:anim calcmode="lin" valueType="num">
                                      <p:cBhvr>
                                        <p:cTn id="69" dur="500" fill="hold"/>
                                        <p:tgtEl>
                                          <p:spTgt spid="15"/>
                                        </p:tgtEl>
                                        <p:attrNameLst>
                                          <p:attrName>style.rotation</p:attrName>
                                        </p:attrNameLst>
                                      </p:cBhvr>
                                      <p:tavLst>
                                        <p:tav tm="0">
                                          <p:val>
                                            <p:fltVal val="360"/>
                                          </p:val>
                                        </p:tav>
                                        <p:tav tm="100000">
                                          <p:val>
                                            <p:fltVal val="0"/>
                                          </p:val>
                                        </p:tav>
                                      </p:tavLst>
                                    </p:anim>
                                    <p:animEffect transition="in" filter="fade">
                                      <p:cBhvr>
                                        <p:cTn id="70" dur="500"/>
                                        <p:tgtEl>
                                          <p:spTgt spid="15"/>
                                        </p:tgtEl>
                                      </p:cBhvr>
                                    </p:animEffect>
                                  </p:childTnLst>
                                </p:cTn>
                              </p:par>
                              <p:par>
                                <p:cTn id="71" presetID="49" presetClass="entr" presetSubtype="0" decel="100000" fill="hold" grpId="0" nodeType="withEffect">
                                  <p:stCondLst>
                                    <p:cond delay="0"/>
                                  </p:stCondLst>
                                  <p:childTnLst>
                                    <p:set>
                                      <p:cBhvr>
                                        <p:cTn id="72" dur="1" fill="hold">
                                          <p:stCondLst>
                                            <p:cond delay="0"/>
                                          </p:stCondLst>
                                        </p:cTn>
                                        <p:tgtEl>
                                          <p:spTgt spid="16"/>
                                        </p:tgtEl>
                                        <p:attrNameLst>
                                          <p:attrName>style.visibility</p:attrName>
                                        </p:attrNameLst>
                                      </p:cBhvr>
                                      <p:to>
                                        <p:strVal val="visible"/>
                                      </p:to>
                                    </p:set>
                                    <p:anim calcmode="lin" valueType="num">
                                      <p:cBhvr>
                                        <p:cTn id="73" dur="500" fill="hold"/>
                                        <p:tgtEl>
                                          <p:spTgt spid="16"/>
                                        </p:tgtEl>
                                        <p:attrNameLst>
                                          <p:attrName>ppt_w</p:attrName>
                                        </p:attrNameLst>
                                      </p:cBhvr>
                                      <p:tavLst>
                                        <p:tav tm="0">
                                          <p:val>
                                            <p:fltVal val="0"/>
                                          </p:val>
                                        </p:tav>
                                        <p:tav tm="100000">
                                          <p:val>
                                            <p:strVal val="#ppt_w"/>
                                          </p:val>
                                        </p:tav>
                                      </p:tavLst>
                                    </p:anim>
                                    <p:anim calcmode="lin" valueType="num">
                                      <p:cBhvr>
                                        <p:cTn id="74" dur="500" fill="hold"/>
                                        <p:tgtEl>
                                          <p:spTgt spid="16"/>
                                        </p:tgtEl>
                                        <p:attrNameLst>
                                          <p:attrName>ppt_h</p:attrName>
                                        </p:attrNameLst>
                                      </p:cBhvr>
                                      <p:tavLst>
                                        <p:tav tm="0">
                                          <p:val>
                                            <p:fltVal val="0"/>
                                          </p:val>
                                        </p:tav>
                                        <p:tav tm="100000">
                                          <p:val>
                                            <p:strVal val="#ppt_h"/>
                                          </p:val>
                                        </p:tav>
                                      </p:tavLst>
                                    </p:anim>
                                    <p:anim calcmode="lin" valueType="num">
                                      <p:cBhvr>
                                        <p:cTn id="75" dur="500" fill="hold"/>
                                        <p:tgtEl>
                                          <p:spTgt spid="16"/>
                                        </p:tgtEl>
                                        <p:attrNameLst>
                                          <p:attrName>style.rotation</p:attrName>
                                        </p:attrNameLst>
                                      </p:cBhvr>
                                      <p:tavLst>
                                        <p:tav tm="0">
                                          <p:val>
                                            <p:fltVal val="360"/>
                                          </p:val>
                                        </p:tav>
                                        <p:tav tm="100000">
                                          <p:val>
                                            <p:fltVal val="0"/>
                                          </p:val>
                                        </p:tav>
                                      </p:tavLst>
                                    </p:anim>
                                    <p:animEffect transition="in" filter="fade">
                                      <p:cBhvr>
                                        <p:cTn id="76" dur="500"/>
                                        <p:tgtEl>
                                          <p:spTgt spid="16"/>
                                        </p:tgtEl>
                                      </p:cBhvr>
                                    </p:animEffect>
                                  </p:childTnLst>
                                </p:cTn>
                              </p:par>
                              <p:par>
                                <p:cTn id="77" presetID="49" presetClass="entr" presetSubtype="0" decel="100000" fill="hold" grpId="0" nodeType="withEffect">
                                  <p:stCondLst>
                                    <p:cond delay="0"/>
                                  </p:stCondLst>
                                  <p:childTnLst>
                                    <p:set>
                                      <p:cBhvr>
                                        <p:cTn id="78" dur="1" fill="hold">
                                          <p:stCondLst>
                                            <p:cond delay="0"/>
                                          </p:stCondLst>
                                        </p:cTn>
                                        <p:tgtEl>
                                          <p:spTgt spid="17"/>
                                        </p:tgtEl>
                                        <p:attrNameLst>
                                          <p:attrName>style.visibility</p:attrName>
                                        </p:attrNameLst>
                                      </p:cBhvr>
                                      <p:to>
                                        <p:strVal val="visible"/>
                                      </p:to>
                                    </p:set>
                                    <p:anim calcmode="lin" valueType="num">
                                      <p:cBhvr>
                                        <p:cTn id="79" dur="500" fill="hold"/>
                                        <p:tgtEl>
                                          <p:spTgt spid="17"/>
                                        </p:tgtEl>
                                        <p:attrNameLst>
                                          <p:attrName>ppt_w</p:attrName>
                                        </p:attrNameLst>
                                      </p:cBhvr>
                                      <p:tavLst>
                                        <p:tav tm="0">
                                          <p:val>
                                            <p:fltVal val="0"/>
                                          </p:val>
                                        </p:tav>
                                        <p:tav tm="100000">
                                          <p:val>
                                            <p:strVal val="#ppt_w"/>
                                          </p:val>
                                        </p:tav>
                                      </p:tavLst>
                                    </p:anim>
                                    <p:anim calcmode="lin" valueType="num">
                                      <p:cBhvr>
                                        <p:cTn id="80" dur="500" fill="hold"/>
                                        <p:tgtEl>
                                          <p:spTgt spid="17"/>
                                        </p:tgtEl>
                                        <p:attrNameLst>
                                          <p:attrName>ppt_h</p:attrName>
                                        </p:attrNameLst>
                                      </p:cBhvr>
                                      <p:tavLst>
                                        <p:tav tm="0">
                                          <p:val>
                                            <p:fltVal val="0"/>
                                          </p:val>
                                        </p:tav>
                                        <p:tav tm="100000">
                                          <p:val>
                                            <p:strVal val="#ppt_h"/>
                                          </p:val>
                                        </p:tav>
                                      </p:tavLst>
                                    </p:anim>
                                    <p:anim calcmode="lin" valueType="num">
                                      <p:cBhvr>
                                        <p:cTn id="81" dur="500" fill="hold"/>
                                        <p:tgtEl>
                                          <p:spTgt spid="17"/>
                                        </p:tgtEl>
                                        <p:attrNameLst>
                                          <p:attrName>style.rotation</p:attrName>
                                        </p:attrNameLst>
                                      </p:cBhvr>
                                      <p:tavLst>
                                        <p:tav tm="0">
                                          <p:val>
                                            <p:fltVal val="360"/>
                                          </p:val>
                                        </p:tav>
                                        <p:tav tm="100000">
                                          <p:val>
                                            <p:fltVal val="0"/>
                                          </p:val>
                                        </p:tav>
                                      </p:tavLst>
                                    </p:anim>
                                    <p:animEffect transition="in" filter="fade">
                                      <p:cBhvr>
                                        <p:cTn id="82" dur="500"/>
                                        <p:tgtEl>
                                          <p:spTgt spid="17"/>
                                        </p:tgtEl>
                                      </p:cBhvr>
                                    </p:animEffect>
                                  </p:childTnLst>
                                </p:cTn>
                              </p:par>
                              <p:par>
                                <p:cTn id="83" presetID="49" presetClass="entr" presetSubtype="0" decel="100000" fill="hold" grpId="0" nodeType="withEffect">
                                  <p:stCondLst>
                                    <p:cond delay="0"/>
                                  </p:stCondLst>
                                  <p:childTnLst>
                                    <p:set>
                                      <p:cBhvr>
                                        <p:cTn id="84" dur="1" fill="hold">
                                          <p:stCondLst>
                                            <p:cond delay="0"/>
                                          </p:stCondLst>
                                        </p:cTn>
                                        <p:tgtEl>
                                          <p:spTgt spid="18"/>
                                        </p:tgtEl>
                                        <p:attrNameLst>
                                          <p:attrName>style.visibility</p:attrName>
                                        </p:attrNameLst>
                                      </p:cBhvr>
                                      <p:to>
                                        <p:strVal val="visible"/>
                                      </p:to>
                                    </p:set>
                                    <p:anim calcmode="lin" valueType="num">
                                      <p:cBhvr>
                                        <p:cTn id="85" dur="500" fill="hold"/>
                                        <p:tgtEl>
                                          <p:spTgt spid="18"/>
                                        </p:tgtEl>
                                        <p:attrNameLst>
                                          <p:attrName>ppt_w</p:attrName>
                                        </p:attrNameLst>
                                      </p:cBhvr>
                                      <p:tavLst>
                                        <p:tav tm="0">
                                          <p:val>
                                            <p:fltVal val="0"/>
                                          </p:val>
                                        </p:tav>
                                        <p:tav tm="100000">
                                          <p:val>
                                            <p:strVal val="#ppt_w"/>
                                          </p:val>
                                        </p:tav>
                                      </p:tavLst>
                                    </p:anim>
                                    <p:anim calcmode="lin" valueType="num">
                                      <p:cBhvr>
                                        <p:cTn id="86" dur="500" fill="hold"/>
                                        <p:tgtEl>
                                          <p:spTgt spid="18"/>
                                        </p:tgtEl>
                                        <p:attrNameLst>
                                          <p:attrName>ppt_h</p:attrName>
                                        </p:attrNameLst>
                                      </p:cBhvr>
                                      <p:tavLst>
                                        <p:tav tm="0">
                                          <p:val>
                                            <p:fltVal val="0"/>
                                          </p:val>
                                        </p:tav>
                                        <p:tav tm="100000">
                                          <p:val>
                                            <p:strVal val="#ppt_h"/>
                                          </p:val>
                                        </p:tav>
                                      </p:tavLst>
                                    </p:anim>
                                    <p:anim calcmode="lin" valueType="num">
                                      <p:cBhvr>
                                        <p:cTn id="87" dur="500" fill="hold"/>
                                        <p:tgtEl>
                                          <p:spTgt spid="18"/>
                                        </p:tgtEl>
                                        <p:attrNameLst>
                                          <p:attrName>style.rotation</p:attrName>
                                        </p:attrNameLst>
                                      </p:cBhvr>
                                      <p:tavLst>
                                        <p:tav tm="0">
                                          <p:val>
                                            <p:fltVal val="360"/>
                                          </p:val>
                                        </p:tav>
                                        <p:tav tm="100000">
                                          <p:val>
                                            <p:fltVal val="0"/>
                                          </p:val>
                                        </p:tav>
                                      </p:tavLst>
                                    </p:anim>
                                    <p:animEffect transition="in" filter="fade">
                                      <p:cBhvr>
                                        <p:cTn id="88" dur="500"/>
                                        <p:tgtEl>
                                          <p:spTgt spid="18"/>
                                        </p:tgtEl>
                                      </p:cBhvr>
                                    </p:animEffect>
                                  </p:childTnLst>
                                </p:cTn>
                              </p:par>
                              <p:par>
                                <p:cTn id="89" presetID="49" presetClass="entr" presetSubtype="0" decel="100000" fill="hold" grpId="0" nodeType="withEffect">
                                  <p:stCondLst>
                                    <p:cond delay="0"/>
                                  </p:stCondLst>
                                  <p:childTnLst>
                                    <p:set>
                                      <p:cBhvr>
                                        <p:cTn id="90" dur="1" fill="hold">
                                          <p:stCondLst>
                                            <p:cond delay="0"/>
                                          </p:stCondLst>
                                        </p:cTn>
                                        <p:tgtEl>
                                          <p:spTgt spid="19"/>
                                        </p:tgtEl>
                                        <p:attrNameLst>
                                          <p:attrName>style.visibility</p:attrName>
                                        </p:attrNameLst>
                                      </p:cBhvr>
                                      <p:to>
                                        <p:strVal val="visible"/>
                                      </p:to>
                                    </p:set>
                                    <p:anim calcmode="lin" valueType="num">
                                      <p:cBhvr>
                                        <p:cTn id="91" dur="500" fill="hold"/>
                                        <p:tgtEl>
                                          <p:spTgt spid="19"/>
                                        </p:tgtEl>
                                        <p:attrNameLst>
                                          <p:attrName>ppt_w</p:attrName>
                                        </p:attrNameLst>
                                      </p:cBhvr>
                                      <p:tavLst>
                                        <p:tav tm="0">
                                          <p:val>
                                            <p:fltVal val="0"/>
                                          </p:val>
                                        </p:tav>
                                        <p:tav tm="100000">
                                          <p:val>
                                            <p:strVal val="#ppt_w"/>
                                          </p:val>
                                        </p:tav>
                                      </p:tavLst>
                                    </p:anim>
                                    <p:anim calcmode="lin" valueType="num">
                                      <p:cBhvr>
                                        <p:cTn id="92" dur="500" fill="hold"/>
                                        <p:tgtEl>
                                          <p:spTgt spid="19"/>
                                        </p:tgtEl>
                                        <p:attrNameLst>
                                          <p:attrName>ppt_h</p:attrName>
                                        </p:attrNameLst>
                                      </p:cBhvr>
                                      <p:tavLst>
                                        <p:tav tm="0">
                                          <p:val>
                                            <p:fltVal val="0"/>
                                          </p:val>
                                        </p:tav>
                                        <p:tav tm="100000">
                                          <p:val>
                                            <p:strVal val="#ppt_h"/>
                                          </p:val>
                                        </p:tav>
                                      </p:tavLst>
                                    </p:anim>
                                    <p:anim calcmode="lin" valueType="num">
                                      <p:cBhvr>
                                        <p:cTn id="93" dur="500" fill="hold"/>
                                        <p:tgtEl>
                                          <p:spTgt spid="19"/>
                                        </p:tgtEl>
                                        <p:attrNameLst>
                                          <p:attrName>style.rotation</p:attrName>
                                        </p:attrNameLst>
                                      </p:cBhvr>
                                      <p:tavLst>
                                        <p:tav tm="0">
                                          <p:val>
                                            <p:fltVal val="360"/>
                                          </p:val>
                                        </p:tav>
                                        <p:tav tm="100000">
                                          <p:val>
                                            <p:fltVal val="0"/>
                                          </p:val>
                                        </p:tav>
                                      </p:tavLst>
                                    </p:anim>
                                    <p:animEffect transition="in" filter="fade">
                                      <p:cBhvr>
                                        <p:cTn id="94" dur="500"/>
                                        <p:tgtEl>
                                          <p:spTgt spid="19"/>
                                        </p:tgtEl>
                                      </p:cBhvr>
                                    </p:animEffect>
                                  </p:childTnLst>
                                </p:cTn>
                              </p:par>
                              <p:par>
                                <p:cTn id="95" presetID="49" presetClass="entr" presetSubtype="0" decel="100000" fill="hold" grpId="0" nodeType="withEffect">
                                  <p:stCondLst>
                                    <p:cond delay="0"/>
                                  </p:stCondLst>
                                  <p:childTnLst>
                                    <p:set>
                                      <p:cBhvr>
                                        <p:cTn id="96" dur="1" fill="hold">
                                          <p:stCondLst>
                                            <p:cond delay="0"/>
                                          </p:stCondLst>
                                        </p:cTn>
                                        <p:tgtEl>
                                          <p:spTgt spid="20"/>
                                        </p:tgtEl>
                                        <p:attrNameLst>
                                          <p:attrName>style.visibility</p:attrName>
                                        </p:attrNameLst>
                                      </p:cBhvr>
                                      <p:to>
                                        <p:strVal val="visible"/>
                                      </p:to>
                                    </p:set>
                                    <p:anim calcmode="lin" valueType="num">
                                      <p:cBhvr>
                                        <p:cTn id="97" dur="500" fill="hold"/>
                                        <p:tgtEl>
                                          <p:spTgt spid="20"/>
                                        </p:tgtEl>
                                        <p:attrNameLst>
                                          <p:attrName>ppt_w</p:attrName>
                                        </p:attrNameLst>
                                      </p:cBhvr>
                                      <p:tavLst>
                                        <p:tav tm="0">
                                          <p:val>
                                            <p:fltVal val="0"/>
                                          </p:val>
                                        </p:tav>
                                        <p:tav tm="100000">
                                          <p:val>
                                            <p:strVal val="#ppt_w"/>
                                          </p:val>
                                        </p:tav>
                                      </p:tavLst>
                                    </p:anim>
                                    <p:anim calcmode="lin" valueType="num">
                                      <p:cBhvr>
                                        <p:cTn id="98" dur="500" fill="hold"/>
                                        <p:tgtEl>
                                          <p:spTgt spid="20"/>
                                        </p:tgtEl>
                                        <p:attrNameLst>
                                          <p:attrName>ppt_h</p:attrName>
                                        </p:attrNameLst>
                                      </p:cBhvr>
                                      <p:tavLst>
                                        <p:tav tm="0">
                                          <p:val>
                                            <p:fltVal val="0"/>
                                          </p:val>
                                        </p:tav>
                                        <p:tav tm="100000">
                                          <p:val>
                                            <p:strVal val="#ppt_h"/>
                                          </p:val>
                                        </p:tav>
                                      </p:tavLst>
                                    </p:anim>
                                    <p:anim calcmode="lin" valueType="num">
                                      <p:cBhvr>
                                        <p:cTn id="99" dur="500" fill="hold"/>
                                        <p:tgtEl>
                                          <p:spTgt spid="20"/>
                                        </p:tgtEl>
                                        <p:attrNameLst>
                                          <p:attrName>style.rotation</p:attrName>
                                        </p:attrNameLst>
                                      </p:cBhvr>
                                      <p:tavLst>
                                        <p:tav tm="0">
                                          <p:val>
                                            <p:fltVal val="360"/>
                                          </p:val>
                                        </p:tav>
                                        <p:tav tm="100000">
                                          <p:val>
                                            <p:fltVal val="0"/>
                                          </p:val>
                                        </p:tav>
                                      </p:tavLst>
                                    </p:anim>
                                    <p:animEffect transition="in" filter="fade">
                                      <p:cBhvr>
                                        <p:cTn id="100" dur="500"/>
                                        <p:tgtEl>
                                          <p:spTgt spid="20"/>
                                        </p:tgtEl>
                                      </p:cBhvr>
                                    </p:animEffect>
                                  </p:childTnLst>
                                </p:cTn>
                              </p:par>
                              <p:par>
                                <p:cTn id="101" presetID="49" presetClass="entr" presetSubtype="0" decel="100000" fill="hold" grpId="0" nodeType="withEffect">
                                  <p:stCondLst>
                                    <p:cond delay="0"/>
                                  </p:stCondLst>
                                  <p:childTnLst>
                                    <p:set>
                                      <p:cBhvr>
                                        <p:cTn id="102" dur="1" fill="hold">
                                          <p:stCondLst>
                                            <p:cond delay="0"/>
                                          </p:stCondLst>
                                        </p:cTn>
                                        <p:tgtEl>
                                          <p:spTgt spid="21"/>
                                        </p:tgtEl>
                                        <p:attrNameLst>
                                          <p:attrName>style.visibility</p:attrName>
                                        </p:attrNameLst>
                                      </p:cBhvr>
                                      <p:to>
                                        <p:strVal val="visible"/>
                                      </p:to>
                                    </p:set>
                                    <p:anim calcmode="lin" valueType="num">
                                      <p:cBhvr>
                                        <p:cTn id="103" dur="500" fill="hold"/>
                                        <p:tgtEl>
                                          <p:spTgt spid="21"/>
                                        </p:tgtEl>
                                        <p:attrNameLst>
                                          <p:attrName>ppt_w</p:attrName>
                                        </p:attrNameLst>
                                      </p:cBhvr>
                                      <p:tavLst>
                                        <p:tav tm="0">
                                          <p:val>
                                            <p:fltVal val="0"/>
                                          </p:val>
                                        </p:tav>
                                        <p:tav tm="100000">
                                          <p:val>
                                            <p:strVal val="#ppt_w"/>
                                          </p:val>
                                        </p:tav>
                                      </p:tavLst>
                                    </p:anim>
                                    <p:anim calcmode="lin" valueType="num">
                                      <p:cBhvr>
                                        <p:cTn id="104" dur="500" fill="hold"/>
                                        <p:tgtEl>
                                          <p:spTgt spid="21"/>
                                        </p:tgtEl>
                                        <p:attrNameLst>
                                          <p:attrName>ppt_h</p:attrName>
                                        </p:attrNameLst>
                                      </p:cBhvr>
                                      <p:tavLst>
                                        <p:tav tm="0">
                                          <p:val>
                                            <p:fltVal val="0"/>
                                          </p:val>
                                        </p:tav>
                                        <p:tav tm="100000">
                                          <p:val>
                                            <p:strVal val="#ppt_h"/>
                                          </p:val>
                                        </p:tav>
                                      </p:tavLst>
                                    </p:anim>
                                    <p:anim calcmode="lin" valueType="num">
                                      <p:cBhvr>
                                        <p:cTn id="105" dur="500" fill="hold"/>
                                        <p:tgtEl>
                                          <p:spTgt spid="21"/>
                                        </p:tgtEl>
                                        <p:attrNameLst>
                                          <p:attrName>style.rotation</p:attrName>
                                        </p:attrNameLst>
                                      </p:cBhvr>
                                      <p:tavLst>
                                        <p:tav tm="0">
                                          <p:val>
                                            <p:fltVal val="360"/>
                                          </p:val>
                                        </p:tav>
                                        <p:tav tm="100000">
                                          <p:val>
                                            <p:fltVal val="0"/>
                                          </p:val>
                                        </p:tav>
                                      </p:tavLst>
                                    </p:anim>
                                    <p:animEffect transition="in" filter="fade">
                                      <p:cBhvr>
                                        <p:cTn id="106" dur="500"/>
                                        <p:tgtEl>
                                          <p:spTgt spid="21"/>
                                        </p:tgtEl>
                                      </p:cBhvr>
                                    </p:animEffect>
                                  </p:childTnLst>
                                </p:cTn>
                              </p:par>
                              <p:par>
                                <p:cTn id="107" presetID="49" presetClass="entr" presetSubtype="0" decel="100000" fill="hold" grpId="0" nodeType="withEffect">
                                  <p:stCondLst>
                                    <p:cond delay="0"/>
                                  </p:stCondLst>
                                  <p:childTnLst>
                                    <p:set>
                                      <p:cBhvr>
                                        <p:cTn id="108" dur="1" fill="hold">
                                          <p:stCondLst>
                                            <p:cond delay="0"/>
                                          </p:stCondLst>
                                        </p:cTn>
                                        <p:tgtEl>
                                          <p:spTgt spid="22"/>
                                        </p:tgtEl>
                                        <p:attrNameLst>
                                          <p:attrName>style.visibility</p:attrName>
                                        </p:attrNameLst>
                                      </p:cBhvr>
                                      <p:to>
                                        <p:strVal val="visible"/>
                                      </p:to>
                                    </p:set>
                                    <p:anim calcmode="lin" valueType="num">
                                      <p:cBhvr>
                                        <p:cTn id="109" dur="500" fill="hold"/>
                                        <p:tgtEl>
                                          <p:spTgt spid="22"/>
                                        </p:tgtEl>
                                        <p:attrNameLst>
                                          <p:attrName>ppt_w</p:attrName>
                                        </p:attrNameLst>
                                      </p:cBhvr>
                                      <p:tavLst>
                                        <p:tav tm="0">
                                          <p:val>
                                            <p:fltVal val="0"/>
                                          </p:val>
                                        </p:tav>
                                        <p:tav tm="100000">
                                          <p:val>
                                            <p:strVal val="#ppt_w"/>
                                          </p:val>
                                        </p:tav>
                                      </p:tavLst>
                                    </p:anim>
                                    <p:anim calcmode="lin" valueType="num">
                                      <p:cBhvr>
                                        <p:cTn id="110" dur="500" fill="hold"/>
                                        <p:tgtEl>
                                          <p:spTgt spid="22"/>
                                        </p:tgtEl>
                                        <p:attrNameLst>
                                          <p:attrName>ppt_h</p:attrName>
                                        </p:attrNameLst>
                                      </p:cBhvr>
                                      <p:tavLst>
                                        <p:tav tm="0">
                                          <p:val>
                                            <p:fltVal val="0"/>
                                          </p:val>
                                        </p:tav>
                                        <p:tav tm="100000">
                                          <p:val>
                                            <p:strVal val="#ppt_h"/>
                                          </p:val>
                                        </p:tav>
                                      </p:tavLst>
                                    </p:anim>
                                    <p:anim calcmode="lin" valueType="num">
                                      <p:cBhvr>
                                        <p:cTn id="111" dur="500" fill="hold"/>
                                        <p:tgtEl>
                                          <p:spTgt spid="22"/>
                                        </p:tgtEl>
                                        <p:attrNameLst>
                                          <p:attrName>style.rotation</p:attrName>
                                        </p:attrNameLst>
                                      </p:cBhvr>
                                      <p:tavLst>
                                        <p:tav tm="0">
                                          <p:val>
                                            <p:fltVal val="360"/>
                                          </p:val>
                                        </p:tav>
                                        <p:tav tm="100000">
                                          <p:val>
                                            <p:fltVal val="0"/>
                                          </p:val>
                                        </p:tav>
                                      </p:tavLst>
                                    </p:anim>
                                    <p:animEffect transition="in" filter="fade">
                                      <p:cBhvr>
                                        <p:cTn id="112" dur="500"/>
                                        <p:tgtEl>
                                          <p:spTgt spid="22"/>
                                        </p:tgtEl>
                                      </p:cBhvr>
                                    </p:animEffect>
                                  </p:childTnLst>
                                </p:cTn>
                              </p:par>
                              <p:par>
                                <p:cTn id="113" presetID="49" presetClass="entr" presetSubtype="0" decel="100000" fill="hold" grpId="0" nodeType="withEffect">
                                  <p:stCondLst>
                                    <p:cond delay="0"/>
                                  </p:stCondLst>
                                  <p:childTnLst>
                                    <p:set>
                                      <p:cBhvr>
                                        <p:cTn id="114" dur="1" fill="hold">
                                          <p:stCondLst>
                                            <p:cond delay="0"/>
                                          </p:stCondLst>
                                        </p:cTn>
                                        <p:tgtEl>
                                          <p:spTgt spid="23"/>
                                        </p:tgtEl>
                                        <p:attrNameLst>
                                          <p:attrName>style.visibility</p:attrName>
                                        </p:attrNameLst>
                                      </p:cBhvr>
                                      <p:to>
                                        <p:strVal val="visible"/>
                                      </p:to>
                                    </p:set>
                                    <p:anim calcmode="lin" valueType="num">
                                      <p:cBhvr>
                                        <p:cTn id="115" dur="500" fill="hold"/>
                                        <p:tgtEl>
                                          <p:spTgt spid="23"/>
                                        </p:tgtEl>
                                        <p:attrNameLst>
                                          <p:attrName>ppt_w</p:attrName>
                                        </p:attrNameLst>
                                      </p:cBhvr>
                                      <p:tavLst>
                                        <p:tav tm="0">
                                          <p:val>
                                            <p:fltVal val="0"/>
                                          </p:val>
                                        </p:tav>
                                        <p:tav tm="100000">
                                          <p:val>
                                            <p:strVal val="#ppt_w"/>
                                          </p:val>
                                        </p:tav>
                                      </p:tavLst>
                                    </p:anim>
                                    <p:anim calcmode="lin" valueType="num">
                                      <p:cBhvr>
                                        <p:cTn id="116" dur="500" fill="hold"/>
                                        <p:tgtEl>
                                          <p:spTgt spid="23"/>
                                        </p:tgtEl>
                                        <p:attrNameLst>
                                          <p:attrName>ppt_h</p:attrName>
                                        </p:attrNameLst>
                                      </p:cBhvr>
                                      <p:tavLst>
                                        <p:tav tm="0">
                                          <p:val>
                                            <p:fltVal val="0"/>
                                          </p:val>
                                        </p:tav>
                                        <p:tav tm="100000">
                                          <p:val>
                                            <p:strVal val="#ppt_h"/>
                                          </p:val>
                                        </p:tav>
                                      </p:tavLst>
                                    </p:anim>
                                    <p:anim calcmode="lin" valueType="num">
                                      <p:cBhvr>
                                        <p:cTn id="117" dur="500" fill="hold"/>
                                        <p:tgtEl>
                                          <p:spTgt spid="23"/>
                                        </p:tgtEl>
                                        <p:attrNameLst>
                                          <p:attrName>style.rotation</p:attrName>
                                        </p:attrNameLst>
                                      </p:cBhvr>
                                      <p:tavLst>
                                        <p:tav tm="0">
                                          <p:val>
                                            <p:fltVal val="360"/>
                                          </p:val>
                                        </p:tav>
                                        <p:tav tm="100000">
                                          <p:val>
                                            <p:fltVal val="0"/>
                                          </p:val>
                                        </p:tav>
                                      </p:tavLst>
                                    </p:anim>
                                    <p:animEffect transition="in" filter="fade">
                                      <p:cBhvr>
                                        <p:cTn id="118" dur="500"/>
                                        <p:tgtEl>
                                          <p:spTgt spid="23"/>
                                        </p:tgtEl>
                                      </p:cBhvr>
                                    </p:animEffect>
                                  </p:childTnLst>
                                </p:cTn>
                              </p:par>
                              <p:par>
                                <p:cTn id="119" presetID="49" presetClass="entr" presetSubtype="0" decel="100000" fill="hold" grpId="0" nodeType="withEffect">
                                  <p:stCondLst>
                                    <p:cond delay="0"/>
                                  </p:stCondLst>
                                  <p:childTnLst>
                                    <p:set>
                                      <p:cBhvr>
                                        <p:cTn id="120" dur="1" fill="hold">
                                          <p:stCondLst>
                                            <p:cond delay="0"/>
                                          </p:stCondLst>
                                        </p:cTn>
                                        <p:tgtEl>
                                          <p:spTgt spid="24"/>
                                        </p:tgtEl>
                                        <p:attrNameLst>
                                          <p:attrName>style.visibility</p:attrName>
                                        </p:attrNameLst>
                                      </p:cBhvr>
                                      <p:to>
                                        <p:strVal val="visible"/>
                                      </p:to>
                                    </p:set>
                                    <p:anim calcmode="lin" valueType="num">
                                      <p:cBhvr>
                                        <p:cTn id="121" dur="500" fill="hold"/>
                                        <p:tgtEl>
                                          <p:spTgt spid="24"/>
                                        </p:tgtEl>
                                        <p:attrNameLst>
                                          <p:attrName>ppt_w</p:attrName>
                                        </p:attrNameLst>
                                      </p:cBhvr>
                                      <p:tavLst>
                                        <p:tav tm="0">
                                          <p:val>
                                            <p:fltVal val="0"/>
                                          </p:val>
                                        </p:tav>
                                        <p:tav tm="100000">
                                          <p:val>
                                            <p:strVal val="#ppt_w"/>
                                          </p:val>
                                        </p:tav>
                                      </p:tavLst>
                                    </p:anim>
                                    <p:anim calcmode="lin" valueType="num">
                                      <p:cBhvr>
                                        <p:cTn id="122" dur="500" fill="hold"/>
                                        <p:tgtEl>
                                          <p:spTgt spid="24"/>
                                        </p:tgtEl>
                                        <p:attrNameLst>
                                          <p:attrName>ppt_h</p:attrName>
                                        </p:attrNameLst>
                                      </p:cBhvr>
                                      <p:tavLst>
                                        <p:tav tm="0">
                                          <p:val>
                                            <p:fltVal val="0"/>
                                          </p:val>
                                        </p:tav>
                                        <p:tav tm="100000">
                                          <p:val>
                                            <p:strVal val="#ppt_h"/>
                                          </p:val>
                                        </p:tav>
                                      </p:tavLst>
                                    </p:anim>
                                    <p:anim calcmode="lin" valueType="num">
                                      <p:cBhvr>
                                        <p:cTn id="123" dur="500" fill="hold"/>
                                        <p:tgtEl>
                                          <p:spTgt spid="24"/>
                                        </p:tgtEl>
                                        <p:attrNameLst>
                                          <p:attrName>style.rotation</p:attrName>
                                        </p:attrNameLst>
                                      </p:cBhvr>
                                      <p:tavLst>
                                        <p:tav tm="0">
                                          <p:val>
                                            <p:fltVal val="360"/>
                                          </p:val>
                                        </p:tav>
                                        <p:tav tm="100000">
                                          <p:val>
                                            <p:fltVal val="0"/>
                                          </p:val>
                                        </p:tav>
                                      </p:tavLst>
                                    </p:anim>
                                    <p:animEffect transition="in" filter="fade">
                                      <p:cBhvr>
                                        <p:cTn id="124" dur="500"/>
                                        <p:tgtEl>
                                          <p:spTgt spid="24"/>
                                        </p:tgtEl>
                                      </p:cBhvr>
                                    </p:animEffect>
                                  </p:childTnLst>
                                </p:cTn>
                              </p:par>
                              <p:par>
                                <p:cTn id="125" presetID="49" presetClass="entr" presetSubtype="0" decel="100000" fill="hold" grpId="0" nodeType="withEffect">
                                  <p:stCondLst>
                                    <p:cond delay="0"/>
                                  </p:stCondLst>
                                  <p:childTnLst>
                                    <p:set>
                                      <p:cBhvr>
                                        <p:cTn id="126" dur="1" fill="hold">
                                          <p:stCondLst>
                                            <p:cond delay="0"/>
                                          </p:stCondLst>
                                        </p:cTn>
                                        <p:tgtEl>
                                          <p:spTgt spid="25"/>
                                        </p:tgtEl>
                                        <p:attrNameLst>
                                          <p:attrName>style.visibility</p:attrName>
                                        </p:attrNameLst>
                                      </p:cBhvr>
                                      <p:to>
                                        <p:strVal val="visible"/>
                                      </p:to>
                                    </p:set>
                                    <p:anim calcmode="lin" valueType="num">
                                      <p:cBhvr>
                                        <p:cTn id="127" dur="500" fill="hold"/>
                                        <p:tgtEl>
                                          <p:spTgt spid="25"/>
                                        </p:tgtEl>
                                        <p:attrNameLst>
                                          <p:attrName>ppt_w</p:attrName>
                                        </p:attrNameLst>
                                      </p:cBhvr>
                                      <p:tavLst>
                                        <p:tav tm="0">
                                          <p:val>
                                            <p:fltVal val="0"/>
                                          </p:val>
                                        </p:tav>
                                        <p:tav tm="100000">
                                          <p:val>
                                            <p:strVal val="#ppt_w"/>
                                          </p:val>
                                        </p:tav>
                                      </p:tavLst>
                                    </p:anim>
                                    <p:anim calcmode="lin" valueType="num">
                                      <p:cBhvr>
                                        <p:cTn id="128" dur="500" fill="hold"/>
                                        <p:tgtEl>
                                          <p:spTgt spid="25"/>
                                        </p:tgtEl>
                                        <p:attrNameLst>
                                          <p:attrName>ppt_h</p:attrName>
                                        </p:attrNameLst>
                                      </p:cBhvr>
                                      <p:tavLst>
                                        <p:tav tm="0">
                                          <p:val>
                                            <p:fltVal val="0"/>
                                          </p:val>
                                        </p:tav>
                                        <p:tav tm="100000">
                                          <p:val>
                                            <p:strVal val="#ppt_h"/>
                                          </p:val>
                                        </p:tav>
                                      </p:tavLst>
                                    </p:anim>
                                    <p:anim calcmode="lin" valueType="num">
                                      <p:cBhvr>
                                        <p:cTn id="129" dur="500" fill="hold"/>
                                        <p:tgtEl>
                                          <p:spTgt spid="25"/>
                                        </p:tgtEl>
                                        <p:attrNameLst>
                                          <p:attrName>style.rotation</p:attrName>
                                        </p:attrNameLst>
                                      </p:cBhvr>
                                      <p:tavLst>
                                        <p:tav tm="0">
                                          <p:val>
                                            <p:fltVal val="360"/>
                                          </p:val>
                                        </p:tav>
                                        <p:tav tm="100000">
                                          <p:val>
                                            <p:fltVal val="0"/>
                                          </p:val>
                                        </p:tav>
                                      </p:tavLst>
                                    </p:anim>
                                    <p:animEffect transition="in" filter="fade">
                                      <p:cBhvr>
                                        <p:cTn id="130" dur="500"/>
                                        <p:tgtEl>
                                          <p:spTgt spid="25"/>
                                        </p:tgtEl>
                                      </p:cBhvr>
                                    </p:animEffect>
                                  </p:childTnLst>
                                </p:cTn>
                              </p:par>
                              <p:par>
                                <p:cTn id="131" presetID="49" presetClass="entr" presetSubtype="0" decel="100000" fill="hold" grpId="0" nodeType="withEffect">
                                  <p:stCondLst>
                                    <p:cond delay="0"/>
                                  </p:stCondLst>
                                  <p:childTnLst>
                                    <p:set>
                                      <p:cBhvr>
                                        <p:cTn id="132" dur="1" fill="hold">
                                          <p:stCondLst>
                                            <p:cond delay="0"/>
                                          </p:stCondLst>
                                        </p:cTn>
                                        <p:tgtEl>
                                          <p:spTgt spid="26"/>
                                        </p:tgtEl>
                                        <p:attrNameLst>
                                          <p:attrName>style.visibility</p:attrName>
                                        </p:attrNameLst>
                                      </p:cBhvr>
                                      <p:to>
                                        <p:strVal val="visible"/>
                                      </p:to>
                                    </p:set>
                                    <p:anim calcmode="lin" valueType="num">
                                      <p:cBhvr>
                                        <p:cTn id="133" dur="500" fill="hold"/>
                                        <p:tgtEl>
                                          <p:spTgt spid="26"/>
                                        </p:tgtEl>
                                        <p:attrNameLst>
                                          <p:attrName>ppt_w</p:attrName>
                                        </p:attrNameLst>
                                      </p:cBhvr>
                                      <p:tavLst>
                                        <p:tav tm="0">
                                          <p:val>
                                            <p:fltVal val="0"/>
                                          </p:val>
                                        </p:tav>
                                        <p:tav tm="100000">
                                          <p:val>
                                            <p:strVal val="#ppt_w"/>
                                          </p:val>
                                        </p:tav>
                                      </p:tavLst>
                                    </p:anim>
                                    <p:anim calcmode="lin" valueType="num">
                                      <p:cBhvr>
                                        <p:cTn id="134" dur="500" fill="hold"/>
                                        <p:tgtEl>
                                          <p:spTgt spid="26"/>
                                        </p:tgtEl>
                                        <p:attrNameLst>
                                          <p:attrName>ppt_h</p:attrName>
                                        </p:attrNameLst>
                                      </p:cBhvr>
                                      <p:tavLst>
                                        <p:tav tm="0">
                                          <p:val>
                                            <p:fltVal val="0"/>
                                          </p:val>
                                        </p:tav>
                                        <p:tav tm="100000">
                                          <p:val>
                                            <p:strVal val="#ppt_h"/>
                                          </p:val>
                                        </p:tav>
                                      </p:tavLst>
                                    </p:anim>
                                    <p:anim calcmode="lin" valueType="num">
                                      <p:cBhvr>
                                        <p:cTn id="135" dur="500" fill="hold"/>
                                        <p:tgtEl>
                                          <p:spTgt spid="26"/>
                                        </p:tgtEl>
                                        <p:attrNameLst>
                                          <p:attrName>style.rotation</p:attrName>
                                        </p:attrNameLst>
                                      </p:cBhvr>
                                      <p:tavLst>
                                        <p:tav tm="0">
                                          <p:val>
                                            <p:fltVal val="360"/>
                                          </p:val>
                                        </p:tav>
                                        <p:tav tm="100000">
                                          <p:val>
                                            <p:fltVal val="0"/>
                                          </p:val>
                                        </p:tav>
                                      </p:tavLst>
                                    </p:anim>
                                    <p:animEffect transition="in" filter="fade">
                                      <p:cBhvr>
                                        <p:cTn id="136" dur="500"/>
                                        <p:tgtEl>
                                          <p:spTgt spid="26"/>
                                        </p:tgtEl>
                                      </p:cBhvr>
                                    </p:animEffect>
                                  </p:childTnLst>
                                </p:cTn>
                              </p:par>
                              <p:par>
                                <p:cTn id="137" presetID="49" presetClass="entr" presetSubtype="0" decel="100000" fill="hold" grpId="0" nodeType="withEffect">
                                  <p:stCondLst>
                                    <p:cond delay="0"/>
                                  </p:stCondLst>
                                  <p:childTnLst>
                                    <p:set>
                                      <p:cBhvr>
                                        <p:cTn id="138" dur="1" fill="hold">
                                          <p:stCondLst>
                                            <p:cond delay="0"/>
                                          </p:stCondLst>
                                        </p:cTn>
                                        <p:tgtEl>
                                          <p:spTgt spid="27"/>
                                        </p:tgtEl>
                                        <p:attrNameLst>
                                          <p:attrName>style.visibility</p:attrName>
                                        </p:attrNameLst>
                                      </p:cBhvr>
                                      <p:to>
                                        <p:strVal val="visible"/>
                                      </p:to>
                                    </p:set>
                                    <p:anim calcmode="lin" valueType="num">
                                      <p:cBhvr>
                                        <p:cTn id="139" dur="500" fill="hold"/>
                                        <p:tgtEl>
                                          <p:spTgt spid="27"/>
                                        </p:tgtEl>
                                        <p:attrNameLst>
                                          <p:attrName>ppt_w</p:attrName>
                                        </p:attrNameLst>
                                      </p:cBhvr>
                                      <p:tavLst>
                                        <p:tav tm="0">
                                          <p:val>
                                            <p:fltVal val="0"/>
                                          </p:val>
                                        </p:tav>
                                        <p:tav tm="100000">
                                          <p:val>
                                            <p:strVal val="#ppt_w"/>
                                          </p:val>
                                        </p:tav>
                                      </p:tavLst>
                                    </p:anim>
                                    <p:anim calcmode="lin" valueType="num">
                                      <p:cBhvr>
                                        <p:cTn id="140" dur="500" fill="hold"/>
                                        <p:tgtEl>
                                          <p:spTgt spid="27"/>
                                        </p:tgtEl>
                                        <p:attrNameLst>
                                          <p:attrName>ppt_h</p:attrName>
                                        </p:attrNameLst>
                                      </p:cBhvr>
                                      <p:tavLst>
                                        <p:tav tm="0">
                                          <p:val>
                                            <p:fltVal val="0"/>
                                          </p:val>
                                        </p:tav>
                                        <p:tav tm="100000">
                                          <p:val>
                                            <p:strVal val="#ppt_h"/>
                                          </p:val>
                                        </p:tav>
                                      </p:tavLst>
                                    </p:anim>
                                    <p:anim calcmode="lin" valueType="num">
                                      <p:cBhvr>
                                        <p:cTn id="141" dur="500" fill="hold"/>
                                        <p:tgtEl>
                                          <p:spTgt spid="27"/>
                                        </p:tgtEl>
                                        <p:attrNameLst>
                                          <p:attrName>style.rotation</p:attrName>
                                        </p:attrNameLst>
                                      </p:cBhvr>
                                      <p:tavLst>
                                        <p:tav tm="0">
                                          <p:val>
                                            <p:fltVal val="360"/>
                                          </p:val>
                                        </p:tav>
                                        <p:tav tm="100000">
                                          <p:val>
                                            <p:fltVal val="0"/>
                                          </p:val>
                                        </p:tav>
                                      </p:tavLst>
                                    </p:anim>
                                    <p:animEffect transition="in" filter="fade">
                                      <p:cBhvr>
                                        <p:cTn id="142" dur="500"/>
                                        <p:tgtEl>
                                          <p:spTgt spid="27"/>
                                        </p:tgtEl>
                                      </p:cBhvr>
                                    </p:animEffect>
                                  </p:childTnLst>
                                </p:cTn>
                              </p:par>
                              <p:par>
                                <p:cTn id="143" presetID="49" presetClass="entr" presetSubtype="0" decel="100000" fill="hold" grpId="0" nodeType="withEffect">
                                  <p:stCondLst>
                                    <p:cond delay="0"/>
                                  </p:stCondLst>
                                  <p:childTnLst>
                                    <p:set>
                                      <p:cBhvr>
                                        <p:cTn id="144" dur="1" fill="hold">
                                          <p:stCondLst>
                                            <p:cond delay="0"/>
                                          </p:stCondLst>
                                        </p:cTn>
                                        <p:tgtEl>
                                          <p:spTgt spid="28"/>
                                        </p:tgtEl>
                                        <p:attrNameLst>
                                          <p:attrName>style.visibility</p:attrName>
                                        </p:attrNameLst>
                                      </p:cBhvr>
                                      <p:to>
                                        <p:strVal val="visible"/>
                                      </p:to>
                                    </p:set>
                                    <p:anim calcmode="lin" valueType="num">
                                      <p:cBhvr>
                                        <p:cTn id="145" dur="500" fill="hold"/>
                                        <p:tgtEl>
                                          <p:spTgt spid="28"/>
                                        </p:tgtEl>
                                        <p:attrNameLst>
                                          <p:attrName>ppt_w</p:attrName>
                                        </p:attrNameLst>
                                      </p:cBhvr>
                                      <p:tavLst>
                                        <p:tav tm="0">
                                          <p:val>
                                            <p:fltVal val="0"/>
                                          </p:val>
                                        </p:tav>
                                        <p:tav tm="100000">
                                          <p:val>
                                            <p:strVal val="#ppt_w"/>
                                          </p:val>
                                        </p:tav>
                                      </p:tavLst>
                                    </p:anim>
                                    <p:anim calcmode="lin" valueType="num">
                                      <p:cBhvr>
                                        <p:cTn id="146" dur="500" fill="hold"/>
                                        <p:tgtEl>
                                          <p:spTgt spid="28"/>
                                        </p:tgtEl>
                                        <p:attrNameLst>
                                          <p:attrName>ppt_h</p:attrName>
                                        </p:attrNameLst>
                                      </p:cBhvr>
                                      <p:tavLst>
                                        <p:tav tm="0">
                                          <p:val>
                                            <p:fltVal val="0"/>
                                          </p:val>
                                        </p:tav>
                                        <p:tav tm="100000">
                                          <p:val>
                                            <p:strVal val="#ppt_h"/>
                                          </p:val>
                                        </p:tav>
                                      </p:tavLst>
                                    </p:anim>
                                    <p:anim calcmode="lin" valueType="num">
                                      <p:cBhvr>
                                        <p:cTn id="147" dur="500" fill="hold"/>
                                        <p:tgtEl>
                                          <p:spTgt spid="28"/>
                                        </p:tgtEl>
                                        <p:attrNameLst>
                                          <p:attrName>style.rotation</p:attrName>
                                        </p:attrNameLst>
                                      </p:cBhvr>
                                      <p:tavLst>
                                        <p:tav tm="0">
                                          <p:val>
                                            <p:fltVal val="360"/>
                                          </p:val>
                                        </p:tav>
                                        <p:tav tm="100000">
                                          <p:val>
                                            <p:fltVal val="0"/>
                                          </p:val>
                                        </p:tav>
                                      </p:tavLst>
                                    </p:anim>
                                    <p:animEffect transition="in" filter="fade">
                                      <p:cBhvr>
                                        <p:cTn id="148" dur="500"/>
                                        <p:tgtEl>
                                          <p:spTgt spid="28"/>
                                        </p:tgtEl>
                                      </p:cBhvr>
                                    </p:animEffect>
                                  </p:childTnLst>
                                </p:cTn>
                              </p:par>
                              <p:par>
                                <p:cTn id="149" presetID="49" presetClass="entr" presetSubtype="0" decel="100000" fill="hold" grpId="0" nodeType="withEffect">
                                  <p:stCondLst>
                                    <p:cond delay="0"/>
                                  </p:stCondLst>
                                  <p:childTnLst>
                                    <p:set>
                                      <p:cBhvr>
                                        <p:cTn id="150" dur="1" fill="hold">
                                          <p:stCondLst>
                                            <p:cond delay="0"/>
                                          </p:stCondLst>
                                        </p:cTn>
                                        <p:tgtEl>
                                          <p:spTgt spid="29"/>
                                        </p:tgtEl>
                                        <p:attrNameLst>
                                          <p:attrName>style.visibility</p:attrName>
                                        </p:attrNameLst>
                                      </p:cBhvr>
                                      <p:to>
                                        <p:strVal val="visible"/>
                                      </p:to>
                                    </p:set>
                                    <p:anim calcmode="lin" valueType="num">
                                      <p:cBhvr>
                                        <p:cTn id="151" dur="500" fill="hold"/>
                                        <p:tgtEl>
                                          <p:spTgt spid="29"/>
                                        </p:tgtEl>
                                        <p:attrNameLst>
                                          <p:attrName>ppt_w</p:attrName>
                                        </p:attrNameLst>
                                      </p:cBhvr>
                                      <p:tavLst>
                                        <p:tav tm="0">
                                          <p:val>
                                            <p:fltVal val="0"/>
                                          </p:val>
                                        </p:tav>
                                        <p:tav tm="100000">
                                          <p:val>
                                            <p:strVal val="#ppt_w"/>
                                          </p:val>
                                        </p:tav>
                                      </p:tavLst>
                                    </p:anim>
                                    <p:anim calcmode="lin" valueType="num">
                                      <p:cBhvr>
                                        <p:cTn id="152" dur="500" fill="hold"/>
                                        <p:tgtEl>
                                          <p:spTgt spid="29"/>
                                        </p:tgtEl>
                                        <p:attrNameLst>
                                          <p:attrName>ppt_h</p:attrName>
                                        </p:attrNameLst>
                                      </p:cBhvr>
                                      <p:tavLst>
                                        <p:tav tm="0">
                                          <p:val>
                                            <p:fltVal val="0"/>
                                          </p:val>
                                        </p:tav>
                                        <p:tav tm="100000">
                                          <p:val>
                                            <p:strVal val="#ppt_h"/>
                                          </p:val>
                                        </p:tav>
                                      </p:tavLst>
                                    </p:anim>
                                    <p:anim calcmode="lin" valueType="num">
                                      <p:cBhvr>
                                        <p:cTn id="153" dur="500" fill="hold"/>
                                        <p:tgtEl>
                                          <p:spTgt spid="29"/>
                                        </p:tgtEl>
                                        <p:attrNameLst>
                                          <p:attrName>style.rotation</p:attrName>
                                        </p:attrNameLst>
                                      </p:cBhvr>
                                      <p:tavLst>
                                        <p:tav tm="0">
                                          <p:val>
                                            <p:fltVal val="360"/>
                                          </p:val>
                                        </p:tav>
                                        <p:tav tm="100000">
                                          <p:val>
                                            <p:fltVal val="0"/>
                                          </p:val>
                                        </p:tav>
                                      </p:tavLst>
                                    </p:anim>
                                    <p:animEffect transition="in" filter="fade">
                                      <p:cBhvr>
                                        <p:cTn id="154" dur="500"/>
                                        <p:tgtEl>
                                          <p:spTgt spid="29"/>
                                        </p:tgtEl>
                                      </p:cBhvr>
                                    </p:animEffect>
                                  </p:childTnLst>
                                </p:cTn>
                              </p:par>
                              <p:par>
                                <p:cTn id="155" presetID="49" presetClass="entr" presetSubtype="0" decel="100000" fill="hold" grpId="0" nodeType="withEffect">
                                  <p:stCondLst>
                                    <p:cond delay="0"/>
                                  </p:stCondLst>
                                  <p:childTnLst>
                                    <p:set>
                                      <p:cBhvr>
                                        <p:cTn id="156" dur="1" fill="hold">
                                          <p:stCondLst>
                                            <p:cond delay="0"/>
                                          </p:stCondLst>
                                        </p:cTn>
                                        <p:tgtEl>
                                          <p:spTgt spid="30"/>
                                        </p:tgtEl>
                                        <p:attrNameLst>
                                          <p:attrName>style.visibility</p:attrName>
                                        </p:attrNameLst>
                                      </p:cBhvr>
                                      <p:to>
                                        <p:strVal val="visible"/>
                                      </p:to>
                                    </p:set>
                                    <p:anim calcmode="lin" valueType="num">
                                      <p:cBhvr>
                                        <p:cTn id="157" dur="500" fill="hold"/>
                                        <p:tgtEl>
                                          <p:spTgt spid="30"/>
                                        </p:tgtEl>
                                        <p:attrNameLst>
                                          <p:attrName>ppt_w</p:attrName>
                                        </p:attrNameLst>
                                      </p:cBhvr>
                                      <p:tavLst>
                                        <p:tav tm="0">
                                          <p:val>
                                            <p:fltVal val="0"/>
                                          </p:val>
                                        </p:tav>
                                        <p:tav tm="100000">
                                          <p:val>
                                            <p:strVal val="#ppt_w"/>
                                          </p:val>
                                        </p:tav>
                                      </p:tavLst>
                                    </p:anim>
                                    <p:anim calcmode="lin" valueType="num">
                                      <p:cBhvr>
                                        <p:cTn id="158" dur="500" fill="hold"/>
                                        <p:tgtEl>
                                          <p:spTgt spid="30"/>
                                        </p:tgtEl>
                                        <p:attrNameLst>
                                          <p:attrName>ppt_h</p:attrName>
                                        </p:attrNameLst>
                                      </p:cBhvr>
                                      <p:tavLst>
                                        <p:tav tm="0">
                                          <p:val>
                                            <p:fltVal val="0"/>
                                          </p:val>
                                        </p:tav>
                                        <p:tav tm="100000">
                                          <p:val>
                                            <p:strVal val="#ppt_h"/>
                                          </p:val>
                                        </p:tav>
                                      </p:tavLst>
                                    </p:anim>
                                    <p:anim calcmode="lin" valueType="num">
                                      <p:cBhvr>
                                        <p:cTn id="159" dur="500" fill="hold"/>
                                        <p:tgtEl>
                                          <p:spTgt spid="30"/>
                                        </p:tgtEl>
                                        <p:attrNameLst>
                                          <p:attrName>style.rotation</p:attrName>
                                        </p:attrNameLst>
                                      </p:cBhvr>
                                      <p:tavLst>
                                        <p:tav tm="0">
                                          <p:val>
                                            <p:fltVal val="360"/>
                                          </p:val>
                                        </p:tav>
                                        <p:tav tm="100000">
                                          <p:val>
                                            <p:fltVal val="0"/>
                                          </p:val>
                                        </p:tav>
                                      </p:tavLst>
                                    </p:anim>
                                    <p:animEffect transition="in" filter="fade">
                                      <p:cBhvr>
                                        <p:cTn id="160" dur="500"/>
                                        <p:tgtEl>
                                          <p:spTgt spid="30"/>
                                        </p:tgtEl>
                                      </p:cBhvr>
                                    </p:animEffect>
                                  </p:childTnLst>
                                </p:cTn>
                              </p:par>
                              <p:par>
                                <p:cTn id="161" presetID="49" presetClass="entr" presetSubtype="0" decel="100000" fill="hold" grpId="0" nodeType="withEffect">
                                  <p:stCondLst>
                                    <p:cond delay="0"/>
                                  </p:stCondLst>
                                  <p:childTnLst>
                                    <p:set>
                                      <p:cBhvr>
                                        <p:cTn id="162" dur="1" fill="hold">
                                          <p:stCondLst>
                                            <p:cond delay="0"/>
                                          </p:stCondLst>
                                        </p:cTn>
                                        <p:tgtEl>
                                          <p:spTgt spid="31"/>
                                        </p:tgtEl>
                                        <p:attrNameLst>
                                          <p:attrName>style.visibility</p:attrName>
                                        </p:attrNameLst>
                                      </p:cBhvr>
                                      <p:to>
                                        <p:strVal val="visible"/>
                                      </p:to>
                                    </p:set>
                                    <p:anim calcmode="lin" valueType="num">
                                      <p:cBhvr>
                                        <p:cTn id="163" dur="500" fill="hold"/>
                                        <p:tgtEl>
                                          <p:spTgt spid="31"/>
                                        </p:tgtEl>
                                        <p:attrNameLst>
                                          <p:attrName>ppt_w</p:attrName>
                                        </p:attrNameLst>
                                      </p:cBhvr>
                                      <p:tavLst>
                                        <p:tav tm="0">
                                          <p:val>
                                            <p:fltVal val="0"/>
                                          </p:val>
                                        </p:tav>
                                        <p:tav tm="100000">
                                          <p:val>
                                            <p:strVal val="#ppt_w"/>
                                          </p:val>
                                        </p:tav>
                                      </p:tavLst>
                                    </p:anim>
                                    <p:anim calcmode="lin" valueType="num">
                                      <p:cBhvr>
                                        <p:cTn id="164" dur="500" fill="hold"/>
                                        <p:tgtEl>
                                          <p:spTgt spid="31"/>
                                        </p:tgtEl>
                                        <p:attrNameLst>
                                          <p:attrName>ppt_h</p:attrName>
                                        </p:attrNameLst>
                                      </p:cBhvr>
                                      <p:tavLst>
                                        <p:tav tm="0">
                                          <p:val>
                                            <p:fltVal val="0"/>
                                          </p:val>
                                        </p:tav>
                                        <p:tav tm="100000">
                                          <p:val>
                                            <p:strVal val="#ppt_h"/>
                                          </p:val>
                                        </p:tav>
                                      </p:tavLst>
                                    </p:anim>
                                    <p:anim calcmode="lin" valueType="num">
                                      <p:cBhvr>
                                        <p:cTn id="165" dur="500" fill="hold"/>
                                        <p:tgtEl>
                                          <p:spTgt spid="31"/>
                                        </p:tgtEl>
                                        <p:attrNameLst>
                                          <p:attrName>style.rotation</p:attrName>
                                        </p:attrNameLst>
                                      </p:cBhvr>
                                      <p:tavLst>
                                        <p:tav tm="0">
                                          <p:val>
                                            <p:fltVal val="360"/>
                                          </p:val>
                                        </p:tav>
                                        <p:tav tm="100000">
                                          <p:val>
                                            <p:fltVal val="0"/>
                                          </p:val>
                                        </p:tav>
                                      </p:tavLst>
                                    </p:anim>
                                    <p:animEffect transition="in" filter="fade">
                                      <p:cBhvr>
                                        <p:cTn id="166" dur="500"/>
                                        <p:tgtEl>
                                          <p:spTgt spid="31"/>
                                        </p:tgtEl>
                                      </p:cBhvr>
                                    </p:animEffect>
                                  </p:childTnLst>
                                </p:cTn>
                              </p:par>
                              <p:par>
                                <p:cTn id="167" presetID="49" presetClass="entr" presetSubtype="0" decel="100000" fill="hold" grpId="0" nodeType="withEffect">
                                  <p:stCondLst>
                                    <p:cond delay="0"/>
                                  </p:stCondLst>
                                  <p:childTnLst>
                                    <p:set>
                                      <p:cBhvr>
                                        <p:cTn id="168" dur="1" fill="hold">
                                          <p:stCondLst>
                                            <p:cond delay="0"/>
                                          </p:stCondLst>
                                        </p:cTn>
                                        <p:tgtEl>
                                          <p:spTgt spid="32"/>
                                        </p:tgtEl>
                                        <p:attrNameLst>
                                          <p:attrName>style.visibility</p:attrName>
                                        </p:attrNameLst>
                                      </p:cBhvr>
                                      <p:to>
                                        <p:strVal val="visible"/>
                                      </p:to>
                                    </p:set>
                                    <p:anim calcmode="lin" valueType="num">
                                      <p:cBhvr>
                                        <p:cTn id="169" dur="500" fill="hold"/>
                                        <p:tgtEl>
                                          <p:spTgt spid="32"/>
                                        </p:tgtEl>
                                        <p:attrNameLst>
                                          <p:attrName>ppt_w</p:attrName>
                                        </p:attrNameLst>
                                      </p:cBhvr>
                                      <p:tavLst>
                                        <p:tav tm="0">
                                          <p:val>
                                            <p:fltVal val="0"/>
                                          </p:val>
                                        </p:tav>
                                        <p:tav tm="100000">
                                          <p:val>
                                            <p:strVal val="#ppt_w"/>
                                          </p:val>
                                        </p:tav>
                                      </p:tavLst>
                                    </p:anim>
                                    <p:anim calcmode="lin" valueType="num">
                                      <p:cBhvr>
                                        <p:cTn id="170" dur="500" fill="hold"/>
                                        <p:tgtEl>
                                          <p:spTgt spid="32"/>
                                        </p:tgtEl>
                                        <p:attrNameLst>
                                          <p:attrName>ppt_h</p:attrName>
                                        </p:attrNameLst>
                                      </p:cBhvr>
                                      <p:tavLst>
                                        <p:tav tm="0">
                                          <p:val>
                                            <p:fltVal val="0"/>
                                          </p:val>
                                        </p:tav>
                                        <p:tav tm="100000">
                                          <p:val>
                                            <p:strVal val="#ppt_h"/>
                                          </p:val>
                                        </p:tav>
                                      </p:tavLst>
                                    </p:anim>
                                    <p:anim calcmode="lin" valueType="num">
                                      <p:cBhvr>
                                        <p:cTn id="171" dur="500" fill="hold"/>
                                        <p:tgtEl>
                                          <p:spTgt spid="32"/>
                                        </p:tgtEl>
                                        <p:attrNameLst>
                                          <p:attrName>style.rotation</p:attrName>
                                        </p:attrNameLst>
                                      </p:cBhvr>
                                      <p:tavLst>
                                        <p:tav tm="0">
                                          <p:val>
                                            <p:fltVal val="360"/>
                                          </p:val>
                                        </p:tav>
                                        <p:tav tm="100000">
                                          <p:val>
                                            <p:fltVal val="0"/>
                                          </p:val>
                                        </p:tav>
                                      </p:tavLst>
                                    </p:anim>
                                    <p:animEffect transition="in" filter="fade">
                                      <p:cBhvr>
                                        <p:cTn id="172" dur="500"/>
                                        <p:tgtEl>
                                          <p:spTgt spid="32"/>
                                        </p:tgtEl>
                                      </p:cBhvr>
                                    </p:animEffect>
                                  </p:childTnLst>
                                </p:cTn>
                              </p:par>
                              <p:par>
                                <p:cTn id="173" presetID="49" presetClass="entr" presetSubtype="0" decel="100000" fill="hold" grpId="0" nodeType="withEffect">
                                  <p:stCondLst>
                                    <p:cond delay="0"/>
                                  </p:stCondLst>
                                  <p:childTnLst>
                                    <p:set>
                                      <p:cBhvr>
                                        <p:cTn id="174" dur="1" fill="hold">
                                          <p:stCondLst>
                                            <p:cond delay="0"/>
                                          </p:stCondLst>
                                        </p:cTn>
                                        <p:tgtEl>
                                          <p:spTgt spid="33"/>
                                        </p:tgtEl>
                                        <p:attrNameLst>
                                          <p:attrName>style.visibility</p:attrName>
                                        </p:attrNameLst>
                                      </p:cBhvr>
                                      <p:to>
                                        <p:strVal val="visible"/>
                                      </p:to>
                                    </p:set>
                                    <p:anim calcmode="lin" valueType="num">
                                      <p:cBhvr>
                                        <p:cTn id="175" dur="500" fill="hold"/>
                                        <p:tgtEl>
                                          <p:spTgt spid="33"/>
                                        </p:tgtEl>
                                        <p:attrNameLst>
                                          <p:attrName>ppt_w</p:attrName>
                                        </p:attrNameLst>
                                      </p:cBhvr>
                                      <p:tavLst>
                                        <p:tav tm="0">
                                          <p:val>
                                            <p:fltVal val="0"/>
                                          </p:val>
                                        </p:tav>
                                        <p:tav tm="100000">
                                          <p:val>
                                            <p:strVal val="#ppt_w"/>
                                          </p:val>
                                        </p:tav>
                                      </p:tavLst>
                                    </p:anim>
                                    <p:anim calcmode="lin" valueType="num">
                                      <p:cBhvr>
                                        <p:cTn id="176" dur="500" fill="hold"/>
                                        <p:tgtEl>
                                          <p:spTgt spid="33"/>
                                        </p:tgtEl>
                                        <p:attrNameLst>
                                          <p:attrName>ppt_h</p:attrName>
                                        </p:attrNameLst>
                                      </p:cBhvr>
                                      <p:tavLst>
                                        <p:tav tm="0">
                                          <p:val>
                                            <p:fltVal val="0"/>
                                          </p:val>
                                        </p:tav>
                                        <p:tav tm="100000">
                                          <p:val>
                                            <p:strVal val="#ppt_h"/>
                                          </p:val>
                                        </p:tav>
                                      </p:tavLst>
                                    </p:anim>
                                    <p:anim calcmode="lin" valueType="num">
                                      <p:cBhvr>
                                        <p:cTn id="177" dur="500" fill="hold"/>
                                        <p:tgtEl>
                                          <p:spTgt spid="33"/>
                                        </p:tgtEl>
                                        <p:attrNameLst>
                                          <p:attrName>style.rotation</p:attrName>
                                        </p:attrNameLst>
                                      </p:cBhvr>
                                      <p:tavLst>
                                        <p:tav tm="0">
                                          <p:val>
                                            <p:fltVal val="360"/>
                                          </p:val>
                                        </p:tav>
                                        <p:tav tm="100000">
                                          <p:val>
                                            <p:fltVal val="0"/>
                                          </p:val>
                                        </p:tav>
                                      </p:tavLst>
                                    </p:anim>
                                    <p:animEffect transition="in" filter="fade">
                                      <p:cBhvr>
                                        <p:cTn id="178" dur="500"/>
                                        <p:tgtEl>
                                          <p:spTgt spid="33"/>
                                        </p:tgtEl>
                                      </p:cBhvr>
                                    </p:animEffect>
                                  </p:childTnLst>
                                </p:cTn>
                              </p:par>
                              <p:par>
                                <p:cTn id="179" presetID="49" presetClass="entr" presetSubtype="0" decel="100000" fill="hold" grpId="0" nodeType="withEffect">
                                  <p:stCondLst>
                                    <p:cond delay="0"/>
                                  </p:stCondLst>
                                  <p:childTnLst>
                                    <p:set>
                                      <p:cBhvr>
                                        <p:cTn id="180" dur="1" fill="hold">
                                          <p:stCondLst>
                                            <p:cond delay="0"/>
                                          </p:stCondLst>
                                        </p:cTn>
                                        <p:tgtEl>
                                          <p:spTgt spid="34"/>
                                        </p:tgtEl>
                                        <p:attrNameLst>
                                          <p:attrName>style.visibility</p:attrName>
                                        </p:attrNameLst>
                                      </p:cBhvr>
                                      <p:to>
                                        <p:strVal val="visible"/>
                                      </p:to>
                                    </p:set>
                                    <p:anim calcmode="lin" valueType="num">
                                      <p:cBhvr>
                                        <p:cTn id="181" dur="500" fill="hold"/>
                                        <p:tgtEl>
                                          <p:spTgt spid="34"/>
                                        </p:tgtEl>
                                        <p:attrNameLst>
                                          <p:attrName>ppt_w</p:attrName>
                                        </p:attrNameLst>
                                      </p:cBhvr>
                                      <p:tavLst>
                                        <p:tav tm="0">
                                          <p:val>
                                            <p:fltVal val="0"/>
                                          </p:val>
                                        </p:tav>
                                        <p:tav tm="100000">
                                          <p:val>
                                            <p:strVal val="#ppt_w"/>
                                          </p:val>
                                        </p:tav>
                                      </p:tavLst>
                                    </p:anim>
                                    <p:anim calcmode="lin" valueType="num">
                                      <p:cBhvr>
                                        <p:cTn id="182" dur="500" fill="hold"/>
                                        <p:tgtEl>
                                          <p:spTgt spid="34"/>
                                        </p:tgtEl>
                                        <p:attrNameLst>
                                          <p:attrName>ppt_h</p:attrName>
                                        </p:attrNameLst>
                                      </p:cBhvr>
                                      <p:tavLst>
                                        <p:tav tm="0">
                                          <p:val>
                                            <p:fltVal val="0"/>
                                          </p:val>
                                        </p:tav>
                                        <p:tav tm="100000">
                                          <p:val>
                                            <p:strVal val="#ppt_h"/>
                                          </p:val>
                                        </p:tav>
                                      </p:tavLst>
                                    </p:anim>
                                    <p:anim calcmode="lin" valueType="num">
                                      <p:cBhvr>
                                        <p:cTn id="183" dur="500" fill="hold"/>
                                        <p:tgtEl>
                                          <p:spTgt spid="34"/>
                                        </p:tgtEl>
                                        <p:attrNameLst>
                                          <p:attrName>style.rotation</p:attrName>
                                        </p:attrNameLst>
                                      </p:cBhvr>
                                      <p:tavLst>
                                        <p:tav tm="0">
                                          <p:val>
                                            <p:fltVal val="360"/>
                                          </p:val>
                                        </p:tav>
                                        <p:tav tm="100000">
                                          <p:val>
                                            <p:fltVal val="0"/>
                                          </p:val>
                                        </p:tav>
                                      </p:tavLst>
                                    </p:anim>
                                    <p:animEffect transition="in" filter="fade">
                                      <p:cBhvr>
                                        <p:cTn id="184" dur="500"/>
                                        <p:tgtEl>
                                          <p:spTgt spid="34"/>
                                        </p:tgtEl>
                                      </p:cBhvr>
                                    </p:animEffect>
                                  </p:childTnLst>
                                </p:cTn>
                              </p:par>
                              <p:par>
                                <p:cTn id="185" presetID="49" presetClass="entr" presetSubtype="0" decel="100000" fill="hold" grpId="0" nodeType="withEffect">
                                  <p:stCondLst>
                                    <p:cond delay="0"/>
                                  </p:stCondLst>
                                  <p:childTnLst>
                                    <p:set>
                                      <p:cBhvr>
                                        <p:cTn id="186" dur="1" fill="hold">
                                          <p:stCondLst>
                                            <p:cond delay="0"/>
                                          </p:stCondLst>
                                        </p:cTn>
                                        <p:tgtEl>
                                          <p:spTgt spid="35"/>
                                        </p:tgtEl>
                                        <p:attrNameLst>
                                          <p:attrName>style.visibility</p:attrName>
                                        </p:attrNameLst>
                                      </p:cBhvr>
                                      <p:to>
                                        <p:strVal val="visible"/>
                                      </p:to>
                                    </p:set>
                                    <p:anim calcmode="lin" valueType="num">
                                      <p:cBhvr>
                                        <p:cTn id="187" dur="500" fill="hold"/>
                                        <p:tgtEl>
                                          <p:spTgt spid="35"/>
                                        </p:tgtEl>
                                        <p:attrNameLst>
                                          <p:attrName>ppt_w</p:attrName>
                                        </p:attrNameLst>
                                      </p:cBhvr>
                                      <p:tavLst>
                                        <p:tav tm="0">
                                          <p:val>
                                            <p:fltVal val="0"/>
                                          </p:val>
                                        </p:tav>
                                        <p:tav tm="100000">
                                          <p:val>
                                            <p:strVal val="#ppt_w"/>
                                          </p:val>
                                        </p:tav>
                                      </p:tavLst>
                                    </p:anim>
                                    <p:anim calcmode="lin" valueType="num">
                                      <p:cBhvr>
                                        <p:cTn id="188" dur="500" fill="hold"/>
                                        <p:tgtEl>
                                          <p:spTgt spid="35"/>
                                        </p:tgtEl>
                                        <p:attrNameLst>
                                          <p:attrName>ppt_h</p:attrName>
                                        </p:attrNameLst>
                                      </p:cBhvr>
                                      <p:tavLst>
                                        <p:tav tm="0">
                                          <p:val>
                                            <p:fltVal val="0"/>
                                          </p:val>
                                        </p:tav>
                                        <p:tav tm="100000">
                                          <p:val>
                                            <p:strVal val="#ppt_h"/>
                                          </p:val>
                                        </p:tav>
                                      </p:tavLst>
                                    </p:anim>
                                    <p:anim calcmode="lin" valueType="num">
                                      <p:cBhvr>
                                        <p:cTn id="189" dur="500" fill="hold"/>
                                        <p:tgtEl>
                                          <p:spTgt spid="35"/>
                                        </p:tgtEl>
                                        <p:attrNameLst>
                                          <p:attrName>style.rotation</p:attrName>
                                        </p:attrNameLst>
                                      </p:cBhvr>
                                      <p:tavLst>
                                        <p:tav tm="0">
                                          <p:val>
                                            <p:fltVal val="360"/>
                                          </p:val>
                                        </p:tav>
                                        <p:tav tm="100000">
                                          <p:val>
                                            <p:fltVal val="0"/>
                                          </p:val>
                                        </p:tav>
                                      </p:tavLst>
                                    </p:anim>
                                    <p:animEffect transition="in" filter="fade">
                                      <p:cBhvr>
                                        <p:cTn id="190" dur="500"/>
                                        <p:tgtEl>
                                          <p:spTgt spid="35"/>
                                        </p:tgtEl>
                                      </p:cBhvr>
                                    </p:animEffect>
                                  </p:childTnLst>
                                </p:cTn>
                              </p:par>
                              <p:par>
                                <p:cTn id="191" presetID="49" presetClass="entr" presetSubtype="0" decel="100000" fill="hold" grpId="0" nodeType="withEffect">
                                  <p:stCondLst>
                                    <p:cond delay="0"/>
                                  </p:stCondLst>
                                  <p:childTnLst>
                                    <p:set>
                                      <p:cBhvr>
                                        <p:cTn id="192" dur="1" fill="hold">
                                          <p:stCondLst>
                                            <p:cond delay="0"/>
                                          </p:stCondLst>
                                        </p:cTn>
                                        <p:tgtEl>
                                          <p:spTgt spid="36"/>
                                        </p:tgtEl>
                                        <p:attrNameLst>
                                          <p:attrName>style.visibility</p:attrName>
                                        </p:attrNameLst>
                                      </p:cBhvr>
                                      <p:to>
                                        <p:strVal val="visible"/>
                                      </p:to>
                                    </p:set>
                                    <p:anim calcmode="lin" valueType="num">
                                      <p:cBhvr>
                                        <p:cTn id="193" dur="500" fill="hold"/>
                                        <p:tgtEl>
                                          <p:spTgt spid="36"/>
                                        </p:tgtEl>
                                        <p:attrNameLst>
                                          <p:attrName>ppt_w</p:attrName>
                                        </p:attrNameLst>
                                      </p:cBhvr>
                                      <p:tavLst>
                                        <p:tav tm="0">
                                          <p:val>
                                            <p:fltVal val="0"/>
                                          </p:val>
                                        </p:tav>
                                        <p:tav tm="100000">
                                          <p:val>
                                            <p:strVal val="#ppt_w"/>
                                          </p:val>
                                        </p:tav>
                                      </p:tavLst>
                                    </p:anim>
                                    <p:anim calcmode="lin" valueType="num">
                                      <p:cBhvr>
                                        <p:cTn id="194" dur="500" fill="hold"/>
                                        <p:tgtEl>
                                          <p:spTgt spid="36"/>
                                        </p:tgtEl>
                                        <p:attrNameLst>
                                          <p:attrName>ppt_h</p:attrName>
                                        </p:attrNameLst>
                                      </p:cBhvr>
                                      <p:tavLst>
                                        <p:tav tm="0">
                                          <p:val>
                                            <p:fltVal val="0"/>
                                          </p:val>
                                        </p:tav>
                                        <p:tav tm="100000">
                                          <p:val>
                                            <p:strVal val="#ppt_h"/>
                                          </p:val>
                                        </p:tav>
                                      </p:tavLst>
                                    </p:anim>
                                    <p:anim calcmode="lin" valueType="num">
                                      <p:cBhvr>
                                        <p:cTn id="195" dur="500" fill="hold"/>
                                        <p:tgtEl>
                                          <p:spTgt spid="36"/>
                                        </p:tgtEl>
                                        <p:attrNameLst>
                                          <p:attrName>style.rotation</p:attrName>
                                        </p:attrNameLst>
                                      </p:cBhvr>
                                      <p:tavLst>
                                        <p:tav tm="0">
                                          <p:val>
                                            <p:fltVal val="360"/>
                                          </p:val>
                                        </p:tav>
                                        <p:tav tm="100000">
                                          <p:val>
                                            <p:fltVal val="0"/>
                                          </p:val>
                                        </p:tav>
                                      </p:tavLst>
                                    </p:anim>
                                    <p:animEffect transition="in" filter="fade">
                                      <p:cBhvr>
                                        <p:cTn id="196" dur="500"/>
                                        <p:tgtEl>
                                          <p:spTgt spid="36"/>
                                        </p:tgtEl>
                                      </p:cBhvr>
                                    </p:animEffect>
                                  </p:childTnLst>
                                </p:cTn>
                              </p:par>
                              <p:par>
                                <p:cTn id="197" presetID="49" presetClass="entr" presetSubtype="0" decel="100000" fill="hold" grpId="0" nodeType="withEffect">
                                  <p:stCondLst>
                                    <p:cond delay="0"/>
                                  </p:stCondLst>
                                  <p:childTnLst>
                                    <p:set>
                                      <p:cBhvr>
                                        <p:cTn id="198" dur="1" fill="hold">
                                          <p:stCondLst>
                                            <p:cond delay="0"/>
                                          </p:stCondLst>
                                        </p:cTn>
                                        <p:tgtEl>
                                          <p:spTgt spid="37"/>
                                        </p:tgtEl>
                                        <p:attrNameLst>
                                          <p:attrName>style.visibility</p:attrName>
                                        </p:attrNameLst>
                                      </p:cBhvr>
                                      <p:to>
                                        <p:strVal val="visible"/>
                                      </p:to>
                                    </p:set>
                                    <p:anim calcmode="lin" valueType="num">
                                      <p:cBhvr>
                                        <p:cTn id="199" dur="500" fill="hold"/>
                                        <p:tgtEl>
                                          <p:spTgt spid="37"/>
                                        </p:tgtEl>
                                        <p:attrNameLst>
                                          <p:attrName>ppt_w</p:attrName>
                                        </p:attrNameLst>
                                      </p:cBhvr>
                                      <p:tavLst>
                                        <p:tav tm="0">
                                          <p:val>
                                            <p:fltVal val="0"/>
                                          </p:val>
                                        </p:tav>
                                        <p:tav tm="100000">
                                          <p:val>
                                            <p:strVal val="#ppt_w"/>
                                          </p:val>
                                        </p:tav>
                                      </p:tavLst>
                                    </p:anim>
                                    <p:anim calcmode="lin" valueType="num">
                                      <p:cBhvr>
                                        <p:cTn id="200" dur="500" fill="hold"/>
                                        <p:tgtEl>
                                          <p:spTgt spid="37"/>
                                        </p:tgtEl>
                                        <p:attrNameLst>
                                          <p:attrName>ppt_h</p:attrName>
                                        </p:attrNameLst>
                                      </p:cBhvr>
                                      <p:tavLst>
                                        <p:tav tm="0">
                                          <p:val>
                                            <p:fltVal val="0"/>
                                          </p:val>
                                        </p:tav>
                                        <p:tav tm="100000">
                                          <p:val>
                                            <p:strVal val="#ppt_h"/>
                                          </p:val>
                                        </p:tav>
                                      </p:tavLst>
                                    </p:anim>
                                    <p:anim calcmode="lin" valueType="num">
                                      <p:cBhvr>
                                        <p:cTn id="201" dur="500" fill="hold"/>
                                        <p:tgtEl>
                                          <p:spTgt spid="37"/>
                                        </p:tgtEl>
                                        <p:attrNameLst>
                                          <p:attrName>style.rotation</p:attrName>
                                        </p:attrNameLst>
                                      </p:cBhvr>
                                      <p:tavLst>
                                        <p:tav tm="0">
                                          <p:val>
                                            <p:fltVal val="360"/>
                                          </p:val>
                                        </p:tav>
                                        <p:tav tm="100000">
                                          <p:val>
                                            <p:fltVal val="0"/>
                                          </p:val>
                                        </p:tav>
                                      </p:tavLst>
                                    </p:anim>
                                    <p:animEffect transition="in" filter="fade">
                                      <p:cBhvr>
                                        <p:cTn id="202" dur="500"/>
                                        <p:tgtEl>
                                          <p:spTgt spid="37"/>
                                        </p:tgtEl>
                                      </p:cBhvr>
                                    </p:animEffect>
                                  </p:childTnLst>
                                </p:cTn>
                              </p:par>
                              <p:par>
                                <p:cTn id="203" presetID="49" presetClass="entr" presetSubtype="0" decel="100000" fill="hold" grpId="0" nodeType="withEffect">
                                  <p:stCondLst>
                                    <p:cond delay="0"/>
                                  </p:stCondLst>
                                  <p:childTnLst>
                                    <p:set>
                                      <p:cBhvr>
                                        <p:cTn id="204" dur="1" fill="hold">
                                          <p:stCondLst>
                                            <p:cond delay="0"/>
                                          </p:stCondLst>
                                        </p:cTn>
                                        <p:tgtEl>
                                          <p:spTgt spid="38"/>
                                        </p:tgtEl>
                                        <p:attrNameLst>
                                          <p:attrName>style.visibility</p:attrName>
                                        </p:attrNameLst>
                                      </p:cBhvr>
                                      <p:to>
                                        <p:strVal val="visible"/>
                                      </p:to>
                                    </p:set>
                                    <p:anim calcmode="lin" valueType="num">
                                      <p:cBhvr>
                                        <p:cTn id="205" dur="500" fill="hold"/>
                                        <p:tgtEl>
                                          <p:spTgt spid="38"/>
                                        </p:tgtEl>
                                        <p:attrNameLst>
                                          <p:attrName>ppt_w</p:attrName>
                                        </p:attrNameLst>
                                      </p:cBhvr>
                                      <p:tavLst>
                                        <p:tav tm="0">
                                          <p:val>
                                            <p:fltVal val="0"/>
                                          </p:val>
                                        </p:tav>
                                        <p:tav tm="100000">
                                          <p:val>
                                            <p:strVal val="#ppt_w"/>
                                          </p:val>
                                        </p:tav>
                                      </p:tavLst>
                                    </p:anim>
                                    <p:anim calcmode="lin" valueType="num">
                                      <p:cBhvr>
                                        <p:cTn id="206" dur="500" fill="hold"/>
                                        <p:tgtEl>
                                          <p:spTgt spid="38"/>
                                        </p:tgtEl>
                                        <p:attrNameLst>
                                          <p:attrName>ppt_h</p:attrName>
                                        </p:attrNameLst>
                                      </p:cBhvr>
                                      <p:tavLst>
                                        <p:tav tm="0">
                                          <p:val>
                                            <p:fltVal val="0"/>
                                          </p:val>
                                        </p:tav>
                                        <p:tav tm="100000">
                                          <p:val>
                                            <p:strVal val="#ppt_h"/>
                                          </p:val>
                                        </p:tav>
                                      </p:tavLst>
                                    </p:anim>
                                    <p:anim calcmode="lin" valueType="num">
                                      <p:cBhvr>
                                        <p:cTn id="207" dur="500" fill="hold"/>
                                        <p:tgtEl>
                                          <p:spTgt spid="38"/>
                                        </p:tgtEl>
                                        <p:attrNameLst>
                                          <p:attrName>style.rotation</p:attrName>
                                        </p:attrNameLst>
                                      </p:cBhvr>
                                      <p:tavLst>
                                        <p:tav tm="0">
                                          <p:val>
                                            <p:fltVal val="360"/>
                                          </p:val>
                                        </p:tav>
                                        <p:tav tm="100000">
                                          <p:val>
                                            <p:fltVal val="0"/>
                                          </p:val>
                                        </p:tav>
                                      </p:tavLst>
                                    </p:anim>
                                    <p:animEffect transition="in" filter="fade">
                                      <p:cBhvr>
                                        <p:cTn id="208" dur="500"/>
                                        <p:tgtEl>
                                          <p:spTgt spid="38"/>
                                        </p:tgtEl>
                                      </p:cBhvr>
                                    </p:animEffect>
                                  </p:childTnLst>
                                </p:cTn>
                              </p:par>
                              <p:par>
                                <p:cTn id="209" presetID="49" presetClass="entr" presetSubtype="0" decel="100000" fill="hold" grpId="0" nodeType="withEffect">
                                  <p:stCondLst>
                                    <p:cond delay="0"/>
                                  </p:stCondLst>
                                  <p:childTnLst>
                                    <p:set>
                                      <p:cBhvr>
                                        <p:cTn id="210" dur="1" fill="hold">
                                          <p:stCondLst>
                                            <p:cond delay="0"/>
                                          </p:stCondLst>
                                        </p:cTn>
                                        <p:tgtEl>
                                          <p:spTgt spid="39"/>
                                        </p:tgtEl>
                                        <p:attrNameLst>
                                          <p:attrName>style.visibility</p:attrName>
                                        </p:attrNameLst>
                                      </p:cBhvr>
                                      <p:to>
                                        <p:strVal val="visible"/>
                                      </p:to>
                                    </p:set>
                                    <p:anim calcmode="lin" valueType="num">
                                      <p:cBhvr>
                                        <p:cTn id="211" dur="500" fill="hold"/>
                                        <p:tgtEl>
                                          <p:spTgt spid="39"/>
                                        </p:tgtEl>
                                        <p:attrNameLst>
                                          <p:attrName>ppt_w</p:attrName>
                                        </p:attrNameLst>
                                      </p:cBhvr>
                                      <p:tavLst>
                                        <p:tav tm="0">
                                          <p:val>
                                            <p:fltVal val="0"/>
                                          </p:val>
                                        </p:tav>
                                        <p:tav tm="100000">
                                          <p:val>
                                            <p:strVal val="#ppt_w"/>
                                          </p:val>
                                        </p:tav>
                                      </p:tavLst>
                                    </p:anim>
                                    <p:anim calcmode="lin" valueType="num">
                                      <p:cBhvr>
                                        <p:cTn id="212" dur="500" fill="hold"/>
                                        <p:tgtEl>
                                          <p:spTgt spid="39"/>
                                        </p:tgtEl>
                                        <p:attrNameLst>
                                          <p:attrName>ppt_h</p:attrName>
                                        </p:attrNameLst>
                                      </p:cBhvr>
                                      <p:tavLst>
                                        <p:tav tm="0">
                                          <p:val>
                                            <p:fltVal val="0"/>
                                          </p:val>
                                        </p:tav>
                                        <p:tav tm="100000">
                                          <p:val>
                                            <p:strVal val="#ppt_h"/>
                                          </p:val>
                                        </p:tav>
                                      </p:tavLst>
                                    </p:anim>
                                    <p:anim calcmode="lin" valueType="num">
                                      <p:cBhvr>
                                        <p:cTn id="213" dur="500" fill="hold"/>
                                        <p:tgtEl>
                                          <p:spTgt spid="39"/>
                                        </p:tgtEl>
                                        <p:attrNameLst>
                                          <p:attrName>style.rotation</p:attrName>
                                        </p:attrNameLst>
                                      </p:cBhvr>
                                      <p:tavLst>
                                        <p:tav tm="0">
                                          <p:val>
                                            <p:fltVal val="360"/>
                                          </p:val>
                                        </p:tav>
                                        <p:tav tm="100000">
                                          <p:val>
                                            <p:fltVal val="0"/>
                                          </p:val>
                                        </p:tav>
                                      </p:tavLst>
                                    </p:anim>
                                    <p:animEffect transition="in" filter="fade">
                                      <p:cBhvr>
                                        <p:cTn id="214" dur="500"/>
                                        <p:tgtEl>
                                          <p:spTgt spid="39"/>
                                        </p:tgtEl>
                                      </p:cBhvr>
                                    </p:animEffect>
                                  </p:childTnLst>
                                </p:cTn>
                              </p:par>
                              <p:par>
                                <p:cTn id="215" presetID="49" presetClass="entr" presetSubtype="0" decel="100000" fill="hold" grpId="0" nodeType="withEffect">
                                  <p:stCondLst>
                                    <p:cond delay="0"/>
                                  </p:stCondLst>
                                  <p:childTnLst>
                                    <p:set>
                                      <p:cBhvr>
                                        <p:cTn id="216" dur="1" fill="hold">
                                          <p:stCondLst>
                                            <p:cond delay="0"/>
                                          </p:stCondLst>
                                        </p:cTn>
                                        <p:tgtEl>
                                          <p:spTgt spid="40"/>
                                        </p:tgtEl>
                                        <p:attrNameLst>
                                          <p:attrName>style.visibility</p:attrName>
                                        </p:attrNameLst>
                                      </p:cBhvr>
                                      <p:to>
                                        <p:strVal val="visible"/>
                                      </p:to>
                                    </p:set>
                                    <p:anim calcmode="lin" valueType="num">
                                      <p:cBhvr>
                                        <p:cTn id="217" dur="500" fill="hold"/>
                                        <p:tgtEl>
                                          <p:spTgt spid="40"/>
                                        </p:tgtEl>
                                        <p:attrNameLst>
                                          <p:attrName>ppt_w</p:attrName>
                                        </p:attrNameLst>
                                      </p:cBhvr>
                                      <p:tavLst>
                                        <p:tav tm="0">
                                          <p:val>
                                            <p:fltVal val="0"/>
                                          </p:val>
                                        </p:tav>
                                        <p:tav tm="100000">
                                          <p:val>
                                            <p:strVal val="#ppt_w"/>
                                          </p:val>
                                        </p:tav>
                                      </p:tavLst>
                                    </p:anim>
                                    <p:anim calcmode="lin" valueType="num">
                                      <p:cBhvr>
                                        <p:cTn id="218" dur="500" fill="hold"/>
                                        <p:tgtEl>
                                          <p:spTgt spid="40"/>
                                        </p:tgtEl>
                                        <p:attrNameLst>
                                          <p:attrName>ppt_h</p:attrName>
                                        </p:attrNameLst>
                                      </p:cBhvr>
                                      <p:tavLst>
                                        <p:tav tm="0">
                                          <p:val>
                                            <p:fltVal val="0"/>
                                          </p:val>
                                        </p:tav>
                                        <p:tav tm="100000">
                                          <p:val>
                                            <p:strVal val="#ppt_h"/>
                                          </p:val>
                                        </p:tav>
                                      </p:tavLst>
                                    </p:anim>
                                    <p:anim calcmode="lin" valueType="num">
                                      <p:cBhvr>
                                        <p:cTn id="219" dur="500" fill="hold"/>
                                        <p:tgtEl>
                                          <p:spTgt spid="40"/>
                                        </p:tgtEl>
                                        <p:attrNameLst>
                                          <p:attrName>style.rotation</p:attrName>
                                        </p:attrNameLst>
                                      </p:cBhvr>
                                      <p:tavLst>
                                        <p:tav tm="0">
                                          <p:val>
                                            <p:fltVal val="360"/>
                                          </p:val>
                                        </p:tav>
                                        <p:tav tm="100000">
                                          <p:val>
                                            <p:fltVal val="0"/>
                                          </p:val>
                                        </p:tav>
                                      </p:tavLst>
                                    </p:anim>
                                    <p:animEffect transition="in" filter="fade">
                                      <p:cBhvr>
                                        <p:cTn id="220" dur="500"/>
                                        <p:tgtEl>
                                          <p:spTgt spid="40"/>
                                        </p:tgtEl>
                                      </p:cBhvr>
                                    </p:animEffect>
                                  </p:childTnLst>
                                </p:cTn>
                              </p:par>
                              <p:par>
                                <p:cTn id="221" presetID="49" presetClass="entr" presetSubtype="0" decel="100000" fill="hold" grpId="0" nodeType="withEffect">
                                  <p:stCondLst>
                                    <p:cond delay="0"/>
                                  </p:stCondLst>
                                  <p:childTnLst>
                                    <p:set>
                                      <p:cBhvr>
                                        <p:cTn id="222" dur="1" fill="hold">
                                          <p:stCondLst>
                                            <p:cond delay="0"/>
                                          </p:stCondLst>
                                        </p:cTn>
                                        <p:tgtEl>
                                          <p:spTgt spid="41"/>
                                        </p:tgtEl>
                                        <p:attrNameLst>
                                          <p:attrName>style.visibility</p:attrName>
                                        </p:attrNameLst>
                                      </p:cBhvr>
                                      <p:to>
                                        <p:strVal val="visible"/>
                                      </p:to>
                                    </p:set>
                                    <p:anim calcmode="lin" valueType="num">
                                      <p:cBhvr>
                                        <p:cTn id="223" dur="500" fill="hold"/>
                                        <p:tgtEl>
                                          <p:spTgt spid="41"/>
                                        </p:tgtEl>
                                        <p:attrNameLst>
                                          <p:attrName>ppt_w</p:attrName>
                                        </p:attrNameLst>
                                      </p:cBhvr>
                                      <p:tavLst>
                                        <p:tav tm="0">
                                          <p:val>
                                            <p:fltVal val="0"/>
                                          </p:val>
                                        </p:tav>
                                        <p:tav tm="100000">
                                          <p:val>
                                            <p:strVal val="#ppt_w"/>
                                          </p:val>
                                        </p:tav>
                                      </p:tavLst>
                                    </p:anim>
                                    <p:anim calcmode="lin" valueType="num">
                                      <p:cBhvr>
                                        <p:cTn id="224" dur="500" fill="hold"/>
                                        <p:tgtEl>
                                          <p:spTgt spid="41"/>
                                        </p:tgtEl>
                                        <p:attrNameLst>
                                          <p:attrName>ppt_h</p:attrName>
                                        </p:attrNameLst>
                                      </p:cBhvr>
                                      <p:tavLst>
                                        <p:tav tm="0">
                                          <p:val>
                                            <p:fltVal val="0"/>
                                          </p:val>
                                        </p:tav>
                                        <p:tav tm="100000">
                                          <p:val>
                                            <p:strVal val="#ppt_h"/>
                                          </p:val>
                                        </p:tav>
                                      </p:tavLst>
                                    </p:anim>
                                    <p:anim calcmode="lin" valueType="num">
                                      <p:cBhvr>
                                        <p:cTn id="225" dur="500" fill="hold"/>
                                        <p:tgtEl>
                                          <p:spTgt spid="41"/>
                                        </p:tgtEl>
                                        <p:attrNameLst>
                                          <p:attrName>style.rotation</p:attrName>
                                        </p:attrNameLst>
                                      </p:cBhvr>
                                      <p:tavLst>
                                        <p:tav tm="0">
                                          <p:val>
                                            <p:fltVal val="360"/>
                                          </p:val>
                                        </p:tav>
                                        <p:tav tm="100000">
                                          <p:val>
                                            <p:fltVal val="0"/>
                                          </p:val>
                                        </p:tav>
                                      </p:tavLst>
                                    </p:anim>
                                    <p:animEffect transition="in" filter="fade">
                                      <p:cBhvr>
                                        <p:cTn id="226" dur="500"/>
                                        <p:tgtEl>
                                          <p:spTgt spid="41"/>
                                        </p:tgtEl>
                                      </p:cBhvr>
                                    </p:animEffect>
                                  </p:childTnLst>
                                </p:cTn>
                              </p:par>
                              <p:par>
                                <p:cTn id="227" presetID="49" presetClass="entr" presetSubtype="0" decel="100000" fill="hold" grpId="0" nodeType="withEffect">
                                  <p:stCondLst>
                                    <p:cond delay="0"/>
                                  </p:stCondLst>
                                  <p:childTnLst>
                                    <p:set>
                                      <p:cBhvr>
                                        <p:cTn id="228" dur="1" fill="hold">
                                          <p:stCondLst>
                                            <p:cond delay="0"/>
                                          </p:stCondLst>
                                        </p:cTn>
                                        <p:tgtEl>
                                          <p:spTgt spid="42"/>
                                        </p:tgtEl>
                                        <p:attrNameLst>
                                          <p:attrName>style.visibility</p:attrName>
                                        </p:attrNameLst>
                                      </p:cBhvr>
                                      <p:to>
                                        <p:strVal val="visible"/>
                                      </p:to>
                                    </p:set>
                                    <p:anim calcmode="lin" valueType="num">
                                      <p:cBhvr>
                                        <p:cTn id="229" dur="500" fill="hold"/>
                                        <p:tgtEl>
                                          <p:spTgt spid="42"/>
                                        </p:tgtEl>
                                        <p:attrNameLst>
                                          <p:attrName>ppt_w</p:attrName>
                                        </p:attrNameLst>
                                      </p:cBhvr>
                                      <p:tavLst>
                                        <p:tav tm="0">
                                          <p:val>
                                            <p:fltVal val="0"/>
                                          </p:val>
                                        </p:tav>
                                        <p:tav tm="100000">
                                          <p:val>
                                            <p:strVal val="#ppt_w"/>
                                          </p:val>
                                        </p:tav>
                                      </p:tavLst>
                                    </p:anim>
                                    <p:anim calcmode="lin" valueType="num">
                                      <p:cBhvr>
                                        <p:cTn id="230" dur="500" fill="hold"/>
                                        <p:tgtEl>
                                          <p:spTgt spid="42"/>
                                        </p:tgtEl>
                                        <p:attrNameLst>
                                          <p:attrName>ppt_h</p:attrName>
                                        </p:attrNameLst>
                                      </p:cBhvr>
                                      <p:tavLst>
                                        <p:tav tm="0">
                                          <p:val>
                                            <p:fltVal val="0"/>
                                          </p:val>
                                        </p:tav>
                                        <p:tav tm="100000">
                                          <p:val>
                                            <p:strVal val="#ppt_h"/>
                                          </p:val>
                                        </p:tav>
                                      </p:tavLst>
                                    </p:anim>
                                    <p:anim calcmode="lin" valueType="num">
                                      <p:cBhvr>
                                        <p:cTn id="231" dur="500" fill="hold"/>
                                        <p:tgtEl>
                                          <p:spTgt spid="42"/>
                                        </p:tgtEl>
                                        <p:attrNameLst>
                                          <p:attrName>style.rotation</p:attrName>
                                        </p:attrNameLst>
                                      </p:cBhvr>
                                      <p:tavLst>
                                        <p:tav tm="0">
                                          <p:val>
                                            <p:fltVal val="360"/>
                                          </p:val>
                                        </p:tav>
                                        <p:tav tm="100000">
                                          <p:val>
                                            <p:fltVal val="0"/>
                                          </p:val>
                                        </p:tav>
                                      </p:tavLst>
                                    </p:anim>
                                    <p:animEffect transition="in" filter="fade">
                                      <p:cBhvr>
                                        <p:cTn id="232" dur="500"/>
                                        <p:tgtEl>
                                          <p:spTgt spid="42"/>
                                        </p:tgtEl>
                                      </p:cBhvr>
                                    </p:animEffect>
                                  </p:childTnLst>
                                </p:cTn>
                              </p:par>
                              <p:par>
                                <p:cTn id="233" presetID="49" presetClass="entr" presetSubtype="0" decel="100000" fill="hold" grpId="0" nodeType="withEffect">
                                  <p:stCondLst>
                                    <p:cond delay="0"/>
                                  </p:stCondLst>
                                  <p:childTnLst>
                                    <p:set>
                                      <p:cBhvr>
                                        <p:cTn id="234" dur="1" fill="hold">
                                          <p:stCondLst>
                                            <p:cond delay="0"/>
                                          </p:stCondLst>
                                        </p:cTn>
                                        <p:tgtEl>
                                          <p:spTgt spid="43"/>
                                        </p:tgtEl>
                                        <p:attrNameLst>
                                          <p:attrName>style.visibility</p:attrName>
                                        </p:attrNameLst>
                                      </p:cBhvr>
                                      <p:to>
                                        <p:strVal val="visible"/>
                                      </p:to>
                                    </p:set>
                                    <p:anim calcmode="lin" valueType="num">
                                      <p:cBhvr>
                                        <p:cTn id="235" dur="500" fill="hold"/>
                                        <p:tgtEl>
                                          <p:spTgt spid="43"/>
                                        </p:tgtEl>
                                        <p:attrNameLst>
                                          <p:attrName>ppt_w</p:attrName>
                                        </p:attrNameLst>
                                      </p:cBhvr>
                                      <p:tavLst>
                                        <p:tav tm="0">
                                          <p:val>
                                            <p:fltVal val="0"/>
                                          </p:val>
                                        </p:tav>
                                        <p:tav tm="100000">
                                          <p:val>
                                            <p:strVal val="#ppt_w"/>
                                          </p:val>
                                        </p:tav>
                                      </p:tavLst>
                                    </p:anim>
                                    <p:anim calcmode="lin" valueType="num">
                                      <p:cBhvr>
                                        <p:cTn id="236" dur="500" fill="hold"/>
                                        <p:tgtEl>
                                          <p:spTgt spid="43"/>
                                        </p:tgtEl>
                                        <p:attrNameLst>
                                          <p:attrName>ppt_h</p:attrName>
                                        </p:attrNameLst>
                                      </p:cBhvr>
                                      <p:tavLst>
                                        <p:tav tm="0">
                                          <p:val>
                                            <p:fltVal val="0"/>
                                          </p:val>
                                        </p:tav>
                                        <p:tav tm="100000">
                                          <p:val>
                                            <p:strVal val="#ppt_h"/>
                                          </p:val>
                                        </p:tav>
                                      </p:tavLst>
                                    </p:anim>
                                    <p:anim calcmode="lin" valueType="num">
                                      <p:cBhvr>
                                        <p:cTn id="237" dur="500" fill="hold"/>
                                        <p:tgtEl>
                                          <p:spTgt spid="43"/>
                                        </p:tgtEl>
                                        <p:attrNameLst>
                                          <p:attrName>style.rotation</p:attrName>
                                        </p:attrNameLst>
                                      </p:cBhvr>
                                      <p:tavLst>
                                        <p:tav tm="0">
                                          <p:val>
                                            <p:fltVal val="360"/>
                                          </p:val>
                                        </p:tav>
                                        <p:tav tm="100000">
                                          <p:val>
                                            <p:fltVal val="0"/>
                                          </p:val>
                                        </p:tav>
                                      </p:tavLst>
                                    </p:anim>
                                    <p:animEffect transition="in" filter="fade">
                                      <p:cBhvr>
                                        <p:cTn id="238" dur="500"/>
                                        <p:tgtEl>
                                          <p:spTgt spid="43"/>
                                        </p:tgtEl>
                                      </p:cBhvr>
                                    </p:animEffect>
                                  </p:childTnLst>
                                </p:cTn>
                              </p:par>
                              <p:par>
                                <p:cTn id="239" presetID="49" presetClass="entr" presetSubtype="0" decel="100000" fill="hold" grpId="0" nodeType="withEffect">
                                  <p:stCondLst>
                                    <p:cond delay="0"/>
                                  </p:stCondLst>
                                  <p:childTnLst>
                                    <p:set>
                                      <p:cBhvr>
                                        <p:cTn id="240" dur="1" fill="hold">
                                          <p:stCondLst>
                                            <p:cond delay="0"/>
                                          </p:stCondLst>
                                        </p:cTn>
                                        <p:tgtEl>
                                          <p:spTgt spid="44"/>
                                        </p:tgtEl>
                                        <p:attrNameLst>
                                          <p:attrName>style.visibility</p:attrName>
                                        </p:attrNameLst>
                                      </p:cBhvr>
                                      <p:to>
                                        <p:strVal val="visible"/>
                                      </p:to>
                                    </p:set>
                                    <p:anim calcmode="lin" valueType="num">
                                      <p:cBhvr>
                                        <p:cTn id="241" dur="500" fill="hold"/>
                                        <p:tgtEl>
                                          <p:spTgt spid="44"/>
                                        </p:tgtEl>
                                        <p:attrNameLst>
                                          <p:attrName>ppt_w</p:attrName>
                                        </p:attrNameLst>
                                      </p:cBhvr>
                                      <p:tavLst>
                                        <p:tav tm="0">
                                          <p:val>
                                            <p:fltVal val="0"/>
                                          </p:val>
                                        </p:tav>
                                        <p:tav tm="100000">
                                          <p:val>
                                            <p:strVal val="#ppt_w"/>
                                          </p:val>
                                        </p:tav>
                                      </p:tavLst>
                                    </p:anim>
                                    <p:anim calcmode="lin" valueType="num">
                                      <p:cBhvr>
                                        <p:cTn id="242" dur="500" fill="hold"/>
                                        <p:tgtEl>
                                          <p:spTgt spid="44"/>
                                        </p:tgtEl>
                                        <p:attrNameLst>
                                          <p:attrName>ppt_h</p:attrName>
                                        </p:attrNameLst>
                                      </p:cBhvr>
                                      <p:tavLst>
                                        <p:tav tm="0">
                                          <p:val>
                                            <p:fltVal val="0"/>
                                          </p:val>
                                        </p:tav>
                                        <p:tav tm="100000">
                                          <p:val>
                                            <p:strVal val="#ppt_h"/>
                                          </p:val>
                                        </p:tav>
                                      </p:tavLst>
                                    </p:anim>
                                    <p:anim calcmode="lin" valueType="num">
                                      <p:cBhvr>
                                        <p:cTn id="243" dur="500" fill="hold"/>
                                        <p:tgtEl>
                                          <p:spTgt spid="44"/>
                                        </p:tgtEl>
                                        <p:attrNameLst>
                                          <p:attrName>style.rotation</p:attrName>
                                        </p:attrNameLst>
                                      </p:cBhvr>
                                      <p:tavLst>
                                        <p:tav tm="0">
                                          <p:val>
                                            <p:fltVal val="360"/>
                                          </p:val>
                                        </p:tav>
                                        <p:tav tm="100000">
                                          <p:val>
                                            <p:fltVal val="0"/>
                                          </p:val>
                                        </p:tav>
                                      </p:tavLst>
                                    </p:anim>
                                    <p:animEffect transition="in" filter="fade">
                                      <p:cBhvr>
                                        <p:cTn id="244" dur="500"/>
                                        <p:tgtEl>
                                          <p:spTgt spid="44"/>
                                        </p:tgtEl>
                                      </p:cBhvr>
                                    </p:animEffect>
                                  </p:childTnLst>
                                </p:cTn>
                              </p:par>
                              <p:par>
                                <p:cTn id="245" presetID="49" presetClass="entr" presetSubtype="0" decel="100000" fill="hold" grpId="0" nodeType="withEffect">
                                  <p:stCondLst>
                                    <p:cond delay="0"/>
                                  </p:stCondLst>
                                  <p:childTnLst>
                                    <p:set>
                                      <p:cBhvr>
                                        <p:cTn id="246" dur="1" fill="hold">
                                          <p:stCondLst>
                                            <p:cond delay="0"/>
                                          </p:stCondLst>
                                        </p:cTn>
                                        <p:tgtEl>
                                          <p:spTgt spid="45"/>
                                        </p:tgtEl>
                                        <p:attrNameLst>
                                          <p:attrName>style.visibility</p:attrName>
                                        </p:attrNameLst>
                                      </p:cBhvr>
                                      <p:to>
                                        <p:strVal val="visible"/>
                                      </p:to>
                                    </p:set>
                                    <p:anim calcmode="lin" valueType="num">
                                      <p:cBhvr>
                                        <p:cTn id="247" dur="500" fill="hold"/>
                                        <p:tgtEl>
                                          <p:spTgt spid="45"/>
                                        </p:tgtEl>
                                        <p:attrNameLst>
                                          <p:attrName>ppt_w</p:attrName>
                                        </p:attrNameLst>
                                      </p:cBhvr>
                                      <p:tavLst>
                                        <p:tav tm="0">
                                          <p:val>
                                            <p:fltVal val="0"/>
                                          </p:val>
                                        </p:tav>
                                        <p:tav tm="100000">
                                          <p:val>
                                            <p:strVal val="#ppt_w"/>
                                          </p:val>
                                        </p:tav>
                                      </p:tavLst>
                                    </p:anim>
                                    <p:anim calcmode="lin" valueType="num">
                                      <p:cBhvr>
                                        <p:cTn id="248" dur="500" fill="hold"/>
                                        <p:tgtEl>
                                          <p:spTgt spid="45"/>
                                        </p:tgtEl>
                                        <p:attrNameLst>
                                          <p:attrName>ppt_h</p:attrName>
                                        </p:attrNameLst>
                                      </p:cBhvr>
                                      <p:tavLst>
                                        <p:tav tm="0">
                                          <p:val>
                                            <p:fltVal val="0"/>
                                          </p:val>
                                        </p:tav>
                                        <p:tav tm="100000">
                                          <p:val>
                                            <p:strVal val="#ppt_h"/>
                                          </p:val>
                                        </p:tav>
                                      </p:tavLst>
                                    </p:anim>
                                    <p:anim calcmode="lin" valueType="num">
                                      <p:cBhvr>
                                        <p:cTn id="249" dur="500" fill="hold"/>
                                        <p:tgtEl>
                                          <p:spTgt spid="45"/>
                                        </p:tgtEl>
                                        <p:attrNameLst>
                                          <p:attrName>style.rotation</p:attrName>
                                        </p:attrNameLst>
                                      </p:cBhvr>
                                      <p:tavLst>
                                        <p:tav tm="0">
                                          <p:val>
                                            <p:fltVal val="360"/>
                                          </p:val>
                                        </p:tav>
                                        <p:tav tm="100000">
                                          <p:val>
                                            <p:fltVal val="0"/>
                                          </p:val>
                                        </p:tav>
                                      </p:tavLst>
                                    </p:anim>
                                    <p:animEffect transition="in" filter="fade">
                                      <p:cBhvr>
                                        <p:cTn id="250" dur="500"/>
                                        <p:tgtEl>
                                          <p:spTgt spid="45"/>
                                        </p:tgtEl>
                                      </p:cBhvr>
                                    </p:animEffect>
                                  </p:childTnLst>
                                </p:cTn>
                              </p:par>
                              <p:par>
                                <p:cTn id="251" presetID="49" presetClass="entr" presetSubtype="0" decel="100000" fill="hold" grpId="0" nodeType="withEffect">
                                  <p:stCondLst>
                                    <p:cond delay="0"/>
                                  </p:stCondLst>
                                  <p:childTnLst>
                                    <p:set>
                                      <p:cBhvr>
                                        <p:cTn id="252" dur="1" fill="hold">
                                          <p:stCondLst>
                                            <p:cond delay="0"/>
                                          </p:stCondLst>
                                        </p:cTn>
                                        <p:tgtEl>
                                          <p:spTgt spid="46"/>
                                        </p:tgtEl>
                                        <p:attrNameLst>
                                          <p:attrName>style.visibility</p:attrName>
                                        </p:attrNameLst>
                                      </p:cBhvr>
                                      <p:to>
                                        <p:strVal val="visible"/>
                                      </p:to>
                                    </p:set>
                                    <p:anim calcmode="lin" valueType="num">
                                      <p:cBhvr>
                                        <p:cTn id="253" dur="500" fill="hold"/>
                                        <p:tgtEl>
                                          <p:spTgt spid="46"/>
                                        </p:tgtEl>
                                        <p:attrNameLst>
                                          <p:attrName>ppt_w</p:attrName>
                                        </p:attrNameLst>
                                      </p:cBhvr>
                                      <p:tavLst>
                                        <p:tav tm="0">
                                          <p:val>
                                            <p:fltVal val="0"/>
                                          </p:val>
                                        </p:tav>
                                        <p:tav tm="100000">
                                          <p:val>
                                            <p:strVal val="#ppt_w"/>
                                          </p:val>
                                        </p:tav>
                                      </p:tavLst>
                                    </p:anim>
                                    <p:anim calcmode="lin" valueType="num">
                                      <p:cBhvr>
                                        <p:cTn id="254" dur="500" fill="hold"/>
                                        <p:tgtEl>
                                          <p:spTgt spid="46"/>
                                        </p:tgtEl>
                                        <p:attrNameLst>
                                          <p:attrName>ppt_h</p:attrName>
                                        </p:attrNameLst>
                                      </p:cBhvr>
                                      <p:tavLst>
                                        <p:tav tm="0">
                                          <p:val>
                                            <p:fltVal val="0"/>
                                          </p:val>
                                        </p:tav>
                                        <p:tav tm="100000">
                                          <p:val>
                                            <p:strVal val="#ppt_h"/>
                                          </p:val>
                                        </p:tav>
                                      </p:tavLst>
                                    </p:anim>
                                    <p:anim calcmode="lin" valueType="num">
                                      <p:cBhvr>
                                        <p:cTn id="255" dur="500" fill="hold"/>
                                        <p:tgtEl>
                                          <p:spTgt spid="46"/>
                                        </p:tgtEl>
                                        <p:attrNameLst>
                                          <p:attrName>style.rotation</p:attrName>
                                        </p:attrNameLst>
                                      </p:cBhvr>
                                      <p:tavLst>
                                        <p:tav tm="0">
                                          <p:val>
                                            <p:fltVal val="360"/>
                                          </p:val>
                                        </p:tav>
                                        <p:tav tm="100000">
                                          <p:val>
                                            <p:fltVal val="0"/>
                                          </p:val>
                                        </p:tav>
                                      </p:tavLst>
                                    </p:anim>
                                    <p:animEffect transition="in" filter="fade">
                                      <p:cBhvr>
                                        <p:cTn id="256" dur="500"/>
                                        <p:tgtEl>
                                          <p:spTgt spid="46"/>
                                        </p:tgtEl>
                                      </p:cBhvr>
                                    </p:animEffect>
                                  </p:childTnLst>
                                </p:cTn>
                              </p:par>
                              <p:par>
                                <p:cTn id="257" presetID="49" presetClass="entr" presetSubtype="0" decel="100000" fill="hold" grpId="0" nodeType="withEffect">
                                  <p:stCondLst>
                                    <p:cond delay="0"/>
                                  </p:stCondLst>
                                  <p:childTnLst>
                                    <p:set>
                                      <p:cBhvr>
                                        <p:cTn id="258" dur="1" fill="hold">
                                          <p:stCondLst>
                                            <p:cond delay="0"/>
                                          </p:stCondLst>
                                        </p:cTn>
                                        <p:tgtEl>
                                          <p:spTgt spid="47"/>
                                        </p:tgtEl>
                                        <p:attrNameLst>
                                          <p:attrName>style.visibility</p:attrName>
                                        </p:attrNameLst>
                                      </p:cBhvr>
                                      <p:to>
                                        <p:strVal val="visible"/>
                                      </p:to>
                                    </p:set>
                                    <p:anim calcmode="lin" valueType="num">
                                      <p:cBhvr>
                                        <p:cTn id="259" dur="500" fill="hold"/>
                                        <p:tgtEl>
                                          <p:spTgt spid="47"/>
                                        </p:tgtEl>
                                        <p:attrNameLst>
                                          <p:attrName>ppt_w</p:attrName>
                                        </p:attrNameLst>
                                      </p:cBhvr>
                                      <p:tavLst>
                                        <p:tav tm="0">
                                          <p:val>
                                            <p:fltVal val="0"/>
                                          </p:val>
                                        </p:tav>
                                        <p:tav tm="100000">
                                          <p:val>
                                            <p:strVal val="#ppt_w"/>
                                          </p:val>
                                        </p:tav>
                                      </p:tavLst>
                                    </p:anim>
                                    <p:anim calcmode="lin" valueType="num">
                                      <p:cBhvr>
                                        <p:cTn id="260" dur="500" fill="hold"/>
                                        <p:tgtEl>
                                          <p:spTgt spid="47"/>
                                        </p:tgtEl>
                                        <p:attrNameLst>
                                          <p:attrName>ppt_h</p:attrName>
                                        </p:attrNameLst>
                                      </p:cBhvr>
                                      <p:tavLst>
                                        <p:tav tm="0">
                                          <p:val>
                                            <p:fltVal val="0"/>
                                          </p:val>
                                        </p:tav>
                                        <p:tav tm="100000">
                                          <p:val>
                                            <p:strVal val="#ppt_h"/>
                                          </p:val>
                                        </p:tav>
                                      </p:tavLst>
                                    </p:anim>
                                    <p:anim calcmode="lin" valueType="num">
                                      <p:cBhvr>
                                        <p:cTn id="261" dur="500" fill="hold"/>
                                        <p:tgtEl>
                                          <p:spTgt spid="47"/>
                                        </p:tgtEl>
                                        <p:attrNameLst>
                                          <p:attrName>style.rotation</p:attrName>
                                        </p:attrNameLst>
                                      </p:cBhvr>
                                      <p:tavLst>
                                        <p:tav tm="0">
                                          <p:val>
                                            <p:fltVal val="360"/>
                                          </p:val>
                                        </p:tav>
                                        <p:tav tm="100000">
                                          <p:val>
                                            <p:fltVal val="0"/>
                                          </p:val>
                                        </p:tav>
                                      </p:tavLst>
                                    </p:anim>
                                    <p:animEffect transition="in" filter="fade">
                                      <p:cBhvr>
                                        <p:cTn id="262" dur="500"/>
                                        <p:tgtEl>
                                          <p:spTgt spid="47"/>
                                        </p:tgtEl>
                                      </p:cBhvr>
                                    </p:animEffect>
                                  </p:childTnLst>
                                </p:cTn>
                              </p:par>
                              <p:par>
                                <p:cTn id="263" presetID="49" presetClass="entr" presetSubtype="0" decel="100000" fill="hold" grpId="0" nodeType="withEffect">
                                  <p:stCondLst>
                                    <p:cond delay="0"/>
                                  </p:stCondLst>
                                  <p:childTnLst>
                                    <p:set>
                                      <p:cBhvr>
                                        <p:cTn id="264" dur="1" fill="hold">
                                          <p:stCondLst>
                                            <p:cond delay="0"/>
                                          </p:stCondLst>
                                        </p:cTn>
                                        <p:tgtEl>
                                          <p:spTgt spid="48"/>
                                        </p:tgtEl>
                                        <p:attrNameLst>
                                          <p:attrName>style.visibility</p:attrName>
                                        </p:attrNameLst>
                                      </p:cBhvr>
                                      <p:to>
                                        <p:strVal val="visible"/>
                                      </p:to>
                                    </p:set>
                                    <p:anim calcmode="lin" valueType="num">
                                      <p:cBhvr>
                                        <p:cTn id="265" dur="500" fill="hold"/>
                                        <p:tgtEl>
                                          <p:spTgt spid="48"/>
                                        </p:tgtEl>
                                        <p:attrNameLst>
                                          <p:attrName>ppt_w</p:attrName>
                                        </p:attrNameLst>
                                      </p:cBhvr>
                                      <p:tavLst>
                                        <p:tav tm="0">
                                          <p:val>
                                            <p:fltVal val="0"/>
                                          </p:val>
                                        </p:tav>
                                        <p:tav tm="100000">
                                          <p:val>
                                            <p:strVal val="#ppt_w"/>
                                          </p:val>
                                        </p:tav>
                                      </p:tavLst>
                                    </p:anim>
                                    <p:anim calcmode="lin" valueType="num">
                                      <p:cBhvr>
                                        <p:cTn id="266" dur="500" fill="hold"/>
                                        <p:tgtEl>
                                          <p:spTgt spid="48"/>
                                        </p:tgtEl>
                                        <p:attrNameLst>
                                          <p:attrName>ppt_h</p:attrName>
                                        </p:attrNameLst>
                                      </p:cBhvr>
                                      <p:tavLst>
                                        <p:tav tm="0">
                                          <p:val>
                                            <p:fltVal val="0"/>
                                          </p:val>
                                        </p:tav>
                                        <p:tav tm="100000">
                                          <p:val>
                                            <p:strVal val="#ppt_h"/>
                                          </p:val>
                                        </p:tav>
                                      </p:tavLst>
                                    </p:anim>
                                    <p:anim calcmode="lin" valueType="num">
                                      <p:cBhvr>
                                        <p:cTn id="267" dur="500" fill="hold"/>
                                        <p:tgtEl>
                                          <p:spTgt spid="48"/>
                                        </p:tgtEl>
                                        <p:attrNameLst>
                                          <p:attrName>style.rotation</p:attrName>
                                        </p:attrNameLst>
                                      </p:cBhvr>
                                      <p:tavLst>
                                        <p:tav tm="0">
                                          <p:val>
                                            <p:fltVal val="360"/>
                                          </p:val>
                                        </p:tav>
                                        <p:tav tm="100000">
                                          <p:val>
                                            <p:fltVal val="0"/>
                                          </p:val>
                                        </p:tav>
                                      </p:tavLst>
                                    </p:anim>
                                    <p:animEffect transition="in" filter="fade">
                                      <p:cBhvr>
                                        <p:cTn id="268" dur="500"/>
                                        <p:tgtEl>
                                          <p:spTgt spid="48"/>
                                        </p:tgtEl>
                                      </p:cBhvr>
                                    </p:animEffect>
                                  </p:childTnLst>
                                </p:cTn>
                              </p:par>
                            </p:childTnLst>
                          </p:cTn>
                        </p:par>
                        <p:par>
                          <p:cTn id="269" fill="hold">
                            <p:stCondLst>
                              <p:cond delay="500"/>
                            </p:stCondLst>
                            <p:childTnLst>
                              <p:par>
                                <p:cTn id="270" presetID="53" presetClass="entr" presetSubtype="16" fill="hold" grpId="0" nodeType="afterEffect">
                                  <p:stCondLst>
                                    <p:cond delay="0"/>
                                  </p:stCondLst>
                                  <p:childTnLst>
                                    <p:set>
                                      <p:cBhvr>
                                        <p:cTn id="271" dur="1" fill="hold">
                                          <p:stCondLst>
                                            <p:cond delay="0"/>
                                          </p:stCondLst>
                                        </p:cTn>
                                        <p:tgtEl>
                                          <p:spTgt spid="50"/>
                                        </p:tgtEl>
                                        <p:attrNameLst>
                                          <p:attrName>style.visibility</p:attrName>
                                        </p:attrNameLst>
                                      </p:cBhvr>
                                      <p:to>
                                        <p:strVal val="visible"/>
                                      </p:to>
                                    </p:set>
                                    <p:anim calcmode="lin" valueType="num">
                                      <p:cBhvr>
                                        <p:cTn id="272" dur="500" fill="hold"/>
                                        <p:tgtEl>
                                          <p:spTgt spid="50"/>
                                        </p:tgtEl>
                                        <p:attrNameLst>
                                          <p:attrName>ppt_w</p:attrName>
                                        </p:attrNameLst>
                                      </p:cBhvr>
                                      <p:tavLst>
                                        <p:tav tm="0">
                                          <p:val>
                                            <p:fltVal val="0"/>
                                          </p:val>
                                        </p:tav>
                                        <p:tav tm="100000">
                                          <p:val>
                                            <p:strVal val="#ppt_w"/>
                                          </p:val>
                                        </p:tav>
                                      </p:tavLst>
                                    </p:anim>
                                    <p:anim calcmode="lin" valueType="num">
                                      <p:cBhvr>
                                        <p:cTn id="273" dur="500" fill="hold"/>
                                        <p:tgtEl>
                                          <p:spTgt spid="50"/>
                                        </p:tgtEl>
                                        <p:attrNameLst>
                                          <p:attrName>ppt_h</p:attrName>
                                        </p:attrNameLst>
                                      </p:cBhvr>
                                      <p:tavLst>
                                        <p:tav tm="0">
                                          <p:val>
                                            <p:fltVal val="0"/>
                                          </p:val>
                                        </p:tav>
                                        <p:tav tm="100000">
                                          <p:val>
                                            <p:strVal val="#ppt_h"/>
                                          </p:val>
                                        </p:tav>
                                      </p:tavLst>
                                    </p:anim>
                                    <p:animEffect transition="in" filter="fade">
                                      <p:cBhvr>
                                        <p:cTn id="274" dur="500"/>
                                        <p:tgtEl>
                                          <p:spTgt spid="50"/>
                                        </p:tgtEl>
                                      </p:cBhvr>
                                    </p:animEffect>
                                  </p:childTnLst>
                                </p:cTn>
                              </p:par>
                            </p:childTnLst>
                          </p:cTn>
                        </p:par>
                        <p:par>
                          <p:cTn id="275" fill="hold">
                            <p:stCondLst>
                              <p:cond delay="1000"/>
                            </p:stCondLst>
                            <p:childTnLst>
                              <p:par>
                                <p:cTn id="276" presetID="2" presetClass="entr" presetSubtype="2" fill="hold" grpId="0" nodeType="afterEffect">
                                  <p:stCondLst>
                                    <p:cond delay="0"/>
                                  </p:stCondLst>
                                  <p:childTnLst>
                                    <p:set>
                                      <p:cBhvr>
                                        <p:cTn id="277" dur="1" fill="hold">
                                          <p:stCondLst>
                                            <p:cond delay="0"/>
                                          </p:stCondLst>
                                        </p:cTn>
                                        <p:tgtEl>
                                          <p:spTgt spid="51"/>
                                        </p:tgtEl>
                                        <p:attrNameLst>
                                          <p:attrName>style.visibility</p:attrName>
                                        </p:attrNameLst>
                                      </p:cBhvr>
                                      <p:to>
                                        <p:strVal val="visible"/>
                                      </p:to>
                                    </p:set>
                                    <p:anim calcmode="lin" valueType="num">
                                      <p:cBhvr additive="base">
                                        <p:cTn id="278" dur="500" fill="hold"/>
                                        <p:tgtEl>
                                          <p:spTgt spid="51"/>
                                        </p:tgtEl>
                                        <p:attrNameLst>
                                          <p:attrName>ppt_x</p:attrName>
                                        </p:attrNameLst>
                                      </p:cBhvr>
                                      <p:tavLst>
                                        <p:tav tm="0">
                                          <p:val>
                                            <p:strVal val="1+#ppt_w/2"/>
                                          </p:val>
                                        </p:tav>
                                        <p:tav tm="100000">
                                          <p:val>
                                            <p:strVal val="#ppt_x"/>
                                          </p:val>
                                        </p:tav>
                                      </p:tavLst>
                                    </p:anim>
                                    <p:anim calcmode="lin" valueType="num">
                                      <p:cBhvr additive="base">
                                        <p:cTn id="279" dur="500" fill="hold"/>
                                        <p:tgtEl>
                                          <p:spTgt spid="51"/>
                                        </p:tgtEl>
                                        <p:attrNameLst>
                                          <p:attrName>ppt_y</p:attrName>
                                        </p:attrNameLst>
                                      </p:cBhvr>
                                      <p:tavLst>
                                        <p:tav tm="0">
                                          <p:val>
                                            <p:strVal val="#ppt_y"/>
                                          </p:val>
                                        </p:tav>
                                        <p:tav tm="100000">
                                          <p:val>
                                            <p:strVal val="#ppt_y"/>
                                          </p:val>
                                        </p:tav>
                                      </p:tavLst>
                                    </p:anim>
                                  </p:childTnLst>
                                </p:cTn>
                              </p:par>
                            </p:childTnLst>
                          </p:cTn>
                        </p:par>
                        <p:par>
                          <p:cTn id="280" fill="hold">
                            <p:stCondLst>
                              <p:cond delay="1500"/>
                            </p:stCondLst>
                            <p:childTnLst>
                              <p:par>
                                <p:cTn id="281" presetID="22" presetClass="entr" presetSubtype="8" fill="hold" grpId="0" nodeType="afterEffect">
                                  <p:stCondLst>
                                    <p:cond delay="0"/>
                                  </p:stCondLst>
                                  <p:childTnLst>
                                    <p:set>
                                      <p:cBhvr>
                                        <p:cTn id="282" dur="1" fill="hold">
                                          <p:stCondLst>
                                            <p:cond delay="0"/>
                                          </p:stCondLst>
                                        </p:cTn>
                                        <p:tgtEl>
                                          <p:spTgt spid="52"/>
                                        </p:tgtEl>
                                        <p:attrNameLst>
                                          <p:attrName>style.visibility</p:attrName>
                                        </p:attrNameLst>
                                      </p:cBhvr>
                                      <p:to>
                                        <p:strVal val="visible"/>
                                      </p:to>
                                    </p:set>
                                    <p:animEffect transition="in" filter="wipe(left)">
                                      <p:cBhvr>
                                        <p:cTn id="283" dur="500"/>
                                        <p:tgtEl>
                                          <p:spTgt spid="52"/>
                                        </p:tgtEl>
                                      </p:cBhvr>
                                    </p:animEffect>
                                  </p:childTnLst>
                                </p:cTn>
                              </p:par>
                            </p:childTnLst>
                          </p:cTn>
                        </p:par>
                        <p:par>
                          <p:cTn id="284" fill="hold">
                            <p:stCondLst>
                              <p:cond delay="2000"/>
                            </p:stCondLst>
                            <p:childTnLst>
                              <p:par>
                                <p:cTn id="285" presetID="53" presetClass="entr" presetSubtype="16" fill="hold" grpId="0" nodeType="afterEffect">
                                  <p:stCondLst>
                                    <p:cond delay="0"/>
                                  </p:stCondLst>
                                  <p:childTnLst>
                                    <p:set>
                                      <p:cBhvr>
                                        <p:cTn id="286" dur="1" fill="hold">
                                          <p:stCondLst>
                                            <p:cond delay="0"/>
                                          </p:stCondLst>
                                        </p:cTn>
                                        <p:tgtEl>
                                          <p:spTgt spid="53"/>
                                        </p:tgtEl>
                                        <p:attrNameLst>
                                          <p:attrName>style.visibility</p:attrName>
                                        </p:attrNameLst>
                                      </p:cBhvr>
                                      <p:to>
                                        <p:strVal val="visible"/>
                                      </p:to>
                                    </p:set>
                                    <p:anim calcmode="lin" valueType="num">
                                      <p:cBhvr>
                                        <p:cTn id="287" dur="500" fill="hold"/>
                                        <p:tgtEl>
                                          <p:spTgt spid="53"/>
                                        </p:tgtEl>
                                        <p:attrNameLst>
                                          <p:attrName>ppt_w</p:attrName>
                                        </p:attrNameLst>
                                      </p:cBhvr>
                                      <p:tavLst>
                                        <p:tav tm="0">
                                          <p:val>
                                            <p:fltVal val="0"/>
                                          </p:val>
                                        </p:tav>
                                        <p:tav tm="100000">
                                          <p:val>
                                            <p:strVal val="#ppt_w"/>
                                          </p:val>
                                        </p:tav>
                                      </p:tavLst>
                                    </p:anim>
                                    <p:anim calcmode="lin" valueType="num">
                                      <p:cBhvr>
                                        <p:cTn id="288" dur="500" fill="hold"/>
                                        <p:tgtEl>
                                          <p:spTgt spid="53"/>
                                        </p:tgtEl>
                                        <p:attrNameLst>
                                          <p:attrName>ppt_h</p:attrName>
                                        </p:attrNameLst>
                                      </p:cBhvr>
                                      <p:tavLst>
                                        <p:tav tm="0">
                                          <p:val>
                                            <p:fltVal val="0"/>
                                          </p:val>
                                        </p:tav>
                                        <p:tav tm="100000">
                                          <p:val>
                                            <p:strVal val="#ppt_h"/>
                                          </p:val>
                                        </p:tav>
                                      </p:tavLst>
                                    </p:anim>
                                    <p:animEffect transition="in" filter="fade">
                                      <p:cBhvr>
                                        <p:cTn id="289" dur="500"/>
                                        <p:tgtEl>
                                          <p:spTgt spid="53"/>
                                        </p:tgtEl>
                                      </p:cBhvr>
                                    </p:animEffect>
                                  </p:childTnLst>
                                </p:cTn>
                              </p:par>
                              <p:par>
                                <p:cTn id="290" presetID="53" presetClass="entr" presetSubtype="16" fill="hold" grpId="0" nodeType="withEffect">
                                  <p:stCondLst>
                                    <p:cond delay="0"/>
                                  </p:stCondLst>
                                  <p:childTnLst>
                                    <p:set>
                                      <p:cBhvr>
                                        <p:cTn id="291" dur="1" fill="hold">
                                          <p:stCondLst>
                                            <p:cond delay="0"/>
                                          </p:stCondLst>
                                        </p:cTn>
                                        <p:tgtEl>
                                          <p:spTgt spid="54"/>
                                        </p:tgtEl>
                                        <p:attrNameLst>
                                          <p:attrName>style.visibility</p:attrName>
                                        </p:attrNameLst>
                                      </p:cBhvr>
                                      <p:to>
                                        <p:strVal val="visible"/>
                                      </p:to>
                                    </p:set>
                                    <p:anim calcmode="lin" valueType="num">
                                      <p:cBhvr>
                                        <p:cTn id="292" dur="500" fill="hold"/>
                                        <p:tgtEl>
                                          <p:spTgt spid="54"/>
                                        </p:tgtEl>
                                        <p:attrNameLst>
                                          <p:attrName>ppt_w</p:attrName>
                                        </p:attrNameLst>
                                      </p:cBhvr>
                                      <p:tavLst>
                                        <p:tav tm="0">
                                          <p:val>
                                            <p:fltVal val="0"/>
                                          </p:val>
                                        </p:tav>
                                        <p:tav tm="100000">
                                          <p:val>
                                            <p:strVal val="#ppt_w"/>
                                          </p:val>
                                        </p:tav>
                                      </p:tavLst>
                                    </p:anim>
                                    <p:anim calcmode="lin" valueType="num">
                                      <p:cBhvr>
                                        <p:cTn id="293" dur="500" fill="hold"/>
                                        <p:tgtEl>
                                          <p:spTgt spid="54"/>
                                        </p:tgtEl>
                                        <p:attrNameLst>
                                          <p:attrName>ppt_h</p:attrName>
                                        </p:attrNameLst>
                                      </p:cBhvr>
                                      <p:tavLst>
                                        <p:tav tm="0">
                                          <p:val>
                                            <p:fltVal val="0"/>
                                          </p:val>
                                        </p:tav>
                                        <p:tav tm="100000">
                                          <p:val>
                                            <p:strVal val="#ppt_h"/>
                                          </p:val>
                                        </p:tav>
                                      </p:tavLst>
                                    </p:anim>
                                    <p:animEffect transition="in" filter="fade">
                                      <p:cBhvr>
                                        <p:cTn id="294" dur="500"/>
                                        <p:tgtEl>
                                          <p:spTgt spid="54"/>
                                        </p:tgtEl>
                                      </p:cBhvr>
                                    </p:animEffect>
                                  </p:childTnLst>
                                </p:cTn>
                              </p:par>
                              <p:par>
                                <p:cTn id="295" presetID="53" presetClass="entr" presetSubtype="16" fill="hold" grpId="0" nodeType="withEffect">
                                  <p:stCondLst>
                                    <p:cond delay="0"/>
                                  </p:stCondLst>
                                  <p:childTnLst>
                                    <p:set>
                                      <p:cBhvr>
                                        <p:cTn id="296" dur="1" fill="hold">
                                          <p:stCondLst>
                                            <p:cond delay="0"/>
                                          </p:stCondLst>
                                        </p:cTn>
                                        <p:tgtEl>
                                          <p:spTgt spid="55"/>
                                        </p:tgtEl>
                                        <p:attrNameLst>
                                          <p:attrName>style.visibility</p:attrName>
                                        </p:attrNameLst>
                                      </p:cBhvr>
                                      <p:to>
                                        <p:strVal val="visible"/>
                                      </p:to>
                                    </p:set>
                                    <p:anim calcmode="lin" valueType="num">
                                      <p:cBhvr>
                                        <p:cTn id="297" dur="500" fill="hold"/>
                                        <p:tgtEl>
                                          <p:spTgt spid="55"/>
                                        </p:tgtEl>
                                        <p:attrNameLst>
                                          <p:attrName>ppt_w</p:attrName>
                                        </p:attrNameLst>
                                      </p:cBhvr>
                                      <p:tavLst>
                                        <p:tav tm="0">
                                          <p:val>
                                            <p:fltVal val="0"/>
                                          </p:val>
                                        </p:tav>
                                        <p:tav tm="100000">
                                          <p:val>
                                            <p:strVal val="#ppt_w"/>
                                          </p:val>
                                        </p:tav>
                                      </p:tavLst>
                                    </p:anim>
                                    <p:anim calcmode="lin" valueType="num">
                                      <p:cBhvr>
                                        <p:cTn id="298" dur="500" fill="hold"/>
                                        <p:tgtEl>
                                          <p:spTgt spid="55"/>
                                        </p:tgtEl>
                                        <p:attrNameLst>
                                          <p:attrName>ppt_h</p:attrName>
                                        </p:attrNameLst>
                                      </p:cBhvr>
                                      <p:tavLst>
                                        <p:tav tm="0">
                                          <p:val>
                                            <p:fltVal val="0"/>
                                          </p:val>
                                        </p:tav>
                                        <p:tav tm="100000">
                                          <p:val>
                                            <p:strVal val="#ppt_h"/>
                                          </p:val>
                                        </p:tav>
                                      </p:tavLst>
                                    </p:anim>
                                    <p:animEffect transition="in" filter="fade">
                                      <p:cBhvr>
                                        <p:cTn id="299" dur="500"/>
                                        <p:tgtEl>
                                          <p:spTgt spid="55"/>
                                        </p:tgtEl>
                                      </p:cBhvr>
                                    </p:animEffect>
                                  </p:childTnLst>
                                </p:cTn>
                              </p:par>
                              <p:par>
                                <p:cTn id="300" presetID="53" presetClass="entr" presetSubtype="16" fill="hold" grpId="0" nodeType="withEffect">
                                  <p:stCondLst>
                                    <p:cond delay="0"/>
                                  </p:stCondLst>
                                  <p:childTnLst>
                                    <p:set>
                                      <p:cBhvr>
                                        <p:cTn id="301" dur="1" fill="hold">
                                          <p:stCondLst>
                                            <p:cond delay="0"/>
                                          </p:stCondLst>
                                        </p:cTn>
                                        <p:tgtEl>
                                          <p:spTgt spid="56"/>
                                        </p:tgtEl>
                                        <p:attrNameLst>
                                          <p:attrName>style.visibility</p:attrName>
                                        </p:attrNameLst>
                                      </p:cBhvr>
                                      <p:to>
                                        <p:strVal val="visible"/>
                                      </p:to>
                                    </p:set>
                                    <p:anim calcmode="lin" valueType="num">
                                      <p:cBhvr>
                                        <p:cTn id="302" dur="500" fill="hold"/>
                                        <p:tgtEl>
                                          <p:spTgt spid="56"/>
                                        </p:tgtEl>
                                        <p:attrNameLst>
                                          <p:attrName>ppt_w</p:attrName>
                                        </p:attrNameLst>
                                      </p:cBhvr>
                                      <p:tavLst>
                                        <p:tav tm="0">
                                          <p:val>
                                            <p:fltVal val="0"/>
                                          </p:val>
                                        </p:tav>
                                        <p:tav tm="100000">
                                          <p:val>
                                            <p:strVal val="#ppt_w"/>
                                          </p:val>
                                        </p:tav>
                                      </p:tavLst>
                                    </p:anim>
                                    <p:anim calcmode="lin" valueType="num">
                                      <p:cBhvr>
                                        <p:cTn id="303" dur="500" fill="hold"/>
                                        <p:tgtEl>
                                          <p:spTgt spid="56"/>
                                        </p:tgtEl>
                                        <p:attrNameLst>
                                          <p:attrName>ppt_h</p:attrName>
                                        </p:attrNameLst>
                                      </p:cBhvr>
                                      <p:tavLst>
                                        <p:tav tm="0">
                                          <p:val>
                                            <p:fltVal val="0"/>
                                          </p:val>
                                        </p:tav>
                                        <p:tav tm="100000">
                                          <p:val>
                                            <p:strVal val="#ppt_h"/>
                                          </p:val>
                                        </p:tav>
                                      </p:tavLst>
                                    </p:anim>
                                    <p:animEffect transition="in" filter="fade">
                                      <p:cBhvr>
                                        <p:cTn id="304"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50" grpId="0"/>
      <p:bldP spid="51" grpId="0"/>
      <p:bldP spid="52" grpId="0"/>
      <p:bldP spid="53" grpId="0" animBg="1"/>
      <p:bldP spid="54" grpId="0" animBg="1"/>
      <p:bldP spid="55" grpId="0"/>
      <p:bldP spid="5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reeform 23"/>
          <p:cNvSpPr>
            <a:spLocks/>
          </p:cNvSpPr>
          <p:nvPr/>
        </p:nvSpPr>
        <p:spPr bwMode="auto">
          <a:xfrm flipV="1">
            <a:off x="4165600" y="1042564"/>
            <a:ext cx="3860800" cy="3195224"/>
          </a:xfrm>
          <a:custGeom>
            <a:avLst/>
            <a:gdLst>
              <a:gd name="T0" fmla="*/ 83 w 329"/>
              <a:gd name="T1" fmla="*/ 143 h 285"/>
              <a:gd name="T2" fmla="*/ 0 w 329"/>
              <a:gd name="T3" fmla="*/ 285 h 285"/>
              <a:gd name="T4" fmla="*/ 166 w 329"/>
              <a:gd name="T5" fmla="*/ 285 h 285"/>
              <a:gd name="T6" fmla="*/ 329 w 329"/>
              <a:gd name="T7" fmla="*/ 285 h 285"/>
              <a:gd name="T8" fmla="*/ 246 w 329"/>
              <a:gd name="T9" fmla="*/ 143 h 285"/>
              <a:gd name="T10" fmla="*/ 163 w 329"/>
              <a:gd name="T11" fmla="*/ 0 h 285"/>
              <a:gd name="T12" fmla="*/ 83 w 329"/>
              <a:gd name="T13" fmla="*/ 143 h 285"/>
            </a:gdLst>
            <a:ahLst/>
            <a:cxnLst>
              <a:cxn ang="0">
                <a:pos x="T0" y="T1"/>
              </a:cxn>
              <a:cxn ang="0">
                <a:pos x="T2" y="T3"/>
              </a:cxn>
              <a:cxn ang="0">
                <a:pos x="T4" y="T5"/>
              </a:cxn>
              <a:cxn ang="0">
                <a:pos x="T6" y="T7"/>
              </a:cxn>
              <a:cxn ang="0">
                <a:pos x="T8" y="T9"/>
              </a:cxn>
              <a:cxn ang="0">
                <a:pos x="T10" y="T11"/>
              </a:cxn>
              <a:cxn ang="0">
                <a:pos x="T12" y="T13"/>
              </a:cxn>
            </a:cxnLst>
            <a:rect l="0" t="0" r="r" b="b"/>
            <a:pathLst>
              <a:path w="329" h="285">
                <a:moveTo>
                  <a:pt x="83" y="143"/>
                </a:moveTo>
                <a:lnTo>
                  <a:pt x="0" y="285"/>
                </a:lnTo>
                <a:lnTo>
                  <a:pt x="166" y="285"/>
                </a:lnTo>
                <a:lnTo>
                  <a:pt x="329" y="285"/>
                </a:lnTo>
                <a:lnTo>
                  <a:pt x="246" y="143"/>
                </a:lnTo>
                <a:lnTo>
                  <a:pt x="163" y="0"/>
                </a:lnTo>
                <a:lnTo>
                  <a:pt x="83" y="143"/>
                </a:lnTo>
                <a:close/>
              </a:path>
            </a:pathLst>
          </a:custGeom>
          <a:noFill/>
          <a:ln w="38100">
            <a:solidFill>
              <a:srgbClr val="2E75B6"/>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a:ea typeface="微软雅黑"/>
            </a:endParaRPr>
          </a:p>
        </p:txBody>
      </p:sp>
      <p:sp>
        <p:nvSpPr>
          <p:cNvPr id="57" name="Freeform 23"/>
          <p:cNvSpPr>
            <a:spLocks/>
          </p:cNvSpPr>
          <p:nvPr/>
        </p:nvSpPr>
        <p:spPr bwMode="auto">
          <a:xfrm>
            <a:off x="4165600" y="453284"/>
            <a:ext cx="3860800" cy="3195224"/>
          </a:xfrm>
          <a:custGeom>
            <a:avLst/>
            <a:gdLst>
              <a:gd name="T0" fmla="*/ 83 w 329"/>
              <a:gd name="T1" fmla="*/ 143 h 285"/>
              <a:gd name="T2" fmla="*/ 0 w 329"/>
              <a:gd name="T3" fmla="*/ 285 h 285"/>
              <a:gd name="T4" fmla="*/ 166 w 329"/>
              <a:gd name="T5" fmla="*/ 285 h 285"/>
              <a:gd name="T6" fmla="*/ 329 w 329"/>
              <a:gd name="T7" fmla="*/ 285 h 285"/>
              <a:gd name="T8" fmla="*/ 246 w 329"/>
              <a:gd name="T9" fmla="*/ 143 h 285"/>
              <a:gd name="T10" fmla="*/ 163 w 329"/>
              <a:gd name="T11" fmla="*/ 0 h 285"/>
              <a:gd name="T12" fmla="*/ 83 w 329"/>
              <a:gd name="T13" fmla="*/ 143 h 285"/>
            </a:gdLst>
            <a:ahLst/>
            <a:cxnLst>
              <a:cxn ang="0">
                <a:pos x="T0" y="T1"/>
              </a:cxn>
              <a:cxn ang="0">
                <a:pos x="T2" y="T3"/>
              </a:cxn>
              <a:cxn ang="0">
                <a:pos x="T4" y="T5"/>
              </a:cxn>
              <a:cxn ang="0">
                <a:pos x="T6" y="T7"/>
              </a:cxn>
              <a:cxn ang="0">
                <a:pos x="T8" y="T9"/>
              </a:cxn>
              <a:cxn ang="0">
                <a:pos x="T10" y="T11"/>
              </a:cxn>
              <a:cxn ang="0">
                <a:pos x="T12" y="T13"/>
              </a:cxn>
            </a:cxnLst>
            <a:rect l="0" t="0" r="r" b="b"/>
            <a:pathLst>
              <a:path w="329" h="285">
                <a:moveTo>
                  <a:pt x="83" y="143"/>
                </a:moveTo>
                <a:lnTo>
                  <a:pt x="0" y="285"/>
                </a:lnTo>
                <a:lnTo>
                  <a:pt x="166" y="285"/>
                </a:lnTo>
                <a:lnTo>
                  <a:pt x="329" y="285"/>
                </a:lnTo>
                <a:lnTo>
                  <a:pt x="246" y="143"/>
                </a:lnTo>
                <a:lnTo>
                  <a:pt x="163" y="0"/>
                </a:lnTo>
                <a:lnTo>
                  <a:pt x="83" y="143"/>
                </a:lnTo>
                <a:close/>
              </a:path>
            </a:pathLst>
          </a:custGeom>
          <a:solidFill>
            <a:srgbClr val="2E75B6"/>
          </a:soli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a:ea typeface="微软雅黑"/>
            </a:endParaRPr>
          </a:p>
        </p:txBody>
      </p:sp>
      <p:sp>
        <p:nvSpPr>
          <p:cNvPr id="58" name="文本框 57"/>
          <p:cNvSpPr txBox="1"/>
          <p:nvPr/>
        </p:nvSpPr>
        <p:spPr>
          <a:xfrm>
            <a:off x="4454624" y="4633880"/>
            <a:ext cx="3262432" cy="1015663"/>
          </a:xfrm>
          <a:prstGeom prst="rect">
            <a:avLst/>
          </a:prstGeom>
          <a:noFill/>
        </p:spPr>
        <p:txBody>
          <a:bodyPr wrap="none" rtlCol="0">
            <a:spAutoFit/>
          </a:bodyPr>
          <a:lstStyle/>
          <a:p>
            <a:pPr algn="ctr"/>
            <a:r>
              <a:rPr lang="zh-CN" altLang="en-US" sz="6000" dirty="0" smtClean="0">
                <a:solidFill>
                  <a:srgbClr val="2E75B6"/>
                </a:solidFill>
                <a:latin typeface="方正尚酷简体" panose="03000509000000000000" pitchFamily="65" charset="-122"/>
                <a:ea typeface="方正尚酷简体" panose="03000509000000000000" pitchFamily="65" charset="-122"/>
              </a:rPr>
              <a:t>自我评价</a:t>
            </a:r>
          </a:p>
        </p:txBody>
      </p:sp>
      <p:sp>
        <p:nvSpPr>
          <p:cNvPr id="59" name="矩形 58"/>
          <p:cNvSpPr/>
          <p:nvPr/>
        </p:nvSpPr>
        <p:spPr>
          <a:xfrm>
            <a:off x="1882140" y="5765825"/>
            <a:ext cx="8407400" cy="523220"/>
          </a:xfrm>
          <a:prstGeom prst="rect">
            <a:avLst/>
          </a:prstGeom>
        </p:spPr>
        <p:txBody>
          <a:bodyPr wrap="square">
            <a:spAutoFit/>
          </a:bodyPr>
          <a:lstStyle/>
          <a:p>
            <a:pPr algn="ctr">
              <a:buFont typeface="Arial" panose="020B0604020202020204" pitchFamily="34" charset="0"/>
              <a:buNone/>
            </a:pPr>
            <a:r>
              <a:rPr lang="en-US" altLang="zh-CN" sz="1400" dirty="0">
                <a:solidFill>
                  <a:srgbClr val="2E75B6"/>
                </a:solidFill>
                <a:latin typeface="微软雅黑 Light" panose="020B0502040204020203" pitchFamily="34" charset="-122"/>
                <a:ea typeface="微软雅黑 Light" panose="020B0502040204020203" pitchFamily="34" charset="-122"/>
                <a:cs typeface="Arial" panose="020B0604020202020204" pitchFamily="34" charset="0"/>
              </a:rPr>
              <a:t>We have many PowerPoint </a:t>
            </a:r>
            <a:r>
              <a:rPr lang="zh-CN" altLang="en-US" sz="1400" dirty="0">
                <a:solidFill>
                  <a:srgbClr val="2E75B6"/>
                </a:solidFill>
                <a:latin typeface="微软雅黑 Light" panose="020B0502040204020203" pitchFamily="34" charset="-122"/>
                <a:ea typeface="微软雅黑 Light" panose="020B0502040204020203" pitchFamily="34" charset="-122"/>
                <a:cs typeface="Arial" panose="020B0604020202020204" pitchFamily="34" charset="0"/>
              </a:rPr>
              <a:t>templates</a:t>
            </a:r>
            <a:r>
              <a:rPr lang="en-US" altLang="zh-CN" sz="1400" dirty="0">
                <a:solidFill>
                  <a:srgbClr val="2E75B6"/>
                </a:solidFill>
                <a:latin typeface="微软雅黑 Light" panose="020B0502040204020203" pitchFamily="34" charset="-122"/>
                <a:ea typeface="微软雅黑 Light" panose="020B0502040204020203" pitchFamily="34" charset="-122"/>
                <a:cs typeface="Arial" panose="020B0604020202020204" pitchFamily="34" charset="0"/>
              </a:rPr>
              <a:t> that has been specifically designed to help anyone </a:t>
            </a:r>
            <a:r>
              <a:rPr lang="en-US" altLang="zh-CN" sz="1400" dirty="0" err="1">
                <a:solidFill>
                  <a:srgbClr val="2E75B6"/>
                </a:solidFill>
                <a:latin typeface="微软雅黑 Light" panose="020B0502040204020203" pitchFamily="34" charset="-122"/>
                <a:ea typeface="微软雅黑 Light" panose="020B0502040204020203" pitchFamily="34" charset="-122"/>
                <a:cs typeface="Arial" panose="020B0604020202020204" pitchFamily="34" charset="0"/>
              </a:rPr>
              <a:t>hatt</a:t>
            </a:r>
            <a:r>
              <a:rPr lang="en-US" altLang="zh-CN" sz="1400" dirty="0">
                <a:solidFill>
                  <a:srgbClr val="2E75B6"/>
                </a:solidFill>
                <a:latin typeface="微软雅黑 Light" panose="020B0502040204020203" pitchFamily="34" charset="-122"/>
                <a:ea typeface="微软雅黑 Light" panose="020B0502040204020203" pitchFamily="34" charset="-122"/>
                <a:cs typeface="Arial" panose="020B0604020202020204" pitchFamily="34" charset="0"/>
              </a:rPr>
              <a:t> is stepping into the world of PowerPoint for the very first time.</a:t>
            </a:r>
            <a:endParaRPr lang="zh-CN" altLang="en-US" sz="1400" dirty="0">
              <a:solidFill>
                <a:srgbClr val="2E75B6"/>
              </a:solidFill>
              <a:latin typeface="微软雅黑 Light" panose="020B0502040204020203" pitchFamily="34" charset="-122"/>
              <a:ea typeface="微软雅黑 Light" panose="020B0502040204020203" pitchFamily="34" charset="-122"/>
              <a:cs typeface="Arial" panose="020B0604020202020204" pitchFamily="34" charset="0"/>
            </a:endParaRPr>
          </a:p>
        </p:txBody>
      </p:sp>
      <p:sp>
        <p:nvSpPr>
          <p:cNvPr id="60" name="任意多边形: 形状 8"/>
          <p:cNvSpPr/>
          <p:nvPr/>
        </p:nvSpPr>
        <p:spPr>
          <a:xfrm>
            <a:off x="5007429" y="1438656"/>
            <a:ext cx="2177142" cy="1990344"/>
          </a:xfrm>
          <a:custGeom>
            <a:avLst/>
            <a:gdLst>
              <a:gd name="connsiteX0" fmla="*/ 0 w 4318004"/>
              <a:gd name="connsiteY0" fmla="*/ 3405519 h 3947521"/>
              <a:gd name="connsiteX1" fmla="*/ 4318004 w 4318004"/>
              <a:gd name="connsiteY1" fmla="*/ 3405519 h 3947521"/>
              <a:gd name="connsiteX2" fmla="*/ 2159002 w 4318004"/>
              <a:gd name="connsiteY2" fmla="*/ 3947521 h 3947521"/>
              <a:gd name="connsiteX3" fmla="*/ 0 w 4318004"/>
              <a:gd name="connsiteY3" fmla="*/ 0 h 3947521"/>
              <a:gd name="connsiteX4" fmla="*/ 4318004 w 4318004"/>
              <a:gd name="connsiteY4" fmla="*/ 0 h 3947521"/>
              <a:gd name="connsiteX5" fmla="*/ 4318004 w 4318004"/>
              <a:gd name="connsiteY5" fmla="*/ 1339228 h 3947521"/>
              <a:gd name="connsiteX6" fmla="*/ 4318004 w 4318004"/>
              <a:gd name="connsiteY6" fmla="*/ 2122339 h 3947521"/>
              <a:gd name="connsiteX7" fmla="*/ 4318004 w 4318004"/>
              <a:gd name="connsiteY7" fmla="*/ 3405518 h 3947521"/>
              <a:gd name="connsiteX8" fmla="*/ 0 w 4318004"/>
              <a:gd name="connsiteY8" fmla="*/ 3405518 h 3947521"/>
              <a:gd name="connsiteX9" fmla="*/ 0 w 4318004"/>
              <a:gd name="connsiteY9" fmla="*/ 2122339 h 3947521"/>
              <a:gd name="connsiteX10" fmla="*/ 0 w 4318004"/>
              <a:gd name="connsiteY10" fmla="*/ 1339228 h 3947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18004" h="3947521">
                <a:moveTo>
                  <a:pt x="0" y="3405519"/>
                </a:moveTo>
                <a:lnTo>
                  <a:pt x="4318004" y="3405519"/>
                </a:lnTo>
                <a:lnTo>
                  <a:pt x="2159002" y="3947521"/>
                </a:lnTo>
                <a:close/>
                <a:moveTo>
                  <a:pt x="0" y="0"/>
                </a:moveTo>
                <a:lnTo>
                  <a:pt x="4318004" y="0"/>
                </a:lnTo>
                <a:lnTo>
                  <a:pt x="4318004" y="1339228"/>
                </a:lnTo>
                <a:lnTo>
                  <a:pt x="4318004" y="2122339"/>
                </a:lnTo>
                <a:lnTo>
                  <a:pt x="4318004" y="3405518"/>
                </a:lnTo>
                <a:lnTo>
                  <a:pt x="0" y="3405518"/>
                </a:lnTo>
                <a:lnTo>
                  <a:pt x="0" y="2122339"/>
                </a:lnTo>
                <a:lnTo>
                  <a:pt x="0" y="1339228"/>
                </a:lnTo>
                <a:close/>
              </a:path>
            </a:pathLst>
          </a:custGeom>
          <a:noFill/>
          <a:ln>
            <a:noFill/>
          </a:ln>
          <a:effectLst>
            <a:outerShdw blurRad="254000" dist="1270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600" dirty="0" smtClean="0">
                <a:solidFill>
                  <a:prstClr val="white"/>
                </a:solidFill>
                <a:latin typeface="Agency FB" panose="020B0503020202020204" pitchFamily="34" charset="0"/>
              </a:rPr>
              <a:t>02</a:t>
            </a:r>
            <a:endParaRPr lang="zh-CN" altLang="en-US" sz="9600" dirty="0">
              <a:solidFill>
                <a:prstClr val="white"/>
              </a:solidFill>
              <a:latin typeface="Agency FB" panose="020B0503020202020204" pitchFamily="34" charset="0"/>
            </a:endParaRPr>
          </a:p>
        </p:txBody>
      </p:sp>
    </p:spTree>
    <p:extLst>
      <p:ext uri="{BB962C8B-B14F-4D97-AF65-F5344CB8AC3E}">
        <p14:creationId xmlns:p14="http://schemas.microsoft.com/office/powerpoint/2010/main" val="254922482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 calcmode="lin" valueType="num">
                                      <p:cBhvr>
                                        <p:cTn id="9" dur="500" fill="hold"/>
                                        <p:tgtEl>
                                          <p:spTgt spid="23"/>
                                        </p:tgtEl>
                                        <p:attrNameLst>
                                          <p:attrName>style.rotation</p:attrName>
                                        </p:attrNameLst>
                                      </p:cBhvr>
                                      <p:tavLst>
                                        <p:tav tm="0">
                                          <p:val>
                                            <p:fltVal val="360"/>
                                          </p:val>
                                        </p:tav>
                                        <p:tav tm="100000">
                                          <p:val>
                                            <p:fltVal val="0"/>
                                          </p:val>
                                        </p:tav>
                                      </p:tavLst>
                                    </p:anim>
                                    <p:animEffect transition="in" filter="fade">
                                      <p:cBhvr>
                                        <p:cTn id="10" dur="500"/>
                                        <p:tgtEl>
                                          <p:spTgt spid="23"/>
                                        </p:tgtEl>
                                      </p:cBhvr>
                                    </p:animEffect>
                                  </p:childTnLst>
                                </p:cTn>
                              </p:par>
                              <p:par>
                                <p:cTn id="11" presetID="49" presetClass="entr" presetSubtype="0" decel="100000" fill="hold" grpId="0" nodeType="withEffect">
                                  <p:stCondLst>
                                    <p:cond delay="250"/>
                                  </p:stCondLst>
                                  <p:childTnLst>
                                    <p:set>
                                      <p:cBhvr>
                                        <p:cTn id="12" dur="1" fill="hold">
                                          <p:stCondLst>
                                            <p:cond delay="0"/>
                                          </p:stCondLst>
                                        </p:cTn>
                                        <p:tgtEl>
                                          <p:spTgt spid="57"/>
                                        </p:tgtEl>
                                        <p:attrNameLst>
                                          <p:attrName>style.visibility</p:attrName>
                                        </p:attrNameLst>
                                      </p:cBhvr>
                                      <p:to>
                                        <p:strVal val="visible"/>
                                      </p:to>
                                    </p:set>
                                    <p:anim calcmode="lin" valueType="num">
                                      <p:cBhvr>
                                        <p:cTn id="13" dur="500" fill="hold"/>
                                        <p:tgtEl>
                                          <p:spTgt spid="57"/>
                                        </p:tgtEl>
                                        <p:attrNameLst>
                                          <p:attrName>ppt_w</p:attrName>
                                        </p:attrNameLst>
                                      </p:cBhvr>
                                      <p:tavLst>
                                        <p:tav tm="0">
                                          <p:val>
                                            <p:fltVal val="0"/>
                                          </p:val>
                                        </p:tav>
                                        <p:tav tm="100000">
                                          <p:val>
                                            <p:strVal val="#ppt_w"/>
                                          </p:val>
                                        </p:tav>
                                      </p:tavLst>
                                    </p:anim>
                                    <p:anim calcmode="lin" valueType="num">
                                      <p:cBhvr>
                                        <p:cTn id="14" dur="500" fill="hold"/>
                                        <p:tgtEl>
                                          <p:spTgt spid="57"/>
                                        </p:tgtEl>
                                        <p:attrNameLst>
                                          <p:attrName>ppt_h</p:attrName>
                                        </p:attrNameLst>
                                      </p:cBhvr>
                                      <p:tavLst>
                                        <p:tav tm="0">
                                          <p:val>
                                            <p:fltVal val="0"/>
                                          </p:val>
                                        </p:tav>
                                        <p:tav tm="100000">
                                          <p:val>
                                            <p:strVal val="#ppt_h"/>
                                          </p:val>
                                        </p:tav>
                                      </p:tavLst>
                                    </p:anim>
                                    <p:anim calcmode="lin" valueType="num">
                                      <p:cBhvr>
                                        <p:cTn id="15" dur="500" fill="hold"/>
                                        <p:tgtEl>
                                          <p:spTgt spid="57"/>
                                        </p:tgtEl>
                                        <p:attrNameLst>
                                          <p:attrName>style.rotation</p:attrName>
                                        </p:attrNameLst>
                                      </p:cBhvr>
                                      <p:tavLst>
                                        <p:tav tm="0">
                                          <p:val>
                                            <p:fltVal val="360"/>
                                          </p:val>
                                        </p:tav>
                                        <p:tav tm="100000">
                                          <p:val>
                                            <p:fltVal val="0"/>
                                          </p:val>
                                        </p:tav>
                                      </p:tavLst>
                                    </p:anim>
                                    <p:animEffect transition="in" filter="fade">
                                      <p:cBhvr>
                                        <p:cTn id="16" dur="500"/>
                                        <p:tgtEl>
                                          <p:spTgt spid="57"/>
                                        </p:tgtEl>
                                      </p:cBhvr>
                                    </p:animEffect>
                                  </p:childTnLst>
                                </p:cTn>
                              </p:par>
                            </p:childTnLst>
                          </p:cTn>
                        </p:par>
                        <p:par>
                          <p:cTn id="17" fill="hold">
                            <p:stCondLst>
                              <p:cond delay="750"/>
                            </p:stCondLst>
                            <p:childTnLst>
                              <p:par>
                                <p:cTn id="18" presetID="2" presetClass="entr" presetSubtype="1" decel="100000" fill="hold" grpId="0" nodeType="afterEffect">
                                  <p:stCondLst>
                                    <p:cond delay="0"/>
                                  </p:stCondLst>
                                  <p:childTnLst>
                                    <p:set>
                                      <p:cBhvr>
                                        <p:cTn id="19" dur="1" fill="hold">
                                          <p:stCondLst>
                                            <p:cond delay="0"/>
                                          </p:stCondLst>
                                        </p:cTn>
                                        <p:tgtEl>
                                          <p:spTgt spid="60"/>
                                        </p:tgtEl>
                                        <p:attrNameLst>
                                          <p:attrName>style.visibility</p:attrName>
                                        </p:attrNameLst>
                                      </p:cBhvr>
                                      <p:to>
                                        <p:strVal val="visible"/>
                                      </p:to>
                                    </p:set>
                                    <p:anim calcmode="lin" valueType="num">
                                      <p:cBhvr additive="base">
                                        <p:cTn id="20" dur="1000" fill="hold"/>
                                        <p:tgtEl>
                                          <p:spTgt spid="60"/>
                                        </p:tgtEl>
                                        <p:attrNameLst>
                                          <p:attrName>ppt_x</p:attrName>
                                        </p:attrNameLst>
                                      </p:cBhvr>
                                      <p:tavLst>
                                        <p:tav tm="0">
                                          <p:val>
                                            <p:strVal val="#ppt_x"/>
                                          </p:val>
                                        </p:tav>
                                        <p:tav tm="100000">
                                          <p:val>
                                            <p:strVal val="#ppt_x"/>
                                          </p:val>
                                        </p:tav>
                                      </p:tavLst>
                                    </p:anim>
                                    <p:anim calcmode="lin" valueType="num">
                                      <p:cBhvr additive="base">
                                        <p:cTn id="21" dur="1000" fill="hold"/>
                                        <p:tgtEl>
                                          <p:spTgt spid="60"/>
                                        </p:tgtEl>
                                        <p:attrNameLst>
                                          <p:attrName>ppt_y</p:attrName>
                                        </p:attrNameLst>
                                      </p:cBhvr>
                                      <p:tavLst>
                                        <p:tav tm="0">
                                          <p:val>
                                            <p:strVal val="0-#ppt_h/2"/>
                                          </p:val>
                                        </p:tav>
                                        <p:tav tm="100000">
                                          <p:val>
                                            <p:strVal val="#ppt_y"/>
                                          </p:val>
                                        </p:tav>
                                      </p:tavLst>
                                    </p:anim>
                                  </p:childTnLst>
                                </p:cTn>
                              </p:par>
                            </p:childTnLst>
                          </p:cTn>
                        </p:par>
                        <p:par>
                          <p:cTn id="22" fill="hold">
                            <p:stCondLst>
                              <p:cond delay="1750"/>
                            </p:stCondLst>
                            <p:childTnLst>
                              <p:par>
                                <p:cTn id="23" presetID="52" presetClass="entr" presetSubtype="0" fill="hold" grpId="0" nodeType="afterEffect">
                                  <p:stCondLst>
                                    <p:cond delay="0"/>
                                  </p:stCondLst>
                                  <p:iterate type="lt">
                                    <p:tmPct val="10000"/>
                                  </p:iterate>
                                  <p:childTnLst>
                                    <p:set>
                                      <p:cBhvr>
                                        <p:cTn id="24" dur="1" fill="hold">
                                          <p:stCondLst>
                                            <p:cond delay="0"/>
                                          </p:stCondLst>
                                        </p:cTn>
                                        <p:tgtEl>
                                          <p:spTgt spid="58"/>
                                        </p:tgtEl>
                                        <p:attrNameLst>
                                          <p:attrName>style.visibility</p:attrName>
                                        </p:attrNameLst>
                                      </p:cBhvr>
                                      <p:to>
                                        <p:strVal val="visible"/>
                                      </p:to>
                                    </p:set>
                                    <p:animScale>
                                      <p:cBhvr>
                                        <p:cTn id="25" dur="1000" decel="50000" fill="hold">
                                          <p:stCondLst>
                                            <p:cond delay="0"/>
                                          </p:stCondLst>
                                        </p:cTn>
                                        <p:tgtEl>
                                          <p:spTgt spid="5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6" dur="1000" decel="50000" fill="hold">
                                          <p:stCondLst>
                                            <p:cond delay="0"/>
                                          </p:stCondLst>
                                        </p:cTn>
                                        <p:tgtEl>
                                          <p:spTgt spid="58"/>
                                        </p:tgtEl>
                                        <p:attrNameLst>
                                          <p:attrName>ppt_x</p:attrName>
                                          <p:attrName>ppt_y</p:attrName>
                                        </p:attrNameLst>
                                      </p:cBhvr>
                                    </p:animMotion>
                                    <p:animEffect transition="in" filter="fade">
                                      <p:cBhvr>
                                        <p:cTn id="27" dur="1000"/>
                                        <p:tgtEl>
                                          <p:spTgt spid="58"/>
                                        </p:tgtEl>
                                      </p:cBhvr>
                                    </p:animEffect>
                                  </p:childTnLst>
                                </p:cTn>
                              </p:par>
                            </p:childTnLst>
                          </p:cTn>
                        </p:par>
                        <p:par>
                          <p:cTn id="28" fill="hold">
                            <p:stCondLst>
                              <p:cond delay="3050"/>
                            </p:stCondLst>
                            <p:childTnLst>
                              <p:par>
                                <p:cTn id="29" presetID="10" presetClass="entr" presetSubtype="0" fill="hold" grpId="0" nodeType="afterEffect">
                                  <p:stCondLst>
                                    <p:cond delay="0"/>
                                  </p:stCondLst>
                                  <p:childTnLst>
                                    <p:set>
                                      <p:cBhvr>
                                        <p:cTn id="30" dur="1" fill="hold">
                                          <p:stCondLst>
                                            <p:cond delay="0"/>
                                          </p:stCondLst>
                                        </p:cTn>
                                        <p:tgtEl>
                                          <p:spTgt spid="59"/>
                                        </p:tgtEl>
                                        <p:attrNameLst>
                                          <p:attrName>style.visibility</p:attrName>
                                        </p:attrNameLst>
                                      </p:cBhvr>
                                      <p:to>
                                        <p:strVal val="visible"/>
                                      </p:to>
                                    </p:set>
                                    <p:animEffect transition="in" filter="fade">
                                      <p:cBhvr>
                                        <p:cTn id="31" dur="10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57" grpId="0" animBg="1"/>
      <p:bldP spid="58" grpId="0"/>
      <p:bldP spid="59" grpId="0"/>
      <p:bldP spid="6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9829320">
            <a:off x="484673" y="229112"/>
            <a:ext cx="648587" cy="648587"/>
            <a:chOff x="4482708" y="3301238"/>
            <a:chExt cx="661162" cy="661162"/>
          </a:xfrm>
        </p:grpSpPr>
        <p:grpSp>
          <p:nvGrpSpPr>
            <p:cNvPr id="3" name="组合 2"/>
            <p:cNvGrpSpPr/>
            <p:nvPr/>
          </p:nvGrpSpPr>
          <p:grpSpPr>
            <a:xfrm>
              <a:off x="4482708" y="3301238"/>
              <a:ext cx="661162" cy="661162"/>
              <a:chOff x="775780" y="771550"/>
              <a:chExt cx="1852004" cy="1852004"/>
            </a:xfrm>
          </p:grpSpPr>
          <p:sp>
            <p:nvSpPr>
              <p:cNvPr id="7" name="椭圆 6"/>
              <p:cNvSpPr/>
              <p:nvPr/>
            </p:nvSpPr>
            <p:spPr>
              <a:xfrm>
                <a:off x="775780" y="771550"/>
                <a:ext cx="1852004" cy="1852004"/>
              </a:xfrm>
              <a:prstGeom prst="ellipse">
                <a:avLst/>
              </a:prstGeom>
              <a:solidFill>
                <a:srgbClr val="2E75B6"/>
              </a:soli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a:ea typeface="微软雅黑"/>
                </a:endParaRPr>
              </a:p>
            </p:txBody>
          </p:sp>
          <p:sp>
            <p:nvSpPr>
              <p:cNvPr id="8" name="椭圆 7"/>
              <p:cNvSpPr/>
              <p:nvPr/>
            </p:nvSpPr>
            <p:spPr>
              <a:xfrm>
                <a:off x="1007828" y="1003597"/>
                <a:ext cx="1387908" cy="1387908"/>
              </a:xfrm>
              <a:prstGeom prst="ellipse">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rgbClr val="FFFFFF"/>
                  </a:solidFill>
                  <a:latin typeface="Agency FB" panose="020B0503020202020204" pitchFamily="34" charset="0"/>
                </a:endParaRPr>
              </a:p>
            </p:txBody>
          </p:sp>
        </p:grpSp>
        <p:grpSp>
          <p:nvGrpSpPr>
            <p:cNvPr id="4" name="组合 3"/>
            <p:cNvGrpSpPr/>
            <p:nvPr/>
          </p:nvGrpSpPr>
          <p:grpSpPr>
            <a:xfrm>
              <a:off x="4679943" y="3516067"/>
              <a:ext cx="266691" cy="231503"/>
              <a:chOff x="6434683" y="510993"/>
              <a:chExt cx="987549" cy="857250"/>
            </a:xfrm>
          </p:grpSpPr>
          <p:sp>
            <p:nvSpPr>
              <p:cNvPr id="5" name="任意多边形 88"/>
              <p:cNvSpPr/>
              <p:nvPr/>
            </p:nvSpPr>
            <p:spPr>
              <a:xfrm>
                <a:off x="6978347" y="510993"/>
                <a:ext cx="438150" cy="857250"/>
              </a:xfrm>
              <a:custGeom>
                <a:avLst/>
                <a:gdLst>
                  <a:gd name="connsiteX0" fmla="*/ 0 w 438150"/>
                  <a:gd name="connsiteY0" fmla="*/ 0 h 857250"/>
                  <a:gd name="connsiteX1" fmla="*/ 438150 w 438150"/>
                  <a:gd name="connsiteY1" fmla="*/ 438150 h 857250"/>
                  <a:gd name="connsiteX2" fmla="*/ 19050 w 438150"/>
                  <a:gd name="connsiteY2" fmla="*/ 857250 h 857250"/>
                </a:gdLst>
                <a:ahLst/>
                <a:cxnLst>
                  <a:cxn ang="0">
                    <a:pos x="connsiteX0" y="connsiteY0"/>
                  </a:cxn>
                  <a:cxn ang="0">
                    <a:pos x="connsiteX1" y="connsiteY1"/>
                  </a:cxn>
                  <a:cxn ang="0">
                    <a:pos x="connsiteX2" y="connsiteY2"/>
                  </a:cxn>
                </a:cxnLst>
                <a:rect l="l" t="t" r="r" b="b"/>
                <a:pathLst>
                  <a:path w="438150" h="857250">
                    <a:moveTo>
                      <a:pt x="0" y="0"/>
                    </a:moveTo>
                    <a:lnTo>
                      <a:pt x="438150" y="438150"/>
                    </a:lnTo>
                    <a:lnTo>
                      <a:pt x="19050" y="857250"/>
                    </a:lnTo>
                  </a:path>
                </a:pathLst>
              </a:custGeom>
              <a:noFill/>
              <a:ln w="28575" cap="flat" cmpd="sng" algn="ctr">
                <a:solidFill>
                  <a:srgbClr val="545D79"/>
                </a:solidFill>
                <a:prstDash val="solid"/>
              </a:ln>
              <a:effectLst/>
            </p:spPr>
            <p:txBody>
              <a:bodyPr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 lastClr="FFFFFF"/>
                  </a:solidFill>
                  <a:effectLst/>
                  <a:uLnTx/>
                  <a:uFillTx/>
                  <a:latin typeface="Century Gothic"/>
                  <a:ea typeface="幼圆"/>
                  <a:cs typeface="+mn-cs"/>
                </a:endParaRPr>
              </a:p>
            </p:txBody>
          </p:sp>
          <p:cxnSp>
            <p:nvCxnSpPr>
              <p:cNvPr id="6" name="直接连接符 5"/>
              <p:cNvCxnSpPr/>
              <p:nvPr/>
            </p:nvCxnSpPr>
            <p:spPr>
              <a:xfrm>
                <a:off x="6434683" y="954806"/>
                <a:ext cx="987549" cy="0"/>
              </a:xfrm>
              <a:prstGeom prst="line">
                <a:avLst/>
              </a:prstGeom>
              <a:noFill/>
              <a:ln w="28575" cap="flat" cmpd="sng" algn="ctr">
                <a:solidFill>
                  <a:srgbClr val="545D79"/>
                </a:solidFill>
                <a:prstDash val="solid"/>
              </a:ln>
              <a:effectLst/>
            </p:spPr>
          </p:cxnSp>
        </p:grpSp>
      </p:grpSp>
      <p:sp>
        <p:nvSpPr>
          <p:cNvPr id="9" name="TextBox 6"/>
          <p:cNvSpPr txBox="1"/>
          <p:nvPr/>
        </p:nvSpPr>
        <p:spPr>
          <a:xfrm>
            <a:off x="1264198" y="230239"/>
            <a:ext cx="5194475" cy="646331"/>
          </a:xfrm>
          <a:prstGeom prst="rect">
            <a:avLst/>
          </a:prstGeom>
          <a:noFill/>
          <a:effectLst/>
        </p:spPr>
        <p:txBody>
          <a:bodyPr wrap="square">
            <a:spAutoFit/>
          </a:bodyPr>
          <a:lstStyle/>
          <a:p>
            <a:pPr>
              <a:defRPr/>
            </a:pPr>
            <a:r>
              <a:rPr lang="zh-CN" altLang="en-US" sz="3600" dirty="0">
                <a:ln w="6350">
                  <a:noFill/>
                </a:ln>
                <a:solidFill>
                  <a:srgbClr val="2E75B6"/>
                </a:solidFill>
                <a:latin typeface="迷你简菱心" panose="02010609000101010101" pitchFamily="49" charset="-122"/>
                <a:ea typeface="迷你简菱心" panose="02010609000101010101" pitchFamily="49" charset="-122"/>
              </a:rPr>
              <a:t>二、自我评价</a:t>
            </a:r>
          </a:p>
        </p:txBody>
      </p:sp>
      <p:sp>
        <p:nvSpPr>
          <p:cNvPr id="64" name="圆角矩形 63"/>
          <p:cNvSpPr/>
          <p:nvPr/>
        </p:nvSpPr>
        <p:spPr>
          <a:xfrm>
            <a:off x="1423106" y="1993082"/>
            <a:ext cx="2196758" cy="464139"/>
          </a:xfrm>
          <a:prstGeom prst="roundRect">
            <a:avLst/>
          </a:prstGeom>
          <a:solidFill>
            <a:srgbClr val="2E75B6"/>
          </a:soli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bg1"/>
                </a:solidFill>
                <a:latin typeface="方正尚酷简体" panose="03000509000000000000" pitchFamily="65" charset="-122"/>
                <a:ea typeface="方正尚酷简体" panose="03000509000000000000" pitchFamily="65" charset="-122"/>
              </a:rPr>
              <a:t>我的优势</a:t>
            </a:r>
            <a:endParaRPr lang="zh-CN" altLang="en-US" dirty="0">
              <a:solidFill>
                <a:schemeClr val="bg1"/>
              </a:solidFill>
              <a:latin typeface="方正尚酷简体" panose="03000509000000000000" pitchFamily="65" charset="-122"/>
              <a:ea typeface="方正尚酷简体" panose="03000509000000000000" pitchFamily="65" charset="-122"/>
            </a:endParaRPr>
          </a:p>
        </p:txBody>
      </p:sp>
      <p:grpSp>
        <p:nvGrpSpPr>
          <p:cNvPr id="65" name="组合 64"/>
          <p:cNvGrpSpPr/>
          <p:nvPr/>
        </p:nvGrpSpPr>
        <p:grpSpPr>
          <a:xfrm>
            <a:off x="4525645" y="3351986"/>
            <a:ext cx="3181350" cy="922834"/>
            <a:chOff x="4505325" y="3077666"/>
            <a:chExt cx="3181350" cy="922834"/>
          </a:xfrm>
        </p:grpSpPr>
        <p:sp>
          <p:nvSpPr>
            <p:cNvPr id="66" name="椭圆 65"/>
            <p:cNvSpPr/>
            <p:nvPr/>
          </p:nvSpPr>
          <p:spPr>
            <a:xfrm>
              <a:off x="4505325" y="3077666"/>
              <a:ext cx="922834" cy="922834"/>
            </a:xfrm>
            <a:prstGeom prst="ellipse">
              <a:avLst/>
            </a:prstGeom>
            <a:solidFill>
              <a:srgbClr val="2E75B6"/>
            </a:soli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a:t>添</a:t>
              </a:r>
            </a:p>
          </p:txBody>
        </p:sp>
        <p:sp>
          <p:nvSpPr>
            <p:cNvPr id="67" name="椭圆 66"/>
            <p:cNvSpPr/>
            <p:nvPr/>
          </p:nvSpPr>
          <p:spPr>
            <a:xfrm>
              <a:off x="5258164" y="3077666"/>
              <a:ext cx="922834" cy="922834"/>
            </a:xfrm>
            <a:prstGeom prst="ellipse">
              <a:avLst/>
            </a:prstGeom>
            <a:solidFill>
              <a:srgbClr val="2E75B6"/>
            </a:soli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a:t>加</a:t>
              </a:r>
            </a:p>
          </p:txBody>
        </p:sp>
        <p:sp>
          <p:nvSpPr>
            <p:cNvPr id="68" name="椭圆 67"/>
            <p:cNvSpPr/>
            <p:nvPr/>
          </p:nvSpPr>
          <p:spPr>
            <a:xfrm>
              <a:off x="6011002" y="3077666"/>
              <a:ext cx="922834" cy="922834"/>
            </a:xfrm>
            <a:prstGeom prst="ellipse">
              <a:avLst/>
            </a:prstGeom>
            <a:solidFill>
              <a:srgbClr val="2E75B6"/>
            </a:soli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a:t>标</a:t>
              </a:r>
            </a:p>
          </p:txBody>
        </p:sp>
        <p:sp>
          <p:nvSpPr>
            <p:cNvPr id="69" name="椭圆 68"/>
            <p:cNvSpPr/>
            <p:nvPr/>
          </p:nvSpPr>
          <p:spPr>
            <a:xfrm>
              <a:off x="6763841" y="3077666"/>
              <a:ext cx="922834" cy="922834"/>
            </a:xfrm>
            <a:prstGeom prst="ellipse">
              <a:avLst/>
            </a:prstGeom>
            <a:solidFill>
              <a:srgbClr val="2E75B6"/>
            </a:soli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a:t>题</a:t>
              </a:r>
            </a:p>
          </p:txBody>
        </p:sp>
      </p:grpSp>
      <p:sp>
        <p:nvSpPr>
          <p:cNvPr id="70" name="矩形 69"/>
          <p:cNvSpPr/>
          <p:nvPr/>
        </p:nvSpPr>
        <p:spPr>
          <a:xfrm>
            <a:off x="1423105" y="2359797"/>
            <a:ext cx="3445439" cy="10572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216000" rIns="0" bIns="216000" rtlCol="0" anchor="t" anchorCtr="0"/>
          <a:lstStyle/>
          <a:p>
            <a:pPr algn="just">
              <a:lnSpc>
                <a:spcPct val="130000"/>
              </a:lnSpc>
              <a:spcAft>
                <a:spcPts val="1200"/>
              </a:spcAft>
            </a:pPr>
            <a:r>
              <a:rPr lang="zh-CN" altLang="en-US" sz="1400" dirty="0">
                <a:solidFill>
                  <a:srgbClr val="3B3838"/>
                </a:solidFill>
                <a:latin typeface="方正兰亭细黑_GBK" panose="02000000000000000000" pitchFamily="2" charset="-122"/>
                <a:ea typeface="方正兰亭细黑_GBK" panose="02000000000000000000" pitchFamily="2" charset="-122"/>
              </a:rPr>
              <a:t>此处添加详细文本描述建议与标题相关并符合整体语言风格，语言描述尽量简洁生动。</a:t>
            </a:r>
            <a:endParaRPr lang="zh-CN" altLang="en-US" sz="1400" dirty="0">
              <a:solidFill>
                <a:srgbClr val="3B3838"/>
              </a:solidFill>
            </a:endParaRPr>
          </a:p>
          <a:p>
            <a:pPr algn="just">
              <a:lnSpc>
                <a:spcPct val="130000"/>
              </a:lnSpc>
            </a:pPr>
            <a:endParaRPr lang="zh-CN" altLang="en-US" sz="1400" dirty="0">
              <a:solidFill>
                <a:srgbClr val="3B3838"/>
              </a:solidFill>
            </a:endParaRPr>
          </a:p>
        </p:txBody>
      </p:sp>
      <p:sp>
        <p:nvSpPr>
          <p:cNvPr id="71" name="圆角矩形 70"/>
          <p:cNvSpPr/>
          <p:nvPr/>
        </p:nvSpPr>
        <p:spPr>
          <a:xfrm>
            <a:off x="8918756" y="1993082"/>
            <a:ext cx="2197662" cy="464139"/>
          </a:xfrm>
          <a:prstGeom prst="roundRect">
            <a:avLst/>
          </a:prstGeom>
          <a:solidFill>
            <a:srgbClr val="2E75B6"/>
          </a:soli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bg1"/>
                </a:solidFill>
                <a:latin typeface="方正尚酷简体" panose="03000509000000000000" pitchFamily="65" charset="-122"/>
                <a:ea typeface="方正尚酷简体" panose="03000509000000000000" pitchFamily="65" charset="-122"/>
              </a:rPr>
              <a:t>我的优势</a:t>
            </a:r>
            <a:endParaRPr lang="zh-CN" altLang="en-US" dirty="0">
              <a:solidFill>
                <a:schemeClr val="bg1"/>
              </a:solidFill>
              <a:latin typeface="方正尚酷简体" panose="03000509000000000000" pitchFamily="65" charset="-122"/>
              <a:ea typeface="方正尚酷简体" panose="03000509000000000000" pitchFamily="65" charset="-122"/>
            </a:endParaRPr>
          </a:p>
        </p:txBody>
      </p:sp>
      <p:sp>
        <p:nvSpPr>
          <p:cNvPr id="72" name="矩形 71"/>
          <p:cNvSpPr/>
          <p:nvPr/>
        </p:nvSpPr>
        <p:spPr>
          <a:xfrm>
            <a:off x="7670979" y="2359797"/>
            <a:ext cx="3445439" cy="10572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216000" rIns="0" bIns="216000" rtlCol="0" anchor="t" anchorCtr="0"/>
          <a:lstStyle/>
          <a:p>
            <a:pPr algn="just">
              <a:lnSpc>
                <a:spcPct val="130000"/>
              </a:lnSpc>
              <a:spcAft>
                <a:spcPts val="1200"/>
              </a:spcAft>
            </a:pPr>
            <a:r>
              <a:rPr lang="zh-CN" altLang="en-US" sz="1400" dirty="0">
                <a:solidFill>
                  <a:srgbClr val="3B3838"/>
                </a:solidFill>
                <a:latin typeface="方正兰亭细黑_GBK" panose="02000000000000000000" pitchFamily="2" charset="-122"/>
                <a:ea typeface="方正兰亭细黑_GBK" panose="02000000000000000000" pitchFamily="2" charset="-122"/>
              </a:rPr>
              <a:t>此处添加详细文本描述建议与标题相关并符合整体语言风格，语言描述尽量简洁生动。</a:t>
            </a:r>
            <a:endParaRPr lang="zh-CN" altLang="en-US" sz="1400" dirty="0">
              <a:solidFill>
                <a:srgbClr val="3B3838"/>
              </a:solidFill>
            </a:endParaRPr>
          </a:p>
          <a:p>
            <a:pPr algn="just">
              <a:lnSpc>
                <a:spcPct val="130000"/>
              </a:lnSpc>
            </a:pPr>
            <a:endParaRPr lang="zh-CN" altLang="en-US" sz="1400" dirty="0">
              <a:solidFill>
                <a:srgbClr val="3B3838"/>
              </a:solidFill>
            </a:endParaRPr>
          </a:p>
        </p:txBody>
      </p:sp>
      <p:sp>
        <p:nvSpPr>
          <p:cNvPr id="73" name="圆角矩形 72"/>
          <p:cNvSpPr/>
          <p:nvPr/>
        </p:nvSpPr>
        <p:spPr>
          <a:xfrm>
            <a:off x="1423106" y="4671151"/>
            <a:ext cx="2196758" cy="464139"/>
          </a:xfrm>
          <a:prstGeom prst="roundRect">
            <a:avLst/>
          </a:prstGeom>
          <a:solidFill>
            <a:srgbClr val="2E75B6"/>
          </a:soli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bg1"/>
                </a:solidFill>
                <a:latin typeface="方正尚酷简体" panose="03000509000000000000" pitchFamily="65" charset="-122"/>
                <a:ea typeface="方正尚酷简体" panose="03000509000000000000" pitchFamily="65" charset="-122"/>
              </a:rPr>
              <a:t>我的优势</a:t>
            </a:r>
            <a:endParaRPr lang="zh-CN" altLang="en-US" dirty="0">
              <a:solidFill>
                <a:schemeClr val="bg1"/>
              </a:solidFill>
              <a:latin typeface="方正尚酷简体" panose="03000509000000000000" pitchFamily="65" charset="-122"/>
              <a:ea typeface="方正尚酷简体" panose="03000509000000000000" pitchFamily="65" charset="-122"/>
            </a:endParaRPr>
          </a:p>
        </p:txBody>
      </p:sp>
      <p:sp>
        <p:nvSpPr>
          <p:cNvPr id="74" name="矩形 73"/>
          <p:cNvSpPr/>
          <p:nvPr/>
        </p:nvSpPr>
        <p:spPr>
          <a:xfrm>
            <a:off x="1423105" y="5037866"/>
            <a:ext cx="3445439" cy="10572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216000" rIns="0" bIns="216000" rtlCol="0" anchor="t" anchorCtr="0"/>
          <a:lstStyle/>
          <a:p>
            <a:pPr algn="just">
              <a:lnSpc>
                <a:spcPct val="130000"/>
              </a:lnSpc>
              <a:spcAft>
                <a:spcPts val="1200"/>
              </a:spcAft>
            </a:pPr>
            <a:r>
              <a:rPr lang="zh-CN" altLang="en-US" sz="1400" dirty="0">
                <a:solidFill>
                  <a:srgbClr val="3B3838"/>
                </a:solidFill>
                <a:latin typeface="方正兰亭细黑_GBK" panose="02000000000000000000" pitchFamily="2" charset="-122"/>
                <a:ea typeface="方正兰亭细黑_GBK" panose="02000000000000000000" pitchFamily="2" charset="-122"/>
              </a:rPr>
              <a:t>此处添加详细文本描述建议与标题相关并符合整体语言风格，语言描述尽量简洁生动。</a:t>
            </a:r>
            <a:endParaRPr lang="zh-CN" altLang="en-US" sz="1400" dirty="0">
              <a:solidFill>
                <a:srgbClr val="3B3838"/>
              </a:solidFill>
            </a:endParaRPr>
          </a:p>
          <a:p>
            <a:pPr algn="just">
              <a:lnSpc>
                <a:spcPct val="130000"/>
              </a:lnSpc>
            </a:pPr>
            <a:endParaRPr lang="zh-CN" altLang="en-US" sz="1400" dirty="0">
              <a:solidFill>
                <a:srgbClr val="3B3838"/>
              </a:solidFill>
            </a:endParaRPr>
          </a:p>
        </p:txBody>
      </p:sp>
      <p:sp>
        <p:nvSpPr>
          <p:cNvPr id="75" name="圆角矩形 74"/>
          <p:cNvSpPr/>
          <p:nvPr/>
        </p:nvSpPr>
        <p:spPr>
          <a:xfrm>
            <a:off x="8918756" y="4671151"/>
            <a:ext cx="2197662" cy="464139"/>
          </a:xfrm>
          <a:prstGeom prst="roundRect">
            <a:avLst/>
          </a:prstGeom>
          <a:solidFill>
            <a:srgbClr val="2E75B6"/>
          </a:soli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bg1"/>
                </a:solidFill>
                <a:latin typeface="方正尚酷简体" panose="03000509000000000000" pitchFamily="65" charset="-122"/>
                <a:ea typeface="方正尚酷简体" panose="03000509000000000000" pitchFamily="65" charset="-122"/>
              </a:rPr>
              <a:t>我的优势</a:t>
            </a:r>
            <a:endParaRPr lang="zh-CN" altLang="en-US" dirty="0">
              <a:solidFill>
                <a:schemeClr val="bg1"/>
              </a:solidFill>
              <a:latin typeface="方正尚酷简体" panose="03000509000000000000" pitchFamily="65" charset="-122"/>
              <a:ea typeface="方正尚酷简体" panose="03000509000000000000" pitchFamily="65" charset="-122"/>
            </a:endParaRPr>
          </a:p>
        </p:txBody>
      </p:sp>
      <p:sp>
        <p:nvSpPr>
          <p:cNvPr id="76" name="矩形 75"/>
          <p:cNvSpPr/>
          <p:nvPr/>
        </p:nvSpPr>
        <p:spPr>
          <a:xfrm>
            <a:off x="7670979" y="5037866"/>
            <a:ext cx="3445439" cy="10572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216000" rIns="0" bIns="216000" rtlCol="0" anchor="t" anchorCtr="0"/>
          <a:lstStyle/>
          <a:p>
            <a:pPr algn="just">
              <a:lnSpc>
                <a:spcPct val="130000"/>
              </a:lnSpc>
              <a:spcAft>
                <a:spcPts val="1200"/>
              </a:spcAft>
            </a:pPr>
            <a:r>
              <a:rPr lang="zh-CN" altLang="en-US" sz="1400" dirty="0">
                <a:solidFill>
                  <a:srgbClr val="3B3838"/>
                </a:solidFill>
                <a:latin typeface="方正兰亭细黑_GBK" panose="02000000000000000000" pitchFamily="2" charset="-122"/>
                <a:ea typeface="方正兰亭细黑_GBK" panose="02000000000000000000" pitchFamily="2" charset="-122"/>
              </a:rPr>
              <a:t>此处添加详细文本描述建议与标题相关并符合整体语言风格，语言描述尽量简洁生动。</a:t>
            </a:r>
            <a:endParaRPr lang="zh-CN" altLang="en-US" sz="1400" dirty="0">
              <a:solidFill>
                <a:srgbClr val="3B3838"/>
              </a:solidFill>
            </a:endParaRPr>
          </a:p>
          <a:p>
            <a:pPr algn="just">
              <a:lnSpc>
                <a:spcPct val="130000"/>
              </a:lnSpc>
            </a:pPr>
            <a:endParaRPr lang="zh-CN" altLang="en-US" sz="1400" dirty="0">
              <a:solidFill>
                <a:srgbClr val="3B3838"/>
              </a:solidFill>
            </a:endParaRPr>
          </a:p>
        </p:txBody>
      </p:sp>
      <p:grpSp>
        <p:nvGrpSpPr>
          <p:cNvPr id="77" name="组合 76"/>
          <p:cNvGrpSpPr/>
          <p:nvPr/>
        </p:nvGrpSpPr>
        <p:grpSpPr>
          <a:xfrm>
            <a:off x="1423105" y="1876106"/>
            <a:ext cx="9322001" cy="3927614"/>
            <a:chOff x="1402785" y="1601786"/>
            <a:chExt cx="9322001" cy="3927614"/>
          </a:xfrm>
        </p:grpSpPr>
        <p:cxnSp>
          <p:nvCxnSpPr>
            <p:cNvPr id="78" name="直接连接符 77"/>
            <p:cNvCxnSpPr/>
            <p:nvPr/>
          </p:nvCxnSpPr>
          <p:spPr>
            <a:xfrm>
              <a:off x="6096000" y="1601786"/>
              <a:ext cx="0" cy="1152525"/>
            </a:xfrm>
            <a:prstGeom prst="line">
              <a:avLst/>
            </a:prstGeom>
            <a:ln w="12700">
              <a:solidFill>
                <a:srgbClr val="2E75B6"/>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flipH="1">
              <a:off x="1402785" y="3539083"/>
              <a:ext cx="2731065" cy="0"/>
            </a:xfrm>
            <a:prstGeom prst="line">
              <a:avLst/>
            </a:prstGeom>
            <a:ln w="12700">
              <a:solidFill>
                <a:srgbClr val="2E75B6"/>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flipH="1">
              <a:off x="7993721" y="3539083"/>
              <a:ext cx="2731065" cy="0"/>
            </a:xfrm>
            <a:prstGeom prst="line">
              <a:avLst/>
            </a:prstGeom>
            <a:ln w="12700">
              <a:solidFill>
                <a:srgbClr val="2E75B6"/>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6096000" y="4376875"/>
              <a:ext cx="0" cy="1152525"/>
            </a:xfrm>
            <a:prstGeom prst="line">
              <a:avLst/>
            </a:prstGeom>
            <a:ln w="12700">
              <a:solidFill>
                <a:srgbClr val="2E75B6"/>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6730174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750" fill="hold"/>
                                        <p:tgtEl>
                                          <p:spTgt spid="2"/>
                                        </p:tgtEl>
                                        <p:attrNameLst>
                                          <p:attrName>ppt_w</p:attrName>
                                        </p:attrNameLst>
                                      </p:cBhvr>
                                      <p:tavLst>
                                        <p:tav tm="0">
                                          <p:val>
                                            <p:fltVal val="0"/>
                                          </p:val>
                                        </p:tav>
                                        <p:tav tm="100000">
                                          <p:val>
                                            <p:strVal val="#ppt_w"/>
                                          </p:val>
                                        </p:tav>
                                      </p:tavLst>
                                    </p:anim>
                                    <p:anim calcmode="lin" valueType="num">
                                      <p:cBhvr>
                                        <p:cTn id="8" dur="750" fill="hold"/>
                                        <p:tgtEl>
                                          <p:spTgt spid="2"/>
                                        </p:tgtEl>
                                        <p:attrNameLst>
                                          <p:attrName>ppt_h</p:attrName>
                                        </p:attrNameLst>
                                      </p:cBhvr>
                                      <p:tavLst>
                                        <p:tav tm="0">
                                          <p:val>
                                            <p:fltVal val="0"/>
                                          </p:val>
                                        </p:tav>
                                        <p:tav tm="100000">
                                          <p:val>
                                            <p:strVal val="#ppt_h"/>
                                          </p:val>
                                        </p:tav>
                                      </p:tavLst>
                                    </p:anim>
                                    <p:animEffect transition="in" filter="fade">
                                      <p:cBhvr>
                                        <p:cTn id="9" dur="750"/>
                                        <p:tgtEl>
                                          <p:spTgt spid="2"/>
                                        </p:tgtEl>
                                      </p:cBhvr>
                                    </p:animEffect>
                                  </p:childTnLst>
                                </p:cTn>
                              </p:par>
                            </p:childTnLst>
                          </p:cTn>
                        </p:par>
                        <p:par>
                          <p:cTn id="10" fill="hold">
                            <p:stCondLst>
                              <p:cond delay="750"/>
                            </p:stCondLst>
                            <p:childTnLst>
                              <p:par>
                                <p:cTn id="11" presetID="53" presetClass="entr" presetSubtype="16" fill="hold" grpId="0" nodeType="afterEffect">
                                  <p:stCondLst>
                                    <p:cond delay="0"/>
                                  </p:stCondLst>
                                  <p:iterate type="lt">
                                    <p:tmPct val="10000"/>
                                  </p:iterate>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animEffect transition="in" filter="fade">
                                      <p:cBhvr>
                                        <p:cTn id="15" dur="500"/>
                                        <p:tgtEl>
                                          <p:spTgt spid="9"/>
                                        </p:tgtEl>
                                      </p:cBhvr>
                                    </p:animEffect>
                                  </p:childTnLst>
                                </p:cTn>
                              </p:par>
                            </p:childTnLst>
                          </p:cTn>
                        </p:par>
                        <p:par>
                          <p:cTn id="16" fill="hold">
                            <p:stCondLst>
                              <p:cond delay="1500"/>
                            </p:stCondLst>
                            <p:childTnLst>
                              <p:par>
                                <p:cTn id="17" presetID="52" presetClass="entr" presetSubtype="0" fill="hold" nodeType="afterEffect">
                                  <p:stCondLst>
                                    <p:cond delay="0"/>
                                  </p:stCondLst>
                                  <p:childTnLst>
                                    <p:set>
                                      <p:cBhvr>
                                        <p:cTn id="18" dur="1" fill="hold">
                                          <p:stCondLst>
                                            <p:cond delay="0"/>
                                          </p:stCondLst>
                                        </p:cTn>
                                        <p:tgtEl>
                                          <p:spTgt spid="65"/>
                                        </p:tgtEl>
                                        <p:attrNameLst>
                                          <p:attrName>style.visibility</p:attrName>
                                        </p:attrNameLst>
                                      </p:cBhvr>
                                      <p:to>
                                        <p:strVal val="visible"/>
                                      </p:to>
                                    </p:set>
                                    <p:animScale>
                                      <p:cBhvr>
                                        <p:cTn id="19" dur="1000" decel="50000" fill="hold">
                                          <p:stCondLst>
                                            <p:cond delay="0"/>
                                          </p:stCondLst>
                                        </p:cTn>
                                        <p:tgtEl>
                                          <p:spTgt spid="6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0" dur="1000" decel="50000" fill="hold">
                                          <p:stCondLst>
                                            <p:cond delay="0"/>
                                          </p:stCondLst>
                                        </p:cTn>
                                        <p:tgtEl>
                                          <p:spTgt spid="65"/>
                                        </p:tgtEl>
                                        <p:attrNameLst>
                                          <p:attrName>ppt_x</p:attrName>
                                          <p:attrName>ppt_y</p:attrName>
                                        </p:attrNameLst>
                                      </p:cBhvr>
                                    </p:animMotion>
                                    <p:animEffect transition="in" filter="fade">
                                      <p:cBhvr>
                                        <p:cTn id="21" dur="1000"/>
                                        <p:tgtEl>
                                          <p:spTgt spid="65"/>
                                        </p:tgtEl>
                                      </p:cBhvr>
                                    </p:animEffect>
                                  </p:childTnLst>
                                </p:cTn>
                              </p:par>
                            </p:childTnLst>
                          </p:cTn>
                        </p:par>
                        <p:par>
                          <p:cTn id="22" fill="hold">
                            <p:stCondLst>
                              <p:cond delay="2500"/>
                            </p:stCondLst>
                            <p:childTnLst>
                              <p:par>
                                <p:cTn id="23" presetID="53" presetClass="entr" presetSubtype="16" fill="hold" nodeType="afterEffect">
                                  <p:stCondLst>
                                    <p:cond delay="0"/>
                                  </p:stCondLst>
                                  <p:childTnLst>
                                    <p:set>
                                      <p:cBhvr>
                                        <p:cTn id="24" dur="1" fill="hold">
                                          <p:stCondLst>
                                            <p:cond delay="0"/>
                                          </p:stCondLst>
                                        </p:cTn>
                                        <p:tgtEl>
                                          <p:spTgt spid="77"/>
                                        </p:tgtEl>
                                        <p:attrNameLst>
                                          <p:attrName>style.visibility</p:attrName>
                                        </p:attrNameLst>
                                      </p:cBhvr>
                                      <p:to>
                                        <p:strVal val="visible"/>
                                      </p:to>
                                    </p:set>
                                    <p:anim calcmode="lin" valueType="num">
                                      <p:cBhvr>
                                        <p:cTn id="25" dur="500" fill="hold"/>
                                        <p:tgtEl>
                                          <p:spTgt spid="77"/>
                                        </p:tgtEl>
                                        <p:attrNameLst>
                                          <p:attrName>ppt_w</p:attrName>
                                        </p:attrNameLst>
                                      </p:cBhvr>
                                      <p:tavLst>
                                        <p:tav tm="0">
                                          <p:val>
                                            <p:fltVal val="0"/>
                                          </p:val>
                                        </p:tav>
                                        <p:tav tm="100000">
                                          <p:val>
                                            <p:strVal val="#ppt_w"/>
                                          </p:val>
                                        </p:tav>
                                      </p:tavLst>
                                    </p:anim>
                                    <p:anim calcmode="lin" valueType="num">
                                      <p:cBhvr>
                                        <p:cTn id="26" dur="500" fill="hold"/>
                                        <p:tgtEl>
                                          <p:spTgt spid="77"/>
                                        </p:tgtEl>
                                        <p:attrNameLst>
                                          <p:attrName>ppt_h</p:attrName>
                                        </p:attrNameLst>
                                      </p:cBhvr>
                                      <p:tavLst>
                                        <p:tav tm="0">
                                          <p:val>
                                            <p:fltVal val="0"/>
                                          </p:val>
                                        </p:tav>
                                        <p:tav tm="100000">
                                          <p:val>
                                            <p:strVal val="#ppt_h"/>
                                          </p:val>
                                        </p:tav>
                                      </p:tavLst>
                                    </p:anim>
                                    <p:animEffect transition="in" filter="fade">
                                      <p:cBhvr>
                                        <p:cTn id="27" dur="500"/>
                                        <p:tgtEl>
                                          <p:spTgt spid="77"/>
                                        </p:tgtEl>
                                      </p:cBhvr>
                                    </p:animEffect>
                                  </p:childTnLst>
                                </p:cTn>
                              </p:par>
                            </p:childTnLst>
                          </p:cTn>
                        </p:par>
                        <p:par>
                          <p:cTn id="28" fill="hold">
                            <p:stCondLst>
                              <p:cond delay="3000"/>
                            </p:stCondLst>
                            <p:childTnLst>
                              <p:par>
                                <p:cTn id="29" presetID="42" presetClass="entr" presetSubtype="0" fill="hold" grpId="0" nodeType="afterEffect">
                                  <p:stCondLst>
                                    <p:cond delay="0"/>
                                  </p:stCondLst>
                                  <p:childTnLst>
                                    <p:set>
                                      <p:cBhvr>
                                        <p:cTn id="30" dur="1" fill="hold">
                                          <p:stCondLst>
                                            <p:cond delay="0"/>
                                          </p:stCondLst>
                                        </p:cTn>
                                        <p:tgtEl>
                                          <p:spTgt spid="64"/>
                                        </p:tgtEl>
                                        <p:attrNameLst>
                                          <p:attrName>style.visibility</p:attrName>
                                        </p:attrNameLst>
                                      </p:cBhvr>
                                      <p:to>
                                        <p:strVal val="visible"/>
                                      </p:to>
                                    </p:set>
                                    <p:animEffect transition="in" filter="fade">
                                      <p:cBhvr>
                                        <p:cTn id="31" dur="1000"/>
                                        <p:tgtEl>
                                          <p:spTgt spid="64"/>
                                        </p:tgtEl>
                                      </p:cBhvr>
                                    </p:animEffect>
                                    <p:anim calcmode="lin" valueType="num">
                                      <p:cBhvr>
                                        <p:cTn id="32" dur="1000" fill="hold"/>
                                        <p:tgtEl>
                                          <p:spTgt spid="64"/>
                                        </p:tgtEl>
                                        <p:attrNameLst>
                                          <p:attrName>ppt_x</p:attrName>
                                        </p:attrNameLst>
                                      </p:cBhvr>
                                      <p:tavLst>
                                        <p:tav tm="0">
                                          <p:val>
                                            <p:strVal val="#ppt_x"/>
                                          </p:val>
                                        </p:tav>
                                        <p:tav tm="100000">
                                          <p:val>
                                            <p:strVal val="#ppt_x"/>
                                          </p:val>
                                        </p:tav>
                                      </p:tavLst>
                                    </p:anim>
                                    <p:anim calcmode="lin" valueType="num">
                                      <p:cBhvr>
                                        <p:cTn id="33" dur="1000" fill="hold"/>
                                        <p:tgtEl>
                                          <p:spTgt spid="64"/>
                                        </p:tgtEl>
                                        <p:attrNameLst>
                                          <p:attrName>ppt_y</p:attrName>
                                        </p:attrNameLst>
                                      </p:cBhvr>
                                      <p:tavLst>
                                        <p:tav tm="0">
                                          <p:val>
                                            <p:strVal val="#ppt_y+.1"/>
                                          </p:val>
                                        </p:tav>
                                        <p:tav tm="100000">
                                          <p:val>
                                            <p:strVal val="#ppt_y"/>
                                          </p:val>
                                        </p:tav>
                                      </p:tavLst>
                                    </p:anim>
                                  </p:childTnLst>
                                </p:cTn>
                              </p:par>
                            </p:childTnLst>
                          </p:cTn>
                        </p:par>
                        <p:par>
                          <p:cTn id="34" fill="hold">
                            <p:stCondLst>
                              <p:cond delay="4000"/>
                            </p:stCondLst>
                            <p:childTnLst>
                              <p:par>
                                <p:cTn id="35" presetID="1" presetClass="entr" presetSubtype="0" fill="hold" grpId="0" nodeType="afterEffect">
                                  <p:stCondLst>
                                    <p:cond delay="0"/>
                                  </p:stCondLst>
                                  <p:iterate type="lt">
                                    <p:tmAbs val="50"/>
                                  </p:iterate>
                                  <p:childTnLst>
                                    <p:set>
                                      <p:cBhvr>
                                        <p:cTn id="36" dur="1" fill="hold">
                                          <p:stCondLst>
                                            <p:cond delay="0"/>
                                          </p:stCondLst>
                                        </p:cTn>
                                        <p:tgtEl>
                                          <p:spTgt spid="70"/>
                                        </p:tgtEl>
                                        <p:attrNameLst>
                                          <p:attrName>style.visibility</p:attrName>
                                        </p:attrNameLst>
                                      </p:cBhvr>
                                      <p:to>
                                        <p:strVal val="visible"/>
                                      </p:to>
                                    </p:set>
                                  </p:childTnLst>
                                </p:cTn>
                              </p:par>
                            </p:childTnLst>
                          </p:cTn>
                        </p:par>
                        <p:par>
                          <p:cTn id="37" fill="hold">
                            <p:stCondLst>
                              <p:cond delay="5851"/>
                            </p:stCondLst>
                            <p:childTnLst>
                              <p:par>
                                <p:cTn id="38" presetID="42" presetClass="entr" presetSubtype="0" fill="hold" grpId="0" nodeType="afterEffect">
                                  <p:stCondLst>
                                    <p:cond delay="0"/>
                                  </p:stCondLst>
                                  <p:childTnLst>
                                    <p:set>
                                      <p:cBhvr>
                                        <p:cTn id="39" dur="1" fill="hold">
                                          <p:stCondLst>
                                            <p:cond delay="0"/>
                                          </p:stCondLst>
                                        </p:cTn>
                                        <p:tgtEl>
                                          <p:spTgt spid="71"/>
                                        </p:tgtEl>
                                        <p:attrNameLst>
                                          <p:attrName>style.visibility</p:attrName>
                                        </p:attrNameLst>
                                      </p:cBhvr>
                                      <p:to>
                                        <p:strVal val="visible"/>
                                      </p:to>
                                    </p:set>
                                    <p:animEffect transition="in" filter="fade">
                                      <p:cBhvr>
                                        <p:cTn id="40" dur="1000"/>
                                        <p:tgtEl>
                                          <p:spTgt spid="71"/>
                                        </p:tgtEl>
                                      </p:cBhvr>
                                    </p:animEffect>
                                    <p:anim calcmode="lin" valueType="num">
                                      <p:cBhvr>
                                        <p:cTn id="41" dur="1000" fill="hold"/>
                                        <p:tgtEl>
                                          <p:spTgt spid="71"/>
                                        </p:tgtEl>
                                        <p:attrNameLst>
                                          <p:attrName>ppt_x</p:attrName>
                                        </p:attrNameLst>
                                      </p:cBhvr>
                                      <p:tavLst>
                                        <p:tav tm="0">
                                          <p:val>
                                            <p:strVal val="#ppt_x"/>
                                          </p:val>
                                        </p:tav>
                                        <p:tav tm="100000">
                                          <p:val>
                                            <p:strVal val="#ppt_x"/>
                                          </p:val>
                                        </p:tav>
                                      </p:tavLst>
                                    </p:anim>
                                    <p:anim calcmode="lin" valueType="num">
                                      <p:cBhvr>
                                        <p:cTn id="42" dur="1000" fill="hold"/>
                                        <p:tgtEl>
                                          <p:spTgt spid="71"/>
                                        </p:tgtEl>
                                        <p:attrNameLst>
                                          <p:attrName>ppt_y</p:attrName>
                                        </p:attrNameLst>
                                      </p:cBhvr>
                                      <p:tavLst>
                                        <p:tav tm="0">
                                          <p:val>
                                            <p:strVal val="#ppt_y+.1"/>
                                          </p:val>
                                        </p:tav>
                                        <p:tav tm="100000">
                                          <p:val>
                                            <p:strVal val="#ppt_y"/>
                                          </p:val>
                                        </p:tav>
                                      </p:tavLst>
                                    </p:anim>
                                  </p:childTnLst>
                                </p:cTn>
                              </p:par>
                            </p:childTnLst>
                          </p:cTn>
                        </p:par>
                        <p:par>
                          <p:cTn id="43" fill="hold">
                            <p:stCondLst>
                              <p:cond delay="6851"/>
                            </p:stCondLst>
                            <p:childTnLst>
                              <p:par>
                                <p:cTn id="44" presetID="1" presetClass="entr" presetSubtype="0" fill="hold" grpId="0" nodeType="afterEffect">
                                  <p:stCondLst>
                                    <p:cond delay="0"/>
                                  </p:stCondLst>
                                  <p:iterate type="lt">
                                    <p:tmAbs val="50"/>
                                  </p:iterate>
                                  <p:childTnLst>
                                    <p:set>
                                      <p:cBhvr>
                                        <p:cTn id="45" dur="1" fill="hold">
                                          <p:stCondLst>
                                            <p:cond delay="0"/>
                                          </p:stCondLst>
                                        </p:cTn>
                                        <p:tgtEl>
                                          <p:spTgt spid="72"/>
                                        </p:tgtEl>
                                        <p:attrNameLst>
                                          <p:attrName>style.visibility</p:attrName>
                                        </p:attrNameLst>
                                      </p:cBhvr>
                                      <p:to>
                                        <p:strVal val="visible"/>
                                      </p:to>
                                    </p:set>
                                  </p:childTnLst>
                                </p:cTn>
                              </p:par>
                            </p:childTnLst>
                          </p:cTn>
                        </p:par>
                        <p:par>
                          <p:cTn id="46" fill="hold">
                            <p:stCondLst>
                              <p:cond delay="8702"/>
                            </p:stCondLst>
                            <p:childTnLst>
                              <p:par>
                                <p:cTn id="47" presetID="42" presetClass="entr" presetSubtype="0" fill="hold" grpId="0" nodeType="afterEffect">
                                  <p:stCondLst>
                                    <p:cond delay="0"/>
                                  </p:stCondLst>
                                  <p:childTnLst>
                                    <p:set>
                                      <p:cBhvr>
                                        <p:cTn id="48" dur="1" fill="hold">
                                          <p:stCondLst>
                                            <p:cond delay="0"/>
                                          </p:stCondLst>
                                        </p:cTn>
                                        <p:tgtEl>
                                          <p:spTgt spid="73"/>
                                        </p:tgtEl>
                                        <p:attrNameLst>
                                          <p:attrName>style.visibility</p:attrName>
                                        </p:attrNameLst>
                                      </p:cBhvr>
                                      <p:to>
                                        <p:strVal val="visible"/>
                                      </p:to>
                                    </p:set>
                                    <p:animEffect transition="in" filter="fade">
                                      <p:cBhvr>
                                        <p:cTn id="49" dur="1000"/>
                                        <p:tgtEl>
                                          <p:spTgt spid="73"/>
                                        </p:tgtEl>
                                      </p:cBhvr>
                                    </p:animEffect>
                                    <p:anim calcmode="lin" valueType="num">
                                      <p:cBhvr>
                                        <p:cTn id="50" dur="1000" fill="hold"/>
                                        <p:tgtEl>
                                          <p:spTgt spid="73"/>
                                        </p:tgtEl>
                                        <p:attrNameLst>
                                          <p:attrName>ppt_x</p:attrName>
                                        </p:attrNameLst>
                                      </p:cBhvr>
                                      <p:tavLst>
                                        <p:tav tm="0">
                                          <p:val>
                                            <p:strVal val="#ppt_x"/>
                                          </p:val>
                                        </p:tav>
                                        <p:tav tm="100000">
                                          <p:val>
                                            <p:strVal val="#ppt_x"/>
                                          </p:val>
                                        </p:tav>
                                      </p:tavLst>
                                    </p:anim>
                                    <p:anim calcmode="lin" valueType="num">
                                      <p:cBhvr>
                                        <p:cTn id="51" dur="1000" fill="hold"/>
                                        <p:tgtEl>
                                          <p:spTgt spid="73"/>
                                        </p:tgtEl>
                                        <p:attrNameLst>
                                          <p:attrName>ppt_y</p:attrName>
                                        </p:attrNameLst>
                                      </p:cBhvr>
                                      <p:tavLst>
                                        <p:tav tm="0">
                                          <p:val>
                                            <p:strVal val="#ppt_y+.1"/>
                                          </p:val>
                                        </p:tav>
                                        <p:tav tm="100000">
                                          <p:val>
                                            <p:strVal val="#ppt_y"/>
                                          </p:val>
                                        </p:tav>
                                      </p:tavLst>
                                    </p:anim>
                                  </p:childTnLst>
                                </p:cTn>
                              </p:par>
                            </p:childTnLst>
                          </p:cTn>
                        </p:par>
                        <p:par>
                          <p:cTn id="52" fill="hold">
                            <p:stCondLst>
                              <p:cond delay="9702"/>
                            </p:stCondLst>
                            <p:childTnLst>
                              <p:par>
                                <p:cTn id="53" presetID="1" presetClass="entr" presetSubtype="0" fill="hold" grpId="0" nodeType="afterEffect">
                                  <p:stCondLst>
                                    <p:cond delay="0"/>
                                  </p:stCondLst>
                                  <p:iterate type="lt">
                                    <p:tmAbs val="50"/>
                                  </p:iterate>
                                  <p:childTnLst>
                                    <p:set>
                                      <p:cBhvr>
                                        <p:cTn id="54" dur="1" fill="hold">
                                          <p:stCondLst>
                                            <p:cond delay="0"/>
                                          </p:stCondLst>
                                        </p:cTn>
                                        <p:tgtEl>
                                          <p:spTgt spid="74"/>
                                        </p:tgtEl>
                                        <p:attrNameLst>
                                          <p:attrName>style.visibility</p:attrName>
                                        </p:attrNameLst>
                                      </p:cBhvr>
                                      <p:to>
                                        <p:strVal val="visible"/>
                                      </p:to>
                                    </p:set>
                                  </p:childTnLst>
                                </p:cTn>
                              </p:par>
                            </p:childTnLst>
                          </p:cTn>
                        </p:par>
                        <p:par>
                          <p:cTn id="55" fill="hold">
                            <p:stCondLst>
                              <p:cond delay="11553"/>
                            </p:stCondLst>
                            <p:childTnLst>
                              <p:par>
                                <p:cTn id="56" presetID="42" presetClass="entr" presetSubtype="0" fill="hold" grpId="0" nodeType="afterEffect">
                                  <p:stCondLst>
                                    <p:cond delay="0"/>
                                  </p:stCondLst>
                                  <p:childTnLst>
                                    <p:set>
                                      <p:cBhvr>
                                        <p:cTn id="57" dur="1" fill="hold">
                                          <p:stCondLst>
                                            <p:cond delay="0"/>
                                          </p:stCondLst>
                                        </p:cTn>
                                        <p:tgtEl>
                                          <p:spTgt spid="75"/>
                                        </p:tgtEl>
                                        <p:attrNameLst>
                                          <p:attrName>style.visibility</p:attrName>
                                        </p:attrNameLst>
                                      </p:cBhvr>
                                      <p:to>
                                        <p:strVal val="visible"/>
                                      </p:to>
                                    </p:set>
                                    <p:animEffect transition="in" filter="fade">
                                      <p:cBhvr>
                                        <p:cTn id="58" dur="1000"/>
                                        <p:tgtEl>
                                          <p:spTgt spid="75"/>
                                        </p:tgtEl>
                                      </p:cBhvr>
                                    </p:animEffect>
                                    <p:anim calcmode="lin" valueType="num">
                                      <p:cBhvr>
                                        <p:cTn id="59" dur="1000" fill="hold"/>
                                        <p:tgtEl>
                                          <p:spTgt spid="75"/>
                                        </p:tgtEl>
                                        <p:attrNameLst>
                                          <p:attrName>ppt_x</p:attrName>
                                        </p:attrNameLst>
                                      </p:cBhvr>
                                      <p:tavLst>
                                        <p:tav tm="0">
                                          <p:val>
                                            <p:strVal val="#ppt_x"/>
                                          </p:val>
                                        </p:tav>
                                        <p:tav tm="100000">
                                          <p:val>
                                            <p:strVal val="#ppt_x"/>
                                          </p:val>
                                        </p:tav>
                                      </p:tavLst>
                                    </p:anim>
                                    <p:anim calcmode="lin" valueType="num">
                                      <p:cBhvr>
                                        <p:cTn id="60" dur="1000" fill="hold"/>
                                        <p:tgtEl>
                                          <p:spTgt spid="75"/>
                                        </p:tgtEl>
                                        <p:attrNameLst>
                                          <p:attrName>ppt_y</p:attrName>
                                        </p:attrNameLst>
                                      </p:cBhvr>
                                      <p:tavLst>
                                        <p:tav tm="0">
                                          <p:val>
                                            <p:strVal val="#ppt_y+.1"/>
                                          </p:val>
                                        </p:tav>
                                        <p:tav tm="100000">
                                          <p:val>
                                            <p:strVal val="#ppt_y"/>
                                          </p:val>
                                        </p:tav>
                                      </p:tavLst>
                                    </p:anim>
                                  </p:childTnLst>
                                </p:cTn>
                              </p:par>
                            </p:childTnLst>
                          </p:cTn>
                        </p:par>
                        <p:par>
                          <p:cTn id="61" fill="hold">
                            <p:stCondLst>
                              <p:cond delay="12553"/>
                            </p:stCondLst>
                            <p:childTnLst>
                              <p:par>
                                <p:cTn id="62" presetID="1" presetClass="entr" presetSubtype="0" fill="hold" grpId="0" nodeType="afterEffect">
                                  <p:stCondLst>
                                    <p:cond delay="0"/>
                                  </p:stCondLst>
                                  <p:iterate type="lt">
                                    <p:tmAbs val="50"/>
                                  </p:iterate>
                                  <p:childTnLst>
                                    <p:set>
                                      <p:cBhvr>
                                        <p:cTn id="63"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64" grpId="0" animBg="1"/>
      <p:bldP spid="70" grpId="0"/>
      <p:bldP spid="71" grpId="0" animBg="1"/>
      <p:bldP spid="72" grpId="0"/>
      <p:bldP spid="73" grpId="0" animBg="1"/>
      <p:bldP spid="74" grpId="0"/>
      <p:bldP spid="75" grpId="0" animBg="1"/>
      <p:bldP spid="7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9829320">
            <a:off x="484673" y="229112"/>
            <a:ext cx="648587" cy="648587"/>
            <a:chOff x="4482708" y="3301238"/>
            <a:chExt cx="661162" cy="661162"/>
          </a:xfrm>
        </p:grpSpPr>
        <p:grpSp>
          <p:nvGrpSpPr>
            <p:cNvPr id="3" name="组合 2"/>
            <p:cNvGrpSpPr/>
            <p:nvPr/>
          </p:nvGrpSpPr>
          <p:grpSpPr>
            <a:xfrm>
              <a:off x="4482708" y="3301238"/>
              <a:ext cx="661162" cy="661162"/>
              <a:chOff x="775780" y="771550"/>
              <a:chExt cx="1852004" cy="1852004"/>
            </a:xfrm>
          </p:grpSpPr>
          <p:sp>
            <p:nvSpPr>
              <p:cNvPr id="7" name="椭圆 6"/>
              <p:cNvSpPr/>
              <p:nvPr/>
            </p:nvSpPr>
            <p:spPr>
              <a:xfrm>
                <a:off x="775780" y="771550"/>
                <a:ext cx="1852004" cy="1852004"/>
              </a:xfrm>
              <a:prstGeom prst="ellipse">
                <a:avLst/>
              </a:prstGeom>
              <a:solidFill>
                <a:srgbClr val="2E75B6"/>
              </a:soli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a:ea typeface="微软雅黑"/>
                </a:endParaRPr>
              </a:p>
            </p:txBody>
          </p:sp>
          <p:sp>
            <p:nvSpPr>
              <p:cNvPr id="8" name="椭圆 7"/>
              <p:cNvSpPr/>
              <p:nvPr/>
            </p:nvSpPr>
            <p:spPr>
              <a:xfrm>
                <a:off x="1007828" y="1003597"/>
                <a:ext cx="1387908" cy="1387908"/>
              </a:xfrm>
              <a:prstGeom prst="ellipse">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rgbClr val="FFFFFF"/>
                  </a:solidFill>
                  <a:latin typeface="Agency FB" panose="020B0503020202020204" pitchFamily="34" charset="0"/>
                </a:endParaRPr>
              </a:p>
            </p:txBody>
          </p:sp>
        </p:grpSp>
        <p:grpSp>
          <p:nvGrpSpPr>
            <p:cNvPr id="4" name="组合 3"/>
            <p:cNvGrpSpPr/>
            <p:nvPr/>
          </p:nvGrpSpPr>
          <p:grpSpPr>
            <a:xfrm>
              <a:off x="4679943" y="3516067"/>
              <a:ext cx="266691" cy="231503"/>
              <a:chOff x="6434683" y="510993"/>
              <a:chExt cx="987549" cy="857250"/>
            </a:xfrm>
          </p:grpSpPr>
          <p:sp>
            <p:nvSpPr>
              <p:cNvPr id="5" name="任意多边形 88"/>
              <p:cNvSpPr/>
              <p:nvPr/>
            </p:nvSpPr>
            <p:spPr>
              <a:xfrm>
                <a:off x="6978347" y="510993"/>
                <a:ext cx="438150" cy="857250"/>
              </a:xfrm>
              <a:custGeom>
                <a:avLst/>
                <a:gdLst>
                  <a:gd name="connsiteX0" fmla="*/ 0 w 438150"/>
                  <a:gd name="connsiteY0" fmla="*/ 0 h 857250"/>
                  <a:gd name="connsiteX1" fmla="*/ 438150 w 438150"/>
                  <a:gd name="connsiteY1" fmla="*/ 438150 h 857250"/>
                  <a:gd name="connsiteX2" fmla="*/ 19050 w 438150"/>
                  <a:gd name="connsiteY2" fmla="*/ 857250 h 857250"/>
                </a:gdLst>
                <a:ahLst/>
                <a:cxnLst>
                  <a:cxn ang="0">
                    <a:pos x="connsiteX0" y="connsiteY0"/>
                  </a:cxn>
                  <a:cxn ang="0">
                    <a:pos x="connsiteX1" y="connsiteY1"/>
                  </a:cxn>
                  <a:cxn ang="0">
                    <a:pos x="connsiteX2" y="connsiteY2"/>
                  </a:cxn>
                </a:cxnLst>
                <a:rect l="l" t="t" r="r" b="b"/>
                <a:pathLst>
                  <a:path w="438150" h="857250">
                    <a:moveTo>
                      <a:pt x="0" y="0"/>
                    </a:moveTo>
                    <a:lnTo>
                      <a:pt x="438150" y="438150"/>
                    </a:lnTo>
                    <a:lnTo>
                      <a:pt x="19050" y="857250"/>
                    </a:lnTo>
                  </a:path>
                </a:pathLst>
              </a:custGeom>
              <a:noFill/>
              <a:ln w="28575" cap="flat" cmpd="sng" algn="ctr">
                <a:solidFill>
                  <a:srgbClr val="545D79"/>
                </a:solidFill>
                <a:prstDash val="solid"/>
              </a:ln>
              <a:effectLst/>
            </p:spPr>
            <p:txBody>
              <a:bodyPr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 lastClr="FFFFFF"/>
                  </a:solidFill>
                  <a:effectLst/>
                  <a:uLnTx/>
                  <a:uFillTx/>
                  <a:latin typeface="Century Gothic"/>
                  <a:ea typeface="幼圆"/>
                  <a:cs typeface="+mn-cs"/>
                </a:endParaRPr>
              </a:p>
            </p:txBody>
          </p:sp>
          <p:cxnSp>
            <p:nvCxnSpPr>
              <p:cNvPr id="6" name="直接连接符 5"/>
              <p:cNvCxnSpPr/>
              <p:nvPr/>
            </p:nvCxnSpPr>
            <p:spPr>
              <a:xfrm>
                <a:off x="6434683" y="954806"/>
                <a:ext cx="987549" cy="0"/>
              </a:xfrm>
              <a:prstGeom prst="line">
                <a:avLst/>
              </a:prstGeom>
              <a:noFill/>
              <a:ln w="28575" cap="flat" cmpd="sng" algn="ctr">
                <a:solidFill>
                  <a:srgbClr val="545D79"/>
                </a:solidFill>
                <a:prstDash val="solid"/>
              </a:ln>
              <a:effectLst/>
            </p:spPr>
          </p:cxnSp>
        </p:grpSp>
      </p:grpSp>
      <p:sp>
        <p:nvSpPr>
          <p:cNvPr id="9" name="TextBox 6"/>
          <p:cNvSpPr txBox="1"/>
          <p:nvPr/>
        </p:nvSpPr>
        <p:spPr>
          <a:xfrm>
            <a:off x="1264198" y="230239"/>
            <a:ext cx="5194475" cy="646331"/>
          </a:xfrm>
          <a:prstGeom prst="rect">
            <a:avLst/>
          </a:prstGeom>
          <a:noFill/>
          <a:effectLst/>
        </p:spPr>
        <p:txBody>
          <a:bodyPr wrap="square">
            <a:spAutoFit/>
          </a:bodyPr>
          <a:lstStyle/>
          <a:p>
            <a:pPr>
              <a:defRPr/>
            </a:pPr>
            <a:r>
              <a:rPr lang="zh-CN" altLang="en-US" sz="3600" dirty="0">
                <a:ln w="6350">
                  <a:noFill/>
                </a:ln>
                <a:solidFill>
                  <a:srgbClr val="2E75B6"/>
                </a:solidFill>
                <a:latin typeface="迷你简菱心" panose="02010609000101010101" pitchFamily="49" charset="-122"/>
                <a:ea typeface="迷你简菱心" panose="02010609000101010101" pitchFamily="49" charset="-122"/>
              </a:rPr>
              <a:t>二、自我评价</a:t>
            </a:r>
          </a:p>
        </p:txBody>
      </p:sp>
      <p:grpSp>
        <p:nvGrpSpPr>
          <p:cNvPr id="10" name="Group 50"/>
          <p:cNvGrpSpPr/>
          <p:nvPr/>
        </p:nvGrpSpPr>
        <p:grpSpPr>
          <a:xfrm>
            <a:off x="2463801" y="1794439"/>
            <a:ext cx="3566184" cy="1485276"/>
            <a:chOff x="1847851" y="1398216"/>
            <a:chExt cx="2674638" cy="1113957"/>
          </a:xfrm>
        </p:grpSpPr>
        <p:sp>
          <p:nvSpPr>
            <p:cNvPr id="11" name="Flowchart: Merge 18"/>
            <p:cNvSpPr/>
            <p:nvPr/>
          </p:nvSpPr>
          <p:spPr>
            <a:xfrm rot="4500000">
              <a:off x="2609410" y="936612"/>
              <a:ext cx="814002" cy="2337120"/>
            </a:xfrm>
            <a:prstGeom prst="flowChartMerge">
              <a:avLst/>
            </a:prstGeom>
            <a:solidFill>
              <a:srgbClr val="2E75B6"/>
            </a:soli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6" dirty="0"/>
            </a:p>
          </p:txBody>
        </p:sp>
        <p:sp>
          <p:nvSpPr>
            <p:cNvPr id="12" name="Oval 27"/>
            <p:cNvSpPr/>
            <p:nvPr/>
          </p:nvSpPr>
          <p:spPr>
            <a:xfrm>
              <a:off x="3702473" y="1398216"/>
              <a:ext cx="820016" cy="820016"/>
            </a:xfrm>
            <a:prstGeom prst="ellipse">
              <a:avLst/>
            </a:prstGeom>
            <a:solidFill>
              <a:srgbClr val="2E75B6"/>
            </a:soli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6" dirty="0"/>
            </a:p>
          </p:txBody>
        </p:sp>
        <p:sp>
          <p:nvSpPr>
            <p:cNvPr id="13" name="Freeform 34"/>
            <p:cNvSpPr>
              <a:spLocks noEditPoints="1"/>
            </p:cNvSpPr>
            <p:nvPr/>
          </p:nvSpPr>
          <p:spPr bwMode="auto">
            <a:xfrm>
              <a:off x="3964453" y="1680807"/>
              <a:ext cx="296056" cy="254834"/>
            </a:xfrm>
            <a:custGeom>
              <a:avLst/>
              <a:gdLst/>
              <a:ahLst/>
              <a:cxnLst>
                <a:cxn ang="0">
                  <a:pos x="73" y="47"/>
                </a:cxn>
                <a:cxn ang="0">
                  <a:pos x="67" y="53"/>
                </a:cxn>
                <a:cxn ang="0">
                  <a:pos x="46" y="53"/>
                </a:cxn>
                <a:cxn ang="0">
                  <a:pos x="48" y="60"/>
                </a:cxn>
                <a:cxn ang="0">
                  <a:pos x="46" y="63"/>
                </a:cxn>
                <a:cxn ang="0">
                  <a:pos x="26" y="63"/>
                </a:cxn>
                <a:cxn ang="0">
                  <a:pos x="24" y="60"/>
                </a:cxn>
                <a:cxn ang="0">
                  <a:pos x="26" y="53"/>
                </a:cxn>
                <a:cxn ang="0">
                  <a:pos x="6" y="53"/>
                </a:cxn>
                <a:cxn ang="0">
                  <a:pos x="0" y="47"/>
                </a:cxn>
                <a:cxn ang="0">
                  <a:pos x="0" y="6"/>
                </a:cxn>
                <a:cxn ang="0">
                  <a:pos x="6" y="0"/>
                </a:cxn>
                <a:cxn ang="0">
                  <a:pos x="67" y="0"/>
                </a:cxn>
                <a:cxn ang="0">
                  <a:pos x="73" y="6"/>
                </a:cxn>
                <a:cxn ang="0">
                  <a:pos x="73" y="47"/>
                </a:cxn>
                <a:cxn ang="0">
                  <a:pos x="68" y="6"/>
                </a:cxn>
                <a:cxn ang="0">
                  <a:pos x="67" y="5"/>
                </a:cxn>
                <a:cxn ang="0">
                  <a:pos x="6" y="5"/>
                </a:cxn>
                <a:cxn ang="0">
                  <a:pos x="5" y="6"/>
                </a:cxn>
                <a:cxn ang="0">
                  <a:pos x="5" y="37"/>
                </a:cxn>
                <a:cxn ang="0">
                  <a:pos x="6" y="39"/>
                </a:cxn>
                <a:cxn ang="0">
                  <a:pos x="67" y="39"/>
                </a:cxn>
                <a:cxn ang="0">
                  <a:pos x="68" y="37"/>
                </a:cxn>
                <a:cxn ang="0">
                  <a:pos x="68" y="6"/>
                </a:cxn>
              </a:cxnLst>
              <a:rect l="0" t="0" r="r" b="b"/>
              <a:pathLst>
                <a:path w="73" h="63">
                  <a:moveTo>
                    <a:pt x="73" y="47"/>
                  </a:moveTo>
                  <a:cubicBezTo>
                    <a:pt x="73" y="50"/>
                    <a:pt x="70" y="53"/>
                    <a:pt x="67" y="53"/>
                  </a:cubicBezTo>
                  <a:cubicBezTo>
                    <a:pt x="46" y="53"/>
                    <a:pt x="46" y="53"/>
                    <a:pt x="46" y="53"/>
                  </a:cubicBezTo>
                  <a:cubicBezTo>
                    <a:pt x="46" y="56"/>
                    <a:pt x="48" y="59"/>
                    <a:pt x="48" y="60"/>
                  </a:cubicBezTo>
                  <a:cubicBezTo>
                    <a:pt x="48" y="62"/>
                    <a:pt x="47" y="63"/>
                    <a:pt x="46" y="63"/>
                  </a:cubicBezTo>
                  <a:cubicBezTo>
                    <a:pt x="26" y="63"/>
                    <a:pt x="26" y="63"/>
                    <a:pt x="26" y="63"/>
                  </a:cubicBezTo>
                  <a:cubicBezTo>
                    <a:pt x="25" y="63"/>
                    <a:pt x="24" y="62"/>
                    <a:pt x="24" y="60"/>
                  </a:cubicBezTo>
                  <a:cubicBezTo>
                    <a:pt x="24" y="59"/>
                    <a:pt x="26" y="56"/>
                    <a:pt x="26" y="53"/>
                  </a:cubicBezTo>
                  <a:cubicBezTo>
                    <a:pt x="6" y="53"/>
                    <a:pt x="6" y="53"/>
                    <a:pt x="6" y="53"/>
                  </a:cubicBezTo>
                  <a:cubicBezTo>
                    <a:pt x="2" y="53"/>
                    <a:pt x="0" y="50"/>
                    <a:pt x="0" y="47"/>
                  </a:cubicBezTo>
                  <a:cubicBezTo>
                    <a:pt x="0" y="6"/>
                    <a:pt x="0" y="6"/>
                    <a:pt x="0" y="6"/>
                  </a:cubicBezTo>
                  <a:cubicBezTo>
                    <a:pt x="0" y="2"/>
                    <a:pt x="2" y="0"/>
                    <a:pt x="6" y="0"/>
                  </a:cubicBezTo>
                  <a:cubicBezTo>
                    <a:pt x="67" y="0"/>
                    <a:pt x="67" y="0"/>
                    <a:pt x="67" y="0"/>
                  </a:cubicBezTo>
                  <a:cubicBezTo>
                    <a:pt x="70" y="0"/>
                    <a:pt x="73" y="2"/>
                    <a:pt x="73" y="6"/>
                  </a:cubicBezTo>
                  <a:lnTo>
                    <a:pt x="73" y="47"/>
                  </a:lnTo>
                  <a:close/>
                  <a:moveTo>
                    <a:pt x="68" y="6"/>
                  </a:moveTo>
                  <a:cubicBezTo>
                    <a:pt x="68" y="5"/>
                    <a:pt x="67" y="5"/>
                    <a:pt x="67" y="5"/>
                  </a:cubicBezTo>
                  <a:cubicBezTo>
                    <a:pt x="6" y="5"/>
                    <a:pt x="6" y="5"/>
                    <a:pt x="6" y="5"/>
                  </a:cubicBezTo>
                  <a:cubicBezTo>
                    <a:pt x="5" y="5"/>
                    <a:pt x="5" y="5"/>
                    <a:pt x="5" y="6"/>
                  </a:cubicBezTo>
                  <a:cubicBezTo>
                    <a:pt x="5" y="37"/>
                    <a:pt x="5" y="37"/>
                    <a:pt x="5" y="37"/>
                  </a:cubicBezTo>
                  <a:cubicBezTo>
                    <a:pt x="5" y="38"/>
                    <a:pt x="5" y="39"/>
                    <a:pt x="6" y="39"/>
                  </a:cubicBezTo>
                  <a:cubicBezTo>
                    <a:pt x="67" y="39"/>
                    <a:pt x="67" y="39"/>
                    <a:pt x="67" y="39"/>
                  </a:cubicBezTo>
                  <a:cubicBezTo>
                    <a:pt x="67" y="39"/>
                    <a:pt x="68" y="38"/>
                    <a:pt x="68" y="37"/>
                  </a:cubicBezTo>
                  <a:lnTo>
                    <a:pt x="68" y="6"/>
                  </a:ln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pPr defTabSz="1375467"/>
              <a:endParaRPr lang="en-US" sz="2667" dirty="0">
                <a:solidFill>
                  <a:srgbClr val="262626"/>
                </a:solidFill>
                <a:latin typeface="Agency FB" panose="020B0503020202020204" pitchFamily="34" charset="0"/>
              </a:endParaRPr>
            </a:p>
          </p:txBody>
        </p:sp>
      </p:grpSp>
      <p:grpSp>
        <p:nvGrpSpPr>
          <p:cNvPr id="14" name="Group 52"/>
          <p:cNvGrpSpPr/>
          <p:nvPr/>
        </p:nvGrpSpPr>
        <p:grpSpPr>
          <a:xfrm>
            <a:off x="2463803" y="4456532"/>
            <a:ext cx="3566183" cy="1480719"/>
            <a:chOff x="1847852" y="3394786"/>
            <a:chExt cx="2674637" cy="1110539"/>
          </a:xfrm>
        </p:grpSpPr>
        <p:sp>
          <p:nvSpPr>
            <p:cNvPr id="15" name="Flowchart: Merge 19"/>
            <p:cNvSpPr/>
            <p:nvPr/>
          </p:nvSpPr>
          <p:spPr>
            <a:xfrm rot="17100000" flipV="1">
              <a:off x="2609411" y="2633227"/>
              <a:ext cx="814002" cy="2337120"/>
            </a:xfrm>
            <a:prstGeom prst="flowChartMerge">
              <a:avLst/>
            </a:prstGeom>
            <a:solidFill>
              <a:srgbClr val="2E75B6"/>
            </a:soli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6" dirty="0"/>
            </a:p>
          </p:txBody>
        </p:sp>
        <p:sp>
          <p:nvSpPr>
            <p:cNvPr id="16" name="Oval 28"/>
            <p:cNvSpPr/>
            <p:nvPr/>
          </p:nvSpPr>
          <p:spPr>
            <a:xfrm>
              <a:off x="3702473" y="3685309"/>
              <a:ext cx="820016" cy="820016"/>
            </a:xfrm>
            <a:prstGeom prst="ellipse">
              <a:avLst/>
            </a:prstGeom>
            <a:solidFill>
              <a:srgbClr val="2E75B6"/>
            </a:soli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6" dirty="0"/>
            </a:p>
          </p:txBody>
        </p:sp>
        <p:sp>
          <p:nvSpPr>
            <p:cNvPr id="17" name="Freeform 178"/>
            <p:cNvSpPr>
              <a:spLocks noEditPoints="1"/>
            </p:cNvSpPr>
            <p:nvPr/>
          </p:nvSpPr>
          <p:spPr bwMode="auto">
            <a:xfrm>
              <a:off x="3964453" y="3983828"/>
              <a:ext cx="296056" cy="222979"/>
            </a:xfrm>
            <a:custGeom>
              <a:avLst/>
              <a:gdLst/>
              <a:ahLst/>
              <a:cxnLst>
                <a:cxn ang="0">
                  <a:pos x="158" y="119"/>
                </a:cxn>
                <a:cxn ang="0">
                  <a:pos x="0" y="119"/>
                </a:cxn>
                <a:cxn ang="0">
                  <a:pos x="0" y="0"/>
                </a:cxn>
                <a:cxn ang="0">
                  <a:pos x="9" y="0"/>
                </a:cxn>
                <a:cxn ang="0">
                  <a:pos x="9" y="108"/>
                </a:cxn>
                <a:cxn ang="0">
                  <a:pos x="158" y="108"/>
                </a:cxn>
                <a:cxn ang="0">
                  <a:pos x="158" y="119"/>
                </a:cxn>
                <a:cxn ang="0">
                  <a:pos x="50" y="99"/>
                </a:cxn>
                <a:cxn ang="0">
                  <a:pos x="29" y="99"/>
                </a:cxn>
                <a:cxn ang="0">
                  <a:pos x="29" y="60"/>
                </a:cxn>
                <a:cxn ang="0">
                  <a:pos x="50" y="60"/>
                </a:cxn>
                <a:cxn ang="0">
                  <a:pos x="50" y="99"/>
                </a:cxn>
                <a:cxn ang="0">
                  <a:pos x="78" y="99"/>
                </a:cxn>
                <a:cxn ang="0">
                  <a:pos x="59" y="99"/>
                </a:cxn>
                <a:cxn ang="0">
                  <a:pos x="59" y="19"/>
                </a:cxn>
                <a:cxn ang="0">
                  <a:pos x="78" y="19"/>
                </a:cxn>
                <a:cxn ang="0">
                  <a:pos x="78" y="99"/>
                </a:cxn>
                <a:cxn ang="0">
                  <a:pos x="109" y="99"/>
                </a:cxn>
                <a:cxn ang="0">
                  <a:pos x="89" y="99"/>
                </a:cxn>
                <a:cxn ang="0">
                  <a:pos x="89" y="39"/>
                </a:cxn>
                <a:cxn ang="0">
                  <a:pos x="109" y="39"/>
                </a:cxn>
                <a:cxn ang="0">
                  <a:pos x="109" y="99"/>
                </a:cxn>
                <a:cxn ang="0">
                  <a:pos x="139" y="99"/>
                </a:cxn>
                <a:cxn ang="0">
                  <a:pos x="119" y="99"/>
                </a:cxn>
                <a:cxn ang="0">
                  <a:pos x="119" y="11"/>
                </a:cxn>
                <a:cxn ang="0">
                  <a:pos x="139" y="11"/>
                </a:cxn>
                <a:cxn ang="0">
                  <a:pos x="139" y="99"/>
                </a:cxn>
              </a:cxnLst>
              <a:rect l="0" t="0" r="r" b="b"/>
              <a:pathLst>
                <a:path w="158" h="119">
                  <a:moveTo>
                    <a:pt x="158" y="119"/>
                  </a:moveTo>
                  <a:lnTo>
                    <a:pt x="0" y="119"/>
                  </a:lnTo>
                  <a:lnTo>
                    <a:pt x="0" y="0"/>
                  </a:lnTo>
                  <a:lnTo>
                    <a:pt x="9" y="0"/>
                  </a:lnTo>
                  <a:lnTo>
                    <a:pt x="9" y="108"/>
                  </a:lnTo>
                  <a:lnTo>
                    <a:pt x="158" y="108"/>
                  </a:lnTo>
                  <a:lnTo>
                    <a:pt x="158" y="119"/>
                  </a:lnTo>
                  <a:close/>
                  <a:moveTo>
                    <a:pt x="50" y="99"/>
                  </a:moveTo>
                  <a:lnTo>
                    <a:pt x="29" y="99"/>
                  </a:lnTo>
                  <a:lnTo>
                    <a:pt x="29" y="60"/>
                  </a:lnTo>
                  <a:lnTo>
                    <a:pt x="50" y="60"/>
                  </a:lnTo>
                  <a:lnTo>
                    <a:pt x="50" y="99"/>
                  </a:lnTo>
                  <a:close/>
                  <a:moveTo>
                    <a:pt x="78" y="99"/>
                  </a:moveTo>
                  <a:lnTo>
                    <a:pt x="59" y="99"/>
                  </a:lnTo>
                  <a:lnTo>
                    <a:pt x="59" y="19"/>
                  </a:lnTo>
                  <a:lnTo>
                    <a:pt x="78" y="19"/>
                  </a:lnTo>
                  <a:lnTo>
                    <a:pt x="78" y="99"/>
                  </a:lnTo>
                  <a:close/>
                  <a:moveTo>
                    <a:pt x="109" y="99"/>
                  </a:moveTo>
                  <a:lnTo>
                    <a:pt x="89" y="99"/>
                  </a:lnTo>
                  <a:lnTo>
                    <a:pt x="89" y="39"/>
                  </a:lnTo>
                  <a:lnTo>
                    <a:pt x="109" y="39"/>
                  </a:lnTo>
                  <a:lnTo>
                    <a:pt x="109" y="99"/>
                  </a:lnTo>
                  <a:close/>
                  <a:moveTo>
                    <a:pt x="139" y="99"/>
                  </a:moveTo>
                  <a:lnTo>
                    <a:pt x="119" y="99"/>
                  </a:lnTo>
                  <a:lnTo>
                    <a:pt x="119" y="11"/>
                  </a:lnTo>
                  <a:lnTo>
                    <a:pt x="139" y="11"/>
                  </a:lnTo>
                  <a:lnTo>
                    <a:pt x="139" y="99"/>
                  </a:ln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pPr defTabSz="1375467"/>
              <a:endParaRPr lang="en-US" sz="2667" dirty="0">
                <a:solidFill>
                  <a:srgbClr val="262626"/>
                </a:solidFill>
                <a:latin typeface="Agency FB" panose="020B0503020202020204" pitchFamily="34" charset="0"/>
              </a:endParaRPr>
            </a:p>
          </p:txBody>
        </p:sp>
      </p:grpSp>
      <p:grpSp>
        <p:nvGrpSpPr>
          <p:cNvPr id="18" name="Group 51"/>
          <p:cNvGrpSpPr/>
          <p:nvPr/>
        </p:nvGrpSpPr>
        <p:grpSpPr>
          <a:xfrm>
            <a:off x="2463804" y="3333867"/>
            <a:ext cx="3566181" cy="1093355"/>
            <a:chOff x="1847853" y="2552788"/>
            <a:chExt cx="2674636" cy="820016"/>
          </a:xfrm>
        </p:grpSpPr>
        <p:sp>
          <p:nvSpPr>
            <p:cNvPr id="19" name="Flowchart: Merge 20"/>
            <p:cNvSpPr/>
            <p:nvPr/>
          </p:nvSpPr>
          <p:spPr>
            <a:xfrm rot="16200000" flipV="1">
              <a:off x="2609412" y="1795115"/>
              <a:ext cx="814002" cy="2337120"/>
            </a:xfrm>
            <a:prstGeom prst="flowChartMerge">
              <a:avLst/>
            </a:prstGeom>
            <a:solidFill>
              <a:srgbClr val="2E75B6"/>
            </a:soli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6" dirty="0"/>
            </a:p>
          </p:txBody>
        </p:sp>
        <p:sp>
          <p:nvSpPr>
            <p:cNvPr id="20" name="Oval 29"/>
            <p:cNvSpPr/>
            <p:nvPr/>
          </p:nvSpPr>
          <p:spPr>
            <a:xfrm>
              <a:off x="3702473" y="2552788"/>
              <a:ext cx="820016" cy="820016"/>
            </a:xfrm>
            <a:prstGeom prst="ellipse">
              <a:avLst/>
            </a:prstGeom>
            <a:solidFill>
              <a:srgbClr val="2E75B6"/>
            </a:soli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6" dirty="0"/>
            </a:p>
          </p:txBody>
        </p:sp>
        <p:sp>
          <p:nvSpPr>
            <p:cNvPr id="21" name="Freeform 86"/>
            <p:cNvSpPr>
              <a:spLocks noEditPoints="1"/>
            </p:cNvSpPr>
            <p:nvPr/>
          </p:nvSpPr>
          <p:spPr bwMode="auto">
            <a:xfrm>
              <a:off x="4011109" y="2792234"/>
              <a:ext cx="202744" cy="341124"/>
            </a:xfrm>
            <a:custGeom>
              <a:avLst/>
              <a:gdLst/>
              <a:ahLst/>
              <a:cxnLst>
                <a:cxn ang="0">
                  <a:pos x="29" y="44"/>
                </a:cxn>
                <a:cxn ang="0">
                  <a:pos x="24" y="49"/>
                </a:cxn>
                <a:cxn ang="0">
                  <a:pos x="5" y="49"/>
                </a:cxn>
                <a:cxn ang="0">
                  <a:pos x="0" y="44"/>
                </a:cxn>
                <a:cxn ang="0">
                  <a:pos x="0" y="5"/>
                </a:cxn>
                <a:cxn ang="0">
                  <a:pos x="5" y="0"/>
                </a:cxn>
                <a:cxn ang="0">
                  <a:pos x="24" y="0"/>
                </a:cxn>
                <a:cxn ang="0">
                  <a:pos x="29" y="5"/>
                </a:cxn>
                <a:cxn ang="0">
                  <a:pos x="29" y="44"/>
                </a:cxn>
                <a:cxn ang="0">
                  <a:pos x="25" y="11"/>
                </a:cxn>
                <a:cxn ang="0">
                  <a:pos x="24" y="10"/>
                </a:cxn>
                <a:cxn ang="0">
                  <a:pos x="5" y="10"/>
                </a:cxn>
                <a:cxn ang="0">
                  <a:pos x="3" y="11"/>
                </a:cxn>
                <a:cxn ang="0">
                  <a:pos x="3" y="38"/>
                </a:cxn>
                <a:cxn ang="0">
                  <a:pos x="5" y="39"/>
                </a:cxn>
                <a:cxn ang="0">
                  <a:pos x="24" y="39"/>
                </a:cxn>
                <a:cxn ang="0">
                  <a:pos x="25" y="38"/>
                </a:cxn>
                <a:cxn ang="0">
                  <a:pos x="25" y="11"/>
                </a:cxn>
                <a:cxn ang="0">
                  <a:pos x="17" y="5"/>
                </a:cxn>
                <a:cxn ang="0">
                  <a:pos x="11" y="5"/>
                </a:cxn>
                <a:cxn ang="0">
                  <a:pos x="11" y="6"/>
                </a:cxn>
                <a:cxn ang="0">
                  <a:pos x="11" y="6"/>
                </a:cxn>
                <a:cxn ang="0">
                  <a:pos x="17" y="6"/>
                </a:cxn>
                <a:cxn ang="0">
                  <a:pos x="18" y="6"/>
                </a:cxn>
                <a:cxn ang="0">
                  <a:pos x="17" y="5"/>
                </a:cxn>
                <a:cxn ang="0">
                  <a:pos x="14" y="41"/>
                </a:cxn>
                <a:cxn ang="0">
                  <a:pos x="11" y="44"/>
                </a:cxn>
                <a:cxn ang="0">
                  <a:pos x="14" y="47"/>
                </a:cxn>
                <a:cxn ang="0">
                  <a:pos x="17" y="44"/>
                </a:cxn>
                <a:cxn ang="0">
                  <a:pos x="14" y="41"/>
                </a:cxn>
              </a:cxnLst>
              <a:rect l="0" t="0" r="r" b="b"/>
              <a:pathLst>
                <a:path w="29" h="49">
                  <a:moveTo>
                    <a:pt x="29" y="44"/>
                  </a:moveTo>
                  <a:cubicBezTo>
                    <a:pt x="29" y="47"/>
                    <a:pt x="27" y="49"/>
                    <a:pt x="24" y="49"/>
                  </a:cubicBezTo>
                  <a:cubicBezTo>
                    <a:pt x="5" y="49"/>
                    <a:pt x="5" y="49"/>
                    <a:pt x="5" y="49"/>
                  </a:cubicBezTo>
                  <a:cubicBezTo>
                    <a:pt x="2" y="49"/>
                    <a:pt x="0" y="47"/>
                    <a:pt x="0" y="44"/>
                  </a:cubicBezTo>
                  <a:cubicBezTo>
                    <a:pt x="0" y="5"/>
                    <a:pt x="0" y="5"/>
                    <a:pt x="0" y="5"/>
                  </a:cubicBezTo>
                  <a:cubicBezTo>
                    <a:pt x="0" y="3"/>
                    <a:pt x="2" y="0"/>
                    <a:pt x="5" y="0"/>
                  </a:cubicBezTo>
                  <a:cubicBezTo>
                    <a:pt x="24" y="0"/>
                    <a:pt x="24" y="0"/>
                    <a:pt x="24" y="0"/>
                  </a:cubicBezTo>
                  <a:cubicBezTo>
                    <a:pt x="27" y="0"/>
                    <a:pt x="29" y="3"/>
                    <a:pt x="29" y="5"/>
                  </a:cubicBezTo>
                  <a:lnTo>
                    <a:pt x="29" y="44"/>
                  </a:lnTo>
                  <a:close/>
                  <a:moveTo>
                    <a:pt x="25" y="11"/>
                  </a:moveTo>
                  <a:cubicBezTo>
                    <a:pt x="25" y="11"/>
                    <a:pt x="25" y="10"/>
                    <a:pt x="24" y="10"/>
                  </a:cubicBezTo>
                  <a:cubicBezTo>
                    <a:pt x="5" y="10"/>
                    <a:pt x="5" y="10"/>
                    <a:pt x="5" y="10"/>
                  </a:cubicBezTo>
                  <a:cubicBezTo>
                    <a:pt x="4" y="10"/>
                    <a:pt x="3" y="11"/>
                    <a:pt x="3" y="11"/>
                  </a:cubicBezTo>
                  <a:cubicBezTo>
                    <a:pt x="3" y="38"/>
                    <a:pt x="3" y="38"/>
                    <a:pt x="3" y="38"/>
                  </a:cubicBezTo>
                  <a:cubicBezTo>
                    <a:pt x="3" y="39"/>
                    <a:pt x="4" y="39"/>
                    <a:pt x="5" y="39"/>
                  </a:cubicBezTo>
                  <a:cubicBezTo>
                    <a:pt x="24" y="39"/>
                    <a:pt x="24" y="39"/>
                    <a:pt x="24" y="39"/>
                  </a:cubicBezTo>
                  <a:cubicBezTo>
                    <a:pt x="25" y="39"/>
                    <a:pt x="25" y="39"/>
                    <a:pt x="25" y="38"/>
                  </a:cubicBezTo>
                  <a:lnTo>
                    <a:pt x="25" y="11"/>
                  </a:lnTo>
                  <a:close/>
                  <a:moveTo>
                    <a:pt x="17" y="5"/>
                  </a:moveTo>
                  <a:cubicBezTo>
                    <a:pt x="11" y="5"/>
                    <a:pt x="11" y="5"/>
                    <a:pt x="11" y="5"/>
                  </a:cubicBezTo>
                  <a:cubicBezTo>
                    <a:pt x="11" y="5"/>
                    <a:pt x="11" y="6"/>
                    <a:pt x="11" y="6"/>
                  </a:cubicBezTo>
                  <a:cubicBezTo>
                    <a:pt x="11" y="6"/>
                    <a:pt x="11" y="6"/>
                    <a:pt x="11" y="6"/>
                  </a:cubicBezTo>
                  <a:cubicBezTo>
                    <a:pt x="17" y="6"/>
                    <a:pt x="17" y="6"/>
                    <a:pt x="17" y="6"/>
                  </a:cubicBezTo>
                  <a:cubicBezTo>
                    <a:pt x="18" y="6"/>
                    <a:pt x="18" y="6"/>
                    <a:pt x="18" y="6"/>
                  </a:cubicBezTo>
                  <a:cubicBezTo>
                    <a:pt x="18" y="6"/>
                    <a:pt x="18" y="5"/>
                    <a:pt x="17" y="5"/>
                  </a:cubicBezTo>
                  <a:close/>
                  <a:moveTo>
                    <a:pt x="14" y="41"/>
                  </a:moveTo>
                  <a:cubicBezTo>
                    <a:pt x="13" y="41"/>
                    <a:pt x="11" y="42"/>
                    <a:pt x="11" y="44"/>
                  </a:cubicBezTo>
                  <a:cubicBezTo>
                    <a:pt x="11" y="46"/>
                    <a:pt x="13" y="47"/>
                    <a:pt x="14" y="47"/>
                  </a:cubicBezTo>
                  <a:cubicBezTo>
                    <a:pt x="16" y="47"/>
                    <a:pt x="17" y="46"/>
                    <a:pt x="17" y="44"/>
                  </a:cubicBezTo>
                  <a:cubicBezTo>
                    <a:pt x="17" y="42"/>
                    <a:pt x="16" y="41"/>
                    <a:pt x="14" y="41"/>
                  </a:cubicBez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pPr defTabSz="1375467"/>
              <a:endParaRPr lang="en-US" sz="2667" dirty="0">
                <a:solidFill>
                  <a:srgbClr val="262626"/>
                </a:solidFill>
                <a:latin typeface="Agency FB" panose="020B0503020202020204" pitchFamily="34" charset="0"/>
              </a:endParaRPr>
            </a:p>
          </p:txBody>
        </p:sp>
      </p:grpSp>
      <p:sp>
        <p:nvSpPr>
          <p:cNvPr id="22" name="Oval 26"/>
          <p:cNvSpPr/>
          <p:nvPr/>
        </p:nvSpPr>
        <p:spPr>
          <a:xfrm>
            <a:off x="838201" y="3132958"/>
            <a:ext cx="1625600" cy="1625600"/>
          </a:xfrm>
          <a:prstGeom prst="ellipse">
            <a:avLst/>
          </a:prstGeom>
          <a:solidFill>
            <a:srgbClr val="2E75B6"/>
          </a:soli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6" dirty="0"/>
          </a:p>
        </p:txBody>
      </p:sp>
      <p:sp>
        <p:nvSpPr>
          <p:cNvPr id="23" name="Freeform 245"/>
          <p:cNvSpPr>
            <a:spLocks/>
          </p:cNvSpPr>
          <p:nvPr/>
        </p:nvSpPr>
        <p:spPr bwMode="auto">
          <a:xfrm>
            <a:off x="1329648" y="3408606"/>
            <a:ext cx="608616" cy="608616"/>
          </a:xfrm>
          <a:custGeom>
            <a:avLst/>
            <a:gdLst/>
            <a:ahLst/>
            <a:cxnLst>
              <a:cxn ang="0">
                <a:pos x="68" y="3"/>
              </a:cxn>
              <a:cxn ang="0">
                <a:pos x="58" y="61"/>
              </a:cxn>
              <a:cxn ang="0">
                <a:pos x="57" y="63"/>
              </a:cxn>
              <a:cxn ang="0">
                <a:pos x="56" y="63"/>
              </a:cxn>
              <a:cxn ang="0">
                <a:pos x="55" y="63"/>
              </a:cxn>
              <a:cxn ang="0">
                <a:pos x="38" y="56"/>
              </a:cxn>
              <a:cxn ang="0">
                <a:pos x="28" y="67"/>
              </a:cxn>
              <a:cxn ang="0">
                <a:pos x="26" y="68"/>
              </a:cxn>
              <a:cxn ang="0">
                <a:pos x="26" y="68"/>
              </a:cxn>
              <a:cxn ang="0">
                <a:pos x="24" y="65"/>
              </a:cxn>
              <a:cxn ang="0">
                <a:pos x="24" y="52"/>
              </a:cxn>
              <a:cxn ang="0">
                <a:pos x="57" y="12"/>
              </a:cxn>
              <a:cxn ang="0">
                <a:pos x="16" y="47"/>
              </a:cxn>
              <a:cxn ang="0">
                <a:pos x="1" y="41"/>
              </a:cxn>
              <a:cxn ang="0">
                <a:pos x="0" y="39"/>
              </a:cxn>
              <a:cxn ang="0">
                <a:pos x="1" y="36"/>
              </a:cxn>
              <a:cxn ang="0">
                <a:pos x="64" y="0"/>
              </a:cxn>
              <a:cxn ang="0">
                <a:pos x="65" y="0"/>
              </a:cxn>
              <a:cxn ang="0">
                <a:pos x="67" y="0"/>
              </a:cxn>
              <a:cxn ang="0">
                <a:pos x="68" y="3"/>
              </a:cxn>
            </a:cxnLst>
            <a:rect l="0" t="0" r="r" b="b"/>
            <a:pathLst>
              <a:path w="68" h="68">
                <a:moveTo>
                  <a:pt x="68" y="3"/>
                </a:moveTo>
                <a:cubicBezTo>
                  <a:pt x="58" y="61"/>
                  <a:pt x="58" y="61"/>
                  <a:pt x="58" y="61"/>
                </a:cubicBezTo>
                <a:cubicBezTo>
                  <a:pt x="58" y="62"/>
                  <a:pt x="57" y="62"/>
                  <a:pt x="57" y="63"/>
                </a:cubicBezTo>
                <a:cubicBezTo>
                  <a:pt x="56" y="63"/>
                  <a:pt x="56" y="63"/>
                  <a:pt x="56" y="63"/>
                </a:cubicBezTo>
                <a:cubicBezTo>
                  <a:pt x="55" y="63"/>
                  <a:pt x="55" y="63"/>
                  <a:pt x="55" y="63"/>
                </a:cubicBezTo>
                <a:cubicBezTo>
                  <a:pt x="38" y="56"/>
                  <a:pt x="38" y="56"/>
                  <a:pt x="38" y="56"/>
                </a:cubicBezTo>
                <a:cubicBezTo>
                  <a:pt x="28" y="67"/>
                  <a:pt x="28" y="67"/>
                  <a:pt x="28" y="67"/>
                </a:cubicBezTo>
                <a:cubicBezTo>
                  <a:pt x="28" y="67"/>
                  <a:pt x="27" y="68"/>
                  <a:pt x="26" y="68"/>
                </a:cubicBezTo>
                <a:cubicBezTo>
                  <a:pt x="26" y="68"/>
                  <a:pt x="26" y="68"/>
                  <a:pt x="26" y="68"/>
                </a:cubicBezTo>
                <a:cubicBezTo>
                  <a:pt x="25" y="67"/>
                  <a:pt x="24" y="66"/>
                  <a:pt x="24" y="65"/>
                </a:cubicBezTo>
                <a:cubicBezTo>
                  <a:pt x="24" y="52"/>
                  <a:pt x="24" y="52"/>
                  <a:pt x="24" y="52"/>
                </a:cubicBezTo>
                <a:cubicBezTo>
                  <a:pt x="57" y="12"/>
                  <a:pt x="57" y="12"/>
                  <a:pt x="57" y="12"/>
                </a:cubicBezTo>
                <a:cubicBezTo>
                  <a:pt x="16" y="47"/>
                  <a:pt x="16" y="47"/>
                  <a:pt x="16" y="47"/>
                </a:cubicBezTo>
                <a:cubicBezTo>
                  <a:pt x="1" y="41"/>
                  <a:pt x="1" y="41"/>
                  <a:pt x="1" y="41"/>
                </a:cubicBezTo>
                <a:cubicBezTo>
                  <a:pt x="0" y="40"/>
                  <a:pt x="0" y="40"/>
                  <a:pt x="0" y="39"/>
                </a:cubicBezTo>
                <a:cubicBezTo>
                  <a:pt x="0" y="38"/>
                  <a:pt x="0" y="37"/>
                  <a:pt x="1" y="36"/>
                </a:cubicBezTo>
                <a:cubicBezTo>
                  <a:pt x="64" y="0"/>
                  <a:pt x="64" y="0"/>
                  <a:pt x="64" y="0"/>
                </a:cubicBezTo>
                <a:cubicBezTo>
                  <a:pt x="65" y="0"/>
                  <a:pt x="65" y="0"/>
                  <a:pt x="65" y="0"/>
                </a:cubicBezTo>
                <a:cubicBezTo>
                  <a:pt x="66" y="0"/>
                  <a:pt x="66" y="0"/>
                  <a:pt x="67" y="0"/>
                </a:cubicBezTo>
                <a:cubicBezTo>
                  <a:pt x="68" y="1"/>
                  <a:pt x="68" y="2"/>
                  <a:pt x="68" y="3"/>
                </a:cubicBez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pPr defTabSz="1375467"/>
            <a:endParaRPr lang="en-US" sz="2667" dirty="0">
              <a:solidFill>
                <a:srgbClr val="262626"/>
              </a:solidFill>
              <a:latin typeface="Agency FB" panose="020B0503020202020204" pitchFamily="34" charset="0"/>
            </a:endParaRPr>
          </a:p>
        </p:txBody>
      </p:sp>
      <p:sp>
        <p:nvSpPr>
          <p:cNvPr id="24" name="Text Placeholder 3"/>
          <p:cNvSpPr txBox="1">
            <a:spLocks/>
          </p:cNvSpPr>
          <p:nvPr/>
        </p:nvSpPr>
        <p:spPr>
          <a:xfrm>
            <a:off x="979425" y="4164131"/>
            <a:ext cx="1343153" cy="307777"/>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spcBef>
                <a:spcPct val="20000"/>
              </a:spcBef>
              <a:defRPr/>
            </a:pPr>
            <a:r>
              <a:rPr lang="zh-CN" altLang="en-US" sz="2000" dirty="0" smtClean="0">
                <a:solidFill>
                  <a:srgbClr val="FFFFFF"/>
                </a:solidFill>
                <a:effectLst>
                  <a:outerShdw blurRad="38100" dist="38100" dir="2700000" algn="tl">
                    <a:srgbClr val="000000">
                      <a:alpha val="43137"/>
                    </a:srgbClr>
                  </a:outerShdw>
                </a:effectLst>
                <a:latin typeface="方正尚酷简体" panose="03000509000000000000" pitchFamily="65" charset="-122"/>
                <a:ea typeface="方正尚酷简体" panose="03000509000000000000" pitchFamily="65" charset="-122"/>
              </a:rPr>
              <a:t>我的劣势</a:t>
            </a:r>
            <a:endParaRPr lang="en-US" sz="2000" dirty="0">
              <a:solidFill>
                <a:srgbClr val="FFFFFF"/>
              </a:solidFill>
              <a:effectLst>
                <a:outerShdw blurRad="38100" dist="38100" dir="2700000" algn="tl">
                  <a:srgbClr val="000000">
                    <a:alpha val="43137"/>
                  </a:srgbClr>
                </a:outerShdw>
              </a:effectLst>
              <a:latin typeface="方正尚酷简体" panose="03000509000000000000" pitchFamily="65" charset="-122"/>
              <a:ea typeface="方正尚酷简体" panose="03000509000000000000" pitchFamily="65" charset="-122"/>
            </a:endParaRPr>
          </a:p>
        </p:txBody>
      </p:sp>
      <p:sp>
        <p:nvSpPr>
          <p:cNvPr id="25" name="Rectangle 23"/>
          <p:cNvSpPr/>
          <p:nvPr/>
        </p:nvSpPr>
        <p:spPr>
          <a:xfrm>
            <a:off x="6631990" y="1885950"/>
            <a:ext cx="4632910" cy="863048"/>
          </a:xfrm>
          <a:prstGeom prst="rect">
            <a:avLst/>
          </a:prstGeom>
          <a:solidFill>
            <a:schemeClr val="tx2">
              <a:lumMod val="10000"/>
              <a:lumOff val="9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latin typeface="Agency FB" panose="020B0503020202020204" pitchFamily="34" charset="0"/>
            </a:endParaRPr>
          </a:p>
        </p:txBody>
      </p:sp>
      <p:sp>
        <p:nvSpPr>
          <p:cNvPr id="26" name="Rectangle 24"/>
          <p:cNvSpPr/>
          <p:nvPr/>
        </p:nvSpPr>
        <p:spPr>
          <a:xfrm>
            <a:off x="6426201" y="1885950"/>
            <a:ext cx="205789" cy="863048"/>
          </a:xfrm>
          <a:prstGeom prst="rect">
            <a:avLst/>
          </a:prstGeom>
          <a:solidFill>
            <a:srgbClr val="2E75B6"/>
          </a:soli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6" dirty="0"/>
          </a:p>
        </p:txBody>
      </p:sp>
      <p:sp>
        <p:nvSpPr>
          <p:cNvPr id="27" name="Rectangle 38"/>
          <p:cNvSpPr/>
          <p:nvPr/>
        </p:nvSpPr>
        <p:spPr>
          <a:xfrm>
            <a:off x="6631990" y="3409950"/>
            <a:ext cx="4632910" cy="863048"/>
          </a:xfrm>
          <a:prstGeom prst="rect">
            <a:avLst/>
          </a:prstGeom>
          <a:solidFill>
            <a:schemeClr val="tx2">
              <a:lumMod val="10000"/>
              <a:lumOff val="9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latin typeface="Agency FB" panose="020B0503020202020204" pitchFamily="34" charset="0"/>
            </a:endParaRPr>
          </a:p>
        </p:txBody>
      </p:sp>
      <p:sp>
        <p:nvSpPr>
          <p:cNvPr id="28" name="Rectangle 39"/>
          <p:cNvSpPr/>
          <p:nvPr/>
        </p:nvSpPr>
        <p:spPr>
          <a:xfrm>
            <a:off x="6426201" y="3409950"/>
            <a:ext cx="205789" cy="863048"/>
          </a:xfrm>
          <a:prstGeom prst="rect">
            <a:avLst/>
          </a:prstGeom>
          <a:solidFill>
            <a:srgbClr val="2E75B6"/>
          </a:soli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6" dirty="0"/>
          </a:p>
        </p:txBody>
      </p:sp>
      <p:sp>
        <p:nvSpPr>
          <p:cNvPr id="29" name="Rectangle 45"/>
          <p:cNvSpPr/>
          <p:nvPr/>
        </p:nvSpPr>
        <p:spPr>
          <a:xfrm>
            <a:off x="6631990" y="5022850"/>
            <a:ext cx="4632910" cy="863048"/>
          </a:xfrm>
          <a:prstGeom prst="rect">
            <a:avLst/>
          </a:prstGeom>
          <a:solidFill>
            <a:schemeClr val="tx2">
              <a:lumMod val="10000"/>
              <a:lumOff val="9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latin typeface="Agency FB" panose="020B0503020202020204" pitchFamily="34" charset="0"/>
            </a:endParaRPr>
          </a:p>
        </p:txBody>
      </p:sp>
      <p:sp>
        <p:nvSpPr>
          <p:cNvPr id="30" name="Rectangle 46"/>
          <p:cNvSpPr/>
          <p:nvPr/>
        </p:nvSpPr>
        <p:spPr>
          <a:xfrm>
            <a:off x="6426201" y="5022850"/>
            <a:ext cx="205789" cy="863048"/>
          </a:xfrm>
          <a:prstGeom prst="rect">
            <a:avLst/>
          </a:prstGeom>
          <a:solidFill>
            <a:srgbClr val="2E75B6"/>
          </a:soli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6" dirty="0"/>
          </a:p>
        </p:txBody>
      </p:sp>
      <p:sp>
        <p:nvSpPr>
          <p:cNvPr id="31" name="矩形 30"/>
          <p:cNvSpPr/>
          <p:nvPr/>
        </p:nvSpPr>
        <p:spPr>
          <a:xfrm>
            <a:off x="6734884" y="1963200"/>
            <a:ext cx="4427121" cy="705450"/>
          </a:xfrm>
          <a:prstGeom prst="rect">
            <a:avLst/>
          </a:prstGeom>
        </p:spPr>
        <p:txBody>
          <a:bodyPr wrap="square">
            <a:spAutoFit/>
          </a:bodyPr>
          <a:lstStyle/>
          <a:p>
            <a:pPr defTabSz="609585">
              <a:lnSpc>
                <a:spcPct val="130000"/>
              </a:lnSpc>
            </a:pPr>
            <a:r>
              <a:rPr lang="zh-CN" altLang="en-US" sz="1600" dirty="0">
                <a:latin typeface="Calibri" panose="020F0502020204030204" pitchFamily="34" charset="0"/>
                <a:ea typeface="微软雅黑" panose="020B0503020204020204" pitchFamily="34" charset="-122"/>
                <a:cs typeface="+mn-ea"/>
                <a:sym typeface="Calibri" panose="020F0502020204030204" pitchFamily="34" charset="0"/>
              </a:rPr>
              <a:t>添加标题此处添加标题此处添加标题此处添加标题添加标题此处添加标题此处添加标题</a:t>
            </a:r>
          </a:p>
        </p:txBody>
      </p:sp>
      <p:sp>
        <p:nvSpPr>
          <p:cNvPr id="32" name="矩形 31"/>
          <p:cNvSpPr/>
          <p:nvPr/>
        </p:nvSpPr>
        <p:spPr>
          <a:xfrm>
            <a:off x="6734884" y="3507205"/>
            <a:ext cx="4427121" cy="705450"/>
          </a:xfrm>
          <a:prstGeom prst="rect">
            <a:avLst/>
          </a:prstGeom>
        </p:spPr>
        <p:txBody>
          <a:bodyPr wrap="square">
            <a:spAutoFit/>
          </a:bodyPr>
          <a:lstStyle/>
          <a:p>
            <a:pPr defTabSz="609585">
              <a:lnSpc>
                <a:spcPct val="130000"/>
              </a:lnSpc>
            </a:pPr>
            <a:r>
              <a:rPr lang="zh-CN" altLang="en-US" sz="1600" dirty="0">
                <a:latin typeface="Calibri" panose="020F0502020204030204" pitchFamily="34" charset="0"/>
                <a:ea typeface="微软雅黑" panose="020B0503020204020204" pitchFamily="34" charset="-122"/>
                <a:cs typeface="+mn-ea"/>
                <a:sym typeface="Calibri" panose="020F0502020204030204" pitchFamily="34" charset="0"/>
              </a:rPr>
              <a:t>添加标题此处添加标题此处添加标题此处添加标题添加标题此处添加标题此处添加标题</a:t>
            </a:r>
          </a:p>
        </p:txBody>
      </p:sp>
      <p:sp>
        <p:nvSpPr>
          <p:cNvPr id="33" name="矩形 32"/>
          <p:cNvSpPr/>
          <p:nvPr/>
        </p:nvSpPr>
        <p:spPr>
          <a:xfrm>
            <a:off x="6734884" y="5120499"/>
            <a:ext cx="4427121" cy="705450"/>
          </a:xfrm>
          <a:prstGeom prst="rect">
            <a:avLst/>
          </a:prstGeom>
        </p:spPr>
        <p:txBody>
          <a:bodyPr wrap="square">
            <a:spAutoFit/>
          </a:bodyPr>
          <a:lstStyle/>
          <a:p>
            <a:pPr defTabSz="609585">
              <a:lnSpc>
                <a:spcPct val="130000"/>
              </a:lnSpc>
            </a:pPr>
            <a:r>
              <a:rPr lang="zh-CN" altLang="en-US" sz="1600" dirty="0">
                <a:latin typeface="Calibri" panose="020F0502020204030204" pitchFamily="34" charset="0"/>
                <a:ea typeface="微软雅黑" panose="020B0503020204020204" pitchFamily="34" charset="-122"/>
                <a:cs typeface="+mn-ea"/>
                <a:sym typeface="Calibri" panose="020F0502020204030204" pitchFamily="34" charset="0"/>
              </a:rPr>
              <a:t>添加标题此处添加标题此处添加标题此处添加标题添加标题此处添加标题此处添加标题</a:t>
            </a:r>
          </a:p>
        </p:txBody>
      </p:sp>
    </p:spTree>
    <p:extLst>
      <p:ext uri="{BB962C8B-B14F-4D97-AF65-F5344CB8AC3E}">
        <p14:creationId xmlns:p14="http://schemas.microsoft.com/office/powerpoint/2010/main" val="239343631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750" fill="hold"/>
                                        <p:tgtEl>
                                          <p:spTgt spid="2"/>
                                        </p:tgtEl>
                                        <p:attrNameLst>
                                          <p:attrName>ppt_w</p:attrName>
                                        </p:attrNameLst>
                                      </p:cBhvr>
                                      <p:tavLst>
                                        <p:tav tm="0">
                                          <p:val>
                                            <p:fltVal val="0"/>
                                          </p:val>
                                        </p:tav>
                                        <p:tav tm="100000">
                                          <p:val>
                                            <p:strVal val="#ppt_w"/>
                                          </p:val>
                                        </p:tav>
                                      </p:tavLst>
                                    </p:anim>
                                    <p:anim calcmode="lin" valueType="num">
                                      <p:cBhvr>
                                        <p:cTn id="8" dur="750" fill="hold"/>
                                        <p:tgtEl>
                                          <p:spTgt spid="2"/>
                                        </p:tgtEl>
                                        <p:attrNameLst>
                                          <p:attrName>ppt_h</p:attrName>
                                        </p:attrNameLst>
                                      </p:cBhvr>
                                      <p:tavLst>
                                        <p:tav tm="0">
                                          <p:val>
                                            <p:fltVal val="0"/>
                                          </p:val>
                                        </p:tav>
                                        <p:tav tm="100000">
                                          <p:val>
                                            <p:strVal val="#ppt_h"/>
                                          </p:val>
                                        </p:tav>
                                      </p:tavLst>
                                    </p:anim>
                                    <p:animEffect transition="in" filter="fade">
                                      <p:cBhvr>
                                        <p:cTn id="9" dur="750"/>
                                        <p:tgtEl>
                                          <p:spTgt spid="2"/>
                                        </p:tgtEl>
                                      </p:cBhvr>
                                    </p:animEffect>
                                  </p:childTnLst>
                                </p:cTn>
                              </p:par>
                            </p:childTnLst>
                          </p:cTn>
                        </p:par>
                        <p:par>
                          <p:cTn id="10" fill="hold">
                            <p:stCondLst>
                              <p:cond delay="750"/>
                            </p:stCondLst>
                            <p:childTnLst>
                              <p:par>
                                <p:cTn id="11" presetID="53" presetClass="entr" presetSubtype="16" fill="hold" grpId="0" nodeType="afterEffect">
                                  <p:stCondLst>
                                    <p:cond delay="0"/>
                                  </p:stCondLst>
                                  <p:iterate type="lt">
                                    <p:tmPct val="10000"/>
                                  </p:iterate>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animEffect transition="in" filter="fade">
                                      <p:cBhvr>
                                        <p:cTn id="15" dur="500"/>
                                        <p:tgtEl>
                                          <p:spTgt spid="9"/>
                                        </p:tgtEl>
                                      </p:cBhvr>
                                    </p:animEffect>
                                  </p:childTnLst>
                                </p:cTn>
                              </p:par>
                            </p:childTnLst>
                          </p:cTn>
                        </p:par>
                        <p:par>
                          <p:cTn id="16" fill="hold">
                            <p:stCondLst>
                              <p:cond delay="1500"/>
                            </p:stCondLst>
                            <p:childTnLst>
                              <p:par>
                                <p:cTn id="17" presetID="53" presetClass="entr" presetSubtype="0" fill="hold" grpId="0" nodeType="after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p:cTn id="19" dur="500" fill="hold"/>
                                        <p:tgtEl>
                                          <p:spTgt spid="22"/>
                                        </p:tgtEl>
                                        <p:attrNameLst>
                                          <p:attrName>ppt_w</p:attrName>
                                        </p:attrNameLst>
                                      </p:cBhvr>
                                      <p:tavLst>
                                        <p:tav tm="0">
                                          <p:val>
                                            <p:fltVal val="0"/>
                                          </p:val>
                                        </p:tav>
                                        <p:tav tm="100000">
                                          <p:val>
                                            <p:strVal val="#ppt_w"/>
                                          </p:val>
                                        </p:tav>
                                      </p:tavLst>
                                    </p:anim>
                                    <p:anim calcmode="lin" valueType="num">
                                      <p:cBhvr>
                                        <p:cTn id="20" dur="500" fill="hold"/>
                                        <p:tgtEl>
                                          <p:spTgt spid="22"/>
                                        </p:tgtEl>
                                        <p:attrNameLst>
                                          <p:attrName>ppt_h</p:attrName>
                                        </p:attrNameLst>
                                      </p:cBhvr>
                                      <p:tavLst>
                                        <p:tav tm="0">
                                          <p:val>
                                            <p:fltVal val="0"/>
                                          </p:val>
                                        </p:tav>
                                        <p:tav tm="100000">
                                          <p:val>
                                            <p:strVal val="#ppt_h"/>
                                          </p:val>
                                        </p:tav>
                                      </p:tavLst>
                                    </p:anim>
                                    <p:animEffect transition="in" filter="fade">
                                      <p:cBhvr>
                                        <p:cTn id="21" dur="500"/>
                                        <p:tgtEl>
                                          <p:spTgt spid="22"/>
                                        </p:tgtEl>
                                      </p:cBhvr>
                                    </p:animEffect>
                                  </p:childTnLst>
                                </p:cTn>
                              </p:par>
                            </p:childTnLst>
                          </p:cTn>
                        </p:par>
                        <p:par>
                          <p:cTn id="22" fill="hold">
                            <p:stCondLst>
                              <p:cond delay="2000"/>
                            </p:stCondLst>
                            <p:childTnLst>
                              <p:par>
                                <p:cTn id="23" presetID="53" presetClass="entr" presetSubtype="0" fill="hold" grpId="0" nodeType="after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p:cTn id="25" dur="500" fill="hold"/>
                                        <p:tgtEl>
                                          <p:spTgt spid="23"/>
                                        </p:tgtEl>
                                        <p:attrNameLst>
                                          <p:attrName>ppt_w</p:attrName>
                                        </p:attrNameLst>
                                      </p:cBhvr>
                                      <p:tavLst>
                                        <p:tav tm="0">
                                          <p:val>
                                            <p:fltVal val="0"/>
                                          </p:val>
                                        </p:tav>
                                        <p:tav tm="100000">
                                          <p:val>
                                            <p:strVal val="#ppt_w"/>
                                          </p:val>
                                        </p:tav>
                                      </p:tavLst>
                                    </p:anim>
                                    <p:anim calcmode="lin" valueType="num">
                                      <p:cBhvr>
                                        <p:cTn id="26" dur="500" fill="hold"/>
                                        <p:tgtEl>
                                          <p:spTgt spid="23"/>
                                        </p:tgtEl>
                                        <p:attrNameLst>
                                          <p:attrName>ppt_h</p:attrName>
                                        </p:attrNameLst>
                                      </p:cBhvr>
                                      <p:tavLst>
                                        <p:tav tm="0">
                                          <p:val>
                                            <p:fltVal val="0"/>
                                          </p:val>
                                        </p:tav>
                                        <p:tav tm="100000">
                                          <p:val>
                                            <p:strVal val="#ppt_h"/>
                                          </p:val>
                                        </p:tav>
                                      </p:tavLst>
                                    </p:anim>
                                    <p:animEffect transition="in" filter="fade">
                                      <p:cBhvr>
                                        <p:cTn id="27" dur="500"/>
                                        <p:tgtEl>
                                          <p:spTgt spid="23"/>
                                        </p:tgtEl>
                                      </p:cBhvr>
                                    </p:animEffect>
                                  </p:childTnLst>
                                </p:cTn>
                              </p:par>
                            </p:childTnLst>
                          </p:cTn>
                        </p:par>
                        <p:par>
                          <p:cTn id="28" fill="hold">
                            <p:stCondLst>
                              <p:cond delay="2500"/>
                            </p:stCondLst>
                            <p:childTnLst>
                              <p:par>
                                <p:cTn id="29" presetID="22" presetClass="entr" presetSubtype="4" fill="hold" grpId="0" nodeType="after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wipe(down)">
                                      <p:cBhvr>
                                        <p:cTn id="31" dur="500"/>
                                        <p:tgtEl>
                                          <p:spTgt spid="24"/>
                                        </p:tgtEl>
                                      </p:cBhvr>
                                    </p:animEffect>
                                  </p:childTnLst>
                                </p:cTn>
                              </p:par>
                            </p:childTnLst>
                          </p:cTn>
                        </p:par>
                        <p:par>
                          <p:cTn id="32" fill="hold">
                            <p:stCondLst>
                              <p:cond delay="3000"/>
                            </p:stCondLst>
                            <p:childTnLst>
                              <p:par>
                                <p:cTn id="33" presetID="22" presetClass="entr" presetSubtype="8" fill="hold"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left)">
                                      <p:cBhvr>
                                        <p:cTn id="35" dur="500"/>
                                        <p:tgtEl>
                                          <p:spTgt spid="10"/>
                                        </p:tgtEl>
                                      </p:cBhvr>
                                    </p:animEffect>
                                  </p:childTnLst>
                                </p:cTn>
                              </p:par>
                            </p:childTnLst>
                          </p:cTn>
                        </p:par>
                        <p:par>
                          <p:cTn id="36" fill="hold">
                            <p:stCondLst>
                              <p:cond delay="3500"/>
                            </p:stCondLst>
                            <p:childTnLst>
                              <p:par>
                                <p:cTn id="37" presetID="42" presetClass="entr" presetSubtype="0" fill="hold" grpId="0" nodeType="after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anim calcmode="lin" valueType="num">
                                      <p:cBhvr>
                                        <p:cTn id="40" dur="500" fill="hold"/>
                                        <p:tgtEl>
                                          <p:spTgt spid="26"/>
                                        </p:tgtEl>
                                        <p:attrNameLst>
                                          <p:attrName>ppt_x</p:attrName>
                                        </p:attrNameLst>
                                      </p:cBhvr>
                                      <p:tavLst>
                                        <p:tav tm="0">
                                          <p:val>
                                            <p:strVal val="#ppt_x"/>
                                          </p:val>
                                        </p:tav>
                                        <p:tav tm="100000">
                                          <p:val>
                                            <p:strVal val="#ppt_x"/>
                                          </p:val>
                                        </p:tav>
                                      </p:tavLst>
                                    </p:anim>
                                    <p:anim calcmode="lin" valueType="num">
                                      <p:cBhvr>
                                        <p:cTn id="41" dur="500" fill="hold"/>
                                        <p:tgtEl>
                                          <p:spTgt spid="26"/>
                                        </p:tgtEl>
                                        <p:attrNameLst>
                                          <p:attrName>ppt_y</p:attrName>
                                        </p:attrNameLst>
                                      </p:cBhvr>
                                      <p:tavLst>
                                        <p:tav tm="0">
                                          <p:val>
                                            <p:strVal val="#ppt_y+.1"/>
                                          </p:val>
                                        </p:tav>
                                        <p:tav tm="100000">
                                          <p:val>
                                            <p:strVal val="#ppt_y"/>
                                          </p:val>
                                        </p:tav>
                                      </p:tavLst>
                                    </p:anim>
                                  </p:childTnLst>
                                </p:cTn>
                              </p:par>
                            </p:childTnLst>
                          </p:cTn>
                        </p:par>
                        <p:par>
                          <p:cTn id="42" fill="hold">
                            <p:stCondLst>
                              <p:cond delay="4000"/>
                            </p:stCondLst>
                            <p:childTnLst>
                              <p:par>
                                <p:cTn id="43" presetID="22" presetClass="entr" presetSubtype="8" fill="hold" grpId="0" nodeType="after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wipe(left)">
                                      <p:cBhvr>
                                        <p:cTn id="45" dur="300"/>
                                        <p:tgtEl>
                                          <p:spTgt spid="25"/>
                                        </p:tgtEl>
                                      </p:cBhvr>
                                    </p:animEffect>
                                  </p:childTnLst>
                                </p:cTn>
                              </p:par>
                              <p:par>
                                <p:cTn id="46" presetID="22" presetClass="entr" presetSubtype="2" fill="hold" grpId="0" nodeType="withEffect">
                                  <p:stCondLst>
                                    <p:cond delay="0"/>
                                  </p:stCondLst>
                                  <p:childTnLst>
                                    <p:set>
                                      <p:cBhvr>
                                        <p:cTn id="47" dur="1" fill="hold">
                                          <p:stCondLst>
                                            <p:cond delay="0"/>
                                          </p:stCondLst>
                                        </p:cTn>
                                        <p:tgtEl>
                                          <p:spTgt spid="31">
                                            <p:txEl>
                                              <p:pRg st="0" end="0"/>
                                            </p:txEl>
                                          </p:spTgt>
                                        </p:tgtEl>
                                        <p:attrNameLst>
                                          <p:attrName>style.visibility</p:attrName>
                                        </p:attrNameLst>
                                      </p:cBhvr>
                                      <p:to>
                                        <p:strVal val="visible"/>
                                      </p:to>
                                    </p:set>
                                    <p:animEffect transition="in" filter="wipe(right)">
                                      <p:cBhvr>
                                        <p:cTn id="48" dur="500"/>
                                        <p:tgtEl>
                                          <p:spTgt spid="31">
                                            <p:txEl>
                                              <p:pRg st="0" end="0"/>
                                            </p:txEl>
                                          </p:spTgt>
                                        </p:tgtEl>
                                      </p:cBhvr>
                                    </p:animEffect>
                                  </p:childTnLst>
                                </p:cTn>
                              </p:par>
                            </p:childTnLst>
                          </p:cTn>
                        </p:par>
                        <p:par>
                          <p:cTn id="49" fill="hold">
                            <p:stCondLst>
                              <p:cond delay="4500"/>
                            </p:stCondLst>
                            <p:childTnLst>
                              <p:par>
                                <p:cTn id="50" presetID="22" presetClass="entr" presetSubtype="8" fill="hold" nodeType="after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wipe(left)">
                                      <p:cBhvr>
                                        <p:cTn id="52" dur="500"/>
                                        <p:tgtEl>
                                          <p:spTgt spid="18"/>
                                        </p:tgtEl>
                                      </p:cBhvr>
                                    </p:animEffect>
                                  </p:childTnLst>
                                </p:cTn>
                              </p:par>
                            </p:childTnLst>
                          </p:cTn>
                        </p:par>
                        <p:par>
                          <p:cTn id="53" fill="hold">
                            <p:stCondLst>
                              <p:cond delay="5000"/>
                            </p:stCondLst>
                            <p:childTnLst>
                              <p:par>
                                <p:cTn id="54" presetID="42" presetClass="entr" presetSubtype="0" fill="hold" grpId="0" nodeType="afterEffect">
                                  <p:stCondLst>
                                    <p:cond delay="0"/>
                                  </p:stCondLst>
                                  <p:childTnLst>
                                    <p:set>
                                      <p:cBhvr>
                                        <p:cTn id="55" dur="1" fill="hold">
                                          <p:stCondLst>
                                            <p:cond delay="0"/>
                                          </p:stCondLst>
                                        </p:cTn>
                                        <p:tgtEl>
                                          <p:spTgt spid="28"/>
                                        </p:tgtEl>
                                        <p:attrNameLst>
                                          <p:attrName>style.visibility</p:attrName>
                                        </p:attrNameLst>
                                      </p:cBhvr>
                                      <p:to>
                                        <p:strVal val="visible"/>
                                      </p:to>
                                    </p:set>
                                    <p:animEffect transition="in" filter="fade">
                                      <p:cBhvr>
                                        <p:cTn id="56" dur="500"/>
                                        <p:tgtEl>
                                          <p:spTgt spid="28"/>
                                        </p:tgtEl>
                                      </p:cBhvr>
                                    </p:animEffect>
                                    <p:anim calcmode="lin" valueType="num">
                                      <p:cBhvr>
                                        <p:cTn id="57" dur="500" fill="hold"/>
                                        <p:tgtEl>
                                          <p:spTgt spid="28"/>
                                        </p:tgtEl>
                                        <p:attrNameLst>
                                          <p:attrName>ppt_x</p:attrName>
                                        </p:attrNameLst>
                                      </p:cBhvr>
                                      <p:tavLst>
                                        <p:tav tm="0">
                                          <p:val>
                                            <p:strVal val="#ppt_x"/>
                                          </p:val>
                                        </p:tav>
                                        <p:tav tm="100000">
                                          <p:val>
                                            <p:strVal val="#ppt_x"/>
                                          </p:val>
                                        </p:tav>
                                      </p:tavLst>
                                    </p:anim>
                                    <p:anim calcmode="lin" valueType="num">
                                      <p:cBhvr>
                                        <p:cTn id="58" dur="500" fill="hold"/>
                                        <p:tgtEl>
                                          <p:spTgt spid="28"/>
                                        </p:tgtEl>
                                        <p:attrNameLst>
                                          <p:attrName>ppt_y</p:attrName>
                                        </p:attrNameLst>
                                      </p:cBhvr>
                                      <p:tavLst>
                                        <p:tav tm="0">
                                          <p:val>
                                            <p:strVal val="#ppt_y+.1"/>
                                          </p:val>
                                        </p:tav>
                                        <p:tav tm="100000">
                                          <p:val>
                                            <p:strVal val="#ppt_y"/>
                                          </p:val>
                                        </p:tav>
                                      </p:tavLst>
                                    </p:anim>
                                  </p:childTnLst>
                                </p:cTn>
                              </p:par>
                            </p:childTnLst>
                          </p:cTn>
                        </p:par>
                        <p:par>
                          <p:cTn id="59" fill="hold">
                            <p:stCondLst>
                              <p:cond delay="5500"/>
                            </p:stCondLst>
                            <p:childTnLst>
                              <p:par>
                                <p:cTn id="60" presetID="22" presetClass="entr" presetSubtype="8" fill="hold" grpId="0" nodeType="afterEffect">
                                  <p:stCondLst>
                                    <p:cond delay="0"/>
                                  </p:stCondLst>
                                  <p:childTnLst>
                                    <p:set>
                                      <p:cBhvr>
                                        <p:cTn id="61" dur="1" fill="hold">
                                          <p:stCondLst>
                                            <p:cond delay="0"/>
                                          </p:stCondLst>
                                        </p:cTn>
                                        <p:tgtEl>
                                          <p:spTgt spid="27"/>
                                        </p:tgtEl>
                                        <p:attrNameLst>
                                          <p:attrName>style.visibility</p:attrName>
                                        </p:attrNameLst>
                                      </p:cBhvr>
                                      <p:to>
                                        <p:strVal val="visible"/>
                                      </p:to>
                                    </p:set>
                                    <p:animEffect transition="in" filter="wipe(left)">
                                      <p:cBhvr>
                                        <p:cTn id="62" dur="300"/>
                                        <p:tgtEl>
                                          <p:spTgt spid="27"/>
                                        </p:tgtEl>
                                      </p:cBhvr>
                                    </p:animEffect>
                                  </p:childTnLst>
                                </p:cTn>
                              </p:par>
                              <p:par>
                                <p:cTn id="63" presetID="22" presetClass="entr" presetSubtype="2" fill="hold" grpId="0" nodeType="withEffect">
                                  <p:stCondLst>
                                    <p:cond delay="0"/>
                                  </p:stCondLst>
                                  <p:childTnLst>
                                    <p:set>
                                      <p:cBhvr>
                                        <p:cTn id="64" dur="1" fill="hold">
                                          <p:stCondLst>
                                            <p:cond delay="0"/>
                                          </p:stCondLst>
                                        </p:cTn>
                                        <p:tgtEl>
                                          <p:spTgt spid="32">
                                            <p:txEl>
                                              <p:pRg st="0" end="0"/>
                                            </p:txEl>
                                          </p:spTgt>
                                        </p:tgtEl>
                                        <p:attrNameLst>
                                          <p:attrName>style.visibility</p:attrName>
                                        </p:attrNameLst>
                                      </p:cBhvr>
                                      <p:to>
                                        <p:strVal val="visible"/>
                                      </p:to>
                                    </p:set>
                                    <p:animEffect transition="in" filter="wipe(right)">
                                      <p:cBhvr>
                                        <p:cTn id="65" dur="500"/>
                                        <p:tgtEl>
                                          <p:spTgt spid="32">
                                            <p:txEl>
                                              <p:pRg st="0" end="0"/>
                                            </p:txEl>
                                          </p:spTgt>
                                        </p:tgtEl>
                                      </p:cBhvr>
                                    </p:animEffect>
                                  </p:childTnLst>
                                </p:cTn>
                              </p:par>
                            </p:childTnLst>
                          </p:cTn>
                        </p:par>
                        <p:par>
                          <p:cTn id="66" fill="hold">
                            <p:stCondLst>
                              <p:cond delay="6000"/>
                            </p:stCondLst>
                            <p:childTnLst>
                              <p:par>
                                <p:cTn id="67" presetID="22" presetClass="entr" presetSubtype="8" fill="hold" nodeType="afterEffect">
                                  <p:stCondLst>
                                    <p:cond delay="0"/>
                                  </p:stCondLst>
                                  <p:childTnLst>
                                    <p:set>
                                      <p:cBhvr>
                                        <p:cTn id="68" dur="1" fill="hold">
                                          <p:stCondLst>
                                            <p:cond delay="0"/>
                                          </p:stCondLst>
                                        </p:cTn>
                                        <p:tgtEl>
                                          <p:spTgt spid="14"/>
                                        </p:tgtEl>
                                        <p:attrNameLst>
                                          <p:attrName>style.visibility</p:attrName>
                                        </p:attrNameLst>
                                      </p:cBhvr>
                                      <p:to>
                                        <p:strVal val="visible"/>
                                      </p:to>
                                    </p:set>
                                    <p:animEffect transition="in" filter="wipe(left)">
                                      <p:cBhvr>
                                        <p:cTn id="69" dur="500"/>
                                        <p:tgtEl>
                                          <p:spTgt spid="14"/>
                                        </p:tgtEl>
                                      </p:cBhvr>
                                    </p:animEffect>
                                  </p:childTnLst>
                                </p:cTn>
                              </p:par>
                            </p:childTnLst>
                          </p:cTn>
                        </p:par>
                        <p:par>
                          <p:cTn id="70" fill="hold">
                            <p:stCondLst>
                              <p:cond delay="6500"/>
                            </p:stCondLst>
                            <p:childTnLst>
                              <p:par>
                                <p:cTn id="71" presetID="42" presetClass="entr" presetSubtype="0" fill="hold" grpId="0" nodeType="afterEffect">
                                  <p:stCondLst>
                                    <p:cond delay="0"/>
                                  </p:stCondLst>
                                  <p:childTnLst>
                                    <p:set>
                                      <p:cBhvr>
                                        <p:cTn id="72" dur="1" fill="hold">
                                          <p:stCondLst>
                                            <p:cond delay="0"/>
                                          </p:stCondLst>
                                        </p:cTn>
                                        <p:tgtEl>
                                          <p:spTgt spid="30"/>
                                        </p:tgtEl>
                                        <p:attrNameLst>
                                          <p:attrName>style.visibility</p:attrName>
                                        </p:attrNameLst>
                                      </p:cBhvr>
                                      <p:to>
                                        <p:strVal val="visible"/>
                                      </p:to>
                                    </p:set>
                                    <p:animEffect transition="in" filter="fade">
                                      <p:cBhvr>
                                        <p:cTn id="73" dur="500"/>
                                        <p:tgtEl>
                                          <p:spTgt spid="30"/>
                                        </p:tgtEl>
                                      </p:cBhvr>
                                    </p:animEffect>
                                    <p:anim calcmode="lin" valueType="num">
                                      <p:cBhvr>
                                        <p:cTn id="74" dur="500" fill="hold"/>
                                        <p:tgtEl>
                                          <p:spTgt spid="30"/>
                                        </p:tgtEl>
                                        <p:attrNameLst>
                                          <p:attrName>ppt_x</p:attrName>
                                        </p:attrNameLst>
                                      </p:cBhvr>
                                      <p:tavLst>
                                        <p:tav tm="0">
                                          <p:val>
                                            <p:strVal val="#ppt_x"/>
                                          </p:val>
                                        </p:tav>
                                        <p:tav tm="100000">
                                          <p:val>
                                            <p:strVal val="#ppt_x"/>
                                          </p:val>
                                        </p:tav>
                                      </p:tavLst>
                                    </p:anim>
                                    <p:anim calcmode="lin" valueType="num">
                                      <p:cBhvr>
                                        <p:cTn id="75" dur="500" fill="hold"/>
                                        <p:tgtEl>
                                          <p:spTgt spid="30"/>
                                        </p:tgtEl>
                                        <p:attrNameLst>
                                          <p:attrName>ppt_y</p:attrName>
                                        </p:attrNameLst>
                                      </p:cBhvr>
                                      <p:tavLst>
                                        <p:tav tm="0">
                                          <p:val>
                                            <p:strVal val="#ppt_y+.1"/>
                                          </p:val>
                                        </p:tav>
                                        <p:tav tm="100000">
                                          <p:val>
                                            <p:strVal val="#ppt_y"/>
                                          </p:val>
                                        </p:tav>
                                      </p:tavLst>
                                    </p:anim>
                                  </p:childTnLst>
                                </p:cTn>
                              </p:par>
                            </p:childTnLst>
                          </p:cTn>
                        </p:par>
                        <p:par>
                          <p:cTn id="76" fill="hold">
                            <p:stCondLst>
                              <p:cond delay="7000"/>
                            </p:stCondLst>
                            <p:childTnLst>
                              <p:par>
                                <p:cTn id="77" presetID="22" presetClass="entr" presetSubtype="8" fill="hold" grpId="0" nodeType="afterEffect">
                                  <p:stCondLst>
                                    <p:cond delay="0"/>
                                  </p:stCondLst>
                                  <p:childTnLst>
                                    <p:set>
                                      <p:cBhvr>
                                        <p:cTn id="78" dur="1" fill="hold">
                                          <p:stCondLst>
                                            <p:cond delay="0"/>
                                          </p:stCondLst>
                                        </p:cTn>
                                        <p:tgtEl>
                                          <p:spTgt spid="29"/>
                                        </p:tgtEl>
                                        <p:attrNameLst>
                                          <p:attrName>style.visibility</p:attrName>
                                        </p:attrNameLst>
                                      </p:cBhvr>
                                      <p:to>
                                        <p:strVal val="visible"/>
                                      </p:to>
                                    </p:set>
                                    <p:animEffect transition="in" filter="wipe(left)">
                                      <p:cBhvr>
                                        <p:cTn id="79" dur="300"/>
                                        <p:tgtEl>
                                          <p:spTgt spid="29"/>
                                        </p:tgtEl>
                                      </p:cBhvr>
                                    </p:animEffect>
                                  </p:childTnLst>
                                </p:cTn>
                              </p:par>
                              <p:par>
                                <p:cTn id="80" presetID="22" presetClass="entr" presetSubtype="2" fill="hold" grpId="0" nodeType="withEffect">
                                  <p:stCondLst>
                                    <p:cond delay="0"/>
                                  </p:stCondLst>
                                  <p:childTnLst>
                                    <p:set>
                                      <p:cBhvr>
                                        <p:cTn id="81" dur="1" fill="hold">
                                          <p:stCondLst>
                                            <p:cond delay="0"/>
                                          </p:stCondLst>
                                        </p:cTn>
                                        <p:tgtEl>
                                          <p:spTgt spid="33">
                                            <p:txEl>
                                              <p:pRg st="0" end="0"/>
                                            </p:txEl>
                                          </p:spTgt>
                                        </p:tgtEl>
                                        <p:attrNameLst>
                                          <p:attrName>style.visibility</p:attrName>
                                        </p:attrNameLst>
                                      </p:cBhvr>
                                      <p:to>
                                        <p:strVal val="visible"/>
                                      </p:to>
                                    </p:set>
                                    <p:animEffect transition="in" filter="wipe(right)">
                                      <p:cBhvr>
                                        <p:cTn id="82" dur="500"/>
                                        <p:tgtEl>
                                          <p:spTgt spid="3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2" grpId="0" animBg="1"/>
      <p:bldP spid="23" grpId="0" animBg="1"/>
      <p:bldP spid="24" grpId="0"/>
      <p:bldP spid="25" grpId="0" animBg="1"/>
      <p:bldP spid="26" grpId="0" animBg="1"/>
      <p:bldP spid="27" grpId="0" animBg="1"/>
      <p:bldP spid="28" grpId="0" animBg="1"/>
      <p:bldP spid="29" grpId="0" animBg="1"/>
      <p:bldP spid="30" grpId="0" animBg="1"/>
      <p:bldP spid="31" grpId="0" build="p"/>
      <p:bldP spid="32" grpId="0" build="p"/>
      <p:bldP spid="3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9829320">
            <a:off x="484673" y="229112"/>
            <a:ext cx="648587" cy="648587"/>
            <a:chOff x="4482708" y="3301238"/>
            <a:chExt cx="661162" cy="661162"/>
          </a:xfrm>
        </p:grpSpPr>
        <p:grpSp>
          <p:nvGrpSpPr>
            <p:cNvPr id="3" name="组合 2"/>
            <p:cNvGrpSpPr/>
            <p:nvPr/>
          </p:nvGrpSpPr>
          <p:grpSpPr>
            <a:xfrm>
              <a:off x="4482708" y="3301238"/>
              <a:ext cx="661162" cy="661162"/>
              <a:chOff x="775780" y="771550"/>
              <a:chExt cx="1852004" cy="1852004"/>
            </a:xfrm>
          </p:grpSpPr>
          <p:sp>
            <p:nvSpPr>
              <p:cNvPr id="7" name="椭圆 6"/>
              <p:cNvSpPr/>
              <p:nvPr/>
            </p:nvSpPr>
            <p:spPr>
              <a:xfrm>
                <a:off x="775780" y="771550"/>
                <a:ext cx="1852004" cy="1852004"/>
              </a:xfrm>
              <a:prstGeom prst="ellipse">
                <a:avLst/>
              </a:prstGeom>
              <a:solidFill>
                <a:srgbClr val="2E75B6"/>
              </a:soli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a:ea typeface="微软雅黑"/>
                </a:endParaRPr>
              </a:p>
            </p:txBody>
          </p:sp>
          <p:sp>
            <p:nvSpPr>
              <p:cNvPr id="8" name="椭圆 7"/>
              <p:cNvSpPr/>
              <p:nvPr/>
            </p:nvSpPr>
            <p:spPr>
              <a:xfrm>
                <a:off x="1007828" y="1003597"/>
                <a:ext cx="1387908" cy="1387908"/>
              </a:xfrm>
              <a:prstGeom prst="ellipse">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rgbClr val="FFFFFF"/>
                  </a:solidFill>
                  <a:latin typeface="Agency FB" panose="020B0503020202020204" pitchFamily="34" charset="0"/>
                </a:endParaRPr>
              </a:p>
            </p:txBody>
          </p:sp>
        </p:grpSp>
        <p:grpSp>
          <p:nvGrpSpPr>
            <p:cNvPr id="4" name="组合 3"/>
            <p:cNvGrpSpPr/>
            <p:nvPr/>
          </p:nvGrpSpPr>
          <p:grpSpPr>
            <a:xfrm>
              <a:off x="4679943" y="3516067"/>
              <a:ext cx="266691" cy="231503"/>
              <a:chOff x="6434683" y="510993"/>
              <a:chExt cx="987549" cy="857250"/>
            </a:xfrm>
          </p:grpSpPr>
          <p:sp>
            <p:nvSpPr>
              <p:cNvPr id="5" name="任意多边形 88"/>
              <p:cNvSpPr/>
              <p:nvPr/>
            </p:nvSpPr>
            <p:spPr>
              <a:xfrm>
                <a:off x="6978347" y="510993"/>
                <a:ext cx="438150" cy="857250"/>
              </a:xfrm>
              <a:custGeom>
                <a:avLst/>
                <a:gdLst>
                  <a:gd name="connsiteX0" fmla="*/ 0 w 438150"/>
                  <a:gd name="connsiteY0" fmla="*/ 0 h 857250"/>
                  <a:gd name="connsiteX1" fmla="*/ 438150 w 438150"/>
                  <a:gd name="connsiteY1" fmla="*/ 438150 h 857250"/>
                  <a:gd name="connsiteX2" fmla="*/ 19050 w 438150"/>
                  <a:gd name="connsiteY2" fmla="*/ 857250 h 857250"/>
                </a:gdLst>
                <a:ahLst/>
                <a:cxnLst>
                  <a:cxn ang="0">
                    <a:pos x="connsiteX0" y="connsiteY0"/>
                  </a:cxn>
                  <a:cxn ang="0">
                    <a:pos x="connsiteX1" y="connsiteY1"/>
                  </a:cxn>
                  <a:cxn ang="0">
                    <a:pos x="connsiteX2" y="connsiteY2"/>
                  </a:cxn>
                </a:cxnLst>
                <a:rect l="l" t="t" r="r" b="b"/>
                <a:pathLst>
                  <a:path w="438150" h="857250">
                    <a:moveTo>
                      <a:pt x="0" y="0"/>
                    </a:moveTo>
                    <a:lnTo>
                      <a:pt x="438150" y="438150"/>
                    </a:lnTo>
                    <a:lnTo>
                      <a:pt x="19050" y="857250"/>
                    </a:lnTo>
                  </a:path>
                </a:pathLst>
              </a:custGeom>
              <a:noFill/>
              <a:ln w="28575" cap="flat" cmpd="sng" algn="ctr">
                <a:solidFill>
                  <a:srgbClr val="545D79"/>
                </a:solidFill>
                <a:prstDash val="solid"/>
              </a:ln>
              <a:effectLst/>
            </p:spPr>
            <p:txBody>
              <a:bodyPr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 lastClr="FFFFFF"/>
                  </a:solidFill>
                  <a:effectLst/>
                  <a:uLnTx/>
                  <a:uFillTx/>
                  <a:latin typeface="Century Gothic"/>
                  <a:ea typeface="幼圆"/>
                  <a:cs typeface="+mn-cs"/>
                </a:endParaRPr>
              </a:p>
            </p:txBody>
          </p:sp>
          <p:cxnSp>
            <p:nvCxnSpPr>
              <p:cNvPr id="6" name="直接连接符 5"/>
              <p:cNvCxnSpPr/>
              <p:nvPr/>
            </p:nvCxnSpPr>
            <p:spPr>
              <a:xfrm>
                <a:off x="6434683" y="954806"/>
                <a:ext cx="987549" cy="0"/>
              </a:xfrm>
              <a:prstGeom prst="line">
                <a:avLst/>
              </a:prstGeom>
              <a:noFill/>
              <a:ln w="28575" cap="flat" cmpd="sng" algn="ctr">
                <a:solidFill>
                  <a:srgbClr val="545D79"/>
                </a:solidFill>
                <a:prstDash val="solid"/>
              </a:ln>
              <a:effectLst/>
            </p:spPr>
          </p:cxnSp>
        </p:grpSp>
      </p:grpSp>
      <p:sp>
        <p:nvSpPr>
          <p:cNvPr id="9" name="TextBox 6"/>
          <p:cNvSpPr txBox="1"/>
          <p:nvPr/>
        </p:nvSpPr>
        <p:spPr>
          <a:xfrm>
            <a:off x="1264198" y="230239"/>
            <a:ext cx="5194475" cy="646331"/>
          </a:xfrm>
          <a:prstGeom prst="rect">
            <a:avLst/>
          </a:prstGeom>
          <a:noFill/>
          <a:effectLst/>
        </p:spPr>
        <p:txBody>
          <a:bodyPr wrap="square">
            <a:spAutoFit/>
          </a:bodyPr>
          <a:lstStyle/>
          <a:p>
            <a:pPr>
              <a:defRPr/>
            </a:pPr>
            <a:r>
              <a:rPr lang="zh-CN" altLang="en-US" sz="3600" dirty="0">
                <a:ln w="6350">
                  <a:noFill/>
                </a:ln>
                <a:solidFill>
                  <a:srgbClr val="2E75B6"/>
                </a:solidFill>
                <a:latin typeface="迷你简菱心" panose="02010609000101010101" pitchFamily="49" charset="-122"/>
                <a:ea typeface="迷你简菱心" panose="02010609000101010101" pitchFamily="49" charset="-122"/>
              </a:rPr>
              <a:t>二、自我评价</a:t>
            </a:r>
          </a:p>
        </p:txBody>
      </p:sp>
      <p:sp>
        <p:nvSpPr>
          <p:cNvPr id="10" name="矩形 9"/>
          <p:cNvSpPr/>
          <p:nvPr/>
        </p:nvSpPr>
        <p:spPr>
          <a:xfrm>
            <a:off x="1574829" y="3047796"/>
            <a:ext cx="3690213" cy="166568"/>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E75B6"/>
              </a:solidFill>
            </a:endParaRPr>
          </a:p>
        </p:txBody>
      </p:sp>
      <p:sp>
        <p:nvSpPr>
          <p:cNvPr id="11" name="矩形 10"/>
          <p:cNvSpPr/>
          <p:nvPr/>
        </p:nvSpPr>
        <p:spPr>
          <a:xfrm>
            <a:off x="1574829" y="3047796"/>
            <a:ext cx="3119787" cy="166568"/>
          </a:xfrm>
          <a:prstGeom prst="rect">
            <a:avLst/>
          </a:prstGeom>
          <a:solidFill>
            <a:srgbClr val="2E75B6"/>
          </a:soli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E75B6"/>
              </a:solidFill>
            </a:endParaRPr>
          </a:p>
        </p:txBody>
      </p:sp>
      <p:sp>
        <p:nvSpPr>
          <p:cNvPr id="12" name="矩形 11"/>
          <p:cNvSpPr/>
          <p:nvPr/>
        </p:nvSpPr>
        <p:spPr>
          <a:xfrm>
            <a:off x="1574829" y="3802047"/>
            <a:ext cx="3690213" cy="166568"/>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E75B6"/>
              </a:solidFill>
            </a:endParaRPr>
          </a:p>
        </p:txBody>
      </p:sp>
      <p:sp>
        <p:nvSpPr>
          <p:cNvPr id="13" name="矩形 12"/>
          <p:cNvSpPr/>
          <p:nvPr/>
        </p:nvSpPr>
        <p:spPr>
          <a:xfrm>
            <a:off x="1574828" y="3802047"/>
            <a:ext cx="3331353" cy="166568"/>
          </a:xfrm>
          <a:prstGeom prst="rect">
            <a:avLst/>
          </a:prstGeom>
          <a:solidFill>
            <a:srgbClr val="2E75B6"/>
          </a:soli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E75B6"/>
              </a:solidFill>
            </a:endParaRPr>
          </a:p>
        </p:txBody>
      </p:sp>
      <p:sp>
        <p:nvSpPr>
          <p:cNvPr id="14" name="矩形 13"/>
          <p:cNvSpPr/>
          <p:nvPr/>
        </p:nvSpPr>
        <p:spPr>
          <a:xfrm>
            <a:off x="1574829" y="4556299"/>
            <a:ext cx="3690213" cy="166568"/>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E75B6"/>
              </a:solidFill>
            </a:endParaRPr>
          </a:p>
        </p:txBody>
      </p:sp>
      <p:sp>
        <p:nvSpPr>
          <p:cNvPr id="15" name="矩形 14"/>
          <p:cNvSpPr/>
          <p:nvPr/>
        </p:nvSpPr>
        <p:spPr>
          <a:xfrm>
            <a:off x="1574829" y="4556299"/>
            <a:ext cx="2665082" cy="166568"/>
          </a:xfrm>
          <a:prstGeom prst="rect">
            <a:avLst/>
          </a:prstGeom>
          <a:solidFill>
            <a:srgbClr val="2E75B6"/>
          </a:soli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E75B6"/>
              </a:solidFill>
              <a:latin typeface="方正尚酷简体" panose="03000509000000000000" pitchFamily="65" charset="-122"/>
              <a:ea typeface="方正尚酷简体" panose="03000509000000000000" pitchFamily="65" charset="-122"/>
            </a:endParaRPr>
          </a:p>
        </p:txBody>
      </p:sp>
      <p:sp>
        <p:nvSpPr>
          <p:cNvPr id="16" name="矩形 15"/>
          <p:cNvSpPr/>
          <p:nvPr/>
        </p:nvSpPr>
        <p:spPr>
          <a:xfrm>
            <a:off x="1574829" y="5310550"/>
            <a:ext cx="3690213" cy="166568"/>
          </a:xfrm>
          <a:prstGeom prst="rect">
            <a:avLst/>
          </a:prstGeom>
          <a:solidFill>
            <a:srgbClr val="2E75B6"/>
          </a:soli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E75B6"/>
              </a:solidFill>
            </a:endParaRPr>
          </a:p>
        </p:txBody>
      </p:sp>
      <p:sp>
        <p:nvSpPr>
          <p:cNvPr id="17" name="矩形 16"/>
          <p:cNvSpPr/>
          <p:nvPr/>
        </p:nvSpPr>
        <p:spPr>
          <a:xfrm>
            <a:off x="1574828" y="5310550"/>
            <a:ext cx="2998217" cy="16656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E75B6"/>
              </a:solidFill>
            </a:endParaRPr>
          </a:p>
        </p:txBody>
      </p:sp>
      <p:sp>
        <p:nvSpPr>
          <p:cNvPr id="18" name="文本框 17"/>
          <p:cNvSpPr txBox="1"/>
          <p:nvPr/>
        </p:nvSpPr>
        <p:spPr>
          <a:xfrm>
            <a:off x="1549006" y="2712421"/>
            <a:ext cx="1277914" cy="338554"/>
          </a:xfrm>
          <a:prstGeom prst="rect">
            <a:avLst/>
          </a:prstGeom>
          <a:noFill/>
        </p:spPr>
        <p:txBody>
          <a:bodyPr wrap="none" rtlCol="0">
            <a:spAutoFit/>
          </a:bodyPr>
          <a:lstStyle/>
          <a:p>
            <a:r>
              <a:rPr lang="en-US" altLang="zh-CN" sz="1600" dirty="0">
                <a:solidFill>
                  <a:srgbClr val="2E75B6"/>
                </a:solidFill>
                <a:latin typeface="方正尚酷简体" panose="03000509000000000000" pitchFamily="65" charset="-122"/>
                <a:ea typeface="方正尚酷简体" panose="03000509000000000000" pitchFamily="65" charset="-122"/>
              </a:rPr>
              <a:t>A. </a:t>
            </a:r>
            <a:r>
              <a:rPr lang="zh-CN" altLang="en-US" sz="1600" dirty="0">
                <a:solidFill>
                  <a:srgbClr val="2E75B6"/>
                </a:solidFill>
                <a:latin typeface="方正尚酷简体" panose="03000509000000000000" pitchFamily="65" charset="-122"/>
                <a:ea typeface="方正尚酷简体" panose="03000509000000000000" pitchFamily="65" charset="-122"/>
              </a:rPr>
              <a:t>技能进修</a:t>
            </a:r>
          </a:p>
        </p:txBody>
      </p:sp>
      <p:sp>
        <p:nvSpPr>
          <p:cNvPr id="19" name="文本框 18"/>
          <p:cNvSpPr txBox="1"/>
          <p:nvPr/>
        </p:nvSpPr>
        <p:spPr>
          <a:xfrm>
            <a:off x="1549006" y="3471505"/>
            <a:ext cx="1276311" cy="338554"/>
          </a:xfrm>
          <a:prstGeom prst="rect">
            <a:avLst/>
          </a:prstGeom>
          <a:noFill/>
        </p:spPr>
        <p:txBody>
          <a:bodyPr wrap="none" rtlCol="0">
            <a:spAutoFit/>
          </a:bodyPr>
          <a:lstStyle/>
          <a:p>
            <a:r>
              <a:rPr lang="en-US" altLang="zh-CN" sz="1600" dirty="0">
                <a:solidFill>
                  <a:srgbClr val="2E75B6"/>
                </a:solidFill>
                <a:latin typeface="方正尚酷简体" panose="03000509000000000000" pitchFamily="65" charset="-122"/>
                <a:ea typeface="方正尚酷简体" panose="03000509000000000000" pitchFamily="65" charset="-122"/>
              </a:rPr>
              <a:t>B. </a:t>
            </a:r>
            <a:r>
              <a:rPr lang="zh-CN" altLang="en-US" sz="1600" dirty="0">
                <a:solidFill>
                  <a:srgbClr val="2E75B6"/>
                </a:solidFill>
                <a:latin typeface="方正尚酷简体" panose="03000509000000000000" pitchFamily="65" charset="-122"/>
                <a:ea typeface="方正尚酷简体" panose="03000509000000000000" pitchFamily="65" charset="-122"/>
              </a:rPr>
              <a:t>技能消化</a:t>
            </a:r>
          </a:p>
        </p:txBody>
      </p:sp>
      <p:sp>
        <p:nvSpPr>
          <p:cNvPr id="20" name="文本框 19"/>
          <p:cNvSpPr txBox="1"/>
          <p:nvPr/>
        </p:nvSpPr>
        <p:spPr>
          <a:xfrm>
            <a:off x="1549006" y="4230589"/>
            <a:ext cx="1290738" cy="338554"/>
          </a:xfrm>
          <a:prstGeom prst="rect">
            <a:avLst/>
          </a:prstGeom>
          <a:noFill/>
        </p:spPr>
        <p:txBody>
          <a:bodyPr wrap="none" rtlCol="0">
            <a:spAutoFit/>
          </a:bodyPr>
          <a:lstStyle/>
          <a:p>
            <a:r>
              <a:rPr lang="en-US" altLang="zh-CN" sz="1600" dirty="0">
                <a:solidFill>
                  <a:srgbClr val="2E75B6"/>
                </a:solidFill>
                <a:latin typeface="方正尚酷简体" panose="03000509000000000000" pitchFamily="65" charset="-122"/>
                <a:ea typeface="方正尚酷简体" panose="03000509000000000000" pitchFamily="65" charset="-122"/>
              </a:rPr>
              <a:t>C. </a:t>
            </a:r>
            <a:r>
              <a:rPr lang="zh-CN" altLang="en-US" sz="1600" dirty="0">
                <a:solidFill>
                  <a:srgbClr val="2E75B6"/>
                </a:solidFill>
                <a:latin typeface="方正尚酷简体" panose="03000509000000000000" pitchFamily="65" charset="-122"/>
                <a:ea typeface="方正尚酷简体" panose="03000509000000000000" pitchFamily="65" charset="-122"/>
              </a:rPr>
              <a:t>结合实践</a:t>
            </a:r>
          </a:p>
        </p:txBody>
      </p:sp>
      <p:sp>
        <p:nvSpPr>
          <p:cNvPr id="21" name="文本框 20"/>
          <p:cNvSpPr txBox="1"/>
          <p:nvPr/>
        </p:nvSpPr>
        <p:spPr>
          <a:xfrm>
            <a:off x="1549006" y="4989671"/>
            <a:ext cx="1289135" cy="338554"/>
          </a:xfrm>
          <a:prstGeom prst="rect">
            <a:avLst/>
          </a:prstGeom>
          <a:noFill/>
        </p:spPr>
        <p:txBody>
          <a:bodyPr wrap="none" rtlCol="0">
            <a:spAutoFit/>
          </a:bodyPr>
          <a:lstStyle/>
          <a:p>
            <a:r>
              <a:rPr lang="en-US" altLang="zh-CN" sz="1600" dirty="0">
                <a:solidFill>
                  <a:srgbClr val="2E75B6"/>
                </a:solidFill>
                <a:latin typeface="方正尚酷简体" panose="03000509000000000000" pitchFamily="65" charset="-122"/>
                <a:ea typeface="方正尚酷简体" panose="03000509000000000000" pitchFamily="65" charset="-122"/>
              </a:rPr>
              <a:t>D. </a:t>
            </a:r>
            <a:r>
              <a:rPr lang="zh-CN" altLang="en-US" sz="1600" dirty="0">
                <a:solidFill>
                  <a:srgbClr val="2E75B6"/>
                </a:solidFill>
                <a:latin typeface="方正尚酷简体" panose="03000509000000000000" pitchFamily="65" charset="-122"/>
                <a:ea typeface="方正尚酷简体" panose="03000509000000000000" pitchFamily="65" charset="-122"/>
              </a:rPr>
              <a:t>总结经验</a:t>
            </a:r>
          </a:p>
        </p:txBody>
      </p:sp>
      <p:sp>
        <p:nvSpPr>
          <p:cNvPr id="22" name="文本框 21"/>
          <p:cNvSpPr txBox="1"/>
          <p:nvPr/>
        </p:nvSpPr>
        <p:spPr>
          <a:xfrm>
            <a:off x="5283908" y="2912136"/>
            <a:ext cx="667170" cy="400110"/>
          </a:xfrm>
          <a:prstGeom prst="rect">
            <a:avLst/>
          </a:prstGeom>
          <a:noFill/>
        </p:spPr>
        <p:txBody>
          <a:bodyPr wrap="none" rtlCol="0">
            <a:spAutoFit/>
          </a:bodyPr>
          <a:lstStyle/>
          <a:p>
            <a:pPr algn="ctr"/>
            <a:r>
              <a:rPr lang="en-US" altLang="zh-CN" sz="2000" dirty="0">
                <a:solidFill>
                  <a:srgbClr val="2E75B6"/>
                </a:solidFill>
                <a:latin typeface="DINPro-Regular" panose="02000503030000020004" pitchFamily="50" charset="0"/>
                <a:ea typeface="微软雅黑" panose="020B0503020204020204" pitchFamily="34" charset="-122"/>
              </a:rPr>
              <a:t>93%</a:t>
            </a:r>
            <a:endParaRPr lang="zh-CN" altLang="en-US" sz="2000" dirty="0">
              <a:solidFill>
                <a:srgbClr val="2E75B6"/>
              </a:solidFill>
              <a:latin typeface="DINPro-Regular" panose="02000503030000020004" pitchFamily="50" charset="0"/>
              <a:ea typeface="微软雅黑" panose="020B0503020204020204" pitchFamily="34" charset="-122"/>
            </a:endParaRPr>
          </a:p>
        </p:txBody>
      </p:sp>
      <p:sp>
        <p:nvSpPr>
          <p:cNvPr id="23" name="文本框 22"/>
          <p:cNvSpPr txBox="1"/>
          <p:nvPr/>
        </p:nvSpPr>
        <p:spPr>
          <a:xfrm>
            <a:off x="5283908" y="3676245"/>
            <a:ext cx="667170" cy="400110"/>
          </a:xfrm>
          <a:prstGeom prst="rect">
            <a:avLst/>
          </a:prstGeom>
          <a:noFill/>
        </p:spPr>
        <p:txBody>
          <a:bodyPr wrap="none" rtlCol="0">
            <a:spAutoFit/>
          </a:bodyPr>
          <a:lstStyle/>
          <a:p>
            <a:pPr algn="ctr"/>
            <a:r>
              <a:rPr lang="en-US" altLang="zh-CN" sz="2000" dirty="0">
                <a:solidFill>
                  <a:srgbClr val="2E75B6"/>
                </a:solidFill>
                <a:latin typeface="DINPro-Regular" panose="02000503030000020004" pitchFamily="50" charset="0"/>
                <a:ea typeface="微软雅黑" panose="020B0503020204020204" pitchFamily="34" charset="-122"/>
              </a:rPr>
              <a:t>95%</a:t>
            </a:r>
            <a:endParaRPr lang="zh-CN" altLang="en-US" sz="2000" dirty="0">
              <a:solidFill>
                <a:srgbClr val="2E75B6"/>
              </a:solidFill>
              <a:latin typeface="DINPro-Regular" panose="02000503030000020004" pitchFamily="50" charset="0"/>
              <a:ea typeface="微软雅黑" panose="020B0503020204020204" pitchFamily="34" charset="-122"/>
            </a:endParaRPr>
          </a:p>
        </p:txBody>
      </p:sp>
      <p:sp>
        <p:nvSpPr>
          <p:cNvPr id="24" name="文本框 23"/>
          <p:cNvSpPr txBox="1"/>
          <p:nvPr/>
        </p:nvSpPr>
        <p:spPr>
          <a:xfrm>
            <a:off x="5283908" y="4440354"/>
            <a:ext cx="667170" cy="400110"/>
          </a:xfrm>
          <a:prstGeom prst="rect">
            <a:avLst/>
          </a:prstGeom>
          <a:noFill/>
        </p:spPr>
        <p:txBody>
          <a:bodyPr wrap="none" rtlCol="0">
            <a:spAutoFit/>
          </a:bodyPr>
          <a:lstStyle/>
          <a:p>
            <a:pPr algn="ctr"/>
            <a:r>
              <a:rPr lang="en-US" altLang="zh-CN" sz="2000" dirty="0">
                <a:solidFill>
                  <a:srgbClr val="2E75B6"/>
                </a:solidFill>
                <a:latin typeface="DINPro-Regular" panose="02000503030000020004" pitchFamily="50" charset="0"/>
                <a:ea typeface="微软雅黑" panose="020B0503020204020204" pitchFamily="34" charset="-122"/>
              </a:rPr>
              <a:t>78%</a:t>
            </a:r>
            <a:endParaRPr lang="zh-CN" altLang="en-US" sz="2000" dirty="0">
              <a:solidFill>
                <a:srgbClr val="2E75B6"/>
              </a:solidFill>
              <a:latin typeface="DINPro-Regular" panose="02000503030000020004" pitchFamily="50" charset="0"/>
              <a:ea typeface="微软雅黑" panose="020B0503020204020204" pitchFamily="34" charset="-122"/>
            </a:endParaRPr>
          </a:p>
        </p:txBody>
      </p:sp>
      <p:sp>
        <p:nvSpPr>
          <p:cNvPr id="25" name="文本框 24"/>
          <p:cNvSpPr txBox="1"/>
          <p:nvPr/>
        </p:nvSpPr>
        <p:spPr>
          <a:xfrm>
            <a:off x="5283908" y="5204464"/>
            <a:ext cx="667170" cy="400110"/>
          </a:xfrm>
          <a:prstGeom prst="rect">
            <a:avLst/>
          </a:prstGeom>
          <a:noFill/>
        </p:spPr>
        <p:txBody>
          <a:bodyPr wrap="none" rtlCol="0">
            <a:spAutoFit/>
          </a:bodyPr>
          <a:lstStyle/>
          <a:p>
            <a:pPr algn="ctr"/>
            <a:r>
              <a:rPr lang="en-US" altLang="zh-CN" sz="2000" dirty="0">
                <a:solidFill>
                  <a:srgbClr val="2E75B6"/>
                </a:solidFill>
                <a:latin typeface="DINPro-Regular" panose="02000503030000020004" pitchFamily="50" charset="0"/>
                <a:ea typeface="微软雅黑" panose="020B0503020204020204" pitchFamily="34" charset="-122"/>
              </a:rPr>
              <a:t>82%</a:t>
            </a:r>
            <a:endParaRPr lang="zh-CN" altLang="en-US" sz="2000" dirty="0">
              <a:solidFill>
                <a:srgbClr val="2E75B6"/>
              </a:solidFill>
              <a:latin typeface="DINPro-Regular" panose="02000503030000020004" pitchFamily="50" charset="0"/>
              <a:ea typeface="微软雅黑" panose="020B0503020204020204" pitchFamily="34" charset="-122"/>
            </a:endParaRPr>
          </a:p>
        </p:txBody>
      </p:sp>
      <p:sp>
        <p:nvSpPr>
          <p:cNvPr id="26" name="文本框 25"/>
          <p:cNvSpPr txBox="1"/>
          <p:nvPr/>
        </p:nvSpPr>
        <p:spPr>
          <a:xfrm>
            <a:off x="6630733" y="3564449"/>
            <a:ext cx="3888436" cy="1815882"/>
          </a:xfrm>
          <a:prstGeom prst="rect">
            <a:avLst/>
          </a:prstGeom>
          <a:noFill/>
        </p:spPr>
        <p:txBody>
          <a:bodyPr wrap="square" rtlCol="0">
            <a:spAutoFit/>
          </a:bodyPr>
          <a:lstStyle/>
          <a:p>
            <a:pPr algn="just">
              <a:lnSpc>
                <a:spcPct val="140000"/>
              </a:lnSpc>
            </a:pPr>
            <a:r>
              <a:rPr lang="zh-CN" altLang="en-US" sz="1600" dirty="0">
                <a:solidFill>
                  <a:schemeClr val="bg2">
                    <a:lumMod val="50000"/>
                  </a:schemeClr>
                </a:solidFill>
                <a:latin typeface="方正兰亭细黑_GBK" panose="02000000000000000000" pitchFamily="2" charset="-122"/>
                <a:ea typeface="方正兰亭细黑_GBK" panose="02000000000000000000" pitchFamily="2" charset="-122"/>
              </a:rPr>
              <a:t>此处添加详细文本描述，建议与标题相关并符合整体语言风格，语言描述尽量简洁生动。尽量将每页幻灯片的字数控制在</a:t>
            </a:r>
            <a:r>
              <a:rPr lang="en-US" altLang="zh-CN" sz="1600" dirty="0">
                <a:solidFill>
                  <a:schemeClr val="bg2">
                    <a:lumMod val="50000"/>
                  </a:schemeClr>
                </a:solidFill>
                <a:latin typeface="方正兰亭细黑_GBK" panose="02000000000000000000" pitchFamily="2" charset="-122"/>
                <a:ea typeface="方正兰亭细黑_GBK" panose="02000000000000000000" pitchFamily="2" charset="-122"/>
              </a:rPr>
              <a:t>200</a:t>
            </a:r>
            <a:r>
              <a:rPr lang="zh-CN" altLang="en-US" sz="1600" dirty="0">
                <a:solidFill>
                  <a:schemeClr val="bg2">
                    <a:lumMod val="50000"/>
                  </a:schemeClr>
                </a:solidFill>
                <a:latin typeface="方正兰亭细黑_GBK" panose="02000000000000000000" pitchFamily="2" charset="-122"/>
                <a:ea typeface="方正兰亭细黑_GBK" panose="02000000000000000000" pitchFamily="2" charset="-122"/>
              </a:rPr>
              <a:t>字以内，据统计每页幻灯片的播放时间最好控制在</a:t>
            </a:r>
            <a:r>
              <a:rPr lang="en-US" altLang="zh-CN" sz="1600" dirty="0">
                <a:solidFill>
                  <a:schemeClr val="bg2">
                    <a:lumMod val="50000"/>
                  </a:schemeClr>
                </a:solidFill>
                <a:latin typeface="方正兰亭细黑_GBK" panose="02000000000000000000" pitchFamily="2" charset="-122"/>
                <a:ea typeface="方正兰亭细黑_GBK" panose="02000000000000000000" pitchFamily="2" charset="-122"/>
              </a:rPr>
              <a:t>5</a:t>
            </a:r>
            <a:r>
              <a:rPr lang="zh-CN" altLang="en-US" sz="1600" dirty="0">
                <a:solidFill>
                  <a:schemeClr val="bg2">
                    <a:lumMod val="50000"/>
                  </a:schemeClr>
                </a:solidFill>
                <a:latin typeface="方正兰亭细黑_GBK" panose="02000000000000000000" pitchFamily="2" charset="-122"/>
                <a:ea typeface="方正兰亭细黑_GBK" panose="02000000000000000000" pitchFamily="2" charset="-122"/>
              </a:rPr>
              <a:t>分钟之内。</a:t>
            </a:r>
          </a:p>
        </p:txBody>
      </p:sp>
      <p:sp>
        <p:nvSpPr>
          <p:cNvPr id="27" name="文本框 26"/>
          <p:cNvSpPr txBox="1"/>
          <p:nvPr/>
        </p:nvSpPr>
        <p:spPr>
          <a:xfrm>
            <a:off x="6630733" y="2766721"/>
            <a:ext cx="1415772" cy="461665"/>
          </a:xfrm>
          <a:prstGeom prst="rect">
            <a:avLst/>
          </a:prstGeom>
          <a:noFill/>
        </p:spPr>
        <p:txBody>
          <a:bodyPr wrap="none" rtlCol="0">
            <a:spAutoFit/>
          </a:bodyPr>
          <a:lstStyle/>
          <a:p>
            <a:r>
              <a:rPr lang="zh-CN" altLang="en-US" sz="2400" dirty="0" smtClean="0">
                <a:solidFill>
                  <a:srgbClr val="2E75B6"/>
                </a:solidFill>
                <a:latin typeface="方正尚酷简体" panose="03000509000000000000" pitchFamily="65" charset="-122"/>
                <a:ea typeface="方正尚酷简体" panose="03000509000000000000" pitchFamily="65" charset="-122"/>
              </a:rPr>
              <a:t>学习进修</a:t>
            </a:r>
            <a:endParaRPr lang="zh-CN" altLang="en-US" sz="2400" dirty="0">
              <a:solidFill>
                <a:srgbClr val="2E75B6"/>
              </a:solidFill>
              <a:latin typeface="方正尚酷简体" panose="03000509000000000000" pitchFamily="65" charset="-122"/>
              <a:ea typeface="方正尚酷简体" panose="03000509000000000000" pitchFamily="65" charset="-122"/>
            </a:endParaRPr>
          </a:p>
        </p:txBody>
      </p:sp>
      <p:cxnSp>
        <p:nvCxnSpPr>
          <p:cNvPr id="28" name="直接连接符 27"/>
          <p:cNvCxnSpPr/>
          <p:nvPr/>
        </p:nvCxnSpPr>
        <p:spPr>
          <a:xfrm>
            <a:off x="6736964" y="3340295"/>
            <a:ext cx="3622548" cy="0"/>
          </a:xfrm>
          <a:prstGeom prst="line">
            <a:avLst/>
          </a:prstGeom>
          <a:ln w="127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46485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750" fill="hold"/>
                                        <p:tgtEl>
                                          <p:spTgt spid="2"/>
                                        </p:tgtEl>
                                        <p:attrNameLst>
                                          <p:attrName>ppt_w</p:attrName>
                                        </p:attrNameLst>
                                      </p:cBhvr>
                                      <p:tavLst>
                                        <p:tav tm="0">
                                          <p:val>
                                            <p:fltVal val="0"/>
                                          </p:val>
                                        </p:tav>
                                        <p:tav tm="100000">
                                          <p:val>
                                            <p:strVal val="#ppt_w"/>
                                          </p:val>
                                        </p:tav>
                                      </p:tavLst>
                                    </p:anim>
                                    <p:anim calcmode="lin" valueType="num">
                                      <p:cBhvr>
                                        <p:cTn id="8" dur="750" fill="hold"/>
                                        <p:tgtEl>
                                          <p:spTgt spid="2"/>
                                        </p:tgtEl>
                                        <p:attrNameLst>
                                          <p:attrName>ppt_h</p:attrName>
                                        </p:attrNameLst>
                                      </p:cBhvr>
                                      <p:tavLst>
                                        <p:tav tm="0">
                                          <p:val>
                                            <p:fltVal val="0"/>
                                          </p:val>
                                        </p:tav>
                                        <p:tav tm="100000">
                                          <p:val>
                                            <p:strVal val="#ppt_h"/>
                                          </p:val>
                                        </p:tav>
                                      </p:tavLst>
                                    </p:anim>
                                    <p:animEffect transition="in" filter="fade">
                                      <p:cBhvr>
                                        <p:cTn id="9" dur="750"/>
                                        <p:tgtEl>
                                          <p:spTgt spid="2"/>
                                        </p:tgtEl>
                                      </p:cBhvr>
                                    </p:animEffect>
                                  </p:childTnLst>
                                </p:cTn>
                              </p:par>
                            </p:childTnLst>
                          </p:cTn>
                        </p:par>
                        <p:par>
                          <p:cTn id="10" fill="hold">
                            <p:stCondLst>
                              <p:cond delay="750"/>
                            </p:stCondLst>
                            <p:childTnLst>
                              <p:par>
                                <p:cTn id="11" presetID="53" presetClass="entr" presetSubtype="16" fill="hold" grpId="0" nodeType="afterEffect">
                                  <p:stCondLst>
                                    <p:cond delay="0"/>
                                  </p:stCondLst>
                                  <p:iterate type="lt">
                                    <p:tmPct val="10000"/>
                                  </p:iterate>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animEffect transition="in" filter="fade">
                                      <p:cBhvr>
                                        <p:cTn id="15" dur="500"/>
                                        <p:tgtEl>
                                          <p:spTgt spid="9"/>
                                        </p:tgtEl>
                                      </p:cBhvr>
                                    </p:animEffect>
                                  </p:childTnLst>
                                </p:cTn>
                              </p:par>
                            </p:childTnLst>
                          </p:cTn>
                        </p:par>
                        <p:par>
                          <p:cTn id="16" fill="hold">
                            <p:stCondLst>
                              <p:cond delay="1500"/>
                            </p:stCondLst>
                            <p:childTnLst>
                              <p:par>
                                <p:cTn id="17" presetID="25" presetClass="entr" presetSubtype="0"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p:cTn id="19" dur="500" decel="50000" fill="hold">
                                          <p:stCondLst>
                                            <p:cond delay="0"/>
                                          </p:stCondLst>
                                        </p:cTn>
                                        <p:tgtEl>
                                          <p:spTgt spid="18"/>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18"/>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18"/>
                                        </p:tgtEl>
                                        <p:attrNameLst>
                                          <p:attrName>ppt_w</p:attrName>
                                        </p:attrNameLst>
                                      </p:cBhvr>
                                      <p:tavLst>
                                        <p:tav tm="0">
                                          <p:val>
                                            <p:strVal val="#ppt_w*.05"/>
                                          </p:val>
                                        </p:tav>
                                        <p:tav tm="100000">
                                          <p:val>
                                            <p:strVal val="#ppt_w"/>
                                          </p:val>
                                        </p:tav>
                                      </p:tavLst>
                                    </p:anim>
                                    <p:anim calcmode="lin" valueType="num">
                                      <p:cBhvr>
                                        <p:cTn id="22" dur="1000" fill="hold"/>
                                        <p:tgtEl>
                                          <p:spTgt spid="18"/>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18"/>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18"/>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18"/>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18"/>
                                        </p:tgtEl>
                                      </p:cBhvr>
                                    </p:animEffect>
                                  </p:childTnLst>
                                </p:cTn>
                              </p:par>
                            </p:childTnLst>
                          </p:cTn>
                        </p:par>
                        <p:par>
                          <p:cTn id="27" fill="hold">
                            <p:stCondLst>
                              <p:cond delay="2500"/>
                            </p:stCondLst>
                            <p:childTnLst>
                              <p:par>
                                <p:cTn id="28" presetID="2" presetClass="entr" presetSubtype="2" fill="hold" grpId="0" nodeType="after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additive="base">
                                        <p:cTn id="30" dur="500" fill="hold"/>
                                        <p:tgtEl>
                                          <p:spTgt spid="10"/>
                                        </p:tgtEl>
                                        <p:attrNameLst>
                                          <p:attrName>ppt_x</p:attrName>
                                        </p:attrNameLst>
                                      </p:cBhvr>
                                      <p:tavLst>
                                        <p:tav tm="0">
                                          <p:val>
                                            <p:strVal val="1+#ppt_w/2"/>
                                          </p:val>
                                        </p:tav>
                                        <p:tav tm="100000">
                                          <p:val>
                                            <p:strVal val="#ppt_x"/>
                                          </p:val>
                                        </p:tav>
                                      </p:tavLst>
                                    </p:anim>
                                    <p:anim calcmode="lin" valueType="num">
                                      <p:cBhvr additive="base">
                                        <p:cTn id="31" dur="500" fill="hold"/>
                                        <p:tgtEl>
                                          <p:spTgt spid="10"/>
                                        </p:tgtEl>
                                        <p:attrNameLst>
                                          <p:attrName>ppt_y</p:attrName>
                                        </p:attrNameLst>
                                      </p:cBhvr>
                                      <p:tavLst>
                                        <p:tav tm="0">
                                          <p:val>
                                            <p:strVal val="#ppt_y"/>
                                          </p:val>
                                        </p:tav>
                                        <p:tav tm="100000">
                                          <p:val>
                                            <p:strVal val="#ppt_y"/>
                                          </p:val>
                                        </p:tav>
                                      </p:tavLst>
                                    </p:anim>
                                  </p:childTnLst>
                                </p:cTn>
                              </p:par>
                            </p:childTnLst>
                          </p:cTn>
                        </p:par>
                        <p:par>
                          <p:cTn id="32" fill="hold">
                            <p:stCondLst>
                              <p:cond delay="3000"/>
                            </p:stCondLst>
                            <p:childTnLst>
                              <p:par>
                                <p:cTn id="33" presetID="17" presetClass="entr" presetSubtype="8"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p:cTn id="35" dur="500" fill="hold"/>
                                        <p:tgtEl>
                                          <p:spTgt spid="11"/>
                                        </p:tgtEl>
                                        <p:attrNameLst>
                                          <p:attrName>ppt_x</p:attrName>
                                        </p:attrNameLst>
                                      </p:cBhvr>
                                      <p:tavLst>
                                        <p:tav tm="0">
                                          <p:val>
                                            <p:strVal val="#ppt_x-#ppt_w/2"/>
                                          </p:val>
                                        </p:tav>
                                        <p:tav tm="100000">
                                          <p:val>
                                            <p:strVal val="#ppt_x"/>
                                          </p:val>
                                        </p:tav>
                                      </p:tavLst>
                                    </p:anim>
                                    <p:anim calcmode="lin" valueType="num">
                                      <p:cBhvr>
                                        <p:cTn id="36" dur="500" fill="hold"/>
                                        <p:tgtEl>
                                          <p:spTgt spid="11"/>
                                        </p:tgtEl>
                                        <p:attrNameLst>
                                          <p:attrName>ppt_y</p:attrName>
                                        </p:attrNameLst>
                                      </p:cBhvr>
                                      <p:tavLst>
                                        <p:tav tm="0">
                                          <p:val>
                                            <p:strVal val="#ppt_y"/>
                                          </p:val>
                                        </p:tav>
                                        <p:tav tm="100000">
                                          <p:val>
                                            <p:strVal val="#ppt_y"/>
                                          </p:val>
                                        </p:tav>
                                      </p:tavLst>
                                    </p:anim>
                                    <p:anim calcmode="lin" valueType="num">
                                      <p:cBhvr>
                                        <p:cTn id="37" dur="500" fill="hold"/>
                                        <p:tgtEl>
                                          <p:spTgt spid="11"/>
                                        </p:tgtEl>
                                        <p:attrNameLst>
                                          <p:attrName>ppt_w</p:attrName>
                                        </p:attrNameLst>
                                      </p:cBhvr>
                                      <p:tavLst>
                                        <p:tav tm="0">
                                          <p:val>
                                            <p:fltVal val="0"/>
                                          </p:val>
                                        </p:tav>
                                        <p:tav tm="100000">
                                          <p:val>
                                            <p:strVal val="#ppt_w"/>
                                          </p:val>
                                        </p:tav>
                                      </p:tavLst>
                                    </p:anim>
                                    <p:anim calcmode="lin" valueType="num">
                                      <p:cBhvr>
                                        <p:cTn id="38" dur="500" fill="hold"/>
                                        <p:tgtEl>
                                          <p:spTgt spid="11"/>
                                        </p:tgtEl>
                                        <p:attrNameLst>
                                          <p:attrName>ppt_h</p:attrName>
                                        </p:attrNameLst>
                                      </p:cBhvr>
                                      <p:tavLst>
                                        <p:tav tm="0">
                                          <p:val>
                                            <p:strVal val="#ppt_h"/>
                                          </p:val>
                                        </p:tav>
                                        <p:tav tm="100000">
                                          <p:val>
                                            <p:strVal val="#ppt_h"/>
                                          </p:val>
                                        </p:tav>
                                      </p:tavLst>
                                    </p:anim>
                                  </p:childTnLst>
                                </p:cTn>
                              </p:par>
                            </p:childTnLst>
                          </p:cTn>
                        </p:par>
                        <p:par>
                          <p:cTn id="39" fill="hold">
                            <p:stCondLst>
                              <p:cond delay="3500"/>
                            </p:stCondLst>
                            <p:childTnLst>
                              <p:par>
                                <p:cTn id="40" presetID="49" presetClass="entr" presetSubtype="0" decel="100000" fill="hold" grpId="0" nodeType="afterEffect">
                                  <p:stCondLst>
                                    <p:cond delay="0"/>
                                  </p:stCondLst>
                                  <p:childTnLst>
                                    <p:set>
                                      <p:cBhvr>
                                        <p:cTn id="41" dur="1" fill="hold">
                                          <p:stCondLst>
                                            <p:cond delay="0"/>
                                          </p:stCondLst>
                                        </p:cTn>
                                        <p:tgtEl>
                                          <p:spTgt spid="22"/>
                                        </p:tgtEl>
                                        <p:attrNameLst>
                                          <p:attrName>style.visibility</p:attrName>
                                        </p:attrNameLst>
                                      </p:cBhvr>
                                      <p:to>
                                        <p:strVal val="visible"/>
                                      </p:to>
                                    </p:set>
                                    <p:anim calcmode="lin" valueType="num">
                                      <p:cBhvr>
                                        <p:cTn id="42" dur="500" fill="hold"/>
                                        <p:tgtEl>
                                          <p:spTgt spid="22"/>
                                        </p:tgtEl>
                                        <p:attrNameLst>
                                          <p:attrName>ppt_w</p:attrName>
                                        </p:attrNameLst>
                                      </p:cBhvr>
                                      <p:tavLst>
                                        <p:tav tm="0">
                                          <p:val>
                                            <p:fltVal val="0"/>
                                          </p:val>
                                        </p:tav>
                                        <p:tav tm="100000">
                                          <p:val>
                                            <p:strVal val="#ppt_w"/>
                                          </p:val>
                                        </p:tav>
                                      </p:tavLst>
                                    </p:anim>
                                    <p:anim calcmode="lin" valueType="num">
                                      <p:cBhvr>
                                        <p:cTn id="43" dur="500" fill="hold"/>
                                        <p:tgtEl>
                                          <p:spTgt spid="22"/>
                                        </p:tgtEl>
                                        <p:attrNameLst>
                                          <p:attrName>ppt_h</p:attrName>
                                        </p:attrNameLst>
                                      </p:cBhvr>
                                      <p:tavLst>
                                        <p:tav tm="0">
                                          <p:val>
                                            <p:fltVal val="0"/>
                                          </p:val>
                                        </p:tav>
                                        <p:tav tm="100000">
                                          <p:val>
                                            <p:strVal val="#ppt_h"/>
                                          </p:val>
                                        </p:tav>
                                      </p:tavLst>
                                    </p:anim>
                                    <p:anim calcmode="lin" valueType="num">
                                      <p:cBhvr>
                                        <p:cTn id="44" dur="500" fill="hold"/>
                                        <p:tgtEl>
                                          <p:spTgt spid="22"/>
                                        </p:tgtEl>
                                        <p:attrNameLst>
                                          <p:attrName>style.rotation</p:attrName>
                                        </p:attrNameLst>
                                      </p:cBhvr>
                                      <p:tavLst>
                                        <p:tav tm="0">
                                          <p:val>
                                            <p:fltVal val="360"/>
                                          </p:val>
                                        </p:tav>
                                        <p:tav tm="100000">
                                          <p:val>
                                            <p:fltVal val="0"/>
                                          </p:val>
                                        </p:tav>
                                      </p:tavLst>
                                    </p:anim>
                                    <p:animEffect transition="in" filter="fade">
                                      <p:cBhvr>
                                        <p:cTn id="45" dur="500"/>
                                        <p:tgtEl>
                                          <p:spTgt spid="22"/>
                                        </p:tgtEl>
                                      </p:cBhvr>
                                    </p:animEffect>
                                  </p:childTnLst>
                                </p:cTn>
                              </p:par>
                            </p:childTnLst>
                          </p:cTn>
                        </p:par>
                        <p:par>
                          <p:cTn id="46" fill="hold">
                            <p:stCondLst>
                              <p:cond delay="4000"/>
                            </p:stCondLst>
                            <p:childTnLst>
                              <p:par>
                                <p:cTn id="47" presetID="25" presetClass="entr" presetSubtype="0" fill="hold" grpId="0" nodeType="after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p:cTn id="49" dur="500" decel="50000" fill="hold">
                                          <p:stCondLst>
                                            <p:cond delay="0"/>
                                          </p:stCondLst>
                                        </p:cTn>
                                        <p:tgtEl>
                                          <p:spTgt spid="19"/>
                                        </p:tgtEl>
                                        <p:attrNameLst>
                                          <p:attrName>style.rotation</p:attrName>
                                        </p:attrNameLst>
                                      </p:cBhvr>
                                      <p:tavLst>
                                        <p:tav tm="0">
                                          <p:val>
                                            <p:fltVal val="-90"/>
                                          </p:val>
                                        </p:tav>
                                        <p:tav tm="100000">
                                          <p:val>
                                            <p:fltVal val="0"/>
                                          </p:val>
                                        </p:tav>
                                      </p:tavLst>
                                    </p:anim>
                                    <p:anim calcmode="lin" valueType="num">
                                      <p:cBhvr>
                                        <p:cTn id="50" dur="500" decel="50000" fill="hold">
                                          <p:stCondLst>
                                            <p:cond delay="0"/>
                                          </p:stCondLst>
                                        </p:cTn>
                                        <p:tgtEl>
                                          <p:spTgt spid="19"/>
                                        </p:tgtEl>
                                        <p:attrNameLst>
                                          <p:attrName>ppt_w</p:attrName>
                                        </p:attrNameLst>
                                      </p:cBhvr>
                                      <p:tavLst>
                                        <p:tav tm="0">
                                          <p:val>
                                            <p:strVal val="#ppt_w"/>
                                          </p:val>
                                        </p:tav>
                                        <p:tav tm="100000">
                                          <p:val>
                                            <p:strVal val="#ppt_w*.05"/>
                                          </p:val>
                                        </p:tav>
                                      </p:tavLst>
                                    </p:anim>
                                    <p:anim calcmode="lin" valueType="num">
                                      <p:cBhvr>
                                        <p:cTn id="51" dur="500" accel="50000" fill="hold">
                                          <p:stCondLst>
                                            <p:cond delay="500"/>
                                          </p:stCondLst>
                                        </p:cTn>
                                        <p:tgtEl>
                                          <p:spTgt spid="19"/>
                                        </p:tgtEl>
                                        <p:attrNameLst>
                                          <p:attrName>ppt_w</p:attrName>
                                        </p:attrNameLst>
                                      </p:cBhvr>
                                      <p:tavLst>
                                        <p:tav tm="0">
                                          <p:val>
                                            <p:strVal val="#ppt_w*.05"/>
                                          </p:val>
                                        </p:tav>
                                        <p:tav tm="100000">
                                          <p:val>
                                            <p:strVal val="#ppt_w"/>
                                          </p:val>
                                        </p:tav>
                                      </p:tavLst>
                                    </p:anim>
                                    <p:anim calcmode="lin" valueType="num">
                                      <p:cBhvr>
                                        <p:cTn id="52" dur="1000" fill="hold"/>
                                        <p:tgtEl>
                                          <p:spTgt spid="19"/>
                                        </p:tgtEl>
                                        <p:attrNameLst>
                                          <p:attrName>ppt_h</p:attrName>
                                        </p:attrNameLst>
                                      </p:cBhvr>
                                      <p:tavLst>
                                        <p:tav tm="0">
                                          <p:val>
                                            <p:strVal val="#ppt_h"/>
                                          </p:val>
                                        </p:tav>
                                        <p:tav tm="100000">
                                          <p:val>
                                            <p:strVal val="#ppt_h"/>
                                          </p:val>
                                        </p:tav>
                                      </p:tavLst>
                                    </p:anim>
                                    <p:anim calcmode="lin" valueType="num">
                                      <p:cBhvr>
                                        <p:cTn id="53" dur="500" decel="50000" fill="hold">
                                          <p:stCondLst>
                                            <p:cond delay="0"/>
                                          </p:stCondLst>
                                        </p:cTn>
                                        <p:tgtEl>
                                          <p:spTgt spid="19"/>
                                        </p:tgtEl>
                                        <p:attrNameLst>
                                          <p:attrName>ppt_x</p:attrName>
                                        </p:attrNameLst>
                                      </p:cBhvr>
                                      <p:tavLst>
                                        <p:tav tm="0">
                                          <p:val>
                                            <p:strVal val="#ppt_x+.4"/>
                                          </p:val>
                                        </p:tav>
                                        <p:tav tm="100000">
                                          <p:val>
                                            <p:strVal val="#ppt_x"/>
                                          </p:val>
                                        </p:tav>
                                      </p:tavLst>
                                    </p:anim>
                                    <p:anim calcmode="lin" valueType="num">
                                      <p:cBhvr>
                                        <p:cTn id="54" dur="500" decel="50000" fill="hold">
                                          <p:stCondLst>
                                            <p:cond delay="0"/>
                                          </p:stCondLst>
                                        </p:cTn>
                                        <p:tgtEl>
                                          <p:spTgt spid="19"/>
                                        </p:tgtEl>
                                        <p:attrNameLst>
                                          <p:attrName>ppt_y</p:attrName>
                                        </p:attrNameLst>
                                      </p:cBhvr>
                                      <p:tavLst>
                                        <p:tav tm="0">
                                          <p:val>
                                            <p:strVal val="#ppt_y-.2"/>
                                          </p:val>
                                        </p:tav>
                                        <p:tav tm="100000">
                                          <p:val>
                                            <p:strVal val="#ppt_y+.1"/>
                                          </p:val>
                                        </p:tav>
                                      </p:tavLst>
                                    </p:anim>
                                    <p:anim calcmode="lin" valueType="num">
                                      <p:cBhvr>
                                        <p:cTn id="55" dur="500" accel="50000" fill="hold">
                                          <p:stCondLst>
                                            <p:cond delay="500"/>
                                          </p:stCondLst>
                                        </p:cTn>
                                        <p:tgtEl>
                                          <p:spTgt spid="19"/>
                                        </p:tgtEl>
                                        <p:attrNameLst>
                                          <p:attrName>ppt_y</p:attrName>
                                        </p:attrNameLst>
                                      </p:cBhvr>
                                      <p:tavLst>
                                        <p:tav tm="0">
                                          <p:val>
                                            <p:strVal val="#ppt_y+.1"/>
                                          </p:val>
                                        </p:tav>
                                        <p:tav tm="100000">
                                          <p:val>
                                            <p:strVal val="#ppt_y"/>
                                          </p:val>
                                        </p:tav>
                                      </p:tavLst>
                                    </p:anim>
                                    <p:animEffect transition="in" filter="fade">
                                      <p:cBhvr>
                                        <p:cTn id="56" dur="1000" decel="50000">
                                          <p:stCondLst>
                                            <p:cond delay="0"/>
                                          </p:stCondLst>
                                        </p:cTn>
                                        <p:tgtEl>
                                          <p:spTgt spid="19"/>
                                        </p:tgtEl>
                                      </p:cBhvr>
                                    </p:animEffect>
                                  </p:childTnLst>
                                </p:cTn>
                              </p:par>
                            </p:childTnLst>
                          </p:cTn>
                        </p:par>
                        <p:par>
                          <p:cTn id="57" fill="hold">
                            <p:stCondLst>
                              <p:cond delay="5000"/>
                            </p:stCondLst>
                            <p:childTnLst>
                              <p:par>
                                <p:cTn id="58" presetID="2" presetClass="entr" presetSubtype="2" fill="hold" grpId="0" nodeType="afterEffect">
                                  <p:stCondLst>
                                    <p:cond delay="0"/>
                                  </p:stCondLst>
                                  <p:childTnLst>
                                    <p:set>
                                      <p:cBhvr>
                                        <p:cTn id="59" dur="1" fill="hold">
                                          <p:stCondLst>
                                            <p:cond delay="0"/>
                                          </p:stCondLst>
                                        </p:cTn>
                                        <p:tgtEl>
                                          <p:spTgt spid="12"/>
                                        </p:tgtEl>
                                        <p:attrNameLst>
                                          <p:attrName>style.visibility</p:attrName>
                                        </p:attrNameLst>
                                      </p:cBhvr>
                                      <p:to>
                                        <p:strVal val="visible"/>
                                      </p:to>
                                    </p:set>
                                    <p:anim calcmode="lin" valueType="num">
                                      <p:cBhvr additive="base">
                                        <p:cTn id="60" dur="500" fill="hold"/>
                                        <p:tgtEl>
                                          <p:spTgt spid="12"/>
                                        </p:tgtEl>
                                        <p:attrNameLst>
                                          <p:attrName>ppt_x</p:attrName>
                                        </p:attrNameLst>
                                      </p:cBhvr>
                                      <p:tavLst>
                                        <p:tav tm="0">
                                          <p:val>
                                            <p:strVal val="1+#ppt_w/2"/>
                                          </p:val>
                                        </p:tav>
                                        <p:tav tm="100000">
                                          <p:val>
                                            <p:strVal val="#ppt_x"/>
                                          </p:val>
                                        </p:tav>
                                      </p:tavLst>
                                    </p:anim>
                                    <p:anim calcmode="lin" valueType="num">
                                      <p:cBhvr additive="base">
                                        <p:cTn id="61" dur="500" fill="hold"/>
                                        <p:tgtEl>
                                          <p:spTgt spid="12"/>
                                        </p:tgtEl>
                                        <p:attrNameLst>
                                          <p:attrName>ppt_y</p:attrName>
                                        </p:attrNameLst>
                                      </p:cBhvr>
                                      <p:tavLst>
                                        <p:tav tm="0">
                                          <p:val>
                                            <p:strVal val="#ppt_y"/>
                                          </p:val>
                                        </p:tav>
                                        <p:tav tm="100000">
                                          <p:val>
                                            <p:strVal val="#ppt_y"/>
                                          </p:val>
                                        </p:tav>
                                      </p:tavLst>
                                    </p:anim>
                                  </p:childTnLst>
                                </p:cTn>
                              </p:par>
                            </p:childTnLst>
                          </p:cTn>
                        </p:par>
                        <p:par>
                          <p:cTn id="62" fill="hold">
                            <p:stCondLst>
                              <p:cond delay="5500"/>
                            </p:stCondLst>
                            <p:childTnLst>
                              <p:par>
                                <p:cTn id="63" presetID="17" presetClass="entr" presetSubtype="8" fill="hold" grpId="0" nodeType="afterEffect">
                                  <p:stCondLst>
                                    <p:cond delay="0"/>
                                  </p:stCondLst>
                                  <p:childTnLst>
                                    <p:set>
                                      <p:cBhvr>
                                        <p:cTn id="64" dur="1" fill="hold">
                                          <p:stCondLst>
                                            <p:cond delay="0"/>
                                          </p:stCondLst>
                                        </p:cTn>
                                        <p:tgtEl>
                                          <p:spTgt spid="13"/>
                                        </p:tgtEl>
                                        <p:attrNameLst>
                                          <p:attrName>style.visibility</p:attrName>
                                        </p:attrNameLst>
                                      </p:cBhvr>
                                      <p:to>
                                        <p:strVal val="visible"/>
                                      </p:to>
                                    </p:set>
                                    <p:anim calcmode="lin" valueType="num">
                                      <p:cBhvr>
                                        <p:cTn id="65" dur="500" fill="hold"/>
                                        <p:tgtEl>
                                          <p:spTgt spid="13"/>
                                        </p:tgtEl>
                                        <p:attrNameLst>
                                          <p:attrName>ppt_x</p:attrName>
                                        </p:attrNameLst>
                                      </p:cBhvr>
                                      <p:tavLst>
                                        <p:tav tm="0">
                                          <p:val>
                                            <p:strVal val="#ppt_x-#ppt_w/2"/>
                                          </p:val>
                                        </p:tav>
                                        <p:tav tm="100000">
                                          <p:val>
                                            <p:strVal val="#ppt_x"/>
                                          </p:val>
                                        </p:tav>
                                      </p:tavLst>
                                    </p:anim>
                                    <p:anim calcmode="lin" valueType="num">
                                      <p:cBhvr>
                                        <p:cTn id="66" dur="500" fill="hold"/>
                                        <p:tgtEl>
                                          <p:spTgt spid="13"/>
                                        </p:tgtEl>
                                        <p:attrNameLst>
                                          <p:attrName>ppt_y</p:attrName>
                                        </p:attrNameLst>
                                      </p:cBhvr>
                                      <p:tavLst>
                                        <p:tav tm="0">
                                          <p:val>
                                            <p:strVal val="#ppt_y"/>
                                          </p:val>
                                        </p:tav>
                                        <p:tav tm="100000">
                                          <p:val>
                                            <p:strVal val="#ppt_y"/>
                                          </p:val>
                                        </p:tav>
                                      </p:tavLst>
                                    </p:anim>
                                    <p:anim calcmode="lin" valueType="num">
                                      <p:cBhvr>
                                        <p:cTn id="67" dur="500" fill="hold"/>
                                        <p:tgtEl>
                                          <p:spTgt spid="13"/>
                                        </p:tgtEl>
                                        <p:attrNameLst>
                                          <p:attrName>ppt_w</p:attrName>
                                        </p:attrNameLst>
                                      </p:cBhvr>
                                      <p:tavLst>
                                        <p:tav tm="0">
                                          <p:val>
                                            <p:fltVal val="0"/>
                                          </p:val>
                                        </p:tav>
                                        <p:tav tm="100000">
                                          <p:val>
                                            <p:strVal val="#ppt_w"/>
                                          </p:val>
                                        </p:tav>
                                      </p:tavLst>
                                    </p:anim>
                                    <p:anim calcmode="lin" valueType="num">
                                      <p:cBhvr>
                                        <p:cTn id="68" dur="500" fill="hold"/>
                                        <p:tgtEl>
                                          <p:spTgt spid="13"/>
                                        </p:tgtEl>
                                        <p:attrNameLst>
                                          <p:attrName>ppt_h</p:attrName>
                                        </p:attrNameLst>
                                      </p:cBhvr>
                                      <p:tavLst>
                                        <p:tav tm="0">
                                          <p:val>
                                            <p:strVal val="#ppt_h"/>
                                          </p:val>
                                        </p:tav>
                                        <p:tav tm="100000">
                                          <p:val>
                                            <p:strVal val="#ppt_h"/>
                                          </p:val>
                                        </p:tav>
                                      </p:tavLst>
                                    </p:anim>
                                  </p:childTnLst>
                                </p:cTn>
                              </p:par>
                            </p:childTnLst>
                          </p:cTn>
                        </p:par>
                        <p:par>
                          <p:cTn id="69" fill="hold">
                            <p:stCondLst>
                              <p:cond delay="6000"/>
                            </p:stCondLst>
                            <p:childTnLst>
                              <p:par>
                                <p:cTn id="70" presetID="49" presetClass="entr" presetSubtype="0" decel="100000" fill="hold" grpId="0" nodeType="afterEffect">
                                  <p:stCondLst>
                                    <p:cond delay="0"/>
                                  </p:stCondLst>
                                  <p:childTnLst>
                                    <p:set>
                                      <p:cBhvr>
                                        <p:cTn id="71" dur="1" fill="hold">
                                          <p:stCondLst>
                                            <p:cond delay="0"/>
                                          </p:stCondLst>
                                        </p:cTn>
                                        <p:tgtEl>
                                          <p:spTgt spid="23"/>
                                        </p:tgtEl>
                                        <p:attrNameLst>
                                          <p:attrName>style.visibility</p:attrName>
                                        </p:attrNameLst>
                                      </p:cBhvr>
                                      <p:to>
                                        <p:strVal val="visible"/>
                                      </p:to>
                                    </p:set>
                                    <p:anim calcmode="lin" valueType="num">
                                      <p:cBhvr>
                                        <p:cTn id="72" dur="500" fill="hold"/>
                                        <p:tgtEl>
                                          <p:spTgt spid="23"/>
                                        </p:tgtEl>
                                        <p:attrNameLst>
                                          <p:attrName>ppt_w</p:attrName>
                                        </p:attrNameLst>
                                      </p:cBhvr>
                                      <p:tavLst>
                                        <p:tav tm="0">
                                          <p:val>
                                            <p:fltVal val="0"/>
                                          </p:val>
                                        </p:tav>
                                        <p:tav tm="100000">
                                          <p:val>
                                            <p:strVal val="#ppt_w"/>
                                          </p:val>
                                        </p:tav>
                                      </p:tavLst>
                                    </p:anim>
                                    <p:anim calcmode="lin" valueType="num">
                                      <p:cBhvr>
                                        <p:cTn id="73" dur="500" fill="hold"/>
                                        <p:tgtEl>
                                          <p:spTgt spid="23"/>
                                        </p:tgtEl>
                                        <p:attrNameLst>
                                          <p:attrName>ppt_h</p:attrName>
                                        </p:attrNameLst>
                                      </p:cBhvr>
                                      <p:tavLst>
                                        <p:tav tm="0">
                                          <p:val>
                                            <p:fltVal val="0"/>
                                          </p:val>
                                        </p:tav>
                                        <p:tav tm="100000">
                                          <p:val>
                                            <p:strVal val="#ppt_h"/>
                                          </p:val>
                                        </p:tav>
                                      </p:tavLst>
                                    </p:anim>
                                    <p:anim calcmode="lin" valueType="num">
                                      <p:cBhvr>
                                        <p:cTn id="74" dur="500" fill="hold"/>
                                        <p:tgtEl>
                                          <p:spTgt spid="23"/>
                                        </p:tgtEl>
                                        <p:attrNameLst>
                                          <p:attrName>style.rotation</p:attrName>
                                        </p:attrNameLst>
                                      </p:cBhvr>
                                      <p:tavLst>
                                        <p:tav tm="0">
                                          <p:val>
                                            <p:fltVal val="360"/>
                                          </p:val>
                                        </p:tav>
                                        <p:tav tm="100000">
                                          <p:val>
                                            <p:fltVal val="0"/>
                                          </p:val>
                                        </p:tav>
                                      </p:tavLst>
                                    </p:anim>
                                    <p:animEffect transition="in" filter="fade">
                                      <p:cBhvr>
                                        <p:cTn id="75" dur="500"/>
                                        <p:tgtEl>
                                          <p:spTgt spid="23"/>
                                        </p:tgtEl>
                                      </p:cBhvr>
                                    </p:animEffect>
                                  </p:childTnLst>
                                </p:cTn>
                              </p:par>
                            </p:childTnLst>
                          </p:cTn>
                        </p:par>
                        <p:par>
                          <p:cTn id="76" fill="hold">
                            <p:stCondLst>
                              <p:cond delay="6500"/>
                            </p:stCondLst>
                            <p:childTnLst>
                              <p:par>
                                <p:cTn id="77" presetID="25" presetClass="entr" presetSubtype="0" fill="hold" grpId="0" nodeType="afterEffect">
                                  <p:stCondLst>
                                    <p:cond delay="0"/>
                                  </p:stCondLst>
                                  <p:childTnLst>
                                    <p:set>
                                      <p:cBhvr>
                                        <p:cTn id="78" dur="1" fill="hold">
                                          <p:stCondLst>
                                            <p:cond delay="0"/>
                                          </p:stCondLst>
                                        </p:cTn>
                                        <p:tgtEl>
                                          <p:spTgt spid="20"/>
                                        </p:tgtEl>
                                        <p:attrNameLst>
                                          <p:attrName>style.visibility</p:attrName>
                                        </p:attrNameLst>
                                      </p:cBhvr>
                                      <p:to>
                                        <p:strVal val="visible"/>
                                      </p:to>
                                    </p:set>
                                    <p:anim calcmode="lin" valueType="num">
                                      <p:cBhvr>
                                        <p:cTn id="79" dur="500" decel="50000" fill="hold">
                                          <p:stCondLst>
                                            <p:cond delay="0"/>
                                          </p:stCondLst>
                                        </p:cTn>
                                        <p:tgtEl>
                                          <p:spTgt spid="20"/>
                                        </p:tgtEl>
                                        <p:attrNameLst>
                                          <p:attrName>style.rotation</p:attrName>
                                        </p:attrNameLst>
                                      </p:cBhvr>
                                      <p:tavLst>
                                        <p:tav tm="0">
                                          <p:val>
                                            <p:fltVal val="-90"/>
                                          </p:val>
                                        </p:tav>
                                        <p:tav tm="100000">
                                          <p:val>
                                            <p:fltVal val="0"/>
                                          </p:val>
                                        </p:tav>
                                      </p:tavLst>
                                    </p:anim>
                                    <p:anim calcmode="lin" valueType="num">
                                      <p:cBhvr>
                                        <p:cTn id="80" dur="500" decel="50000" fill="hold">
                                          <p:stCondLst>
                                            <p:cond delay="0"/>
                                          </p:stCondLst>
                                        </p:cTn>
                                        <p:tgtEl>
                                          <p:spTgt spid="20"/>
                                        </p:tgtEl>
                                        <p:attrNameLst>
                                          <p:attrName>ppt_w</p:attrName>
                                        </p:attrNameLst>
                                      </p:cBhvr>
                                      <p:tavLst>
                                        <p:tav tm="0">
                                          <p:val>
                                            <p:strVal val="#ppt_w"/>
                                          </p:val>
                                        </p:tav>
                                        <p:tav tm="100000">
                                          <p:val>
                                            <p:strVal val="#ppt_w*.05"/>
                                          </p:val>
                                        </p:tav>
                                      </p:tavLst>
                                    </p:anim>
                                    <p:anim calcmode="lin" valueType="num">
                                      <p:cBhvr>
                                        <p:cTn id="81" dur="500" accel="50000" fill="hold">
                                          <p:stCondLst>
                                            <p:cond delay="500"/>
                                          </p:stCondLst>
                                        </p:cTn>
                                        <p:tgtEl>
                                          <p:spTgt spid="20"/>
                                        </p:tgtEl>
                                        <p:attrNameLst>
                                          <p:attrName>ppt_w</p:attrName>
                                        </p:attrNameLst>
                                      </p:cBhvr>
                                      <p:tavLst>
                                        <p:tav tm="0">
                                          <p:val>
                                            <p:strVal val="#ppt_w*.05"/>
                                          </p:val>
                                        </p:tav>
                                        <p:tav tm="100000">
                                          <p:val>
                                            <p:strVal val="#ppt_w"/>
                                          </p:val>
                                        </p:tav>
                                      </p:tavLst>
                                    </p:anim>
                                    <p:anim calcmode="lin" valueType="num">
                                      <p:cBhvr>
                                        <p:cTn id="82" dur="1000" fill="hold"/>
                                        <p:tgtEl>
                                          <p:spTgt spid="20"/>
                                        </p:tgtEl>
                                        <p:attrNameLst>
                                          <p:attrName>ppt_h</p:attrName>
                                        </p:attrNameLst>
                                      </p:cBhvr>
                                      <p:tavLst>
                                        <p:tav tm="0">
                                          <p:val>
                                            <p:strVal val="#ppt_h"/>
                                          </p:val>
                                        </p:tav>
                                        <p:tav tm="100000">
                                          <p:val>
                                            <p:strVal val="#ppt_h"/>
                                          </p:val>
                                        </p:tav>
                                      </p:tavLst>
                                    </p:anim>
                                    <p:anim calcmode="lin" valueType="num">
                                      <p:cBhvr>
                                        <p:cTn id="83" dur="500" decel="50000" fill="hold">
                                          <p:stCondLst>
                                            <p:cond delay="0"/>
                                          </p:stCondLst>
                                        </p:cTn>
                                        <p:tgtEl>
                                          <p:spTgt spid="20"/>
                                        </p:tgtEl>
                                        <p:attrNameLst>
                                          <p:attrName>ppt_x</p:attrName>
                                        </p:attrNameLst>
                                      </p:cBhvr>
                                      <p:tavLst>
                                        <p:tav tm="0">
                                          <p:val>
                                            <p:strVal val="#ppt_x+.4"/>
                                          </p:val>
                                        </p:tav>
                                        <p:tav tm="100000">
                                          <p:val>
                                            <p:strVal val="#ppt_x"/>
                                          </p:val>
                                        </p:tav>
                                      </p:tavLst>
                                    </p:anim>
                                    <p:anim calcmode="lin" valueType="num">
                                      <p:cBhvr>
                                        <p:cTn id="84" dur="500" decel="50000" fill="hold">
                                          <p:stCondLst>
                                            <p:cond delay="0"/>
                                          </p:stCondLst>
                                        </p:cTn>
                                        <p:tgtEl>
                                          <p:spTgt spid="20"/>
                                        </p:tgtEl>
                                        <p:attrNameLst>
                                          <p:attrName>ppt_y</p:attrName>
                                        </p:attrNameLst>
                                      </p:cBhvr>
                                      <p:tavLst>
                                        <p:tav tm="0">
                                          <p:val>
                                            <p:strVal val="#ppt_y-.2"/>
                                          </p:val>
                                        </p:tav>
                                        <p:tav tm="100000">
                                          <p:val>
                                            <p:strVal val="#ppt_y+.1"/>
                                          </p:val>
                                        </p:tav>
                                      </p:tavLst>
                                    </p:anim>
                                    <p:anim calcmode="lin" valueType="num">
                                      <p:cBhvr>
                                        <p:cTn id="85" dur="500" accel="50000" fill="hold">
                                          <p:stCondLst>
                                            <p:cond delay="500"/>
                                          </p:stCondLst>
                                        </p:cTn>
                                        <p:tgtEl>
                                          <p:spTgt spid="20"/>
                                        </p:tgtEl>
                                        <p:attrNameLst>
                                          <p:attrName>ppt_y</p:attrName>
                                        </p:attrNameLst>
                                      </p:cBhvr>
                                      <p:tavLst>
                                        <p:tav tm="0">
                                          <p:val>
                                            <p:strVal val="#ppt_y+.1"/>
                                          </p:val>
                                        </p:tav>
                                        <p:tav tm="100000">
                                          <p:val>
                                            <p:strVal val="#ppt_y"/>
                                          </p:val>
                                        </p:tav>
                                      </p:tavLst>
                                    </p:anim>
                                    <p:animEffect transition="in" filter="fade">
                                      <p:cBhvr>
                                        <p:cTn id="86" dur="1000" decel="50000">
                                          <p:stCondLst>
                                            <p:cond delay="0"/>
                                          </p:stCondLst>
                                        </p:cTn>
                                        <p:tgtEl>
                                          <p:spTgt spid="20"/>
                                        </p:tgtEl>
                                      </p:cBhvr>
                                    </p:animEffect>
                                  </p:childTnLst>
                                </p:cTn>
                              </p:par>
                            </p:childTnLst>
                          </p:cTn>
                        </p:par>
                        <p:par>
                          <p:cTn id="87" fill="hold">
                            <p:stCondLst>
                              <p:cond delay="7500"/>
                            </p:stCondLst>
                            <p:childTnLst>
                              <p:par>
                                <p:cTn id="88" presetID="2" presetClass="entr" presetSubtype="2" fill="hold" grpId="0" nodeType="afterEffect">
                                  <p:stCondLst>
                                    <p:cond delay="0"/>
                                  </p:stCondLst>
                                  <p:childTnLst>
                                    <p:set>
                                      <p:cBhvr>
                                        <p:cTn id="89" dur="1" fill="hold">
                                          <p:stCondLst>
                                            <p:cond delay="0"/>
                                          </p:stCondLst>
                                        </p:cTn>
                                        <p:tgtEl>
                                          <p:spTgt spid="14"/>
                                        </p:tgtEl>
                                        <p:attrNameLst>
                                          <p:attrName>style.visibility</p:attrName>
                                        </p:attrNameLst>
                                      </p:cBhvr>
                                      <p:to>
                                        <p:strVal val="visible"/>
                                      </p:to>
                                    </p:set>
                                    <p:anim calcmode="lin" valueType="num">
                                      <p:cBhvr additive="base">
                                        <p:cTn id="90" dur="500" fill="hold"/>
                                        <p:tgtEl>
                                          <p:spTgt spid="14"/>
                                        </p:tgtEl>
                                        <p:attrNameLst>
                                          <p:attrName>ppt_x</p:attrName>
                                        </p:attrNameLst>
                                      </p:cBhvr>
                                      <p:tavLst>
                                        <p:tav tm="0">
                                          <p:val>
                                            <p:strVal val="1+#ppt_w/2"/>
                                          </p:val>
                                        </p:tav>
                                        <p:tav tm="100000">
                                          <p:val>
                                            <p:strVal val="#ppt_x"/>
                                          </p:val>
                                        </p:tav>
                                      </p:tavLst>
                                    </p:anim>
                                    <p:anim calcmode="lin" valueType="num">
                                      <p:cBhvr additive="base">
                                        <p:cTn id="91" dur="500" fill="hold"/>
                                        <p:tgtEl>
                                          <p:spTgt spid="14"/>
                                        </p:tgtEl>
                                        <p:attrNameLst>
                                          <p:attrName>ppt_y</p:attrName>
                                        </p:attrNameLst>
                                      </p:cBhvr>
                                      <p:tavLst>
                                        <p:tav tm="0">
                                          <p:val>
                                            <p:strVal val="#ppt_y"/>
                                          </p:val>
                                        </p:tav>
                                        <p:tav tm="100000">
                                          <p:val>
                                            <p:strVal val="#ppt_y"/>
                                          </p:val>
                                        </p:tav>
                                      </p:tavLst>
                                    </p:anim>
                                  </p:childTnLst>
                                </p:cTn>
                              </p:par>
                            </p:childTnLst>
                          </p:cTn>
                        </p:par>
                        <p:par>
                          <p:cTn id="92" fill="hold">
                            <p:stCondLst>
                              <p:cond delay="8000"/>
                            </p:stCondLst>
                            <p:childTnLst>
                              <p:par>
                                <p:cTn id="93" presetID="17" presetClass="entr" presetSubtype="8" fill="hold" grpId="0" nodeType="afterEffect">
                                  <p:stCondLst>
                                    <p:cond delay="0"/>
                                  </p:stCondLst>
                                  <p:childTnLst>
                                    <p:set>
                                      <p:cBhvr>
                                        <p:cTn id="94" dur="1" fill="hold">
                                          <p:stCondLst>
                                            <p:cond delay="0"/>
                                          </p:stCondLst>
                                        </p:cTn>
                                        <p:tgtEl>
                                          <p:spTgt spid="15"/>
                                        </p:tgtEl>
                                        <p:attrNameLst>
                                          <p:attrName>style.visibility</p:attrName>
                                        </p:attrNameLst>
                                      </p:cBhvr>
                                      <p:to>
                                        <p:strVal val="visible"/>
                                      </p:to>
                                    </p:set>
                                    <p:anim calcmode="lin" valueType="num">
                                      <p:cBhvr>
                                        <p:cTn id="95" dur="500" fill="hold"/>
                                        <p:tgtEl>
                                          <p:spTgt spid="15"/>
                                        </p:tgtEl>
                                        <p:attrNameLst>
                                          <p:attrName>ppt_x</p:attrName>
                                        </p:attrNameLst>
                                      </p:cBhvr>
                                      <p:tavLst>
                                        <p:tav tm="0">
                                          <p:val>
                                            <p:strVal val="#ppt_x-#ppt_w/2"/>
                                          </p:val>
                                        </p:tav>
                                        <p:tav tm="100000">
                                          <p:val>
                                            <p:strVal val="#ppt_x"/>
                                          </p:val>
                                        </p:tav>
                                      </p:tavLst>
                                    </p:anim>
                                    <p:anim calcmode="lin" valueType="num">
                                      <p:cBhvr>
                                        <p:cTn id="96" dur="500" fill="hold"/>
                                        <p:tgtEl>
                                          <p:spTgt spid="15"/>
                                        </p:tgtEl>
                                        <p:attrNameLst>
                                          <p:attrName>ppt_y</p:attrName>
                                        </p:attrNameLst>
                                      </p:cBhvr>
                                      <p:tavLst>
                                        <p:tav tm="0">
                                          <p:val>
                                            <p:strVal val="#ppt_y"/>
                                          </p:val>
                                        </p:tav>
                                        <p:tav tm="100000">
                                          <p:val>
                                            <p:strVal val="#ppt_y"/>
                                          </p:val>
                                        </p:tav>
                                      </p:tavLst>
                                    </p:anim>
                                    <p:anim calcmode="lin" valueType="num">
                                      <p:cBhvr>
                                        <p:cTn id="97" dur="500" fill="hold"/>
                                        <p:tgtEl>
                                          <p:spTgt spid="15"/>
                                        </p:tgtEl>
                                        <p:attrNameLst>
                                          <p:attrName>ppt_w</p:attrName>
                                        </p:attrNameLst>
                                      </p:cBhvr>
                                      <p:tavLst>
                                        <p:tav tm="0">
                                          <p:val>
                                            <p:fltVal val="0"/>
                                          </p:val>
                                        </p:tav>
                                        <p:tav tm="100000">
                                          <p:val>
                                            <p:strVal val="#ppt_w"/>
                                          </p:val>
                                        </p:tav>
                                      </p:tavLst>
                                    </p:anim>
                                    <p:anim calcmode="lin" valueType="num">
                                      <p:cBhvr>
                                        <p:cTn id="98" dur="500" fill="hold"/>
                                        <p:tgtEl>
                                          <p:spTgt spid="15"/>
                                        </p:tgtEl>
                                        <p:attrNameLst>
                                          <p:attrName>ppt_h</p:attrName>
                                        </p:attrNameLst>
                                      </p:cBhvr>
                                      <p:tavLst>
                                        <p:tav tm="0">
                                          <p:val>
                                            <p:strVal val="#ppt_h"/>
                                          </p:val>
                                        </p:tav>
                                        <p:tav tm="100000">
                                          <p:val>
                                            <p:strVal val="#ppt_h"/>
                                          </p:val>
                                        </p:tav>
                                      </p:tavLst>
                                    </p:anim>
                                  </p:childTnLst>
                                </p:cTn>
                              </p:par>
                            </p:childTnLst>
                          </p:cTn>
                        </p:par>
                        <p:par>
                          <p:cTn id="99" fill="hold">
                            <p:stCondLst>
                              <p:cond delay="8500"/>
                            </p:stCondLst>
                            <p:childTnLst>
                              <p:par>
                                <p:cTn id="100" presetID="49" presetClass="entr" presetSubtype="0" decel="100000" fill="hold" grpId="0" nodeType="afterEffect">
                                  <p:stCondLst>
                                    <p:cond delay="0"/>
                                  </p:stCondLst>
                                  <p:childTnLst>
                                    <p:set>
                                      <p:cBhvr>
                                        <p:cTn id="101" dur="1" fill="hold">
                                          <p:stCondLst>
                                            <p:cond delay="0"/>
                                          </p:stCondLst>
                                        </p:cTn>
                                        <p:tgtEl>
                                          <p:spTgt spid="24"/>
                                        </p:tgtEl>
                                        <p:attrNameLst>
                                          <p:attrName>style.visibility</p:attrName>
                                        </p:attrNameLst>
                                      </p:cBhvr>
                                      <p:to>
                                        <p:strVal val="visible"/>
                                      </p:to>
                                    </p:set>
                                    <p:anim calcmode="lin" valueType="num">
                                      <p:cBhvr>
                                        <p:cTn id="102" dur="500" fill="hold"/>
                                        <p:tgtEl>
                                          <p:spTgt spid="24"/>
                                        </p:tgtEl>
                                        <p:attrNameLst>
                                          <p:attrName>ppt_w</p:attrName>
                                        </p:attrNameLst>
                                      </p:cBhvr>
                                      <p:tavLst>
                                        <p:tav tm="0">
                                          <p:val>
                                            <p:fltVal val="0"/>
                                          </p:val>
                                        </p:tav>
                                        <p:tav tm="100000">
                                          <p:val>
                                            <p:strVal val="#ppt_w"/>
                                          </p:val>
                                        </p:tav>
                                      </p:tavLst>
                                    </p:anim>
                                    <p:anim calcmode="lin" valueType="num">
                                      <p:cBhvr>
                                        <p:cTn id="103" dur="500" fill="hold"/>
                                        <p:tgtEl>
                                          <p:spTgt spid="24"/>
                                        </p:tgtEl>
                                        <p:attrNameLst>
                                          <p:attrName>ppt_h</p:attrName>
                                        </p:attrNameLst>
                                      </p:cBhvr>
                                      <p:tavLst>
                                        <p:tav tm="0">
                                          <p:val>
                                            <p:fltVal val="0"/>
                                          </p:val>
                                        </p:tav>
                                        <p:tav tm="100000">
                                          <p:val>
                                            <p:strVal val="#ppt_h"/>
                                          </p:val>
                                        </p:tav>
                                      </p:tavLst>
                                    </p:anim>
                                    <p:anim calcmode="lin" valueType="num">
                                      <p:cBhvr>
                                        <p:cTn id="104" dur="500" fill="hold"/>
                                        <p:tgtEl>
                                          <p:spTgt spid="24"/>
                                        </p:tgtEl>
                                        <p:attrNameLst>
                                          <p:attrName>style.rotation</p:attrName>
                                        </p:attrNameLst>
                                      </p:cBhvr>
                                      <p:tavLst>
                                        <p:tav tm="0">
                                          <p:val>
                                            <p:fltVal val="360"/>
                                          </p:val>
                                        </p:tav>
                                        <p:tav tm="100000">
                                          <p:val>
                                            <p:fltVal val="0"/>
                                          </p:val>
                                        </p:tav>
                                      </p:tavLst>
                                    </p:anim>
                                    <p:animEffect transition="in" filter="fade">
                                      <p:cBhvr>
                                        <p:cTn id="105" dur="500"/>
                                        <p:tgtEl>
                                          <p:spTgt spid="24"/>
                                        </p:tgtEl>
                                      </p:cBhvr>
                                    </p:animEffect>
                                  </p:childTnLst>
                                </p:cTn>
                              </p:par>
                            </p:childTnLst>
                          </p:cTn>
                        </p:par>
                        <p:par>
                          <p:cTn id="106" fill="hold">
                            <p:stCondLst>
                              <p:cond delay="9000"/>
                            </p:stCondLst>
                            <p:childTnLst>
                              <p:par>
                                <p:cTn id="107" presetID="25" presetClass="entr" presetSubtype="0" fill="hold" grpId="0" nodeType="afterEffect">
                                  <p:stCondLst>
                                    <p:cond delay="0"/>
                                  </p:stCondLst>
                                  <p:childTnLst>
                                    <p:set>
                                      <p:cBhvr>
                                        <p:cTn id="108" dur="1" fill="hold">
                                          <p:stCondLst>
                                            <p:cond delay="0"/>
                                          </p:stCondLst>
                                        </p:cTn>
                                        <p:tgtEl>
                                          <p:spTgt spid="21"/>
                                        </p:tgtEl>
                                        <p:attrNameLst>
                                          <p:attrName>style.visibility</p:attrName>
                                        </p:attrNameLst>
                                      </p:cBhvr>
                                      <p:to>
                                        <p:strVal val="visible"/>
                                      </p:to>
                                    </p:set>
                                    <p:anim calcmode="lin" valueType="num">
                                      <p:cBhvr>
                                        <p:cTn id="109" dur="500" decel="50000" fill="hold">
                                          <p:stCondLst>
                                            <p:cond delay="0"/>
                                          </p:stCondLst>
                                        </p:cTn>
                                        <p:tgtEl>
                                          <p:spTgt spid="21"/>
                                        </p:tgtEl>
                                        <p:attrNameLst>
                                          <p:attrName>style.rotation</p:attrName>
                                        </p:attrNameLst>
                                      </p:cBhvr>
                                      <p:tavLst>
                                        <p:tav tm="0">
                                          <p:val>
                                            <p:fltVal val="-90"/>
                                          </p:val>
                                        </p:tav>
                                        <p:tav tm="100000">
                                          <p:val>
                                            <p:fltVal val="0"/>
                                          </p:val>
                                        </p:tav>
                                      </p:tavLst>
                                    </p:anim>
                                    <p:anim calcmode="lin" valueType="num">
                                      <p:cBhvr>
                                        <p:cTn id="110" dur="500" decel="50000" fill="hold">
                                          <p:stCondLst>
                                            <p:cond delay="0"/>
                                          </p:stCondLst>
                                        </p:cTn>
                                        <p:tgtEl>
                                          <p:spTgt spid="21"/>
                                        </p:tgtEl>
                                        <p:attrNameLst>
                                          <p:attrName>ppt_w</p:attrName>
                                        </p:attrNameLst>
                                      </p:cBhvr>
                                      <p:tavLst>
                                        <p:tav tm="0">
                                          <p:val>
                                            <p:strVal val="#ppt_w"/>
                                          </p:val>
                                        </p:tav>
                                        <p:tav tm="100000">
                                          <p:val>
                                            <p:strVal val="#ppt_w*.05"/>
                                          </p:val>
                                        </p:tav>
                                      </p:tavLst>
                                    </p:anim>
                                    <p:anim calcmode="lin" valueType="num">
                                      <p:cBhvr>
                                        <p:cTn id="111" dur="500" accel="50000" fill="hold">
                                          <p:stCondLst>
                                            <p:cond delay="500"/>
                                          </p:stCondLst>
                                        </p:cTn>
                                        <p:tgtEl>
                                          <p:spTgt spid="21"/>
                                        </p:tgtEl>
                                        <p:attrNameLst>
                                          <p:attrName>ppt_w</p:attrName>
                                        </p:attrNameLst>
                                      </p:cBhvr>
                                      <p:tavLst>
                                        <p:tav tm="0">
                                          <p:val>
                                            <p:strVal val="#ppt_w*.05"/>
                                          </p:val>
                                        </p:tav>
                                        <p:tav tm="100000">
                                          <p:val>
                                            <p:strVal val="#ppt_w"/>
                                          </p:val>
                                        </p:tav>
                                      </p:tavLst>
                                    </p:anim>
                                    <p:anim calcmode="lin" valueType="num">
                                      <p:cBhvr>
                                        <p:cTn id="112" dur="1000" fill="hold"/>
                                        <p:tgtEl>
                                          <p:spTgt spid="21"/>
                                        </p:tgtEl>
                                        <p:attrNameLst>
                                          <p:attrName>ppt_h</p:attrName>
                                        </p:attrNameLst>
                                      </p:cBhvr>
                                      <p:tavLst>
                                        <p:tav tm="0">
                                          <p:val>
                                            <p:strVal val="#ppt_h"/>
                                          </p:val>
                                        </p:tav>
                                        <p:tav tm="100000">
                                          <p:val>
                                            <p:strVal val="#ppt_h"/>
                                          </p:val>
                                        </p:tav>
                                      </p:tavLst>
                                    </p:anim>
                                    <p:anim calcmode="lin" valueType="num">
                                      <p:cBhvr>
                                        <p:cTn id="113" dur="500" decel="50000" fill="hold">
                                          <p:stCondLst>
                                            <p:cond delay="0"/>
                                          </p:stCondLst>
                                        </p:cTn>
                                        <p:tgtEl>
                                          <p:spTgt spid="21"/>
                                        </p:tgtEl>
                                        <p:attrNameLst>
                                          <p:attrName>ppt_x</p:attrName>
                                        </p:attrNameLst>
                                      </p:cBhvr>
                                      <p:tavLst>
                                        <p:tav tm="0">
                                          <p:val>
                                            <p:strVal val="#ppt_x+.4"/>
                                          </p:val>
                                        </p:tav>
                                        <p:tav tm="100000">
                                          <p:val>
                                            <p:strVal val="#ppt_x"/>
                                          </p:val>
                                        </p:tav>
                                      </p:tavLst>
                                    </p:anim>
                                    <p:anim calcmode="lin" valueType="num">
                                      <p:cBhvr>
                                        <p:cTn id="114" dur="500" decel="50000" fill="hold">
                                          <p:stCondLst>
                                            <p:cond delay="0"/>
                                          </p:stCondLst>
                                        </p:cTn>
                                        <p:tgtEl>
                                          <p:spTgt spid="21"/>
                                        </p:tgtEl>
                                        <p:attrNameLst>
                                          <p:attrName>ppt_y</p:attrName>
                                        </p:attrNameLst>
                                      </p:cBhvr>
                                      <p:tavLst>
                                        <p:tav tm="0">
                                          <p:val>
                                            <p:strVal val="#ppt_y-.2"/>
                                          </p:val>
                                        </p:tav>
                                        <p:tav tm="100000">
                                          <p:val>
                                            <p:strVal val="#ppt_y+.1"/>
                                          </p:val>
                                        </p:tav>
                                      </p:tavLst>
                                    </p:anim>
                                    <p:anim calcmode="lin" valueType="num">
                                      <p:cBhvr>
                                        <p:cTn id="115" dur="500" accel="50000" fill="hold">
                                          <p:stCondLst>
                                            <p:cond delay="500"/>
                                          </p:stCondLst>
                                        </p:cTn>
                                        <p:tgtEl>
                                          <p:spTgt spid="21"/>
                                        </p:tgtEl>
                                        <p:attrNameLst>
                                          <p:attrName>ppt_y</p:attrName>
                                        </p:attrNameLst>
                                      </p:cBhvr>
                                      <p:tavLst>
                                        <p:tav tm="0">
                                          <p:val>
                                            <p:strVal val="#ppt_y+.1"/>
                                          </p:val>
                                        </p:tav>
                                        <p:tav tm="100000">
                                          <p:val>
                                            <p:strVal val="#ppt_y"/>
                                          </p:val>
                                        </p:tav>
                                      </p:tavLst>
                                    </p:anim>
                                    <p:animEffect transition="in" filter="fade">
                                      <p:cBhvr>
                                        <p:cTn id="116" dur="1000" decel="50000">
                                          <p:stCondLst>
                                            <p:cond delay="0"/>
                                          </p:stCondLst>
                                        </p:cTn>
                                        <p:tgtEl>
                                          <p:spTgt spid="21"/>
                                        </p:tgtEl>
                                      </p:cBhvr>
                                    </p:animEffect>
                                  </p:childTnLst>
                                </p:cTn>
                              </p:par>
                            </p:childTnLst>
                          </p:cTn>
                        </p:par>
                        <p:par>
                          <p:cTn id="117" fill="hold">
                            <p:stCondLst>
                              <p:cond delay="10000"/>
                            </p:stCondLst>
                            <p:childTnLst>
                              <p:par>
                                <p:cTn id="118" presetID="2" presetClass="entr" presetSubtype="2" fill="hold" grpId="0" nodeType="afterEffect">
                                  <p:stCondLst>
                                    <p:cond delay="0"/>
                                  </p:stCondLst>
                                  <p:childTnLst>
                                    <p:set>
                                      <p:cBhvr>
                                        <p:cTn id="119" dur="1" fill="hold">
                                          <p:stCondLst>
                                            <p:cond delay="0"/>
                                          </p:stCondLst>
                                        </p:cTn>
                                        <p:tgtEl>
                                          <p:spTgt spid="16"/>
                                        </p:tgtEl>
                                        <p:attrNameLst>
                                          <p:attrName>style.visibility</p:attrName>
                                        </p:attrNameLst>
                                      </p:cBhvr>
                                      <p:to>
                                        <p:strVal val="visible"/>
                                      </p:to>
                                    </p:set>
                                    <p:anim calcmode="lin" valueType="num">
                                      <p:cBhvr additive="base">
                                        <p:cTn id="120" dur="500" fill="hold"/>
                                        <p:tgtEl>
                                          <p:spTgt spid="16"/>
                                        </p:tgtEl>
                                        <p:attrNameLst>
                                          <p:attrName>ppt_x</p:attrName>
                                        </p:attrNameLst>
                                      </p:cBhvr>
                                      <p:tavLst>
                                        <p:tav tm="0">
                                          <p:val>
                                            <p:strVal val="1+#ppt_w/2"/>
                                          </p:val>
                                        </p:tav>
                                        <p:tav tm="100000">
                                          <p:val>
                                            <p:strVal val="#ppt_x"/>
                                          </p:val>
                                        </p:tav>
                                      </p:tavLst>
                                    </p:anim>
                                    <p:anim calcmode="lin" valueType="num">
                                      <p:cBhvr additive="base">
                                        <p:cTn id="121" dur="500" fill="hold"/>
                                        <p:tgtEl>
                                          <p:spTgt spid="16"/>
                                        </p:tgtEl>
                                        <p:attrNameLst>
                                          <p:attrName>ppt_y</p:attrName>
                                        </p:attrNameLst>
                                      </p:cBhvr>
                                      <p:tavLst>
                                        <p:tav tm="0">
                                          <p:val>
                                            <p:strVal val="#ppt_y"/>
                                          </p:val>
                                        </p:tav>
                                        <p:tav tm="100000">
                                          <p:val>
                                            <p:strVal val="#ppt_y"/>
                                          </p:val>
                                        </p:tav>
                                      </p:tavLst>
                                    </p:anim>
                                  </p:childTnLst>
                                </p:cTn>
                              </p:par>
                            </p:childTnLst>
                          </p:cTn>
                        </p:par>
                        <p:par>
                          <p:cTn id="122" fill="hold">
                            <p:stCondLst>
                              <p:cond delay="10500"/>
                            </p:stCondLst>
                            <p:childTnLst>
                              <p:par>
                                <p:cTn id="123" presetID="17" presetClass="entr" presetSubtype="8" fill="hold" grpId="0" nodeType="afterEffect">
                                  <p:stCondLst>
                                    <p:cond delay="0"/>
                                  </p:stCondLst>
                                  <p:childTnLst>
                                    <p:set>
                                      <p:cBhvr>
                                        <p:cTn id="124" dur="1" fill="hold">
                                          <p:stCondLst>
                                            <p:cond delay="0"/>
                                          </p:stCondLst>
                                        </p:cTn>
                                        <p:tgtEl>
                                          <p:spTgt spid="17"/>
                                        </p:tgtEl>
                                        <p:attrNameLst>
                                          <p:attrName>style.visibility</p:attrName>
                                        </p:attrNameLst>
                                      </p:cBhvr>
                                      <p:to>
                                        <p:strVal val="visible"/>
                                      </p:to>
                                    </p:set>
                                    <p:anim calcmode="lin" valueType="num">
                                      <p:cBhvr>
                                        <p:cTn id="125" dur="500" fill="hold"/>
                                        <p:tgtEl>
                                          <p:spTgt spid="17"/>
                                        </p:tgtEl>
                                        <p:attrNameLst>
                                          <p:attrName>ppt_x</p:attrName>
                                        </p:attrNameLst>
                                      </p:cBhvr>
                                      <p:tavLst>
                                        <p:tav tm="0">
                                          <p:val>
                                            <p:strVal val="#ppt_x-#ppt_w/2"/>
                                          </p:val>
                                        </p:tav>
                                        <p:tav tm="100000">
                                          <p:val>
                                            <p:strVal val="#ppt_x"/>
                                          </p:val>
                                        </p:tav>
                                      </p:tavLst>
                                    </p:anim>
                                    <p:anim calcmode="lin" valueType="num">
                                      <p:cBhvr>
                                        <p:cTn id="126" dur="500" fill="hold"/>
                                        <p:tgtEl>
                                          <p:spTgt spid="17"/>
                                        </p:tgtEl>
                                        <p:attrNameLst>
                                          <p:attrName>ppt_y</p:attrName>
                                        </p:attrNameLst>
                                      </p:cBhvr>
                                      <p:tavLst>
                                        <p:tav tm="0">
                                          <p:val>
                                            <p:strVal val="#ppt_y"/>
                                          </p:val>
                                        </p:tav>
                                        <p:tav tm="100000">
                                          <p:val>
                                            <p:strVal val="#ppt_y"/>
                                          </p:val>
                                        </p:tav>
                                      </p:tavLst>
                                    </p:anim>
                                    <p:anim calcmode="lin" valueType="num">
                                      <p:cBhvr>
                                        <p:cTn id="127" dur="500" fill="hold"/>
                                        <p:tgtEl>
                                          <p:spTgt spid="17"/>
                                        </p:tgtEl>
                                        <p:attrNameLst>
                                          <p:attrName>ppt_w</p:attrName>
                                        </p:attrNameLst>
                                      </p:cBhvr>
                                      <p:tavLst>
                                        <p:tav tm="0">
                                          <p:val>
                                            <p:fltVal val="0"/>
                                          </p:val>
                                        </p:tav>
                                        <p:tav tm="100000">
                                          <p:val>
                                            <p:strVal val="#ppt_w"/>
                                          </p:val>
                                        </p:tav>
                                      </p:tavLst>
                                    </p:anim>
                                    <p:anim calcmode="lin" valueType="num">
                                      <p:cBhvr>
                                        <p:cTn id="128" dur="500" fill="hold"/>
                                        <p:tgtEl>
                                          <p:spTgt spid="17"/>
                                        </p:tgtEl>
                                        <p:attrNameLst>
                                          <p:attrName>ppt_h</p:attrName>
                                        </p:attrNameLst>
                                      </p:cBhvr>
                                      <p:tavLst>
                                        <p:tav tm="0">
                                          <p:val>
                                            <p:strVal val="#ppt_h"/>
                                          </p:val>
                                        </p:tav>
                                        <p:tav tm="100000">
                                          <p:val>
                                            <p:strVal val="#ppt_h"/>
                                          </p:val>
                                        </p:tav>
                                      </p:tavLst>
                                    </p:anim>
                                  </p:childTnLst>
                                </p:cTn>
                              </p:par>
                            </p:childTnLst>
                          </p:cTn>
                        </p:par>
                        <p:par>
                          <p:cTn id="129" fill="hold">
                            <p:stCondLst>
                              <p:cond delay="11000"/>
                            </p:stCondLst>
                            <p:childTnLst>
                              <p:par>
                                <p:cTn id="130" presetID="49" presetClass="entr" presetSubtype="0" decel="100000" fill="hold" grpId="0" nodeType="afterEffect">
                                  <p:stCondLst>
                                    <p:cond delay="0"/>
                                  </p:stCondLst>
                                  <p:childTnLst>
                                    <p:set>
                                      <p:cBhvr>
                                        <p:cTn id="131" dur="1" fill="hold">
                                          <p:stCondLst>
                                            <p:cond delay="0"/>
                                          </p:stCondLst>
                                        </p:cTn>
                                        <p:tgtEl>
                                          <p:spTgt spid="25"/>
                                        </p:tgtEl>
                                        <p:attrNameLst>
                                          <p:attrName>style.visibility</p:attrName>
                                        </p:attrNameLst>
                                      </p:cBhvr>
                                      <p:to>
                                        <p:strVal val="visible"/>
                                      </p:to>
                                    </p:set>
                                    <p:anim calcmode="lin" valueType="num">
                                      <p:cBhvr>
                                        <p:cTn id="132" dur="500" fill="hold"/>
                                        <p:tgtEl>
                                          <p:spTgt spid="25"/>
                                        </p:tgtEl>
                                        <p:attrNameLst>
                                          <p:attrName>ppt_w</p:attrName>
                                        </p:attrNameLst>
                                      </p:cBhvr>
                                      <p:tavLst>
                                        <p:tav tm="0">
                                          <p:val>
                                            <p:fltVal val="0"/>
                                          </p:val>
                                        </p:tav>
                                        <p:tav tm="100000">
                                          <p:val>
                                            <p:strVal val="#ppt_w"/>
                                          </p:val>
                                        </p:tav>
                                      </p:tavLst>
                                    </p:anim>
                                    <p:anim calcmode="lin" valueType="num">
                                      <p:cBhvr>
                                        <p:cTn id="133" dur="500" fill="hold"/>
                                        <p:tgtEl>
                                          <p:spTgt spid="25"/>
                                        </p:tgtEl>
                                        <p:attrNameLst>
                                          <p:attrName>ppt_h</p:attrName>
                                        </p:attrNameLst>
                                      </p:cBhvr>
                                      <p:tavLst>
                                        <p:tav tm="0">
                                          <p:val>
                                            <p:fltVal val="0"/>
                                          </p:val>
                                        </p:tav>
                                        <p:tav tm="100000">
                                          <p:val>
                                            <p:strVal val="#ppt_h"/>
                                          </p:val>
                                        </p:tav>
                                      </p:tavLst>
                                    </p:anim>
                                    <p:anim calcmode="lin" valueType="num">
                                      <p:cBhvr>
                                        <p:cTn id="134" dur="500" fill="hold"/>
                                        <p:tgtEl>
                                          <p:spTgt spid="25"/>
                                        </p:tgtEl>
                                        <p:attrNameLst>
                                          <p:attrName>style.rotation</p:attrName>
                                        </p:attrNameLst>
                                      </p:cBhvr>
                                      <p:tavLst>
                                        <p:tav tm="0">
                                          <p:val>
                                            <p:fltVal val="360"/>
                                          </p:val>
                                        </p:tav>
                                        <p:tav tm="100000">
                                          <p:val>
                                            <p:fltVal val="0"/>
                                          </p:val>
                                        </p:tav>
                                      </p:tavLst>
                                    </p:anim>
                                    <p:animEffect transition="in" filter="fade">
                                      <p:cBhvr>
                                        <p:cTn id="135" dur="500"/>
                                        <p:tgtEl>
                                          <p:spTgt spid="25"/>
                                        </p:tgtEl>
                                      </p:cBhvr>
                                    </p:animEffect>
                                  </p:childTnLst>
                                </p:cTn>
                              </p:par>
                            </p:childTnLst>
                          </p:cTn>
                        </p:par>
                        <p:par>
                          <p:cTn id="136" fill="hold">
                            <p:stCondLst>
                              <p:cond delay="11500"/>
                            </p:stCondLst>
                            <p:childTnLst>
                              <p:par>
                                <p:cTn id="137" presetID="25" presetClass="entr" presetSubtype="0" fill="hold" grpId="0" nodeType="afterEffect">
                                  <p:stCondLst>
                                    <p:cond delay="0"/>
                                  </p:stCondLst>
                                  <p:childTnLst>
                                    <p:set>
                                      <p:cBhvr>
                                        <p:cTn id="138" dur="1" fill="hold">
                                          <p:stCondLst>
                                            <p:cond delay="0"/>
                                          </p:stCondLst>
                                        </p:cTn>
                                        <p:tgtEl>
                                          <p:spTgt spid="27"/>
                                        </p:tgtEl>
                                        <p:attrNameLst>
                                          <p:attrName>style.visibility</p:attrName>
                                        </p:attrNameLst>
                                      </p:cBhvr>
                                      <p:to>
                                        <p:strVal val="visible"/>
                                      </p:to>
                                    </p:set>
                                    <p:anim calcmode="lin" valueType="num">
                                      <p:cBhvr>
                                        <p:cTn id="139" dur="500" decel="50000" fill="hold">
                                          <p:stCondLst>
                                            <p:cond delay="0"/>
                                          </p:stCondLst>
                                        </p:cTn>
                                        <p:tgtEl>
                                          <p:spTgt spid="27"/>
                                        </p:tgtEl>
                                        <p:attrNameLst>
                                          <p:attrName>style.rotation</p:attrName>
                                        </p:attrNameLst>
                                      </p:cBhvr>
                                      <p:tavLst>
                                        <p:tav tm="0">
                                          <p:val>
                                            <p:fltVal val="-90"/>
                                          </p:val>
                                        </p:tav>
                                        <p:tav tm="100000">
                                          <p:val>
                                            <p:fltVal val="0"/>
                                          </p:val>
                                        </p:tav>
                                      </p:tavLst>
                                    </p:anim>
                                    <p:anim calcmode="lin" valueType="num">
                                      <p:cBhvr>
                                        <p:cTn id="140" dur="500" decel="50000" fill="hold">
                                          <p:stCondLst>
                                            <p:cond delay="0"/>
                                          </p:stCondLst>
                                        </p:cTn>
                                        <p:tgtEl>
                                          <p:spTgt spid="27"/>
                                        </p:tgtEl>
                                        <p:attrNameLst>
                                          <p:attrName>ppt_w</p:attrName>
                                        </p:attrNameLst>
                                      </p:cBhvr>
                                      <p:tavLst>
                                        <p:tav tm="0">
                                          <p:val>
                                            <p:strVal val="#ppt_w"/>
                                          </p:val>
                                        </p:tav>
                                        <p:tav tm="100000">
                                          <p:val>
                                            <p:strVal val="#ppt_w*.05"/>
                                          </p:val>
                                        </p:tav>
                                      </p:tavLst>
                                    </p:anim>
                                    <p:anim calcmode="lin" valueType="num">
                                      <p:cBhvr>
                                        <p:cTn id="141" dur="500" accel="50000" fill="hold">
                                          <p:stCondLst>
                                            <p:cond delay="500"/>
                                          </p:stCondLst>
                                        </p:cTn>
                                        <p:tgtEl>
                                          <p:spTgt spid="27"/>
                                        </p:tgtEl>
                                        <p:attrNameLst>
                                          <p:attrName>ppt_w</p:attrName>
                                        </p:attrNameLst>
                                      </p:cBhvr>
                                      <p:tavLst>
                                        <p:tav tm="0">
                                          <p:val>
                                            <p:strVal val="#ppt_w*.05"/>
                                          </p:val>
                                        </p:tav>
                                        <p:tav tm="100000">
                                          <p:val>
                                            <p:strVal val="#ppt_w"/>
                                          </p:val>
                                        </p:tav>
                                      </p:tavLst>
                                    </p:anim>
                                    <p:anim calcmode="lin" valueType="num">
                                      <p:cBhvr>
                                        <p:cTn id="142" dur="1000" fill="hold"/>
                                        <p:tgtEl>
                                          <p:spTgt spid="27"/>
                                        </p:tgtEl>
                                        <p:attrNameLst>
                                          <p:attrName>ppt_h</p:attrName>
                                        </p:attrNameLst>
                                      </p:cBhvr>
                                      <p:tavLst>
                                        <p:tav tm="0">
                                          <p:val>
                                            <p:strVal val="#ppt_h"/>
                                          </p:val>
                                        </p:tav>
                                        <p:tav tm="100000">
                                          <p:val>
                                            <p:strVal val="#ppt_h"/>
                                          </p:val>
                                        </p:tav>
                                      </p:tavLst>
                                    </p:anim>
                                    <p:anim calcmode="lin" valueType="num">
                                      <p:cBhvr>
                                        <p:cTn id="143" dur="500" decel="50000" fill="hold">
                                          <p:stCondLst>
                                            <p:cond delay="0"/>
                                          </p:stCondLst>
                                        </p:cTn>
                                        <p:tgtEl>
                                          <p:spTgt spid="27"/>
                                        </p:tgtEl>
                                        <p:attrNameLst>
                                          <p:attrName>ppt_x</p:attrName>
                                        </p:attrNameLst>
                                      </p:cBhvr>
                                      <p:tavLst>
                                        <p:tav tm="0">
                                          <p:val>
                                            <p:strVal val="#ppt_x+.4"/>
                                          </p:val>
                                        </p:tav>
                                        <p:tav tm="100000">
                                          <p:val>
                                            <p:strVal val="#ppt_x"/>
                                          </p:val>
                                        </p:tav>
                                      </p:tavLst>
                                    </p:anim>
                                    <p:anim calcmode="lin" valueType="num">
                                      <p:cBhvr>
                                        <p:cTn id="144" dur="500" decel="50000" fill="hold">
                                          <p:stCondLst>
                                            <p:cond delay="0"/>
                                          </p:stCondLst>
                                        </p:cTn>
                                        <p:tgtEl>
                                          <p:spTgt spid="27"/>
                                        </p:tgtEl>
                                        <p:attrNameLst>
                                          <p:attrName>ppt_y</p:attrName>
                                        </p:attrNameLst>
                                      </p:cBhvr>
                                      <p:tavLst>
                                        <p:tav tm="0">
                                          <p:val>
                                            <p:strVal val="#ppt_y-.2"/>
                                          </p:val>
                                        </p:tav>
                                        <p:tav tm="100000">
                                          <p:val>
                                            <p:strVal val="#ppt_y+.1"/>
                                          </p:val>
                                        </p:tav>
                                      </p:tavLst>
                                    </p:anim>
                                    <p:anim calcmode="lin" valueType="num">
                                      <p:cBhvr>
                                        <p:cTn id="145" dur="500" accel="50000" fill="hold">
                                          <p:stCondLst>
                                            <p:cond delay="500"/>
                                          </p:stCondLst>
                                        </p:cTn>
                                        <p:tgtEl>
                                          <p:spTgt spid="27"/>
                                        </p:tgtEl>
                                        <p:attrNameLst>
                                          <p:attrName>ppt_y</p:attrName>
                                        </p:attrNameLst>
                                      </p:cBhvr>
                                      <p:tavLst>
                                        <p:tav tm="0">
                                          <p:val>
                                            <p:strVal val="#ppt_y+.1"/>
                                          </p:val>
                                        </p:tav>
                                        <p:tav tm="100000">
                                          <p:val>
                                            <p:strVal val="#ppt_y"/>
                                          </p:val>
                                        </p:tav>
                                      </p:tavLst>
                                    </p:anim>
                                    <p:animEffect transition="in" filter="fade">
                                      <p:cBhvr>
                                        <p:cTn id="146" dur="1000" decel="50000">
                                          <p:stCondLst>
                                            <p:cond delay="0"/>
                                          </p:stCondLst>
                                        </p:cTn>
                                        <p:tgtEl>
                                          <p:spTgt spid="27"/>
                                        </p:tgtEl>
                                      </p:cBhvr>
                                    </p:animEffect>
                                  </p:childTnLst>
                                </p:cTn>
                              </p:par>
                            </p:childTnLst>
                          </p:cTn>
                        </p:par>
                        <p:par>
                          <p:cTn id="147" fill="hold">
                            <p:stCondLst>
                              <p:cond delay="12500"/>
                            </p:stCondLst>
                            <p:childTnLst>
                              <p:par>
                                <p:cTn id="148" presetID="17" presetClass="entr" presetSubtype="8" fill="hold" nodeType="afterEffect">
                                  <p:stCondLst>
                                    <p:cond delay="0"/>
                                  </p:stCondLst>
                                  <p:childTnLst>
                                    <p:set>
                                      <p:cBhvr>
                                        <p:cTn id="149" dur="1" fill="hold">
                                          <p:stCondLst>
                                            <p:cond delay="0"/>
                                          </p:stCondLst>
                                        </p:cTn>
                                        <p:tgtEl>
                                          <p:spTgt spid="28"/>
                                        </p:tgtEl>
                                        <p:attrNameLst>
                                          <p:attrName>style.visibility</p:attrName>
                                        </p:attrNameLst>
                                      </p:cBhvr>
                                      <p:to>
                                        <p:strVal val="visible"/>
                                      </p:to>
                                    </p:set>
                                    <p:anim calcmode="lin" valueType="num">
                                      <p:cBhvr>
                                        <p:cTn id="150" dur="500" fill="hold"/>
                                        <p:tgtEl>
                                          <p:spTgt spid="28"/>
                                        </p:tgtEl>
                                        <p:attrNameLst>
                                          <p:attrName>ppt_x</p:attrName>
                                        </p:attrNameLst>
                                      </p:cBhvr>
                                      <p:tavLst>
                                        <p:tav tm="0">
                                          <p:val>
                                            <p:strVal val="#ppt_x-#ppt_w/2"/>
                                          </p:val>
                                        </p:tav>
                                        <p:tav tm="100000">
                                          <p:val>
                                            <p:strVal val="#ppt_x"/>
                                          </p:val>
                                        </p:tav>
                                      </p:tavLst>
                                    </p:anim>
                                    <p:anim calcmode="lin" valueType="num">
                                      <p:cBhvr>
                                        <p:cTn id="151" dur="500" fill="hold"/>
                                        <p:tgtEl>
                                          <p:spTgt spid="28"/>
                                        </p:tgtEl>
                                        <p:attrNameLst>
                                          <p:attrName>ppt_y</p:attrName>
                                        </p:attrNameLst>
                                      </p:cBhvr>
                                      <p:tavLst>
                                        <p:tav tm="0">
                                          <p:val>
                                            <p:strVal val="#ppt_y"/>
                                          </p:val>
                                        </p:tav>
                                        <p:tav tm="100000">
                                          <p:val>
                                            <p:strVal val="#ppt_y"/>
                                          </p:val>
                                        </p:tav>
                                      </p:tavLst>
                                    </p:anim>
                                    <p:anim calcmode="lin" valueType="num">
                                      <p:cBhvr>
                                        <p:cTn id="152" dur="500" fill="hold"/>
                                        <p:tgtEl>
                                          <p:spTgt spid="28"/>
                                        </p:tgtEl>
                                        <p:attrNameLst>
                                          <p:attrName>ppt_w</p:attrName>
                                        </p:attrNameLst>
                                      </p:cBhvr>
                                      <p:tavLst>
                                        <p:tav tm="0">
                                          <p:val>
                                            <p:fltVal val="0"/>
                                          </p:val>
                                        </p:tav>
                                        <p:tav tm="100000">
                                          <p:val>
                                            <p:strVal val="#ppt_w"/>
                                          </p:val>
                                        </p:tav>
                                      </p:tavLst>
                                    </p:anim>
                                    <p:anim calcmode="lin" valueType="num">
                                      <p:cBhvr>
                                        <p:cTn id="153" dur="500" fill="hold"/>
                                        <p:tgtEl>
                                          <p:spTgt spid="28"/>
                                        </p:tgtEl>
                                        <p:attrNameLst>
                                          <p:attrName>ppt_h</p:attrName>
                                        </p:attrNameLst>
                                      </p:cBhvr>
                                      <p:tavLst>
                                        <p:tav tm="0">
                                          <p:val>
                                            <p:strVal val="#ppt_h"/>
                                          </p:val>
                                        </p:tav>
                                        <p:tav tm="100000">
                                          <p:val>
                                            <p:strVal val="#ppt_h"/>
                                          </p:val>
                                        </p:tav>
                                      </p:tavLst>
                                    </p:anim>
                                  </p:childTnLst>
                                </p:cTn>
                              </p:par>
                            </p:childTnLst>
                          </p:cTn>
                        </p:par>
                        <p:par>
                          <p:cTn id="154" fill="hold">
                            <p:stCondLst>
                              <p:cond delay="13000"/>
                            </p:stCondLst>
                            <p:childTnLst>
                              <p:par>
                                <p:cTn id="155" presetID="1" presetClass="entr" presetSubtype="0" fill="hold" grpId="0" nodeType="afterEffect">
                                  <p:stCondLst>
                                    <p:cond delay="0"/>
                                  </p:stCondLst>
                                  <p:iterate type="lt">
                                    <p:tmAbs val="50"/>
                                  </p:iterate>
                                  <p:childTnLst>
                                    <p:set>
                                      <p:cBhvr>
                                        <p:cTn id="15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1" grpId="0" animBg="1"/>
      <p:bldP spid="12" grpId="0" animBg="1"/>
      <p:bldP spid="13" grpId="0" animBg="1"/>
      <p:bldP spid="14" grpId="0" animBg="1"/>
      <p:bldP spid="15" grpId="0" animBg="1"/>
      <p:bldP spid="16" grpId="0" animBg="1"/>
      <p:bldP spid="17" grpId="0" animBg="1"/>
      <p:bldP spid="18" grpId="0"/>
      <p:bldP spid="19" grpId="0"/>
      <p:bldP spid="20" grpId="0"/>
      <p:bldP spid="21" grpId="0"/>
      <p:bldP spid="22" grpId="0"/>
      <p:bldP spid="23" grpId="0"/>
      <p:bldP spid="24" grpId="0"/>
      <p:bldP spid="25" grpId="0"/>
      <p:bldP spid="26" grpId="0"/>
      <p:bldP spid="2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9829320">
            <a:off x="484673" y="229112"/>
            <a:ext cx="648587" cy="648587"/>
            <a:chOff x="4482708" y="3301238"/>
            <a:chExt cx="661162" cy="661162"/>
          </a:xfrm>
        </p:grpSpPr>
        <p:grpSp>
          <p:nvGrpSpPr>
            <p:cNvPr id="3" name="组合 2"/>
            <p:cNvGrpSpPr/>
            <p:nvPr/>
          </p:nvGrpSpPr>
          <p:grpSpPr>
            <a:xfrm>
              <a:off x="4482708" y="3301238"/>
              <a:ext cx="661162" cy="661162"/>
              <a:chOff x="775780" y="771550"/>
              <a:chExt cx="1852004" cy="1852004"/>
            </a:xfrm>
          </p:grpSpPr>
          <p:sp>
            <p:nvSpPr>
              <p:cNvPr id="7" name="椭圆 6"/>
              <p:cNvSpPr/>
              <p:nvPr/>
            </p:nvSpPr>
            <p:spPr>
              <a:xfrm>
                <a:off x="775780" y="771550"/>
                <a:ext cx="1852004" cy="1852004"/>
              </a:xfrm>
              <a:prstGeom prst="ellipse">
                <a:avLst/>
              </a:prstGeom>
              <a:solidFill>
                <a:srgbClr val="2E75B6"/>
              </a:soli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a:ea typeface="微软雅黑"/>
                </a:endParaRPr>
              </a:p>
            </p:txBody>
          </p:sp>
          <p:sp>
            <p:nvSpPr>
              <p:cNvPr id="8" name="椭圆 7"/>
              <p:cNvSpPr/>
              <p:nvPr/>
            </p:nvSpPr>
            <p:spPr>
              <a:xfrm>
                <a:off x="1007828" y="1003597"/>
                <a:ext cx="1387908" cy="1387908"/>
              </a:xfrm>
              <a:prstGeom prst="ellipse">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rgbClr val="FFFFFF"/>
                  </a:solidFill>
                  <a:latin typeface="Agency FB" panose="020B0503020202020204" pitchFamily="34" charset="0"/>
                </a:endParaRPr>
              </a:p>
            </p:txBody>
          </p:sp>
        </p:grpSp>
        <p:grpSp>
          <p:nvGrpSpPr>
            <p:cNvPr id="4" name="组合 3"/>
            <p:cNvGrpSpPr/>
            <p:nvPr/>
          </p:nvGrpSpPr>
          <p:grpSpPr>
            <a:xfrm>
              <a:off x="4679943" y="3516067"/>
              <a:ext cx="266691" cy="231503"/>
              <a:chOff x="6434683" y="510993"/>
              <a:chExt cx="987549" cy="857250"/>
            </a:xfrm>
          </p:grpSpPr>
          <p:sp>
            <p:nvSpPr>
              <p:cNvPr id="5" name="任意多边形 88"/>
              <p:cNvSpPr/>
              <p:nvPr/>
            </p:nvSpPr>
            <p:spPr>
              <a:xfrm>
                <a:off x="6978347" y="510993"/>
                <a:ext cx="438150" cy="857250"/>
              </a:xfrm>
              <a:custGeom>
                <a:avLst/>
                <a:gdLst>
                  <a:gd name="connsiteX0" fmla="*/ 0 w 438150"/>
                  <a:gd name="connsiteY0" fmla="*/ 0 h 857250"/>
                  <a:gd name="connsiteX1" fmla="*/ 438150 w 438150"/>
                  <a:gd name="connsiteY1" fmla="*/ 438150 h 857250"/>
                  <a:gd name="connsiteX2" fmla="*/ 19050 w 438150"/>
                  <a:gd name="connsiteY2" fmla="*/ 857250 h 857250"/>
                </a:gdLst>
                <a:ahLst/>
                <a:cxnLst>
                  <a:cxn ang="0">
                    <a:pos x="connsiteX0" y="connsiteY0"/>
                  </a:cxn>
                  <a:cxn ang="0">
                    <a:pos x="connsiteX1" y="connsiteY1"/>
                  </a:cxn>
                  <a:cxn ang="0">
                    <a:pos x="connsiteX2" y="connsiteY2"/>
                  </a:cxn>
                </a:cxnLst>
                <a:rect l="l" t="t" r="r" b="b"/>
                <a:pathLst>
                  <a:path w="438150" h="857250">
                    <a:moveTo>
                      <a:pt x="0" y="0"/>
                    </a:moveTo>
                    <a:lnTo>
                      <a:pt x="438150" y="438150"/>
                    </a:lnTo>
                    <a:lnTo>
                      <a:pt x="19050" y="857250"/>
                    </a:lnTo>
                  </a:path>
                </a:pathLst>
              </a:custGeom>
              <a:noFill/>
              <a:ln w="28575" cap="flat" cmpd="sng" algn="ctr">
                <a:solidFill>
                  <a:srgbClr val="545D79"/>
                </a:solidFill>
                <a:prstDash val="solid"/>
              </a:ln>
              <a:effectLst/>
            </p:spPr>
            <p:txBody>
              <a:bodyPr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 lastClr="FFFFFF"/>
                  </a:solidFill>
                  <a:effectLst/>
                  <a:uLnTx/>
                  <a:uFillTx/>
                  <a:latin typeface="Century Gothic"/>
                  <a:ea typeface="幼圆"/>
                  <a:cs typeface="+mn-cs"/>
                </a:endParaRPr>
              </a:p>
            </p:txBody>
          </p:sp>
          <p:cxnSp>
            <p:nvCxnSpPr>
              <p:cNvPr id="6" name="直接连接符 5"/>
              <p:cNvCxnSpPr/>
              <p:nvPr/>
            </p:nvCxnSpPr>
            <p:spPr>
              <a:xfrm>
                <a:off x="6434683" y="954806"/>
                <a:ext cx="987549" cy="0"/>
              </a:xfrm>
              <a:prstGeom prst="line">
                <a:avLst/>
              </a:prstGeom>
              <a:noFill/>
              <a:ln w="28575" cap="flat" cmpd="sng" algn="ctr">
                <a:solidFill>
                  <a:srgbClr val="545D79"/>
                </a:solidFill>
                <a:prstDash val="solid"/>
              </a:ln>
              <a:effectLst/>
            </p:spPr>
          </p:cxnSp>
        </p:grpSp>
      </p:grpSp>
      <p:sp>
        <p:nvSpPr>
          <p:cNvPr id="9" name="TextBox 6"/>
          <p:cNvSpPr txBox="1"/>
          <p:nvPr/>
        </p:nvSpPr>
        <p:spPr>
          <a:xfrm>
            <a:off x="1264198" y="230239"/>
            <a:ext cx="5194475" cy="646331"/>
          </a:xfrm>
          <a:prstGeom prst="rect">
            <a:avLst/>
          </a:prstGeom>
          <a:noFill/>
          <a:effectLst/>
        </p:spPr>
        <p:txBody>
          <a:bodyPr wrap="square">
            <a:spAutoFit/>
          </a:bodyPr>
          <a:lstStyle/>
          <a:p>
            <a:pPr>
              <a:defRPr/>
            </a:pPr>
            <a:r>
              <a:rPr lang="zh-CN" altLang="en-US" sz="3600" dirty="0">
                <a:ln w="6350">
                  <a:noFill/>
                </a:ln>
                <a:solidFill>
                  <a:srgbClr val="2E75B6"/>
                </a:solidFill>
                <a:latin typeface="迷你简菱心" panose="02010609000101010101" pitchFamily="49" charset="-122"/>
                <a:ea typeface="迷你简菱心" panose="02010609000101010101" pitchFamily="49" charset="-122"/>
              </a:rPr>
              <a:t>二、自我评价</a:t>
            </a:r>
          </a:p>
        </p:txBody>
      </p:sp>
      <p:grpSp>
        <p:nvGrpSpPr>
          <p:cNvPr id="10" name="组合 9"/>
          <p:cNvGrpSpPr/>
          <p:nvPr/>
        </p:nvGrpSpPr>
        <p:grpSpPr>
          <a:xfrm>
            <a:off x="4816828" y="2765017"/>
            <a:ext cx="1114787" cy="1114787"/>
            <a:chOff x="4542508" y="2571977"/>
            <a:chExt cx="1114787" cy="1114787"/>
          </a:xfrm>
        </p:grpSpPr>
        <p:sp>
          <p:nvSpPr>
            <p:cNvPr id="11" name="Teardrop 51"/>
            <p:cNvSpPr>
              <a:spLocks/>
            </p:cNvSpPr>
            <p:nvPr/>
          </p:nvSpPr>
          <p:spPr bwMode="auto">
            <a:xfrm>
              <a:off x="4542508" y="2571977"/>
              <a:ext cx="1114787" cy="1114787"/>
            </a:xfrm>
            <a:custGeom>
              <a:avLst/>
              <a:gdLst>
                <a:gd name="T0" fmla="*/ 0 w 837982"/>
                <a:gd name="T1" fmla="*/ 419427 h 837982"/>
                <a:gd name="T2" fmla="*/ 419427 w 837982"/>
                <a:gd name="T3" fmla="*/ 0 h 837982"/>
                <a:gd name="T4" fmla="*/ 838854 w 837982"/>
                <a:gd name="T5" fmla="*/ 0 h 837982"/>
                <a:gd name="T6" fmla="*/ 838854 w 837982"/>
                <a:gd name="T7" fmla="*/ 419427 h 837982"/>
                <a:gd name="T8" fmla="*/ 419427 w 837982"/>
                <a:gd name="T9" fmla="*/ 838854 h 837982"/>
                <a:gd name="T10" fmla="*/ 0 w 837982"/>
                <a:gd name="T11" fmla="*/ 419427 h 83798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37982" h="837982">
                  <a:moveTo>
                    <a:pt x="0" y="418991"/>
                  </a:moveTo>
                  <a:cubicBezTo>
                    <a:pt x="0" y="187589"/>
                    <a:pt x="187589" y="0"/>
                    <a:pt x="418991" y="0"/>
                  </a:cubicBezTo>
                  <a:lnTo>
                    <a:pt x="837982" y="0"/>
                  </a:lnTo>
                  <a:lnTo>
                    <a:pt x="837982" y="418991"/>
                  </a:lnTo>
                  <a:cubicBezTo>
                    <a:pt x="837982" y="650393"/>
                    <a:pt x="650393" y="837982"/>
                    <a:pt x="418991" y="837982"/>
                  </a:cubicBezTo>
                  <a:cubicBezTo>
                    <a:pt x="187589" y="837982"/>
                    <a:pt x="0" y="650393"/>
                    <a:pt x="0" y="418991"/>
                  </a:cubicBezTo>
                  <a:close/>
                </a:path>
              </a:pathLst>
            </a:custGeom>
            <a:solidFill>
              <a:srgbClr val="2E75B6"/>
            </a:solidFill>
            <a:ln w="38100">
              <a:noFill/>
            </a:ln>
            <a:effectLst>
              <a:outerShdw blurRad="63500" algn="ctr" rotWithShape="0">
                <a:prstClr val="black">
                  <a:alpha val="4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AutoShape 4"/>
            <p:cNvSpPr>
              <a:spLocks noChangeAspect="1" noChangeArrowheads="1" noTextEdit="1"/>
            </p:cNvSpPr>
            <p:nvPr/>
          </p:nvSpPr>
          <p:spPr bwMode="auto">
            <a:xfrm>
              <a:off x="4827538" y="2833784"/>
              <a:ext cx="565839" cy="567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6" tIns="45708" rIns="91416" bIns="45708"/>
            <a:lstStyle/>
            <a:p>
              <a:endParaRPr lang="zh-CN" altLang="en-US"/>
            </a:p>
          </p:txBody>
        </p:sp>
        <p:sp>
          <p:nvSpPr>
            <p:cNvPr id="13" name="Freeform 6"/>
            <p:cNvSpPr>
              <a:spLocks noEditPoints="1"/>
            </p:cNvSpPr>
            <p:nvPr/>
          </p:nvSpPr>
          <p:spPr bwMode="auto">
            <a:xfrm>
              <a:off x="4827539" y="2833783"/>
              <a:ext cx="570061" cy="572172"/>
            </a:xfrm>
            <a:custGeom>
              <a:avLst/>
              <a:gdLst>
                <a:gd name="T0" fmla="*/ 2147483647 w 112"/>
                <a:gd name="T1" fmla="*/ 2147483647 h 112"/>
                <a:gd name="T2" fmla="*/ 0 w 112"/>
                <a:gd name="T3" fmla="*/ 2147483647 h 112"/>
                <a:gd name="T4" fmla="*/ 2147483647 w 112"/>
                <a:gd name="T5" fmla="*/ 2147483647 h 112"/>
                <a:gd name="T6" fmla="*/ 2147483647 w 112"/>
                <a:gd name="T7" fmla="*/ 2147483647 h 112"/>
                <a:gd name="T8" fmla="*/ 2147483647 w 112"/>
                <a:gd name="T9" fmla="*/ 2147483647 h 112"/>
                <a:gd name="T10" fmla="*/ 2147483647 w 112"/>
                <a:gd name="T11" fmla="*/ 2147483647 h 112"/>
                <a:gd name="T12" fmla="*/ 2147483647 w 112"/>
                <a:gd name="T13" fmla="*/ 2147483647 h 112"/>
                <a:gd name="T14" fmla="*/ 2147483647 w 112"/>
                <a:gd name="T15" fmla="*/ 2147483647 h 112"/>
                <a:gd name="T16" fmla="*/ 2147483647 w 112"/>
                <a:gd name="T17" fmla="*/ 2147483647 h 112"/>
                <a:gd name="T18" fmla="*/ 2147483647 w 112"/>
                <a:gd name="T19" fmla="*/ 2147483647 h 112"/>
                <a:gd name="T20" fmla="*/ 2147483647 w 112"/>
                <a:gd name="T21" fmla="*/ 2147483647 h 112"/>
                <a:gd name="T22" fmla="*/ 2147483647 w 112"/>
                <a:gd name="T23" fmla="*/ 2147483647 h 112"/>
                <a:gd name="T24" fmla="*/ 2147483647 w 112"/>
                <a:gd name="T25" fmla="*/ 2147483647 h 112"/>
                <a:gd name="T26" fmla="*/ 2147483647 w 112"/>
                <a:gd name="T27" fmla="*/ 2147483647 h 112"/>
                <a:gd name="T28" fmla="*/ 2147483647 w 112"/>
                <a:gd name="T29" fmla="*/ 2147483647 h 112"/>
                <a:gd name="T30" fmla="*/ 2147483647 w 112"/>
                <a:gd name="T31" fmla="*/ 2147483647 h 112"/>
                <a:gd name="T32" fmla="*/ 2147483647 w 112"/>
                <a:gd name="T33" fmla="*/ 2147483647 h 112"/>
                <a:gd name="T34" fmla="*/ 2147483647 w 112"/>
                <a:gd name="T35" fmla="*/ 2147483647 h 112"/>
                <a:gd name="T36" fmla="*/ 2147483647 w 112"/>
                <a:gd name="T37" fmla="*/ 2147483647 h 112"/>
                <a:gd name="T38" fmla="*/ 2147483647 w 112"/>
                <a:gd name="T39" fmla="*/ 2147483647 h 112"/>
                <a:gd name="T40" fmla="*/ 2147483647 w 112"/>
                <a:gd name="T41" fmla="*/ 2147483647 h 112"/>
                <a:gd name="T42" fmla="*/ 2147483647 w 112"/>
                <a:gd name="T43" fmla="*/ 2147483647 h 112"/>
                <a:gd name="T44" fmla="*/ 2147483647 w 112"/>
                <a:gd name="T45" fmla="*/ 2147483647 h 112"/>
                <a:gd name="T46" fmla="*/ 2147483647 w 112"/>
                <a:gd name="T47" fmla="*/ 2147483647 h 112"/>
                <a:gd name="T48" fmla="*/ 2147483647 w 112"/>
                <a:gd name="T49" fmla="*/ 2147483647 h 112"/>
                <a:gd name="T50" fmla="*/ 2147483647 w 112"/>
                <a:gd name="T51" fmla="*/ 2147483647 h 112"/>
                <a:gd name="T52" fmla="*/ 2147483647 w 112"/>
                <a:gd name="T53" fmla="*/ 2147483647 h 112"/>
                <a:gd name="T54" fmla="*/ 2147483647 w 112"/>
                <a:gd name="T55" fmla="*/ 2147483647 h 112"/>
                <a:gd name="T56" fmla="*/ 2147483647 w 112"/>
                <a:gd name="T57" fmla="*/ 2147483647 h 112"/>
                <a:gd name="T58" fmla="*/ 2147483647 w 112"/>
                <a:gd name="T59" fmla="*/ 2147483647 h 112"/>
                <a:gd name="T60" fmla="*/ 2147483647 w 112"/>
                <a:gd name="T61" fmla="*/ 2147483647 h 112"/>
                <a:gd name="T62" fmla="*/ 2147483647 w 112"/>
                <a:gd name="T63" fmla="*/ 2147483647 h 112"/>
                <a:gd name="T64" fmla="*/ 2147483647 w 112"/>
                <a:gd name="T65" fmla="*/ 2147483647 h 112"/>
                <a:gd name="T66" fmla="*/ 2147483647 w 112"/>
                <a:gd name="T67" fmla="*/ 2147483647 h 112"/>
                <a:gd name="T68" fmla="*/ 2147483647 w 112"/>
                <a:gd name="T69" fmla="*/ 2147483647 h 112"/>
                <a:gd name="T70" fmla="*/ 2147483647 w 112"/>
                <a:gd name="T71" fmla="*/ 2147483647 h 112"/>
                <a:gd name="T72" fmla="*/ 2147483647 w 112"/>
                <a:gd name="T73" fmla="*/ 2147483647 h 112"/>
                <a:gd name="T74" fmla="*/ 2147483647 w 112"/>
                <a:gd name="T75" fmla="*/ 0 h 112"/>
                <a:gd name="T76" fmla="*/ 2147483647 w 112"/>
                <a:gd name="T77" fmla="*/ 2147483647 h 11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12" h="112">
                  <a:moveTo>
                    <a:pt x="104" y="112"/>
                  </a:moveTo>
                  <a:cubicBezTo>
                    <a:pt x="8" y="112"/>
                    <a:pt x="8" y="112"/>
                    <a:pt x="8" y="112"/>
                  </a:cubicBezTo>
                  <a:cubicBezTo>
                    <a:pt x="4" y="112"/>
                    <a:pt x="0" y="108"/>
                    <a:pt x="0" y="104"/>
                  </a:cubicBezTo>
                  <a:cubicBezTo>
                    <a:pt x="0" y="20"/>
                    <a:pt x="0" y="20"/>
                    <a:pt x="0" y="20"/>
                  </a:cubicBezTo>
                  <a:cubicBezTo>
                    <a:pt x="0" y="16"/>
                    <a:pt x="4" y="12"/>
                    <a:pt x="8" y="12"/>
                  </a:cubicBezTo>
                  <a:cubicBezTo>
                    <a:pt x="16" y="12"/>
                    <a:pt x="16" y="12"/>
                    <a:pt x="16" y="12"/>
                  </a:cubicBezTo>
                  <a:cubicBezTo>
                    <a:pt x="16" y="16"/>
                    <a:pt x="16" y="16"/>
                    <a:pt x="16" y="16"/>
                  </a:cubicBezTo>
                  <a:cubicBezTo>
                    <a:pt x="16" y="23"/>
                    <a:pt x="21" y="28"/>
                    <a:pt x="28" y="28"/>
                  </a:cubicBezTo>
                  <a:cubicBezTo>
                    <a:pt x="35" y="28"/>
                    <a:pt x="40" y="23"/>
                    <a:pt x="40" y="16"/>
                  </a:cubicBezTo>
                  <a:cubicBezTo>
                    <a:pt x="40" y="12"/>
                    <a:pt x="40" y="12"/>
                    <a:pt x="40" y="12"/>
                  </a:cubicBezTo>
                  <a:cubicBezTo>
                    <a:pt x="72" y="12"/>
                    <a:pt x="72" y="12"/>
                    <a:pt x="72" y="12"/>
                  </a:cubicBezTo>
                  <a:cubicBezTo>
                    <a:pt x="72" y="16"/>
                    <a:pt x="72" y="16"/>
                    <a:pt x="72" y="16"/>
                  </a:cubicBezTo>
                  <a:cubicBezTo>
                    <a:pt x="72" y="23"/>
                    <a:pt x="77" y="28"/>
                    <a:pt x="84" y="28"/>
                  </a:cubicBezTo>
                  <a:cubicBezTo>
                    <a:pt x="91" y="28"/>
                    <a:pt x="96" y="23"/>
                    <a:pt x="96" y="16"/>
                  </a:cubicBezTo>
                  <a:cubicBezTo>
                    <a:pt x="96" y="12"/>
                    <a:pt x="96" y="12"/>
                    <a:pt x="96" y="12"/>
                  </a:cubicBezTo>
                  <a:cubicBezTo>
                    <a:pt x="104" y="12"/>
                    <a:pt x="104" y="12"/>
                    <a:pt x="104" y="12"/>
                  </a:cubicBezTo>
                  <a:cubicBezTo>
                    <a:pt x="108" y="12"/>
                    <a:pt x="112" y="16"/>
                    <a:pt x="112" y="20"/>
                  </a:cubicBezTo>
                  <a:cubicBezTo>
                    <a:pt x="112" y="104"/>
                    <a:pt x="112" y="104"/>
                    <a:pt x="112" y="104"/>
                  </a:cubicBezTo>
                  <a:cubicBezTo>
                    <a:pt x="112" y="108"/>
                    <a:pt x="108" y="112"/>
                    <a:pt x="104" y="112"/>
                  </a:cubicBezTo>
                  <a:close/>
                  <a:moveTo>
                    <a:pt x="104" y="40"/>
                  </a:moveTo>
                  <a:cubicBezTo>
                    <a:pt x="8" y="40"/>
                    <a:pt x="8" y="40"/>
                    <a:pt x="8" y="40"/>
                  </a:cubicBezTo>
                  <a:cubicBezTo>
                    <a:pt x="8" y="104"/>
                    <a:pt x="8" y="104"/>
                    <a:pt x="8" y="104"/>
                  </a:cubicBezTo>
                  <a:cubicBezTo>
                    <a:pt x="104" y="104"/>
                    <a:pt x="104" y="104"/>
                    <a:pt x="104" y="104"/>
                  </a:cubicBezTo>
                  <a:lnTo>
                    <a:pt x="104" y="40"/>
                  </a:lnTo>
                  <a:close/>
                  <a:moveTo>
                    <a:pt x="44" y="71"/>
                  </a:moveTo>
                  <a:cubicBezTo>
                    <a:pt x="45" y="70"/>
                    <a:pt x="45" y="69"/>
                    <a:pt x="45" y="67"/>
                  </a:cubicBezTo>
                  <a:cubicBezTo>
                    <a:pt x="45" y="64"/>
                    <a:pt x="44" y="63"/>
                    <a:pt x="40" y="63"/>
                  </a:cubicBezTo>
                  <a:cubicBezTo>
                    <a:pt x="38" y="63"/>
                    <a:pt x="35" y="64"/>
                    <a:pt x="32" y="66"/>
                  </a:cubicBezTo>
                  <a:cubicBezTo>
                    <a:pt x="32" y="60"/>
                    <a:pt x="32" y="60"/>
                    <a:pt x="32" y="60"/>
                  </a:cubicBezTo>
                  <a:cubicBezTo>
                    <a:pt x="35" y="58"/>
                    <a:pt x="38" y="57"/>
                    <a:pt x="42" y="57"/>
                  </a:cubicBezTo>
                  <a:cubicBezTo>
                    <a:pt x="46" y="57"/>
                    <a:pt x="48" y="58"/>
                    <a:pt x="50" y="59"/>
                  </a:cubicBezTo>
                  <a:cubicBezTo>
                    <a:pt x="52" y="61"/>
                    <a:pt x="53" y="63"/>
                    <a:pt x="53" y="66"/>
                  </a:cubicBezTo>
                  <a:cubicBezTo>
                    <a:pt x="53" y="70"/>
                    <a:pt x="51" y="74"/>
                    <a:pt x="46" y="79"/>
                  </a:cubicBezTo>
                  <a:cubicBezTo>
                    <a:pt x="39" y="85"/>
                    <a:pt x="39" y="85"/>
                    <a:pt x="39" y="85"/>
                  </a:cubicBezTo>
                  <a:cubicBezTo>
                    <a:pt x="39" y="85"/>
                    <a:pt x="39" y="85"/>
                    <a:pt x="39" y="85"/>
                  </a:cubicBezTo>
                  <a:cubicBezTo>
                    <a:pt x="53" y="85"/>
                    <a:pt x="53" y="85"/>
                    <a:pt x="53" y="85"/>
                  </a:cubicBezTo>
                  <a:cubicBezTo>
                    <a:pt x="53" y="91"/>
                    <a:pt x="53" y="91"/>
                    <a:pt x="53" y="91"/>
                  </a:cubicBezTo>
                  <a:cubicBezTo>
                    <a:pt x="31" y="91"/>
                    <a:pt x="31" y="91"/>
                    <a:pt x="31" y="91"/>
                  </a:cubicBezTo>
                  <a:cubicBezTo>
                    <a:pt x="31" y="85"/>
                    <a:pt x="31" y="85"/>
                    <a:pt x="31" y="85"/>
                  </a:cubicBezTo>
                  <a:cubicBezTo>
                    <a:pt x="40" y="76"/>
                    <a:pt x="40" y="76"/>
                    <a:pt x="40" y="76"/>
                  </a:cubicBezTo>
                  <a:cubicBezTo>
                    <a:pt x="42" y="74"/>
                    <a:pt x="43" y="73"/>
                    <a:pt x="44" y="71"/>
                  </a:cubicBezTo>
                  <a:close/>
                  <a:moveTo>
                    <a:pt x="71" y="85"/>
                  </a:moveTo>
                  <a:cubicBezTo>
                    <a:pt x="72" y="84"/>
                    <a:pt x="73" y="83"/>
                    <a:pt x="73" y="81"/>
                  </a:cubicBezTo>
                  <a:cubicBezTo>
                    <a:pt x="73" y="80"/>
                    <a:pt x="72" y="79"/>
                    <a:pt x="71" y="78"/>
                  </a:cubicBezTo>
                  <a:cubicBezTo>
                    <a:pt x="70" y="77"/>
                    <a:pt x="68" y="77"/>
                    <a:pt x="66" y="77"/>
                  </a:cubicBezTo>
                  <a:cubicBezTo>
                    <a:pt x="63" y="77"/>
                    <a:pt x="63" y="77"/>
                    <a:pt x="63" y="77"/>
                  </a:cubicBezTo>
                  <a:cubicBezTo>
                    <a:pt x="63" y="71"/>
                    <a:pt x="63" y="71"/>
                    <a:pt x="63" y="71"/>
                  </a:cubicBezTo>
                  <a:cubicBezTo>
                    <a:pt x="65" y="71"/>
                    <a:pt x="65" y="71"/>
                    <a:pt x="65" y="71"/>
                  </a:cubicBezTo>
                  <a:cubicBezTo>
                    <a:pt x="70" y="71"/>
                    <a:pt x="72" y="69"/>
                    <a:pt x="72" y="67"/>
                  </a:cubicBezTo>
                  <a:cubicBezTo>
                    <a:pt x="72" y="64"/>
                    <a:pt x="70" y="62"/>
                    <a:pt x="67" y="62"/>
                  </a:cubicBezTo>
                  <a:cubicBezTo>
                    <a:pt x="65" y="62"/>
                    <a:pt x="62" y="63"/>
                    <a:pt x="60" y="65"/>
                  </a:cubicBezTo>
                  <a:cubicBezTo>
                    <a:pt x="60" y="59"/>
                    <a:pt x="60" y="59"/>
                    <a:pt x="60" y="59"/>
                  </a:cubicBezTo>
                  <a:cubicBezTo>
                    <a:pt x="63" y="57"/>
                    <a:pt x="65" y="57"/>
                    <a:pt x="69" y="57"/>
                  </a:cubicBezTo>
                  <a:cubicBezTo>
                    <a:pt x="72" y="57"/>
                    <a:pt x="75" y="58"/>
                    <a:pt x="77" y="59"/>
                  </a:cubicBezTo>
                  <a:cubicBezTo>
                    <a:pt x="79" y="61"/>
                    <a:pt x="79" y="63"/>
                    <a:pt x="79" y="65"/>
                  </a:cubicBezTo>
                  <a:cubicBezTo>
                    <a:pt x="79" y="70"/>
                    <a:pt x="77" y="72"/>
                    <a:pt x="73" y="73"/>
                  </a:cubicBezTo>
                  <a:cubicBezTo>
                    <a:pt x="73" y="74"/>
                    <a:pt x="73" y="74"/>
                    <a:pt x="73" y="74"/>
                  </a:cubicBezTo>
                  <a:cubicBezTo>
                    <a:pt x="75" y="74"/>
                    <a:pt x="77" y="75"/>
                    <a:pt x="78" y="76"/>
                  </a:cubicBezTo>
                  <a:cubicBezTo>
                    <a:pt x="80" y="78"/>
                    <a:pt x="80" y="79"/>
                    <a:pt x="80" y="81"/>
                  </a:cubicBezTo>
                  <a:cubicBezTo>
                    <a:pt x="80" y="85"/>
                    <a:pt x="79" y="87"/>
                    <a:pt x="77" y="89"/>
                  </a:cubicBezTo>
                  <a:cubicBezTo>
                    <a:pt x="75" y="91"/>
                    <a:pt x="72" y="92"/>
                    <a:pt x="68" y="92"/>
                  </a:cubicBezTo>
                  <a:cubicBezTo>
                    <a:pt x="64" y="92"/>
                    <a:pt x="61" y="91"/>
                    <a:pt x="59" y="90"/>
                  </a:cubicBezTo>
                  <a:cubicBezTo>
                    <a:pt x="59" y="83"/>
                    <a:pt x="59" y="83"/>
                    <a:pt x="59" y="83"/>
                  </a:cubicBezTo>
                  <a:cubicBezTo>
                    <a:pt x="61" y="85"/>
                    <a:pt x="64" y="86"/>
                    <a:pt x="67" y="86"/>
                  </a:cubicBezTo>
                  <a:cubicBezTo>
                    <a:pt x="69" y="86"/>
                    <a:pt x="70" y="85"/>
                    <a:pt x="71" y="85"/>
                  </a:cubicBezTo>
                  <a:close/>
                  <a:moveTo>
                    <a:pt x="84" y="24"/>
                  </a:moveTo>
                  <a:cubicBezTo>
                    <a:pt x="80" y="24"/>
                    <a:pt x="76" y="20"/>
                    <a:pt x="76" y="16"/>
                  </a:cubicBezTo>
                  <a:cubicBezTo>
                    <a:pt x="76" y="8"/>
                    <a:pt x="76" y="8"/>
                    <a:pt x="76" y="8"/>
                  </a:cubicBezTo>
                  <a:cubicBezTo>
                    <a:pt x="76" y="4"/>
                    <a:pt x="80" y="0"/>
                    <a:pt x="84" y="0"/>
                  </a:cubicBezTo>
                  <a:cubicBezTo>
                    <a:pt x="88" y="0"/>
                    <a:pt x="92" y="4"/>
                    <a:pt x="92" y="8"/>
                  </a:cubicBezTo>
                  <a:cubicBezTo>
                    <a:pt x="92" y="16"/>
                    <a:pt x="92" y="16"/>
                    <a:pt x="92" y="16"/>
                  </a:cubicBezTo>
                  <a:cubicBezTo>
                    <a:pt x="92" y="20"/>
                    <a:pt x="88" y="24"/>
                    <a:pt x="84" y="24"/>
                  </a:cubicBezTo>
                  <a:close/>
                  <a:moveTo>
                    <a:pt x="28" y="24"/>
                  </a:moveTo>
                  <a:cubicBezTo>
                    <a:pt x="24" y="24"/>
                    <a:pt x="20" y="20"/>
                    <a:pt x="20" y="16"/>
                  </a:cubicBezTo>
                  <a:cubicBezTo>
                    <a:pt x="20" y="8"/>
                    <a:pt x="20" y="8"/>
                    <a:pt x="20" y="8"/>
                  </a:cubicBezTo>
                  <a:cubicBezTo>
                    <a:pt x="20" y="4"/>
                    <a:pt x="24" y="0"/>
                    <a:pt x="28" y="0"/>
                  </a:cubicBezTo>
                  <a:cubicBezTo>
                    <a:pt x="32" y="0"/>
                    <a:pt x="36" y="4"/>
                    <a:pt x="36" y="8"/>
                  </a:cubicBezTo>
                  <a:cubicBezTo>
                    <a:pt x="36" y="16"/>
                    <a:pt x="36" y="16"/>
                    <a:pt x="36" y="16"/>
                  </a:cubicBezTo>
                  <a:cubicBezTo>
                    <a:pt x="36" y="20"/>
                    <a:pt x="32" y="24"/>
                    <a:pt x="28" y="2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16" tIns="45708" rIns="91416" bIns="45708"/>
            <a:lstStyle/>
            <a:p>
              <a:endParaRPr lang="zh-CN" altLang="en-US"/>
            </a:p>
          </p:txBody>
        </p:sp>
      </p:grpSp>
      <p:sp>
        <p:nvSpPr>
          <p:cNvPr id="14" name="AutoShape 8"/>
          <p:cNvSpPr>
            <a:spLocks noChangeAspect="1" noChangeArrowheads="1" noTextEdit="1"/>
          </p:cNvSpPr>
          <p:nvPr/>
        </p:nvSpPr>
        <p:spPr bwMode="auto">
          <a:xfrm>
            <a:off x="6636802" y="2929701"/>
            <a:ext cx="540503" cy="808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6" tIns="45708" rIns="91416" bIns="45708"/>
          <a:lstStyle/>
          <a:p>
            <a:endParaRPr lang="zh-CN" altLang="en-US"/>
          </a:p>
        </p:txBody>
      </p:sp>
      <p:grpSp>
        <p:nvGrpSpPr>
          <p:cNvPr id="15" name="组合 14"/>
          <p:cNvGrpSpPr/>
          <p:nvPr/>
        </p:nvGrpSpPr>
        <p:grpSpPr>
          <a:xfrm>
            <a:off x="6343325" y="2765017"/>
            <a:ext cx="1114787" cy="1114787"/>
            <a:chOff x="6069005" y="2571977"/>
            <a:chExt cx="1114787" cy="1114787"/>
          </a:xfrm>
        </p:grpSpPr>
        <p:sp>
          <p:nvSpPr>
            <p:cNvPr id="16" name="Teardrop 65"/>
            <p:cNvSpPr>
              <a:spLocks/>
            </p:cNvSpPr>
            <p:nvPr/>
          </p:nvSpPr>
          <p:spPr bwMode="auto">
            <a:xfrm>
              <a:off x="6069005" y="2571977"/>
              <a:ext cx="1114787" cy="1114787"/>
            </a:xfrm>
            <a:custGeom>
              <a:avLst/>
              <a:gdLst>
                <a:gd name="T0" fmla="*/ 0 w 837982"/>
                <a:gd name="T1" fmla="*/ 419427 h 837982"/>
                <a:gd name="T2" fmla="*/ 419427 w 837982"/>
                <a:gd name="T3" fmla="*/ 0 h 837982"/>
                <a:gd name="T4" fmla="*/ 838854 w 837982"/>
                <a:gd name="T5" fmla="*/ 0 h 837982"/>
                <a:gd name="T6" fmla="*/ 838854 w 837982"/>
                <a:gd name="T7" fmla="*/ 419427 h 837982"/>
                <a:gd name="T8" fmla="*/ 419427 w 837982"/>
                <a:gd name="T9" fmla="*/ 838854 h 837982"/>
                <a:gd name="T10" fmla="*/ 0 w 837982"/>
                <a:gd name="T11" fmla="*/ 419427 h 83798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37982" h="837982">
                  <a:moveTo>
                    <a:pt x="0" y="418991"/>
                  </a:moveTo>
                  <a:cubicBezTo>
                    <a:pt x="0" y="187589"/>
                    <a:pt x="187589" y="0"/>
                    <a:pt x="418991" y="0"/>
                  </a:cubicBezTo>
                  <a:lnTo>
                    <a:pt x="837982" y="0"/>
                  </a:lnTo>
                  <a:lnTo>
                    <a:pt x="837982" y="418991"/>
                  </a:lnTo>
                  <a:cubicBezTo>
                    <a:pt x="837982" y="650393"/>
                    <a:pt x="650393" y="837982"/>
                    <a:pt x="418991" y="837982"/>
                  </a:cubicBezTo>
                  <a:cubicBezTo>
                    <a:pt x="187589" y="837982"/>
                    <a:pt x="0" y="650393"/>
                    <a:pt x="0" y="418991"/>
                  </a:cubicBezTo>
                  <a:close/>
                </a:path>
              </a:pathLst>
            </a:custGeom>
            <a:solidFill>
              <a:srgbClr val="2E75B6"/>
            </a:solidFill>
            <a:ln w="38100">
              <a:noFill/>
            </a:ln>
            <a:effectLst>
              <a:outerShdw blurRad="63500" algn="ctr" rotWithShape="0">
                <a:prstClr val="black">
                  <a:alpha val="4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Freeform 10"/>
            <p:cNvSpPr>
              <a:spLocks noEditPoints="1"/>
            </p:cNvSpPr>
            <p:nvPr/>
          </p:nvSpPr>
          <p:spPr bwMode="auto">
            <a:xfrm>
              <a:off x="6362482" y="2736661"/>
              <a:ext cx="546836" cy="802309"/>
            </a:xfrm>
            <a:custGeom>
              <a:avLst/>
              <a:gdLst>
                <a:gd name="T0" fmla="*/ 2147483647 w 64"/>
                <a:gd name="T1" fmla="*/ 2147483647 h 95"/>
                <a:gd name="T2" fmla="*/ 2147483647 w 64"/>
                <a:gd name="T3" fmla="*/ 2147483647 h 95"/>
                <a:gd name="T4" fmla="*/ 2147483647 w 64"/>
                <a:gd name="T5" fmla="*/ 2147483647 h 95"/>
                <a:gd name="T6" fmla="*/ 2147483647 w 64"/>
                <a:gd name="T7" fmla="*/ 2147483647 h 95"/>
                <a:gd name="T8" fmla="*/ 2147483647 w 64"/>
                <a:gd name="T9" fmla="*/ 2147483647 h 95"/>
                <a:gd name="T10" fmla="*/ 2147483647 w 64"/>
                <a:gd name="T11" fmla="*/ 2147483647 h 95"/>
                <a:gd name="T12" fmla="*/ 2147483647 w 64"/>
                <a:gd name="T13" fmla="*/ 2147483647 h 95"/>
                <a:gd name="T14" fmla="*/ 2147483647 w 64"/>
                <a:gd name="T15" fmla="*/ 2147483647 h 95"/>
                <a:gd name="T16" fmla="*/ 2147483647 w 64"/>
                <a:gd name="T17" fmla="*/ 2147483647 h 95"/>
                <a:gd name="T18" fmla="*/ 2147483647 w 64"/>
                <a:gd name="T19" fmla="*/ 2147483647 h 95"/>
                <a:gd name="T20" fmla="*/ 2147483647 w 64"/>
                <a:gd name="T21" fmla="*/ 2147483647 h 95"/>
                <a:gd name="T22" fmla="*/ 2147483647 w 64"/>
                <a:gd name="T23" fmla="*/ 2147483647 h 95"/>
                <a:gd name="T24" fmla="*/ 2147483647 w 64"/>
                <a:gd name="T25" fmla="*/ 2147483647 h 95"/>
                <a:gd name="T26" fmla="*/ 2147483647 w 64"/>
                <a:gd name="T27" fmla="*/ 2147483647 h 95"/>
                <a:gd name="T28" fmla="*/ 2147483647 w 64"/>
                <a:gd name="T29" fmla="*/ 2147483647 h 95"/>
                <a:gd name="T30" fmla="*/ 2147483647 w 64"/>
                <a:gd name="T31" fmla="*/ 2147483647 h 95"/>
                <a:gd name="T32" fmla="*/ 2147483647 w 64"/>
                <a:gd name="T33" fmla="*/ 2147483647 h 95"/>
                <a:gd name="T34" fmla="*/ 2147483647 w 64"/>
                <a:gd name="T35" fmla="*/ 2147483647 h 95"/>
                <a:gd name="T36" fmla="*/ 2147483647 w 64"/>
                <a:gd name="T37" fmla="*/ 2147483647 h 95"/>
                <a:gd name="T38" fmla="*/ 2147483647 w 64"/>
                <a:gd name="T39" fmla="*/ 2147483647 h 95"/>
                <a:gd name="T40" fmla="*/ 2147483647 w 64"/>
                <a:gd name="T41" fmla="*/ 2147483647 h 95"/>
                <a:gd name="T42" fmla="*/ 2147483647 w 64"/>
                <a:gd name="T43" fmla="*/ 2147483647 h 95"/>
                <a:gd name="T44" fmla="*/ 2147483647 w 64"/>
                <a:gd name="T45" fmla="*/ 2147483647 h 95"/>
                <a:gd name="T46" fmla="*/ 2147483647 w 64"/>
                <a:gd name="T47" fmla="*/ 2147483647 h 95"/>
                <a:gd name="T48" fmla="*/ 2147483647 w 64"/>
                <a:gd name="T49" fmla="*/ 2147483647 h 95"/>
                <a:gd name="T50" fmla="*/ 2147483647 w 64"/>
                <a:gd name="T51" fmla="*/ 2147483647 h 95"/>
                <a:gd name="T52" fmla="*/ 2147483647 w 64"/>
                <a:gd name="T53" fmla="*/ 2147483647 h 95"/>
                <a:gd name="T54" fmla="*/ 2147483647 w 64"/>
                <a:gd name="T55" fmla="*/ 2147483647 h 95"/>
                <a:gd name="T56" fmla="*/ 2147483647 w 64"/>
                <a:gd name="T57" fmla="*/ 2147483647 h 95"/>
                <a:gd name="T58" fmla="*/ 2147483647 w 64"/>
                <a:gd name="T59" fmla="*/ 2147483647 h 95"/>
                <a:gd name="T60" fmla="*/ 2147483647 w 64"/>
                <a:gd name="T61" fmla="*/ 2147483647 h 95"/>
                <a:gd name="T62" fmla="*/ 2147483647 w 64"/>
                <a:gd name="T63" fmla="*/ 2147483647 h 95"/>
                <a:gd name="T64" fmla="*/ 2147483647 w 64"/>
                <a:gd name="T65" fmla="*/ 2147483647 h 95"/>
                <a:gd name="T66" fmla="*/ 0 w 64"/>
                <a:gd name="T67" fmla="*/ 2147483647 h 95"/>
                <a:gd name="T68" fmla="*/ 0 w 64"/>
                <a:gd name="T69" fmla="*/ 2147483647 h 95"/>
                <a:gd name="T70" fmla="*/ 2147483647 w 64"/>
                <a:gd name="T71" fmla="*/ 2147483647 h 95"/>
                <a:gd name="T72" fmla="*/ 2147483647 w 64"/>
                <a:gd name="T73" fmla="*/ 2147483647 h 95"/>
                <a:gd name="T74" fmla="*/ 2147483647 w 64"/>
                <a:gd name="T75" fmla="*/ 2147483647 h 95"/>
                <a:gd name="T76" fmla="*/ 2147483647 w 64"/>
                <a:gd name="T77" fmla="*/ 2147483647 h 95"/>
                <a:gd name="T78" fmla="*/ 2147483647 w 64"/>
                <a:gd name="T79" fmla="*/ 2147483647 h 95"/>
                <a:gd name="T80" fmla="*/ 2147483647 w 64"/>
                <a:gd name="T81" fmla="*/ 2147483647 h 95"/>
                <a:gd name="T82" fmla="*/ 2147483647 w 64"/>
                <a:gd name="T83" fmla="*/ 2147483647 h 95"/>
                <a:gd name="T84" fmla="*/ 2147483647 w 64"/>
                <a:gd name="T85" fmla="*/ 2147483647 h 95"/>
                <a:gd name="T86" fmla="*/ 2147483647 w 64"/>
                <a:gd name="T87" fmla="*/ 2147483647 h 95"/>
                <a:gd name="T88" fmla="*/ 2147483647 w 64"/>
                <a:gd name="T89" fmla="*/ 2147483647 h 95"/>
                <a:gd name="T90" fmla="*/ 2147483647 w 64"/>
                <a:gd name="T91" fmla="*/ 2147483647 h 95"/>
                <a:gd name="T92" fmla="*/ 2147483647 w 64"/>
                <a:gd name="T93" fmla="*/ 2147483647 h 95"/>
                <a:gd name="T94" fmla="*/ 2147483647 w 64"/>
                <a:gd name="T95" fmla="*/ 2147483647 h 95"/>
                <a:gd name="T96" fmla="*/ 2147483647 w 64"/>
                <a:gd name="T97" fmla="*/ 2147483647 h 95"/>
                <a:gd name="T98" fmla="*/ 2147483647 w 64"/>
                <a:gd name="T99" fmla="*/ 2147483647 h 95"/>
                <a:gd name="T100" fmla="*/ 2147483647 w 64"/>
                <a:gd name="T101" fmla="*/ 2147483647 h 95"/>
                <a:gd name="T102" fmla="*/ 2147483647 w 64"/>
                <a:gd name="T103" fmla="*/ 2147483647 h 95"/>
                <a:gd name="T104" fmla="*/ 2147483647 w 64"/>
                <a:gd name="T105" fmla="*/ 2147483647 h 9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64" h="95">
                  <a:moveTo>
                    <a:pt x="60" y="63"/>
                  </a:moveTo>
                  <a:cubicBezTo>
                    <a:pt x="58" y="63"/>
                    <a:pt x="56" y="61"/>
                    <a:pt x="56" y="59"/>
                  </a:cubicBezTo>
                  <a:cubicBezTo>
                    <a:pt x="56" y="35"/>
                    <a:pt x="56" y="35"/>
                    <a:pt x="56" y="35"/>
                  </a:cubicBezTo>
                  <a:cubicBezTo>
                    <a:pt x="56" y="33"/>
                    <a:pt x="58" y="31"/>
                    <a:pt x="60" y="31"/>
                  </a:cubicBezTo>
                  <a:cubicBezTo>
                    <a:pt x="62" y="31"/>
                    <a:pt x="64" y="33"/>
                    <a:pt x="64" y="35"/>
                  </a:cubicBezTo>
                  <a:cubicBezTo>
                    <a:pt x="64" y="59"/>
                    <a:pt x="64" y="59"/>
                    <a:pt x="64" y="59"/>
                  </a:cubicBezTo>
                  <a:cubicBezTo>
                    <a:pt x="64" y="61"/>
                    <a:pt x="62" y="63"/>
                    <a:pt x="60" y="63"/>
                  </a:cubicBezTo>
                  <a:close/>
                  <a:moveTo>
                    <a:pt x="48" y="12"/>
                  </a:moveTo>
                  <a:cubicBezTo>
                    <a:pt x="52" y="18"/>
                    <a:pt x="52" y="27"/>
                    <a:pt x="52" y="27"/>
                  </a:cubicBezTo>
                  <a:cubicBezTo>
                    <a:pt x="12" y="27"/>
                    <a:pt x="12" y="27"/>
                    <a:pt x="12" y="27"/>
                  </a:cubicBezTo>
                  <a:cubicBezTo>
                    <a:pt x="12" y="27"/>
                    <a:pt x="12" y="18"/>
                    <a:pt x="16" y="11"/>
                  </a:cubicBezTo>
                  <a:cubicBezTo>
                    <a:pt x="8" y="4"/>
                    <a:pt x="8" y="4"/>
                    <a:pt x="8" y="4"/>
                  </a:cubicBezTo>
                  <a:cubicBezTo>
                    <a:pt x="8" y="3"/>
                    <a:pt x="8" y="2"/>
                    <a:pt x="8" y="1"/>
                  </a:cubicBezTo>
                  <a:cubicBezTo>
                    <a:pt x="9" y="0"/>
                    <a:pt x="10" y="0"/>
                    <a:pt x="11" y="1"/>
                  </a:cubicBezTo>
                  <a:cubicBezTo>
                    <a:pt x="18" y="8"/>
                    <a:pt x="18" y="8"/>
                    <a:pt x="18" y="8"/>
                  </a:cubicBezTo>
                  <a:cubicBezTo>
                    <a:pt x="21" y="5"/>
                    <a:pt x="26" y="2"/>
                    <a:pt x="32" y="2"/>
                  </a:cubicBezTo>
                  <a:cubicBezTo>
                    <a:pt x="38" y="2"/>
                    <a:pt x="43" y="5"/>
                    <a:pt x="46" y="8"/>
                  </a:cubicBezTo>
                  <a:cubicBezTo>
                    <a:pt x="53" y="1"/>
                    <a:pt x="53" y="1"/>
                    <a:pt x="53" y="1"/>
                  </a:cubicBezTo>
                  <a:cubicBezTo>
                    <a:pt x="54" y="0"/>
                    <a:pt x="55" y="0"/>
                    <a:pt x="56" y="1"/>
                  </a:cubicBezTo>
                  <a:cubicBezTo>
                    <a:pt x="56" y="2"/>
                    <a:pt x="56" y="3"/>
                    <a:pt x="56" y="4"/>
                  </a:cubicBezTo>
                  <a:lnTo>
                    <a:pt x="48" y="12"/>
                  </a:lnTo>
                  <a:close/>
                  <a:moveTo>
                    <a:pt x="22" y="15"/>
                  </a:moveTo>
                  <a:cubicBezTo>
                    <a:pt x="21" y="15"/>
                    <a:pt x="20" y="16"/>
                    <a:pt x="20" y="17"/>
                  </a:cubicBezTo>
                  <a:cubicBezTo>
                    <a:pt x="20" y="18"/>
                    <a:pt x="21" y="19"/>
                    <a:pt x="22" y="19"/>
                  </a:cubicBezTo>
                  <a:cubicBezTo>
                    <a:pt x="23" y="19"/>
                    <a:pt x="24" y="18"/>
                    <a:pt x="24" y="17"/>
                  </a:cubicBezTo>
                  <a:cubicBezTo>
                    <a:pt x="24" y="16"/>
                    <a:pt x="23" y="15"/>
                    <a:pt x="22" y="15"/>
                  </a:cubicBezTo>
                  <a:close/>
                  <a:moveTo>
                    <a:pt x="42" y="15"/>
                  </a:moveTo>
                  <a:cubicBezTo>
                    <a:pt x="41" y="15"/>
                    <a:pt x="40" y="16"/>
                    <a:pt x="40" y="17"/>
                  </a:cubicBezTo>
                  <a:cubicBezTo>
                    <a:pt x="40" y="18"/>
                    <a:pt x="41" y="19"/>
                    <a:pt x="42" y="19"/>
                  </a:cubicBezTo>
                  <a:cubicBezTo>
                    <a:pt x="43" y="19"/>
                    <a:pt x="44" y="18"/>
                    <a:pt x="44" y="17"/>
                  </a:cubicBezTo>
                  <a:cubicBezTo>
                    <a:pt x="44" y="16"/>
                    <a:pt x="43" y="15"/>
                    <a:pt x="42" y="15"/>
                  </a:cubicBezTo>
                  <a:close/>
                  <a:moveTo>
                    <a:pt x="8" y="59"/>
                  </a:moveTo>
                  <a:cubicBezTo>
                    <a:pt x="8" y="61"/>
                    <a:pt x="6" y="63"/>
                    <a:pt x="4" y="63"/>
                  </a:cubicBezTo>
                  <a:cubicBezTo>
                    <a:pt x="2" y="63"/>
                    <a:pt x="0" y="61"/>
                    <a:pt x="0" y="59"/>
                  </a:cubicBezTo>
                  <a:cubicBezTo>
                    <a:pt x="0" y="35"/>
                    <a:pt x="0" y="35"/>
                    <a:pt x="0" y="35"/>
                  </a:cubicBezTo>
                  <a:cubicBezTo>
                    <a:pt x="0" y="33"/>
                    <a:pt x="2" y="31"/>
                    <a:pt x="4" y="31"/>
                  </a:cubicBezTo>
                  <a:cubicBezTo>
                    <a:pt x="6" y="31"/>
                    <a:pt x="8" y="33"/>
                    <a:pt x="8" y="35"/>
                  </a:cubicBezTo>
                  <a:lnTo>
                    <a:pt x="8" y="59"/>
                  </a:lnTo>
                  <a:close/>
                  <a:moveTo>
                    <a:pt x="52" y="67"/>
                  </a:moveTo>
                  <a:cubicBezTo>
                    <a:pt x="52" y="72"/>
                    <a:pt x="49" y="76"/>
                    <a:pt x="44" y="78"/>
                  </a:cubicBezTo>
                  <a:cubicBezTo>
                    <a:pt x="44" y="91"/>
                    <a:pt x="44" y="91"/>
                    <a:pt x="44" y="91"/>
                  </a:cubicBezTo>
                  <a:cubicBezTo>
                    <a:pt x="44" y="93"/>
                    <a:pt x="42" y="95"/>
                    <a:pt x="40" y="95"/>
                  </a:cubicBezTo>
                  <a:cubicBezTo>
                    <a:pt x="38" y="95"/>
                    <a:pt x="36" y="93"/>
                    <a:pt x="36" y="91"/>
                  </a:cubicBezTo>
                  <a:cubicBezTo>
                    <a:pt x="36" y="79"/>
                    <a:pt x="36" y="79"/>
                    <a:pt x="36" y="79"/>
                  </a:cubicBezTo>
                  <a:cubicBezTo>
                    <a:pt x="28" y="79"/>
                    <a:pt x="28" y="79"/>
                    <a:pt x="28" y="79"/>
                  </a:cubicBezTo>
                  <a:cubicBezTo>
                    <a:pt x="28" y="91"/>
                    <a:pt x="28" y="91"/>
                    <a:pt x="28" y="91"/>
                  </a:cubicBezTo>
                  <a:cubicBezTo>
                    <a:pt x="28" y="93"/>
                    <a:pt x="26" y="95"/>
                    <a:pt x="24" y="95"/>
                  </a:cubicBezTo>
                  <a:cubicBezTo>
                    <a:pt x="22" y="95"/>
                    <a:pt x="20" y="93"/>
                    <a:pt x="20" y="91"/>
                  </a:cubicBezTo>
                  <a:cubicBezTo>
                    <a:pt x="20" y="78"/>
                    <a:pt x="20" y="78"/>
                    <a:pt x="20" y="78"/>
                  </a:cubicBezTo>
                  <a:cubicBezTo>
                    <a:pt x="15" y="76"/>
                    <a:pt x="12" y="72"/>
                    <a:pt x="12" y="67"/>
                  </a:cubicBezTo>
                  <a:cubicBezTo>
                    <a:pt x="12" y="31"/>
                    <a:pt x="12" y="31"/>
                    <a:pt x="12" y="31"/>
                  </a:cubicBezTo>
                  <a:cubicBezTo>
                    <a:pt x="52" y="31"/>
                    <a:pt x="52" y="31"/>
                    <a:pt x="52" y="31"/>
                  </a:cubicBezTo>
                  <a:lnTo>
                    <a:pt x="52" y="6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16" tIns="45708" rIns="91416" bIns="45708"/>
            <a:lstStyle/>
            <a:p>
              <a:endParaRPr lang="zh-CN" altLang="en-US"/>
            </a:p>
          </p:txBody>
        </p:sp>
      </p:grpSp>
      <p:sp>
        <p:nvSpPr>
          <p:cNvPr id="18" name="AutoShape 12"/>
          <p:cNvSpPr>
            <a:spLocks noChangeAspect="1" noChangeArrowheads="1" noTextEdit="1"/>
          </p:cNvSpPr>
          <p:nvPr/>
        </p:nvSpPr>
        <p:spPr bwMode="auto">
          <a:xfrm>
            <a:off x="5120862" y="4612437"/>
            <a:ext cx="553171" cy="599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6" tIns="45708" rIns="91416" bIns="45708"/>
          <a:lstStyle/>
          <a:p>
            <a:endParaRPr lang="zh-CN" altLang="en-US"/>
          </a:p>
        </p:txBody>
      </p:sp>
      <p:grpSp>
        <p:nvGrpSpPr>
          <p:cNvPr id="19" name="组合 18"/>
          <p:cNvGrpSpPr/>
          <p:nvPr/>
        </p:nvGrpSpPr>
        <p:grpSpPr>
          <a:xfrm>
            <a:off x="4816828" y="4375967"/>
            <a:ext cx="1114787" cy="1114787"/>
            <a:chOff x="4542508" y="4182927"/>
            <a:chExt cx="1114787" cy="1114787"/>
          </a:xfrm>
        </p:grpSpPr>
        <p:sp>
          <p:nvSpPr>
            <p:cNvPr id="20" name="Teardrop 66"/>
            <p:cNvSpPr>
              <a:spLocks/>
            </p:cNvSpPr>
            <p:nvPr/>
          </p:nvSpPr>
          <p:spPr bwMode="auto">
            <a:xfrm>
              <a:off x="4542508" y="4182927"/>
              <a:ext cx="1114787" cy="1114787"/>
            </a:xfrm>
            <a:custGeom>
              <a:avLst/>
              <a:gdLst>
                <a:gd name="T0" fmla="*/ 0 w 837982"/>
                <a:gd name="T1" fmla="*/ 419427 h 837982"/>
                <a:gd name="T2" fmla="*/ 419427 w 837982"/>
                <a:gd name="T3" fmla="*/ 0 h 837982"/>
                <a:gd name="T4" fmla="*/ 838854 w 837982"/>
                <a:gd name="T5" fmla="*/ 0 h 837982"/>
                <a:gd name="T6" fmla="*/ 838854 w 837982"/>
                <a:gd name="T7" fmla="*/ 419427 h 837982"/>
                <a:gd name="T8" fmla="*/ 419427 w 837982"/>
                <a:gd name="T9" fmla="*/ 838854 h 837982"/>
                <a:gd name="T10" fmla="*/ 0 w 837982"/>
                <a:gd name="T11" fmla="*/ 419427 h 83798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37982" h="837982">
                  <a:moveTo>
                    <a:pt x="0" y="418991"/>
                  </a:moveTo>
                  <a:cubicBezTo>
                    <a:pt x="0" y="187589"/>
                    <a:pt x="187589" y="0"/>
                    <a:pt x="418991" y="0"/>
                  </a:cubicBezTo>
                  <a:lnTo>
                    <a:pt x="837982" y="0"/>
                  </a:lnTo>
                  <a:lnTo>
                    <a:pt x="837982" y="418991"/>
                  </a:lnTo>
                  <a:cubicBezTo>
                    <a:pt x="837982" y="650393"/>
                    <a:pt x="650393" y="837982"/>
                    <a:pt x="418991" y="837982"/>
                  </a:cubicBezTo>
                  <a:cubicBezTo>
                    <a:pt x="187589" y="837982"/>
                    <a:pt x="0" y="650393"/>
                    <a:pt x="0" y="418991"/>
                  </a:cubicBezTo>
                  <a:close/>
                </a:path>
              </a:pathLst>
            </a:custGeom>
            <a:solidFill>
              <a:srgbClr val="2E75B6"/>
            </a:solidFill>
            <a:ln w="38100">
              <a:noFill/>
            </a:ln>
            <a:effectLst>
              <a:outerShdw blurRad="63500" algn="ctr" rotWithShape="0">
                <a:prstClr val="black">
                  <a:alpha val="4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Freeform 14"/>
            <p:cNvSpPr>
              <a:spLocks noEditPoints="1"/>
            </p:cNvSpPr>
            <p:nvPr/>
          </p:nvSpPr>
          <p:spPr bwMode="auto">
            <a:xfrm>
              <a:off x="4846541" y="4419397"/>
              <a:ext cx="557393" cy="599620"/>
            </a:xfrm>
            <a:custGeom>
              <a:avLst/>
              <a:gdLst>
                <a:gd name="T0" fmla="*/ 2147483647 w 109"/>
                <a:gd name="T1" fmla="*/ 2147483647 h 117"/>
                <a:gd name="T2" fmla="*/ 2147483647 w 109"/>
                <a:gd name="T3" fmla="*/ 2147483647 h 117"/>
                <a:gd name="T4" fmla="*/ 2147483647 w 109"/>
                <a:gd name="T5" fmla="*/ 2147483647 h 117"/>
                <a:gd name="T6" fmla="*/ 2147483647 w 109"/>
                <a:gd name="T7" fmla="*/ 2147483647 h 117"/>
                <a:gd name="T8" fmla="*/ 2147483647 w 109"/>
                <a:gd name="T9" fmla="*/ 2147483647 h 117"/>
                <a:gd name="T10" fmla="*/ 2147483647 w 109"/>
                <a:gd name="T11" fmla="*/ 2147483647 h 117"/>
                <a:gd name="T12" fmla="*/ 2147483647 w 109"/>
                <a:gd name="T13" fmla="*/ 2147483647 h 117"/>
                <a:gd name="T14" fmla="*/ 2147483647 w 109"/>
                <a:gd name="T15" fmla="*/ 2147483647 h 117"/>
                <a:gd name="T16" fmla="*/ 2147483647 w 109"/>
                <a:gd name="T17" fmla="*/ 2147483647 h 117"/>
                <a:gd name="T18" fmla="*/ 2147483647 w 109"/>
                <a:gd name="T19" fmla="*/ 2147483647 h 117"/>
                <a:gd name="T20" fmla="*/ 2147483647 w 109"/>
                <a:gd name="T21" fmla="*/ 2147483647 h 117"/>
                <a:gd name="T22" fmla="*/ 2147483647 w 109"/>
                <a:gd name="T23" fmla="*/ 2147483647 h 117"/>
                <a:gd name="T24" fmla="*/ 2147483647 w 109"/>
                <a:gd name="T25" fmla="*/ 2147483647 h 117"/>
                <a:gd name="T26" fmla="*/ 2147483647 w 109"/>
                <a:gd name="T27" fmla="*/ 2147483647 h 117"/>
                <a:gd name="T28" fmla="*/ 2147483647 w 109"/>
                <a:gd name="T29" fmla="*/ 2147483647 h 117"/>
                <a:gd name="T30" fmla="*/ 2147483647 w 109"/>
                <a:gd name="T31" fmla="*/ 2147483647 h 117"/>
                <a:gd name="T32" fmla="*/ 2147483647 w 109"/>
                <a:gd name="T33" fmla="*/ 2147483647 h 117"/>
                <a:gd name="T34" fmla="*/ 2147483647 w 109"/>
                <a:gd name="T35" fmla="*/ 2147483647 h 117"/>
                <a:gd name="T36" fmla="*/ 2147483647 w 109"/>
                <a:gd name="T37" fmla="*/ 2147483647 h 117"/>
                <a:gd name="T38" fmla="*/ 2147483647 w 109"/>
                <a:gd name="T39" fmla="*/ 2147483647 h 117"/>
                <a:gd name="T40" fmla="*/ 2147483647 w 109"/>
                <a:gd name="T41" fmla="*/ 2147483647 h 117"/>
                <a:gd name="T42" fmla="*/ 2147483647 w 109"/>
                <a:gd name="T43" fmla="*/ 0 h 117"/>
                <a:gd name="T44" fmla="*/ 2147483647 w 109"/>
                <a:gd name="T45" fmla="*/ 2147483647 h 117"/>
                <a:gd name="T46" fmla="*/ 2147483647 w 109"/>
                <a:gd name="T47" fmla="*/ 2147483647 h 117"/>
                <a:gd name="T48" fmla="*/ 2147483647 w 109"/>
                <a:gd name="T49" fmla="*/ 2147483647 h 117"/>
                <a:gd name="T50" fmla="*/ 2147483647 w 109"/>
                <a:gd name="T51" fmla="*/ 2147483647 h 117"/>
                <a:gd name="T52" fmla="*/ 2147483647 w 109"/>
                <a:gd name="T53" fmla="*/ 2147483647 h 117"/>
                <a:gd name="T54" fmla="*/ 2147483647 w 109"/>
                <a:gd name="T55" fmla="*/ 2147483647 h 117"/>
                <a:gd name="T56" fmla="*/ 2147483647 w 109"/>
                <a:gd name="T57" fmla="*/ 2147483647 h 117"/>
                <a:gd name="T58" fmla="*/ 2147483647 w 109"/>
                <a:gd name="T59" fmla="*/ 2147483647 h 117"/>
                <a:gd name="T60" fmla="*/ 2147483647 w 109"/>
                <a:gd name="T61" fmla="*/ 2147483647 h 117"/>
                <a:gd name="T62" fmla="*/ 2147483647 w 109"/>
                <a:gd name="T63" fmla="*/ 2147483647 h 117"/>
                <a:gd name="T64" fmla="*/ 2147483647 w 109"/>
                <a:gd name="T65" fmla="*/ 2147483647 h 117"/>
                <a:gd name="T66" fmla="*/ 2147483647 w 109"/>
                <a:gd name="T67" fmla="*/ 2147483647 h 117"/>
                <a:gd name="T68" fmla="*/ 2147483647 w 109"/>
                <a:gd name="T69" fmla="*/ 2147483647 h 117"/>
                <a:gd name="T70" fmla="*/ 2147483647 w 109"/>
                <a:gd name="T71" fmla="*/ 2147483647 h 117"/>
                <a:gd name="T72" fmla="*/ 2147483647 w 109"/>
                <a:gd name="T73" fmla="*/ 2147483647 h 117"/>
                <a:gd name="T74" fmla="*/ 2147483647 w 109"/>
                <a:gd name="T75" fmla="*/ 2147483647 h 117"/>
                <a:gd name="T76" fmla="*/ 2147483647 w 109"/>
                <a:gd name="T77" fmla="*/ 2147483647 h 117"/>
                <a:gd name="T78" fmla="*/ 2147483647 w 109"/>
                <a:gd name="T79" fmla="*/ 2147483647 h 117"/>
                <a:gd name="T80" fmla="*/ 0 w 109"/>
                <a:gd name="T81" fmla="*/ 2147483647 h 117"/>
                <a:gd name="T82" fmla="*/ 2147483647 w 109"/>
                <a:gd name="T83" fmla="*/ 2147483647 h 117"/>
                <a:gd name="T84" fmla="*/ 2147483647 w 109"/>
                <a:gd name="T85" fmla="*/ 2147483647 h 117"/>
                <a:gd name="T86" fmla="*/ 2147483647 w 109"/>
                <a:gd name="T87" fmla="*/ 2147483647 h 11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09" h="117">
                  <a:moveTo>
                    <a:pt x="101" y="51"/>
                  </a:moveTo>
                  <a:cubicBezTo>
                    <a:pt x="96" y="36"/>
                    <a:pt x="82" y="24"/>
                    <a:pt x="66" y="21"/>
                  </a:cubicBezTo>
                  <a:cubicBezTo>
                    <a:pt x="70" y="15"/>
                    <a:pt x="77" y="11"/>
                    <a:pt x="85" y="11"/>
                  </a:cubicBezTo>
                  <a:cubicBezTo>
                    <a:pt x="98" y="11"/>
                    <a:pt x="109" y="21"/>
                    <a:pt x="109" y="34"/>
                  </a:cubicBezTo>
                  <a:cubicBezTo>
                    <a:pt x="109" y="41"/>
                    <a:pt x="106" y="47"/>
                    <a:pt x="101" y="51"/>
                  </a:cubicBezTo>
                  <a:close/>
                  <a:moveTo>
                    <a:pt x="56" y="11"/>
                  </a:moveTo>
                  <a:cubicBezTo>
                    <a:pt x="56" y="26"/>
                    <a:pt x="56" y="26"/>
                    <a:pt x="56" y="26"/>
                  </a:cubicBezTo>
                  <a:cubicBezTo>
                    <a:pt x="78" y="27"/>
                    <a:pt x="97" y="46"/>
                    <a:pt x="97" y="69"/>
                  </a:cubicBezTo>
                  <a:cubicBezTo>
                    <a:pt x="97" y="78"/>
                    <a:pt x="93" y="87"/>
                    <a:pt x="88" y="94"/>
                  </a:cubicBezTo>
                  <a:cubicBezTo>
                    <a:pt x="98" y="111"/>
                    <a:pt x="98" y="111"/>
                    <a:pt x="98" y="111"/>
                  </a:cubicBezTo>
                  <a:cubicBezTo>
                    <a:pt x="90" y="116"/>
                    <a:pt x="90" y="116"/>
                    <a:pt x="90" y="116"/>
                  </a:cubicBezTo>
                  <a:cubicBezTo>
                    <a:pt x="81" y="101"/>
                    <a:pt x="81" y="101"/>
                    <a:pt x="81" y="101"/>
                  </a:cubicBezTo>
                  <a:cubicBezTo>
                    <a:pt x="74" y="108"/>
                    <a:pt x="64" y="111"/>
                    <a:pt x="54" y="111"/>
                  </a:cubicBezTo>
                  <a:cubicBezTo>
                    <a:pt x="44" y="111"/>
                    <a:pt x="34" y="108"/>
                    <a:pt x="27" y="102"/>
                  </a:cubicBezTo>
                  <a:cubicBezTo>
                    <a:pt x="18" y="117"/>
                    <a:pt x="18" y="117"/>
                    <a:pt x="18" y="117"/>
                  </a:cubicBezTo>
                  <a:cubicBezTo>
                    <a:pt x="10" y="112"/>
                    <a:pt x="10" y="112"/>
                    <a:pt x="10" y="112"/>
                  </a:cubicBezTo>
                  <a:cubicBezTo>
                    <a:pt x="20" y="94"/>
                    <a:pt x="20" y="94"/>
                    <a:pt x="20" y="94"/>
                  </a:cubicBezTo>
                  <a:cubicBezTo>
                    <a:pt x="15" y="87"/>
                    <a:pt x="12" y="78"/>
                    <a:pt x="12" y="69"/>
                  </a:cubicBezTo>
                  <a:cubicBezTo>
                    <a:pt x="12" y="46"/>
                    <a:pt x="29" y="28"/>
                    <a:pt x="52" y="26"/>
                  </a:cubicBezTo>
                  <a:cubicBezTo>
                    <a:pt x="52" y="11"/>
                    <a:pt x="52" y="11"/>
                    <a:pt x="52" y="11"/>
                  </a:cubicBezTo>
                  <a:cubicBezTo>
                    <a:pt x="50" y="11"/>
                    <a:pt x="48" y="9"/>
                    <a:pt x="48" y="6"/>
                  </a:cubicBezTo>
                  <a:cubicBezTo>
                    <a:pt x="48" y="3"/>
                    <a:pt x="51" y="0"/>
                    <a:pt x="54" y="0"/>
                  </a:cubicBezTo>
                  <a:cubicBezTo>
                    <a:pt x="57" y="0"/>
                    <a:pt x="60" y="3"/>
                    <a:pt x="60" y="6"/>
                  </a:cubicBezTo>
                  <a:cubicBezTo>
                    <a:pt x="60" y="9"/>
                    <a:pt x="58" y="11"/>
                    <a:pt x="56" y="11"/>
                  </a:cubicBezTo>
                  <a:close/>
                  <a:moveTo>
                    <a:pt x="21" y="69"/>
                  </a:moveTo>
                  <a:cubicBezTo>
                    <a:pt x="21" y="87"/>
                    <a:pt x="36" y="102"/>
                    <a:pt x="54" y="102"/>
                  </a:cubicBezTo>
                  <a:cubicBezTo>
                    <a:pt x="72" y="102"/>
                    <a:pt x="87" y="87"/>
                    <a:pt x="87" y="69"/>
                  </a:cubicBezTo>
                  <a:cubicBezTo>
                    <a:pt x="87" y="51"/>
                    <a:pt x="72" y="36"/>
                    <a:pt x="54" y="36"/>
                  </a:cubicBezTo>
                  <a:cubicBezTo>
                    <a:pt x="36" y="36"/>
                    <a:pt x="21" y="51"/>
                    <a:pt x="21" y="69"/>
                  </a:cubicBezTo>
                  <a:close/>
                  <a:moveTo>
                    <a:pt x="64" y="76"/>
                  </a:moveTo>
                  <a:cubicBezTo>
                    <a:pt x="52" y="76"/>
                    <a:pt x="52" y="76"/>
                    <a:pt x="52" y="76"/>
                  </a:cubicBezTo>
                  <a:cubicBezTo>
                    <a:pt x="50" y="76"/>
                    <a:pt x="48" y="74"/>
                    <a:pt x="48" y="72"/>
                  </a:cubicBezTo>
                  <a:cubicBezTo>
                    <a:pt x="48" y="56"/>
                    <a:pt x="48" y="56"/>
                    <a:pt x="48" y="56"/>
                  </a:cubicBezTo>
                  <a:cubicBezTo>
                    <a:pt x="48" y="54"/>
                    <a:pt x="50" y="52"/>
                    <a:pt x="52" y="52"/>
                  </a:cubicBezTo>
                  <a:cubicBezTo>
                    <a:pt x="54" y="52"/>
                    <a:pt x="56" y="54"/>
                    <a:pt x="56" y="56"/>
                  </a:cubicBezTo>
                  <a:cubicBezTo>
                    <a:pt x="56" y="68"/>
                    <a:pt x="56" y="68"/>
                    <a:pt x="56" y="68"/>
                  </a:cubicBezTo>
                  <a:cubicBezTo>
                    <a:pt x="64" y="68"/>
                    <a:pt x="64" y="68"/>
                    <a:pt x="64" y="68"/>
                  </a:cubicBezTo>
                  <a:cubicBezTo>
                    <a:pt x="66" y="68"/>
                    <a:pt x="68" y="70"/>
                    <a:pt x="68" y="72"/>
                  </a:cubicBezTo>
                  <a:cubicBezTo>
                    <a:pt x="68" y="74"/>
                    <a:pt x="66" y="76"/>
                    <a:pt x="64" y="76"/>
                  </a:cubicBezTo>
                  <a:close/>
                  <a:moveTo>
                    <a:pt x="7" y="51"/>
                  </a:moveTo>
                  <a:cubicBezTo>
                    <a:pt x="3" y="47"/>
                    <a:pt x="0" y="41"/>
                    <a:pt x="0" y="34"/>
                  </a:cubicBezTo>
                  <a:cubicBezTo>
                    <a:pt x="0" y="21"/>
                    <a:pt x="11" y="11"/>
                    <a:pt x="24" y="11"/>
                  </a:cubicBezTo>
                  <a:cubicBezTo>
                    <a:pt x="32" y="11"/>
                    <a:pt x="39" y="15"/>
                    <a:pt x="43" y="21"/>
                  </a:cubicBezTo>
                  <a:cubicBezTo>
                    <a:pt x="26" y="24"/>
                    <a:pt x="13" y="36"/>
                    <a:pt x="7" y="5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16" tIns="45708" rIns="91416" bIns="45708"/>
            <a:lstStyle/>
            <a:p>
              <a:endParaRPr lang="zh-CN" altLang="en-US"/>
            </a:p>
          </p:txBody>
        </p:sp>
      </p:grpSp>
      <p:sp>
        <p:nvSpPr>
          <p:cNvPr id="22" name="AutoShape 16"/>
          <p:cNvSpPr>
            <a:spLocks noChangeAspect="1" noChangeArrowheads="1" noTextEdit="1"/>
          </p:cNvSpPr>
          <p:nvPr/>
        </p:nvSpPr>
        <p:spPr bwMode="auto">
          <a:xfrm>
            <a:off x="6636802" y="4680001"/>
            <a:ext cx="540503" cy="494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6" tIns="45708" rIns="91416" bIns="45708"/>
          <a:lstStyle/>
          <a:p>
            <a:endParaRPr lang="zh-CN" altLang="en-US"/>
          </a:p>
        </p:txBody>
      </p:sp>
      <p:grpSp>
        <p:nvGrpSpPr>
          <p:cNvPr id="23" name="组合 22"/>
          <p:cNvGrpSpPr/>
          <p:nvPr/>
        </p:nvGrpSpPr>
        <p:grpSpPr>
          <a:xfrm>
            <a:off x="6343325" y="4375967"/>
            <a:ext cx="1114787" cy="1114787"/>
            <a:chOff x="6069005" y="4182927"/>
            <a:chExt cx="1114787" cy="1114787"/>
          </a:xfrm>
        </p:grpSpPr>
        <p:sp>
          <p:nvSpPr>
            <p:cNvPr id="24" name="Teardrop 67"/>
            <p:cNvSpPr>
              <a:spLocks/>
            </p:cNvSpPr>
            <p:nvPr/>
          </p:nvSpPr>
          <p:spPr bwMode="auto">
            <a:xfrm>
              <a:off x="6069005" y="4182927"/>
              <a:ext cx="1114787" cy="1114787"/>
            </a:xfrm>
            <a:custGeom>
              <a:avLst/>
              <a:gdLst>
                <a:gd name="T0" fmla="*/ 0 w 837982"/>
                <a:gd name="T1" fmla="*/ 419427 h 837982"/>
                <a:gd name="T2" fmla="*/ 419427 w 837982"/>
                <a:gd name="T3" fmla="*/ 0 h 837982"/>
                <a:gd name="T4" fmla="*/ 838854 w 837982"/>
                <a:gd name="T5" fmla="*/ 0 h 837982"/>
                <a:gd name="T6" fmla="*/ 838854 w 837982"/>
                <a:gd name="T7" fmla="*/ 419427 h 837982"/>
                <a:gd name="T8" fmla="*/ 419427 w 837982"/>
                <a:gd name="T9" fmla="*/ 838854 h 837982"/>
                <a:gd name="T10" fmla="*/ 0 w 837982"/>
                <a:gd name="T11" fmla="*/ 419427 h 83798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37982" h="837982">
                  <a:moveTo>
                    <a:pt x="0" y="418991"/>
                  </a:moveTo>
                  <a:cubicBezTo>
                    <a:pt x="0" y="187589"/>
                    <a:pt x="187589" y="0"/>
                    <a:pt x="418991" y="0"/>
                  </a:cubicBezTo>
                  <a:lnTo>
                    <a:pt x="837982" y="0"/>
                  </a:lnTo>
                  <a:lnTo>
                    <a:pt x="837982" y="418991"/>
                  </a:lnTo>
                  <a:cubicBezTo>
                    <a:pt x="837982" y="650393"/>
                    <a:pt x="650393" y="837982"/>
                    <a:pt x="418991" y="837982"/>
                  </a:cubicBezTo>
                  <a:cubicBezTo>
                    <a:pt x="187589" y="837982"/>
                    <a:pt x="0" y="650393"/>
                    <a:pt x="0" y="418991"/>
                  </a:cubicBezTo>
                  <a:close/>
                </a:path>
              </a:pathLst>
            </a:custGeom>
            <a:solidFill>
              <a:srgbClr val="2E75B6"/>
            </a:solidFill>
            <a:ln w="38100">
              <a:noFill/>
            </a:ln>
            <a:effectLst>
              <a:outerShdw blurRad="63500" algn="ctr" rotWithShape="0">
                <a:prstClr val="black">
                  <a:alpha val="4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Freeform 18"/>
            <p:cNvSpPr>
              <a:spLocks noEditPoints="1"/>
            </p:cNvSpPr>
            <p:nvPr/>
          </p:nvSpPr>
          <p:spPr bwMode="auto">
            <a:xfrm>
              <a:off x="6366706" y="4482739"/>
              <a:ext cx="536280" cy="494053"/>
            </a:xfrm>
            <a:custGeom>
              <a:avLst/>
              <a:gdLst>
                <a:gd name="T0" fmla="*/ 2147483647 w 104"/>
                <a:gd name="T1" fmla="*/ 0 h 96"/>
                <a:gd name="T2" fmla="*/ 0 w 104"/>
                <a:gd name="T3" fmla="*/ 0 h 96"/>
                <a:gd name="T4" fmla="*/ 0 w 104"/>
                <a:gd name="T5" fmla="*/ 2147483647 h 96"/>
                <a:gd name="T6" fmla="*/ 2147483647 w 104"/>
                <a:gd name="T7" fmla="*/ 2147483647 h 96"/>
                <a:gd name="T8" fmla="*/ 2147483647 w 104"/>
                <a:gd name="T9" fmla="*/ 2147483647 h 96"/>
                <a:gd name="T10" fmla="*/ 2147483647 w 104"/>
                <a:gd name="T11" fmla="*/ 2147483647 h 96"/>
                <a:gd name="T12" fmla="*/ 2147483647 w 104"/>
                <a:gd name="T13" fmla="*/ 0 h 96"/>
                <a:gd name="T14" fmla="*/ 2147483647 w 104"/>
                <a:gd name="T15" fmla="*/ 2147483647 h 96"/>
                <a:gd name="T16" fmla="*/ 2147483647 w 104"/>
                <a:gd name="T17" fmla="*/ 0 h 96"/>
                <a:gd name="T18" fmla="*/ 2147483647 w 104"/>
                <a:gd name="T19" fmla="*/ 0 h 96"/>
                <a:gd name="T20" fmla="*/ 2147483647 w 104"/>
                <a:gd name="T21" fmla="*/ 2147483647 h 96"/>
                <a:gd name="T22" fmla="*/ 2147483647 w 104"/>
                <a:gd name="T23" fmla="*/ 2147483647 h 96"/>
                <a:gd name="T24" fmla="*/ 2147483647 w 104"/>
                <a:gd name="T25" fmla="*/ 2147483647 h 96"/>
                <a:gd name="T26" fmla="*/ 2147483647 w 104"/>
                <a:gd name="T27" fmla="*/ 2147483647 h 96"/>
                <a:gd name="T28" fmla="*/ 2147483647 w 104"/>
                <a:gd name="T29" fmla="*/ 2147483647 h 96"/>
                <a:gd name="T30" fmla="*/ 2147483647 w 104"/>
                <a:gd name="T31" fmla="*/ 2147483647 h 96"/>
                <a:gd name="T32" fmla="*/ 2147483647 w 104"/>
                <a:gd name="T33" fmla="*/ 2147483647 h 96"/>
                <a:gd name="T34" fmla="*/ 2147483647 w 104"/>
                <a:gd name="T35" fmla="*/ 2147483647 h 96"/>
                <a:gd name="T36" fmla="*/ 2147483647 w 104"/>
                <a:gd name="T37" fmla="*/ 2147483647 h 96"/>
                <a:gd name="T38" fmla="*/ 2147483647 w 104"/>
                <a:gd name="T39" fmla="*/ 2147483647 h 96"/>
                <a:gd name="T40" fmla="*/ 2147483647 w 104"/>
                <a:gd name="T41" fmla="*/ 2147483647 h 96"/>
                <a:gd name="T42" fmla="*/ 2147483647 w 104"/>
                <a:gd name="T43" fmla="*/ 2147483647 h 96"/>
                <a:gd name="T44" fmla="*/ 2147483647 w 104"/>
                <a:gd name="T45" fmla="*/ 2147483647 h 96"/>
                <a:gd name="T46" fmla="*/ 2147483647 w 104"/>
                <a:gd name="T47" fmla="*/ 2147483647 h 96"/>
                <a:gd name="T48" fmla="*/ 2147483647 w 104"/>
                <a:gd name="T49" fmla="*/ 2147483647 h 96"/>
                <a:gd name="T50" fmla="*/ 2147483647 w 104"/>
                <a:gd name="T51" fmla="*/ 2147483647 h 96"/>
                <a:gd name="T52" fmla="*/ 2147483647 w 104"/>
                <a:gd name="T53" fmla="*/ 2147483647 h 96"/>
                <a:gd name="T54" fmla="*/ 2147483647 w 104"/>
                <a:gd name="T55" fmla="*/ 2147483647 h 96"/>
                <a:gd name="T56" fmla="*/ 2147483647 w 104"/>
                <a:gd name="T57" fmla="*/ 2147483647 h 96"/>
                <a:gd name="T58" fmla="*/ 2147483647 w 104"/>
                <a:gd name="T59" fmla="*/ 2147483647 h 96"/>
                <a:gd name="T60" fmla="*/ 2147483647 w 104"/>
                <a:gd name="T61" fmla="*/ 2147483647 h 96"/>
                <a:gd name="T62" fmla="*/ 2147483647 w 104"/>
                <a:gd name="T63" fmla="*/ 2147483647 h 96"/>
                <a:gd name="T64" fmla="*/ 2147483647 w 104"/>
                <a:gd name="T65" fmla="*/ 2147483647 h 96"/>
                <a:gd name="T66" fmla="*/ 2147483647 w 104"/>
                <a:gd name="T67" fmla="*/ 2147483647 h 96"/>
                <a:gd name="T68" fmla="*/ 2147483647 w 104"/>
                <a:gd name="T69" fmla="*/ 2147483647 h 9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4" h="96">
                  <a:moveTo>
                    <a:pt x="4" y="0"/>
                  </a:moveTo>
                  <a:cubicBezTo>
                    <a:pt x="0" y="0"/>
                    <a:pt x="0" y="0"/>
                    <a:pt x="0" y="0"/>
                  </a:cubicBezTo>
                  <a:cubicBezTo>
                    <a:pt x="0" y="96"/>
                    <a:pt x="0" y="96"/>
                    <a:pt x="0" y="96"/>
                  </a:cubicBezTo>
                  <a:cubicBezTo>
                    <a:pt x="104" y="96"/>
                    <a:pt x="104" y="96"/>
                    <a:pt x="104" y="96"/>
                  </a:cubicBezTo>
                  <a:cubicBezTo>
                    <a:pt x="104" y="92"/>
                    <a:pt x="104" y="92"/>
                    <a:pt x="104" y="92"/>
                  </a:cubicBezTo>
                  <a:cubicBezTo>
                    <a:pt x="4" y="92"/>
                    <a:pt x="4" y="92"/>
                    <a:pt x="4" y="92"/>
                  </a:cubicBezTo>
                  <a:lnTo>
                    <a:pt x="4" y="0"/>
                  </a:lnTo>
                  <a:close/>
                  <a:moveTo>
                    <a:pt x="56" y="4"/>
                  </a:moveTo>
                  <a:cubicBezTo>
                    <a:pt x="56" y="2"/>
                    <a:pt x="54" y="0"/>
                    <a:pt x="52" y="0"/>
                  </a:cubicBezTo>
                  <a:cubicBezTo>
                    <a:pt x="40" y="0"/>
                    <a:pt x="40" y="0"/>
                    <a:pt x="40" y="0"/>
                  </a:cubicBezTo>
                  <a:cubicBezTo>
                    <a:pt x="38" y="0"/>
                    <a:pt x="36" y="2"/>
                    <a:pt x="36" y="4"/>
                  </a:cubicBezTo>
                  <a:cubicBezTo>
                    <a:pt x="36" y="84"/>
                    <a:pt x="36" y="84"/>
                    <a:pt x="36" y="84"/>
                  </a:cubicBezTo>
                  <a:cubicBezTo>
                    <a:pt x="56" y="84"/>
                    <a:pt x="56" y="84"/>
                    <a:pt x="56" y="84"/>
                  </a:cubicBezTo>
                  <a:lnTo>
                    <a:pt x="56" y="4"/>
                  </a:lnTo>
                  <a:close/>
                  <a:moveTo>
                    <a:pt x="32" y="28"/>
                  </a:moveTo>
                  <a:cubicBezTo>
                    <a:pt x="32" y="26"/>
                    <a:pt x="30" y="24"/>
                    <a:pt x="28" y="24"/>
                  </a:cubicBezTo>
                  <a:cubicBezTo>
                    <a:pt x="16" y="24"/>
                    <a:pt x="16" y="24"/>
                    <a:pt x="16" y="24"/>
                  </a:cubicBezTo>
                  <a:cubicBezTo>
                    <a:pt x="14" y="24"/>
                    <a:pt x="12" y="26"/>
                    <a:pt x="12" y="28"/>
                  </a:cubicBezTo>
                  <a:cubicBezTo>
                    <a:pt x="12" y="84"/>
                    <a:pt x="12" y="84"/>
                    <a:pt x="12" y="84"/>
                  </a:cubicBezTo>
                  <a:cubicBezTo>
                    <a:pt x="32" y="84"/>
                    <a:pt x="32" y="84"/>
                    <a:pt x="32" y="84"/>
                  </a:cubicBezTo>
                  <a:lnTo>
                    <a:pt x="32" y="28"/>
                  </a:lnTo>
                  <a:close/>
                  <a:moveTo>
                    <a:pt x="80" y="52"/>
                  </a:moveTo>
                  <a:cubicBezTo>
                    <a:pt x="80" y="50"/>
                    <a:pt x="78" y="48"/>
                    <a:pt x="76" y="48"/>
                  </a:cubicBezTo>
                  <a:cubicBezTo>
                    <a:pt x="64" y="48"/>
                    <a:pt x="64" y="48"/>
                    <a:pt x="64" y="48"/>
                  </a:cubicBezTo>
                  <a:cubicBezTo>
                    <a:pt x="62" y="48"/>
                    <a:pt x="60" y="50"/>
                    <a:pt x="60" y="52"/>
                  </a:cubicBezTo>
                  <a:cubicBezTo>
                    <a:pt x="60" y="84"/>
                    <a:pt x="60" y="84"/>
                    <a:pt x="60" y="84"/>
                  </a:cubicBezTo>
                  <a:cubicBezTo>
                    <a:pt x="80" y="84"/>
                    <a:pt x="80" y="84"/>
                    <a:pt x="80" y="84"/>
                  </a:cubicBezTo>
                  <a:lnTo>
                    <a:pt x="80" y="52"/>
                  </a:lnTo>
                  <a:close/>
                  <a:moveTo>
                    <a:pt x="100" y="72"/>
                  </a:moveTo>
                  <a:cubicBezTo>
                    <a:pt x="88" y="72"/>
                    <a:pt x="88" y="72"/>
                    <a:pt x="88" y="72"/>
                  </a:cubicBezTo>
                  <a:cubicBezTo>
                    <a:pt x="86" y="72"/>
                    <a:pt x="84" y="74"/>
                    <a:pt x="84" y="76"/>
                  </a:cubicBezTo>
                  <a:cubicBezTo>
                    <a:pt x="84" y="84"/>
                    <a:pt x="84" y="84"/>
                    <a:pt x="84" y="84"/>
                  </a:cubicBezTo>
                  <a:cubicBezTo>
                    <a:pt x="104" y="84"/>
                    <a:pt x="104" y="84"/>
                    <a:pt x="104" y="84"/>
                  </a:cubicBezTo>
                  <a:cubicBezTo>
                    <a:pt x="104" y="76"/>
                    <a:pt x="104" y="76"/>
                    <a:pt x="104" y="76"/>
                  </a:cubicBezTo>
                  <a:cubicBezTo>
                    <a:pt x="104" y="74"/>
                    <a:pt x="102" y="72"/>
                    <a:pt x="100" y="7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16" tIns="45708" rIns="91416" bIns="45708"/>
            <a:lstStyle/>
            <a:p>
              <a:endParaRPr lang="zh-CN" altLang="en-US"/>
            </a:p>
          </p:txBody>
        </p:sp>
      </p:grpSp>
      <p:sp>
        <p:nvSpPr>
          <p:cNvPr id="26" name="Freeform 5"/>
          <p:cNvSpPr>
            <a:spLocks noEditPoints="1"/>
          </p:cNvSpPr>
          <p:nvPr/>
        </p:nvSpPr>
        <p:spPr bwMode="auto">
          <a:xfrm>
            <a:off x="7848711" y="2908588"/>
            <a:ext cx="299810" cy="310366"/>
          </a:xfrm>
          <a:custGeom>
            <a:avLst/>
            <a:gdLst>
              <a:gd name="T0" fmla="*/ 2147483647 w 104"/>
              <a:gd name="T1" fmla="*/ 2147483647 h 104"/>
              <a:gd name="T2" fmla="*/ 0 w 104"/>
              <a:gd name="T3" fmla="*/ 2147483647 h 104"/>
              <a:gd name="T4" fmla="*/ 2147483647 w 104"/>
              <a:gd name="T5" fmla="*/ 0 h 104"/>
              <a:gd name="T6" fmla="*/ 2147483647 w 104"/>
              <a:gd name="T7" fmla="*/ 2147483647 h 104"/>
              <a:gd name="T8" fmla="*/ 2147483647 w 104"/>
              <a:gd name="T9" fmla="*/ 2147483647 h 104"/>
              <a:gd name="T10" fmla="*/ 2147483647 w 104"/>
              <a:gd name="T11" fmla="*/ 2147483647 h 104"/>
              <a:gd name="T12" fmla="*/ 2147483647 w 104"/>
              <a:gd name="T13" fmla="*/ 2147483647 h 104"/>
              <a:gd name="T14" fmla="*/ 2147483647 w 104"/>
              <a:gd name="T15" fmla="*/ 2147483647 h 104"/>
              <a:gd name="T16" fmla="*/ 2147483647 w 104"/>
              <a:gd name="T17" fmla="*/ 2147483647 h 104"/>
              <a:gd name="T18" fmla="*/ 2147483647 w 104"/>
              <a:gd name="T19" fmla="*/ 2147483647 h 104"/>
              <a:gd name="T20" fmla="*/ 2147483647 w 104"/>
              <a:gd name="T21" fmla="*/ 2147483647 h 104"/>
              <a:gd name="T22" fmla="*/ 2147483647 w 104"/>
              <a:gd name="T23" fmla="*/ 2147483647 h 104"/>
              <a:gd name="T24" fmla="*/ 2147483647 w 104"/>
              <a:gd name="T25" fmla="*/ 2147483647 h 104"/>
              <a:gd name="T26" fmla="*/ 2147483647 w 104"/>
              <a:gd name="T27" fmla="*/ 2147483647 h 104"/>
              <a:gd name="T28" fmla="*/ 2147483647 w 104"/>
              <a:gd name="T29" fmla="*/ 2147483647 h 104"/>
              <a:gd name="T30" fmla="*/ 2147483647 w 104"/>
              <a:gd name="T31" fmla="*/ 2147483647 h 104"/>
              <a:gd name="T32" fmla="*/ 2147483647 w 104"/>
              <a:gd name="T33" fmla="*/ 2147483647 h 104"/>
              <a:gd name="T34" fmla="*/ 2147483647 w 104"/>
              <a:gd name="T35" fmla="*/ 2147483647 h 104"/>
              <a:gd name="T36" fmla="*/ 2147483647 w 104"/>
              <a:gd name="T37" fmla="*/ 2147483647 h 104"/>
              <a:gd name="T38" fmla="*/ 2147483647 w 104"/>
              <a:gd name="T39" fmla="*/ 2147483647 h 104"/>
              <a:gd name="T40" fmla="*/ 2147483647 w 104"/>
              <a:gd name="T41" fmla="*/ 2147483647 h 104"/>
              <a:gd name="T42" fmla="*/ 2147483647 w 104"/>
              <a:gd name="T43" fmla="*/ 2147483647 h 10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04" h="104">
                <a:moveTo>
                  <a:pt x="52" y="104"/>
                </a:moveTo>
                <a:cubicBezTo>
                  <a:pt x="23" y="104"/>
                  <a:pt x="0" y="81"/>
                  <a:pt x="0" y="52"/>
                </a:cubicBezTo>
                <a:cubicBezTo>
                  <a:pt x="0" y="23"/>
                  <a:pt x="23" y="0"/>
                  <a:pt x="52" y="0"/>
                </a:cubicBezTo>
                <a:cubicBezTo>
                  <a:pt x="81" y="0"/>
                  <a:pt x="104" y="23"/>
                  <a:pt x="104" y="52"/>
                </a:cubicBezTo>
                <a:cubicBezTo>
                  <a:pt x="104" y="81"/>
                  <a:pt x="81" y="104"/>
                  <a:pt x="52" y="104"/>
                </a:cubicBezTo>
                <a:close/>
                <a:moveTo>
                  <a:pt x="81" y="34"/>
                </a:moveTo>
                <a:cubicBezTo>
                  <a:pt x="76" y="29"/>
                  <a:pt x="76" y="29"/>
                  <a:pt x="76" y="29"/>
                </a:cubicBezTo>
                <a:cubicBezTo>
                  <a:pt x="75" y="28"/>
                  <a:pt x="73" y="28"/>
                  <a:pt x="72" y="29"/>
                </a:cubicBezTo>
                <a:cubicBezTo>
                  <a:pt x="41" y="60"/>
                  <a:pt x="41" y="60"/>
                  <a:pt x="41" y="60"/>
                </a:cubicBezTo>
                <a:cubicBezTo>
                  <a:pt x="27" y="45"/>
                  <a:pt x="27" y="45"/>
                  <a:pt x="27" y="45"/>
                </a:cubicBezTo>
                <a:cubicBezTo>
                  <a:pt x="26" y="44"/>
                  <a:pt x="24" y="44"/>
                  <a:pt x="23" y="45"/>
                </a:cubicBezTo>
                <a:cubicBezTo>
                  <a:pt x="18" y="50"/>
                  <a:pt x="18" y="50"/>
                  <a:pt x="18" y="50"/>
                </a:cubicBezTo>
                <a:cubicBezTo>
                  <a:pt x="17" y="51"/>
                  <a:pt x="17" y="52"/>
                  <a:pt x="18" y="53"/>
                </a:cubicBezTo>
                <a:cubicBezTo>
                  <a:pt x="34" y="70"/>
                  <a:pt x="34" y="70"/>
                  <a:pt x="34" y="70"/>
                </a:cubicBezTo>
                <a:cubicBezTo>
                  <a:pt x="34" y="70"/>
                  <a:pt x="34" y="70"/>
                  <a:pt x="35" y="70"/>
                </a:cubicBezTo>
                <a:cubicBezTo>
                  <a:pt x="38" y="74"/>
                  <a:pt x="38" y="74"/>
                  <a:pt x="38" y="74"/>
                </a:cubicBezTo>
                <a:cubicBezTo>
                  <a:pt x="39" y="74"/>
                  <a:pt x="39" y="74"/>
                  <a:pt x="39" y="74"/>
                </a:cubicBezTo>
                <a:cubicBezTo>
                  <a:pt x="39" y="74"/>
                  <a:pt x="39" y="74"/>
                  <a:pt x="39" y="74"/>
                </a:cubicBezTo>
                <a:cubicBezTo>
                  <a:pt x="40" y="75"/>
                  <a:pt x="40" y="75"/>
                  <a:pt x="40" y="75"/>
                </a:cubicBezTo>
                <a:cubicBezTo>
                  <a:pt x="41" y="76"/>
                  <a:pt x="42" y="76"/>
                  <a:pt x="43" y="75"/>
                </a:cubicBezTo>
                <a:cubicBezTo>
                  <a:pt x="81" y="37"/>
                  <a:pt x="81" y="37"/>
                  <a:pt x="81" y="37"/>
                </a:cubicBezTo>
                <a:cubicBezTo>
                  <a:pt x="82" y="36"/>
                  <a:pt x="82" y="35"/>
                  <a:pt x="81" y="34"/>
                </a:cubicBezTo>
                <a:close/>
              </a:path>
            </a:pathLst>
          </a:custGeom>
          <a:solidFill>
            <a:srgbClr val="2E75B6"/>
          </a:solidFill>
          <a:ln w="38100">
            <a:noFill/>
          </a:ln>
          <a:effectLst>
            <a:outerShdw blurRad="63500" algn="ctr" rotWithShape="0">
              <a:prstClr val="black">
                <a:alpha val="4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Freeform 5"/>
          <p:cNvSpPr>
            <a:spLocks noEditPoints="1"/>
          </p:cNvSpPr>
          <p:nvPr/>
        </p:nvSpPr>
        <p:spPr bwMode="auto">
          <a:xfrm>
            <a:off x="7848711" y="4407639"/>
            <a:ext cx="299810" cy="308255"/>
          </a:xfrm>
          <a:custGeom>
            <a:avLst/>
            <a:gdLst>
              <a:gd name="T0" fmla="*/ 2147483647 w 104"/>
              <a:gd name="T1" fmla="*/ 2147483647 h 104"/>
              <a:gd name="T2" fmla="*/ 0 w 104"/>
              <a:gd name="T3" fmla="*/ 2147483647 h 104"/>
              <a:gd name="T4" fmla="*/ 2147483647 w 104"/>
              <a:gd name="T5" fmla="*/ 0 h 104"/>
              <a:gd name="T6" fmla="*/ 2147483647 w 104"/>
              <a:gd name="T7" fmla="*/ 2147483647 h 104"/>
              <a:gd name="T8" fmla="*/ 2147483647 w 104"/>
              <a:gd name="T9" fmla="*/ 2147483647 h 104"/>
              <a:gd name="T10" fmla="*/ 2147483647 w 104"/>
              <a:gd name="T11" fmla="*/ 2147483647 h 104"/>
              <a:gd name="T12" fmla="*/ 2147483647 w 104"/>
              <a:gd name="T13" fmla="*/ 2147483647 h 104"/>
              <a:gd name="T14" fmla="*/ 2147483647 w 104"/>
              <a:gd name="T15" fmla="*/ 2147483647 h 104"/>
              <a:gd name="T16" fmla="*/ 2147483647 w 104"/>
              <a:gd name="T17" fmla="*/ 2147483647 h 104"/>
              <a:gd name="T18" fmla="*/ 2147483647 w 104"/>
              <a:gd name="T19" fmla="*/ 2147483647 h 104"/>
              <a:gd name="T20" fmla="*/ 2147483647 w 104"/>
              <a:gd name="T21" fmla="*/ 2147483647 h 104"/>
              <a:gd name="T22" fmla="*/ 2147483647 w 104"/>
              <a:gd name="T23" fmla="*/ 2147483647 h 104"/>
              <a:gd name="T24" fmla="*/ 2147483647 w 104"/>
              <a:gd name="T25" fmla="*/ 2147483647 h 104"/>
              <a:gd name="T26" fmla="*/ 2147483647 w 104"/>
              <a:gd name="T27" fmla="*/ 2147483647 h 104"/>
              <a:gd name="T28" fmla="*/ 2147483647 w 104"/>
              <a:gd name="T29" fmla="*/ 2147483647 h 104"/>
              <a:gd name="T30" fmla="*/ 2147483647 w 104"/>
              <a:gd name="T31" fmla="*/ 2147483647 h 104"/>
              <a:gd name="T32" fmla="*/ 2147483647 w 104"/>
              <a:gd name="T33" fmla="*/ 2147483647 h 104"/>
              <a:gd name="T34" fmla="*/ 2147483647 w 104"/>
              <a:gd name="T35" fmla="*/ 2147483647 h 104"/>
              <a:gd name="T36" fmla="*/ 2147483647 w 104"/>
              <a:gd name="T37" fmla="*/ 2147483647 h 104"/>
              <a:gd name="T38" fmla="*/ 2147483647 w 104"/>
              <a:gd name="T39" fmla="*/ 2147483647 h 104"/>
              <a:gd name="T40" fmla="*/ 2147483647 w 104"/>
              <a:gd name="T41" fmla="*/ 2147483647 h 104"/>
              <a:gd name="T42" fmla="*/ 2147483647 w 104"/>
              <a:gd name="T43" fmla="*/ 2147483647 h 10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04" h="104">
                <a:moveTo>
                  <a:pt x="52" y="104"/>
                </a:moveTo>
                <a:cubicBezTo>
                  <a:pt x="23" y="104"/>
                  <a:pt x="0" y="81"/>
                  <a:pt x="0" y="52"/>
                </a:cubicBezTo>
                <a:cubicBezTo>
                  <a:pt x="0" y="23"/>
                  <a:pt x="23" y="0"/>
                  <a:pt x="52" y="0"/>
                </a:cubicBezTo>
                <a:cubicBezTo>
                  <a:pt x="81" y="0"/>
                  <a:pt x="104" y="23"/>
                  <a:pt x="104" y="52"/>
                </a:cubicBezTo>
                <a:cubicBezTo>
                  <a:pt x="104" y="81"/>
                  <a:pt x="81" y="104"/>
                  <a:pt x="52" y="104"/>
                </a:cubicBezTo>
                <a:close/>
                <a:moveTo>
                  <a:pt x="81" y="34"/>
                </a:moveTo>
                <a:cubicBezTo>
                  <a:pt x="76" y="29"/>
                  <a:pt x="76" y="29"/>
                  <a:pt x="76" y="29"/>
                </a:cubicBezTo>
                <a:cubicBezTo>
                  <a:pt x="75" y="28"/>
                  <a:pt x="73" y="28"/>
                  <a:pt x="72" y="29"/>
                </a:cubicBezTo>
                <a:cubicBezTo>
                  <a:pt x="41" y="60"/>
                  <a:pt x="41" y="60"/>
                  <a:pt x="41" y="60"/>
                </a:cubicBezTo>
                <a:cubicBezTo>
                  <a:pt x="27" y="45"/>
                  <a:pt x="27" y="45"/>
                  <a:pt x="27" y="45"/>
                </a:cubicBezTo>
                <a:cubicBezTo>
                  <a:pt x="26" y="44"/>
                  <a:pt x="24" y="44"/>
                  <a:pt x="23" y="45"/>
                </a:cubicBezTo>
                <a:cubicBezTo>
                  <a:pt x="18" y="50"/>
                  <a:pt x="18" y="50"/>
                  <a:pt x="18" y="50"/>
                </a:cubicBezTo>
                <a:cubicBezTo>
                  <a:pt x="17" y="51"/>
                  <a:pt x="17" y="52"/>
                  <a:pt x="18" y="53"/>
                </a:cubicBezTo>
                <a:cubicBezTo>
                  <a:pt x="34" y="70"/>
                  <a:pt x="34" y="70"/>
                  <a:pt x="34" y="70"/>
                </a:cubicBezTo>
                <a:cubicBezTo>
                  <a:pt x="34" y="70"/>
                  <a:pt x="34" y="70"/>
                  <a:pt x="35" y="70"/>
                </a:cubicBezTo>
                <a:cubicBezTo>
                  <a:pt x="38" y="74"/>
                  <a:pt x="38" y="74"/>
                  <a:pt x="38" y="74"/>
                </a:cubicBezTo>
                <a:cubicBezTo>
                  <a:pt x="39" y="74"/>
                  <a:pt x="39" y="74"/>
                  <a:pt x="39" y="74"/>
                </a:cubicBezTo>
                <a:cubicBezTo>
                  <a:pt x="39" y="74"/>
                  <a:pt x="39" y="74"/>
                  <a:pt x="39" y="74"/>
                </a:cubicBezTo>
                <a:cubicBezTo>
                  <a:pt x="40" y="75"/>
                  <a:pt x="40" y="75"/>
                  <a:pt x="40" y="75"/>
                </a:cubicBezTo>
                <a:cubicBezTo>
                  <a:pt x="41" y="76"/>
                  <a:pt x="42" y="76"/>
                  <a:pt x="43" y="75"/>
                </a:cubicBezTo>
                <a:cubicBezTo>
                  <a:pt x="81" y="37"/>
                  <a:pt x="81" y="37"/>
                  <a:pt x="81" y="37"/>
                </a:cubicBezTo>
                <a:cubicBezTo>
                  <a:pt x="82" y="36"/>
                  <a:pt x="82" y="35"/>
                  <a:pt x="81" y="34"/>
                </a:cubicBezTo>
                <a:close/>
              </a:path>
            </a:pathLst>
          </a:custGeom>
          <a:solidFill>
            <a:srgbClr val="2E75B6"/>
          </a:solidFill>
          <a:ln w="38100">
            <a:noFill/>
          </a:ln>
          <a:effectLst>
            <a:outerShdw blurRad="63500" algn="ctr" rotWithShape="0">
              <a:prstClr val="black">
                <a:alpha val="4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Freeform 5"/>
          <p:cNvSpPr>
            <a:spLocks noEditPoints="1"/>
          </p:cNvSpPr>
          <p:nvPr/>
        </p:nvSpPr>
        <p:spPr bwMode="auto">
          <a:xfrm>
            <a:off x="4185539" y="2893809"/>
            <a:ext cx="299810" cy="310367"/>
          </a:xfrm>
          <a:custGeom>
            <a:avLst/>
            <a:gdLst>
              <a:gd name="T0" fmla="*/ 2147483647 w 104"/>
              <a:gd name="T1" fmla="*/ 2147483647 h 104"/>
              <a:gd name="T2" fmla="*/ 0 w 104"/>
              <a:gd name="T3" fmla="*/ 2147483647 h 104"/>
              <a:gd name="T4" fmla="*/ 2147483647 w 104"/>
              <a:gd name="T5" fmla="*/ 0 h 104"/>
              <a:gd name="T6" fmla="*/ 2147483647 w 104"/>
              <a:gd name="T7" fmla="*/ 2147483647 h 104"/>
              <a:gd name="T8" fmla="*/ 2147483647 w 104"/>
              <a:gd name="T9" fmla="*/ 2147483647 h 104"/>
              <a:gd name="T10" fmla="*/ 2147483647 w 104"/>
              <a:gd name="T11" fmla="*/ 2147483647 h 104"/>
              <a:gd name="T12" fmla="*/ 2147483647 w 104"/>
              <a:gd name="T13" fmla="*/ 2147483647 h 104"/>
              <a:gd name="T14" fmla="*/ 2147483647 w 104"/>
              <a:gd name="T15" fmla="*/ 2147483647 h 104"/>
              <a:gd name="T16" fmla="*/ 2147483647 w 104"/>
              <a:gd name="T17" fmla="*/ 2147483647 h 104"/>
              <a:gd name="T18" fmla="*/ 2147483647 w 104"/>
              <a:gd name="T19" fmla="*/ 2147483647 h 104"/>
              <a:gd name="T20" fmla="*/ 2147483647 w 104"/>
              <a:gd name="T21" fmla="*/ 2147483647 h 104"/>
              <a:gd name="T22" fmla="*/ 2147483647 w 104"/>
              <a:gd name="T23" fmla="*/ 2147483647 h 104"/>
              <a:gd name="T24" fmla="*/ 2147483647 w 104"/>
              <a:gd name="T25" fmla="*/ 2147483647 h 104"/>
              <a:gd name="T26" fmla="*/ 2147483647 w 104"/>
              <a:gd name="T27" fmla="*/ 2147483647 h 104"/>
              <a:gd name="T28" fmla="*/ 2147483647 w 104"/>
              <a:gd name="T29" fmla="*/ 2147483647 h 104"/>
              <a:gd name="T30" fmla="*/ 2147483647 w 104"/>
              <a:gd name="T31" fmla="*/ 2147483647 h 104"/>
              <a:gd name="T32" fmla="*/ 2147483647 w 104"/>
              <a:gd name="T33" fmla="*/ 2147483647 h 104"/>
              <a:gd name="T34" fmla="*/ 2147483647 w 104"/>
              <a:gd name="T35" fmla="*/ 2147483647 h 104"/>
              <a:gd name="T36" fmla="*/ 2147483647 w 104"/>
              <a:gd name="T37" fmla="*/ 2147483647 h 104"/>
              <a:gd name="T38" fmla="*/ 2147483647 w 104"/>
              <a:gd name="T39" fmla="*/ 2147483647 h 104"/>
              <a:gd name="T40" fmla="*/ 2147483647 w 104"/>
              <a:gd name="T41" fmla="*/ 2147483647 h 104"/>
              <a:gd name="T42" fmla="*/ 2147483647 w 104"/>
              <a:gd name="T43" fmla="*/ 2147483647 h 10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04" h="104">
                <a:moveTo>
                  <a:pt x="52" y="104"/>
                </a:moveTo>
                <a:cubicBezTo>
                  <a:pt x="23" y="104"/>
                  <a:pt x="0" y="81"/>
                  <a:pt x="0" y="52"/>
                </a:cubicBezTo>
                <a:cubicBezTo>
                  <a:pt x="0" y="23"/>
                  <a:pt x="23" y="0"/>
                  <a:pt x="52" y="0"/>
                </a:cubicBezTo>
                <a:cubicBezTo>
                  <a:pt x="81" y="0"/>
                  <a:pt x="104" y="23"/>
                  <a:pt x="104" y="52"/>
                </a:cubicBezTo>
                <a:cubicBezTo>
                  <a:pt x="104" y="81"/>
                  <a:pt x="81" y="104"/>
                  <a:pt x="52" y="104"/>
                </a:cubicBezTo>
                <a:close/>
                <a:moveTo>
                  <a:pt x="81" y="34"/>
                </a:moveTo>
                <a:cubicBezTo>
                  <a:pt x="76" y="29"/>
                  <a:pt x="76" y="29"/>
                  <a:pt x="76" y="29"/>
                </a:cubicBezTo>
                <a:cubicBezTo>
                  <a:pt x="75" y="28"/>
                  <a:pt x="73" y="28"/>
                  <a:pt x="72" y="29"/>
                </a:cubicBezTo>
                <a:cubicBezTo>
                  <a:pt x="41" y="60"/>
                  <a:pt x="41" y="60"/>
                  <a:pt x="41" y="60"/>
                </a:cubicBezTo>
                <a:cubicBezTo>
                  <a:pt x="27" y="45"/>
                  <a:pt x="27" y="45"/>
                  <a:pt x="27" y="45"/>
                </a:cubicBezTo>
                <a:cubicBezTo>
                  <a:pt x="26" y="44"/>
                  <a:pt x="24" y="44"/>
                  <a:pt x="23" y="45"/>
                </a:cubicBezTo>
                <a:cubicBezTo>
                  <a:pt x="18" y="50"/>
                  <a:pt x="18" y="50"/>
                  <a:pt x="18" y="50"/>
                </a:cubicBezTo>
                <a:cubicBezTo>
                  <a:pt x="17" y="51"/>
                  <a:pt x="17" y="52"/>
                  <a:pt x="18" y="53"/>
                </a:cubicBezTo>
                <a:cubicBezTo>
                  <a:pt x="34" y="70"/>
                  <a:pt x="34" y="70"/>
                  <a:pt x="34" y="70"/>
                </a:cubicBezTo>
                <a:cubicBezTo>
                  <a:pt x="34" y="70"/>
                  <a:pt x="34" y="70"/>
                  <a:pt x="35" y="70"/>
                </a:cubicBezTo>
                <a:cubicBezTo>
                  <a:pt x="38" y="74"/>
                  <a:pt x="38" y="74"/>
                  <a:pt x="38" y="74"/>
                </a:cubicBezTo>
                <a:cubicBezTo>
                  <a:pt x="39" y="74"/>
                  <a:pt x="39" y="74"/>
                  <a:pt x="39" y="74"/>
                </a:cubicBezTo>
                <a:cubicBezTo>
                  <a:pt x="39" y="74"/>
                  <a:pt x="39" y="74"/>
                  <a:pt x="39" y="74"/>
                </a:cubicBezTo>
                <a:cubicBezTo>
                  <a:pt x="40" y="75"/>
                  <a:pt x="40" y="75"/>
                  <a:pt x="40" y="75"/>
                </a:cubicBezTo>
                <a:cubicBezTo>
                  <a:pt x="41" y="76"/>
                  <a:pt x="42" y="76"/>
                  <a:pt x="43" y="75"/>
                </a:cubicBezTo>
                <a:cubicBezTo>
                  <a:pt x="81" y="37"/>
                  <a:pt x="81" y="37"/>
                  <a:pt x="81" y="37"/>
                </a:cubicBezTo>
                <a:cubicBezTo>
                  <a:pt x="82" y="36"/>
                  <a:pt x="82" y="35"/>
                  <a:pt x="81" y="34"/>
                </a:cubicBezTo>
                <a:close/>
              </a:path>
            </a:pathLst>
          </a:custGeom>
          <a:solidFill>
            <a:srgbClr val="2E75B6"/>
          </a:solidFill>
          <a:ln w="38100">
            <a:noFill/>
          </a:ln>
          <a:effectLst>
            <a:outerShdw blurRad="63500" algn="ctr" rotWithShape="0">
              <a:prstClr val="black">
                <a:alpha val="4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Freeform 5"/>
          <p:cNvSpPr>
            <a:spLocks noEditPoints="1"/>
          </p:cNvSpPr>
          <p:nvPr/>
        </p:nvSpPr>
        <p:spPr bwMode="auto">
          <a:xfrm>
            <a:off x="4183428" y="4479424"/>
            <a:ext cx="297698" cy="310366"/>
          </a:xfrm>
          <a:custGeom>
            <a:avLst/>
            <a:gdLst>
              <a:gd name="T0" fmla="*/ 2147483647 w 104"/>
              <a:gd name="T1" fmla="*/ 2147483647 h 104"/>
              <a:gd name="T2" fmla="*/ 0 w 104"/>
              <a:gd name="T3" fmla="*/ 2147483647 h 104"/>
              <a:gd name="T4" fmla="*/ 2147483647 w 104"/>
              <a:gd name="T5" fmla="*/ 0 h 104"/>
              <a:gd name="T6" fmla="*/ 2147483647 w 104"/>
              <a:gd name="T7" fmla="*/ 2147483647 h 104"/>
              <a:gd name="T8" fmla="*/ 2147483647 w 104"/>
              <a:gd name="T9" fmla="*/ 2147483647 h 104"/>
              <a:gd name="T10" fmla="*/ 2147483647 w 104"/>
              <a:gd name="T11" fmla="*/ 2147483647 h 104"/>
              <a:gd name="T12" fmla="*/ 2147483647 w 104"/>
              <a:gd name="T13" fmla="*/ 2147483647 h 104"/>
              <a:gd name="T14" fmla="*/ 2147483647 w 104"/>
              <a:gd name="T15" fmla="*/ 2147483647 h 104"/>
              <a:gd name="T16" fmla="*/ 2147483647 w 104"/>
              <a:gd name="T17" fmla="*/ 2147483647 h 104"/>
              <a:gd name="T18" fmla="*/ 2147483647 w 104"/>
              <a:gd name="T19" fmla="*/ 2147483647 h 104"/>
              <a:gd name="T20" fmla="*/ 2147483647 w 104"/>
              <a:gd name="T21" fmla="*/ 2147483647 h 104"/>
              <a:gd name="T22" fmla="*/ 2147483647 w 104"/>
              <a:gd name="T23" fmla="*/ 2147483647 h 104"/>
              <a:gd name="T24" fmla="*/ 2147483647 w 104"/>
              <a:gd name="T25" fmla="*/ 2147483647 h 104"/>
              <a:gd name="T26" fmla="*/ 2147483647 w 104"/>
              <a:gd name="T27" fmla="*/ 2147483647 h 104"/>
              <a:gd name="T28" fmla="*/ 2147483647 w 104"/>
              <a:gd name="T29" fmla="*/ 2147483647 h 104"/>
              <a:gd name="T30" fmla="*/ 2147483647 w 104"/>
              <a:gd name="T31" fmla="*/ 2147483647 h 104"/>
              <a:gd name="T32" fmla="*/ 2147483647 w 104"/>
              <a:gd name="T33" fmla="*/ 2147483647 h 104"/>
              <a:gd name="T34" fmla="*/ 2147483647 w 104"/>
              <a:gd name="T35" fmla="*/ 2147483647 h 104"/>
              <a:gd name="T36" fmla="*/ 2147483647 w 104"/>
              <a:gd name="T37" fmla="*/ 2147483647 h 104"/>
              <a:gd name="T38" fmla="*/ 2147483647 w 104"/>
              <a:gd name="T39" fmla="*/ 2147483647 h 104"/>
              <a:gd name="T40" fmla="*/ 2147483647 w 104"/>
              <a:gd name="T41" fmla="*/ 2147483647 h 104"/>
              <a:gd name="T42" fmla="*/ 2147483647 w 104"/>
              <a:gd name="T43" fmla="*/ 2147483647 h 10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04" h="104">
                <a:moveTo>
                  <a:pt x="52" y="104"/>
                </a:moveTo>
                <a:cubicBezTo>
                  <a:pt x="23" y="104"/>
                  <a:pt x="0" y="81"/>
                  <a:pt x="0" y="52"/>
                </a:cubicBezTo>
                <a:cubicBezTo>
                  <a:pt x="0" y="23"/>
                  <a:pt x="23" y="0"/>
                  <a:pt x="52" y="0"/>
                </a:cubicBezTo>
                <a:cubicBezTo>
                  <a:pt x="81" y="0"/>
                  <a:pt x="104" y="23"/>
                  <a:pt x="104" y="52"/>
                </a:cubicBezTo>
                <a:cubicBezTo>
                  <a:pt x="104" y="81"/>
                  <a:pt x="81" y="104"/>
                  <a:pt x="52" y="104"/>
                </a:cubicBezTo>
                <a:close/>
                <a:moveTo>
                  <a:pt x="81" y="34"/>
                </a:moveTo>
                <a:cubicBezTo>
                  <a:pt x="76" y="29"/>
                  <a:pt x="76" y="29"/>
                  <a:pt x="76" y="29"/>
                </a:cubicBezTo>
                <a:cubicBezTo>
                  <a:pt x="75" y="28"/>
                  <a:pt x="73" y="28"/>
                  <a:pt x="72" y="29"/>
                </a:cubicBezTo>
                <a:cubicBezTo>
                  <a:pt x="41" y="60"/>
                  <a:pt x="41" y="60"/>
                  <a:pt x="41" y="60"/>
                </a:cubicBezTo>
                <a:cubicBezTo>
                  <a:pt x="27" y="45"/>
                  <a:pt x="27" y="45"/>
                  <a:pt x="27" y="45"/>
                </a:cubicBezTo>
                <a:cubicBezTo>
                  <a:pt x="26" y="44"/>
                  <a:pt x="24" y="44"/>
                  <a:pt x="23" y="45"/>
                </a:cubicBezTo>
                <a:cubicBezTo>
                  <a:pt x="18" y="50"/>
                  <a:pt x="18" y="50"/>
                  <a:pt x="18" y="50"/>
                </a:cubicBezTo>
                <a:cubicBezTo>
                  <a:pt x="17" y="51"/>
                  <a:pt x="17" y="52"/>
                  <a:pt x="18" y="53"/>
                </a:cubicBezTo>
                <a:cubicBezTo>
                  <a:pt x="34" y="70"/>
                  <a:pt x="34" y="70"/>
                  <a:pt x="34" y="70"/>
                </a:cubicBezTo>
                <a:cubicBezTo>
                  <a:pt x="34" y="70"/>
                  <a:pt x="34" y="70"/>
                  <a:pt x="35" y="70"/>
                </a:cubicBezTo>
                <a:cubicBezTo>
                  <a:pt x="38" y="74"/>
                  <a:pt x="38" y="74"/>
                  <a:pt x="38" y="74"/>
                </a:cubicBezTo>
                <a:cubicBezTo>
                  <a:pt x="39" y="74"/>
                  <a:pt x="39" y="74"/>
                  <a:pt x="39" y="74"/>
                </a:cubicBezTo>
                <a:cubicBezTo>
                  <a:pt x="39" y="74"/>
                  <a:pt x="39" y="74"/>
                  <a:pt x="39" y="74"/>
                </a:cubicBezTo>
                <a:cubicBezTo>
                  <a:pt x="40" y="75"/>
                  <a:pt x="40" y="75"/>
                  <a:pt x="40" y="75"/>
                </a:cubicBezTo>
                <a:cubicBezTo>
                  <a:pt x="41" y="76"/>
                  <a:pt x="42" y="76"/>
                  <a:pt x="43" y="75"/>
                </a:cubicBezTo>
                <a:cubicBezTo>
                  <a:pt x="81" y="37"/>
                  <a:pt x="81" y="37"/>
                  <a:pt x="81" y="37"/>
                </a:cubicBezTo>
                <a:cubicBezTo>
                  <a:pt x="82" y="36"/>
                  <a:pt x="82" y="35"/>
                  <a:pt x="81" y="34"/>
                </a:cubicBezTo>
                <a:close/>
              </a:path>
            </a:pathLst>
          </a:custGeom>
          <a:solidFill>
            <a:srgbClr val="2E75B6"/>
          </a:solidFill>
          <a:ln w="38100">
            <a:noFill/>
          </a:ln>
          <a:effectLst>
            <a:outerShdw blurRad="63500" algn="ctr" rotWithShape="0">
              <a:prstClr val="black">
                <a:alpha val="4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p:cNvGrpSpPr/>
          <p:nvPr/>
        </p:nvGrpSpPr>
        <p:grpSpPr>
          <a:xfrm>
            <a:off x="1595384" y="2492769"/>
            <a:ext cx="2424416" cy="1142004"/>
            <a:chOff x="5374132" y="2028457"/>
            <a:chExt cx="2424416" cy="1142004"/>
          </a:xfrm>
        </p:grpSpPr>
        <p:sp>
          <p:nvSpPr>
            <p:cNvPr id="31" name="TextBox 23"/>
            <p:cNvSpPr txBox="1"/>
            <p:nvPr/>
          </p:nvSpPr>
          <p:spPr>
            <a:xfrm>
              <a:off x="5374132" y="2339464"/>
              <a:ext cx="2424416" cy="830997"/>
            </a:xfrm>
            <a:prstGeom prst="rect">
              <a:avLst/>
            </a:prstGeom>
            <a:noFill/>
          </p:spPr>
          <p:txBody>
            <a:bodyPr wrap="square" rtlCol="0">
              <a:spAutoFit/>
            </a:bodyPr>
            <a:lstStyle/>
            <a:p>
              <a:pPr algn="r">
                <a:lnSpc>
                  <a:spcPct val="120000"/>
                </a:lnSpc>
              </a:pPr>
              <a:r>
                <a:rPr lang="zh-CN" altLang="en-US" sz="1000" dirty="0">
                  <a:solidFill>
                    <a:schemeClr val="tx1">
                      <a:lumMod val="85000"/>
                      <a:lumOff val="15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点击添加相关标题文字，点击添加相关标题文字，点击添加相关标题文字，点击添加相关标题文字，点击添加相关标题文字。</a:t>
              </a:r>
              <a:endParaRPr lang="en-GB" altLang="zh-CN" sz="1000" dirty="0">
                <a:solidFill>
                  <a:schemeClr val="tx1">
                    <a:lumMod val="85000"/>
                    <a:lumOff val="15000"/>
                  </a:schemeClr>
                </a:solidFill>
                <a:latin typeface="Arial" panose="020B0604020202020204" pitchFamily="34" charset="0"/>
                <a:ea typeface="微软雅黑" panose="020B0503020204020204" pitchFamily="34" charset="-122"/>
                <a:cs typeface="+mn-ea"/>
                <a:sym typeface="+mn-lt"/>
              </a:endParaRPr>
            </a:p>
          </p:txBody>
        </p:sp>
        <p:sp>
          <p:nvSpPr>
            <p:cNvPr id="32" name="TextBox 24"/>
            <p:cNvSpPr txBox="1"/>
            <p:nvPr/>
          </p:nvSpPr>
          <p:spPr>
            <a:xfrm>
              <a:off x="6690551" y="2028457"/>
              <a:ext cx="1107997" cy="369332"/>
            </a:xfrm>
            <a:prstGeom prst="rect">
              <a:avLst/>
            </a:prstGeom>
            <a:noFill/>
          </p:spPr>
          <p:txBody>
            <a:bodyPr wrap="none" rtlCol="0">
              <a:spAutoFit/>
            </a:bodyPr>
            <a:lstStyle/>
            <a:p>
              <a:pPr algn="r"/>
              <a:r>
                <a:rPr lang="zh-CN" altLang="en-US" dirty="0" smtClean="0">
                  <a:solidFill>
                    <a:srgbClr val="2E75B6"/>
                  </a:solidFill>
                  <a:latin typeface="方正尚酷简体" panose="03000509000000000000" pitchFamily="65" charset="-122"/>
                  <a:ea typeface="方正尚酷简体" panose="03000509000000000000" pitchFamily="65" charset="-122"/>
                </a:rPr>
                <a:t>我的信条</a:t>
              </a:r>
              <a:endParaRPr lang="zh-CN" altLang="en-US" dirty="0">
                <a:solidFill>
                  <a:srgbClr val="2E75B6"/>
                </a:solidFill>
                <a:latin typeface="方正尚酷简体" panose="03000509000000000000" pitchFamily="65" charset="-122"/>
                <a:ea typeface="方正尚酷简体" panose="03000509000000000000" pitchFamily="65" charset="-122"/>
              </a:endParaRPr>
            </a:p>
          </p:txBody>
        </p:sp>
      </p:grpSp>
      <p:grpSp>
        <p:nvGrpSpPr>
          <p:cNvPr id="33" name="组合 32"/>
          <p:cNvGrpSpPr/>
          <p:nvPr/>
        </p:nvGrpSpPr>
        <p:grpSpPr>
          <a:xfrm>
            <a:off x="8194771" y="2492769"/>
            <a:ext cx="2428235" cy="1142004"/>
            <a:chOff x="5560635" y="2028457"/>
            <a:chExt cx="2428235" cy="1142004"/>
          </a:xfrm>
        </p:grpSpPr>
        <p:sp>
          <p:nvSpPr>
            <p:cNvPr id="34" name="TextBox 23"/>
            <p:cNvSpPr txBox="1"/>
            <p:nvPr/>
          </p:nvSpPr>
          <p:spPr>
            <a:xfrm>
              <a:off x="5560636" y="2339464"/>
              <a:ext cx="2428234" cy="830997"/>
            </a:xfrm>
            <a:prstGeom prst="rect">
              <a:avLst/>
            </a:prstGeom>
            <a:noFill/>
          </p:spPr>
          <p:txBody>
            <a:bodyPr wrap="square" rtlCol="0">
              <a:spAutoFit/>
            </a:bodyPr>
            <a:lstStyle/>
            <a:p>
              <a:pPr>
                <a:lnSpc>
                  <a:spcPct val="120000"/>
                </a:lnSpc>
              </a:pPr>
              <a:r>
                <a:rPr lang="zh-CN" altLang="en-US" sz="1000" dirty="0">
                  <a:solidFill>
                    <a:schemeClr val="tx1">
                      <a:lumMod val="85000"/>
                      <a:lumOff val="15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点击添加相关标题文字，点击添加相关标题文字，点击添加相关标题文字，点击添加相关标题文字，点击添加相关标题文字。</a:t>
              </a:r>
              <a:endParaRPr lang="en-GB" altLang="zh-CN" sz="1000" dirty="0">
                <a:solidFill>
                  <a:schemeClr val="tx1">
                    <a:lumMod val="85000"/>
                    <a:lumOff val="15000"/>
                  </a:schemeClr>
                </a:solidFill>
                <a:latin typeface="Arial" panose="020B0604020202020204" pitchFamily="34" charset="0"/>
                <a:ea typeface="微软雅黑" panose="020B0503020204020204" pitchFamily="34" charset="-122"/>
                <a:cs typeface="+mn-ea"/>
                <a:sym typeface="+mn-lt"/>
              </a:endParaRPr>
            </a:p>
          </p:txBody>
        </p:sp>
        <p:sp>
          <p:nvSpPr>
            <p:cNvPr id="35" name="TextBox 24"/>
            <p:cNvSpPr txBox="1"/>
            <p:nvPr/>
          </p:nvSpPr>
          <p:spPr>
            <a:xfrm>
              <a:off x="5560635" y="2028457"/>
              <a:ext cx="1107996" cy="369332"/>
            </a:xfrm>
            <a:prstGeom prst="rect">
              <a:avLst/>
            </a:prstGeom>
            <a:noFill/>
          </p:spPr>
          <p:txBody>
            <a:bodyPr wrap="none" rtlCol="0">
              <a:spAutoFit/>
            </a:bodyPr>
            <a:lstStyle/>
            <a:p>
              <a:r>
                <a:rPr lang="zh-CN" altLang="en-US" dirty="0" smtClean="0">
                  <a:solidFill>
                    <a:srgbClr val="2E75B6"/>
                  </a:solidFill>
                  <a:latin typeface="方正尚酷简体" panose="03000509000000000000" pitchFamily="65" charset="-122"/>
                  <a:ea typeface="方正尚酷简体" panose="03000509000000000000" pitchFamily="65" charset="-122"/>
                </a:rPr>
                <a:t>我的信条</a:t>
              </a:r>
            </a:p>
          </p:txBody>
        </p:sp>
      </p:grpSp>
      <p:grpSp>
        <p:nvGrpSpPr>
          <p:cNvPr id="36" name="组合 35"/>
          <p:cNvGrpSpPr/>
          <p:nvPr/>
        </p:nvGrpSpPr>
        <p:grpSpPr>
          <a:xfrm>
            <a:off x="1591161" y="4144892"/>
            <a:ext cx="2424416" cy="1142004"/>
            <a:chOff x="5374132" y="2028457"/>
            <a:chExt cx="2424416" cy="1142004"/>
          </a:xfrm>
        </p:grpSpPr>
        <p:sp>
          <p:nvSpPr>
            <p:cNvPr id="37" name="TextBox 23"/>
            <p:cNvSpPr txBox="1"/>
            <p:nvPr/>
          </p:nvSpPr>
          <p:spPr>
            <a:xfrm>
              <a:off x="5374132" y="2339464"/>
              <a:ext cx="2424416" cy="830997"/>
            </a:xfrm>
            <a:prstGeom prst="rect">
              <a:avLst/>
            </a:prstGeom>
            <a:noFill/>
          </p:spPr>
          <p:txBody>
            <a:bodyPr wrap="square" rtlCol="0">
              <a:spAutoFit/>
            </a:bodyPr>
            <a:lstStyle/>
            <a:p>
              <a:pPr algn="r">
                <a:lnSpc>
                  <a:spcPct val="120000"/>
                </a:lnSpc>
              </a:pPr>
              <a:r>
                <a:rPr lang="zh-CN" altLang="en-US" sz="1000" dirty="0">
                  <a:solidFill>
                    <a:schemeClr val="tx1">
                      <a:lumMod val="85000"/>
                      <a:lumOff val="15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点击添加相关标题文字，点击添加相关标题文字，点击添加相关标题文字，点击添加相关标题文字，点击添加相关标题文字。</a:t>
              </a:r>
              <a:endParaRPr lang="en-GB" altLang="zh-CN" sz="1000" dirty="0">
                <a:solidFill>
                  <a:schemeClr val="tx1">
                    <a:lumMod val="85000"/>
                    <a:lumOff val="15000"/>
                  </a:schemeClr>
                </a:solidFill>
                <a:latin typeface="Arial" panose="020B0604020202020204" pitchFamily="34" charset="0"/>
                <a:ea typeface="微软雅黑" panose="020B0503020204020204" pitchFamily="34" charset="-122"/>
                <a:cs typeface="+mn-ea"/>
                <a:sym typeface="+mn-lt"/>
              </a:endParaRPr>
            </a:p>
          </p:txBody>
        </p:sp>
        <p:sp>
          <p:nvSpPr>
            <p:cNvPr id="38" name="TextBox 24"/>
            <p:cNvSpPr txBox="1"/>
            <p:nvPr/>
          </p:nvSpPr>
          <p:spPr>
            <a:xfrm>
              <a:off x="6690552" y="2028457"/>
              <a:ext cx="1107996" cy="369332"/>
            </a:xfrm>
            <a:prstGeom prst="rect">
              <a:avLst/>
            </a:prstGeom>
            <a:noFill/>
          </p:spPr>
          <p:txBody>
            <a:bodyPr wrap="none" rtlCol="0">
              <a:spAutoFit/>
            </a:bodyPr>
            <a:lstStyle/>
            <a:p>
              <a:pPr algn="r"/>
              <a:r>
                <a:rPr lang="zh-CN" altLang="en-US" dirty="0" smtClean="0">
                  <a:solidFill>
                    <a:srgbClr val="2E75B6"/>
                  </a:solidFill>
                  <a:latin typeface="方正尚酷简体" panose="03000509000000000000" pitchFamily="65" charset="-122"/>
                  <a:ea typeface="方正尚酷简体" panose="03000509000000000000" pitchFamily="65" charset="-122"/>
                </a:rPr>
                <a:t>我的信条</a:t>
              </a:r>
              <a:endParaRPr lang="zh-CN" altLang="en-US" dirty="0">
                <a:solidFill>
                  <a:srgbClr val="2E75B6"/>
                </a:solidFill>
                <a:latin typeface="方正尚酷简体" panose="03000509000000000000" pitchFamily="65" charset="-122"/>
                <a:ea typeface="方正尚酷简体" panose="03000509000000000000" pitchFamily="65" charset="-122"/>
              </a:endParaRPr>
            </a:p>
          </p:txBody>
        </p:sp>
      </p:grpSp>
      <p:grpSp>
        <p:nvGrpSpPr>
          <p:cNvPr id="39" name="组合 38"/>
          <p:cNvGrpSpPr/>
          <p:nvPr/>
        </p:nvGrpSpPr>
        <p:grpSpPr>
          <a:xfrm>
            <a:off x="8198449" y="4144892"/>
            <a:ext cx="2428235" cy="1142004"/>
            <a:chOff x="5560635" y="2028457"/>
            <a:chExt cx="2428235" cy="1142004"/>
          </a:xfrm>
        </p:grpSpPr>
        <p:sp>
          <p:nvSpPr>
            <p:cNvPr id="40" name="TextBox 23"/>
            <p:cNvSpPr txBox="1"/>
            <p:nvPr/>
          </p:nvSpPr>
          <p:spPr>
            <a:xfrm>
              <a:off x="5560636" y="2339464"/>
              <a:ext cx="2428234" cy="830997"/>
            </a:xfrm>
            <a:prstGeom prst="rect">
              <a:avLst/>
            </a:prstGeom>
            <a:noFill/>
          </p:spPr>
          <p:txBody>
            <a:bodyPr wrap="square" rtlCol="0">
              <a:spAutoFit/>
            </a:bodyPr>
            <a:lstStyle/>
            <a:p>
              <a:pPr>
                <a:lnSpc>
                  <a:spcPct val="120000"/>
                </a:lnSpc>
              </a:pPr>
              <a:r>
                <a:rPr lang="zh-CN" altLang="en-US" sz="1000" dirty="0">
                  <a:solidFill>
                    <a:schemeClr val="tx1">
                      <a:lumMod val="85000"/>
                      <a:lumOff val="15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点击添加相关标题文字，点击添加相关标题文字，点击添加相关标题文字，点击添加相关标题文字，点击添加相关标题文字。</a:t>
              </a:r>
              <a:endParaRPr lang="en-GB" altLang="zh-CN" sz="1000" dirty="0">
                <a:solidFill>
                  <a:schemeClr val="tx1">
                    <a:lumMod val="85000"/>
                    <a:lumOff val="15000"/>
                  </a:schemeClr>
                </a:solidFill>
                <a:latin typeface="Arial" panose="020B0604020202020204" pitchFamily="34" charset="0"/>
                <a:ea typeface="微软雅黑" panose="020B0503020204020204" pitchFamily="34" charset="-122"/>
                <a:cs typeface="+mn-ea"/>
                <a:sym typeface="+mn-lt"/>
              </a:endParaRPr>
            </a:p>
          </p:txBody>
        </p:sp>
        <p:sp>
          <p:nvSpPr>
            <p:cNvPr id="41" name="TextBox 24"/>
            <p:cNvSpPr txBox="1"/>
            <p:nvPr/>
          </p:nvSpPr>
          <p:spPr>
            <a:xfrm>
              <a:off x="5560635" y="2028457"/>
              <a:ext cx="1107996" cy="369332"/>
            </a:xfrm>
            <a:prstGeom prst="rect">
              <a:avLst/>
            </a:prstGeom>
            <a:noFill/>
          </p:spPr>
          <p:txBody>
            <a:bodyPr wrap="none" rtlCol="0">
              <a:spAutoFit/>
            </a:bodyPr>
            <a:lstStyle/>
            <a:p>
              <a:r>
                <a:rPr lang="zh-CN" altLang="en-US" dirty="0" smtClean="0">
                  <a:solidFill>
                    <a:srgbClr val="2E75B6"/>
                  </a:solidFill>
                  <a:latin typeface="方正尚酷简体" panose="03000509000000000000" pitchFamily="65" charset="-122"/>
                  <a:ea typeface="方正尚酷简体" panose="03000509000000000000" pitchFamily="65" charset="-122"/>
                </a:rPr>
                <a:t>我的信条</a:t>
              </a:r>
            </a:p>
          </p:txBody>
        </p:sp>
      </p:grpSp>
    </p:spTree>
    <p:extLst>
      <p:ext uri="{BB962C8B-B14F-4D97-AF65-F5344CB8AC3E}">
        <p14:creationId xmlns:p14="http://schemas.microsoft.com/office/powerpoint/2010/main" val="333384242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750" fill="hold"/>
                                            <p:tgtEl>
                                              <p:spTgt spid="2"/>
                                            </p:tgtEl>
                                            <p:attrNameLst>
                                              <p:attrName>ppt_w</p:attrName>
                                            </p:attrNameLst>
                                          </p:cBhvr>
                                          <p:tavLst>
                                            <p:tav tm="0">
                                              <p:val>
                                                <p:fltVal val="0"/>
                                              </p:val>
                                            </p:tav>
                                            <p:tav tm="100000">
                                              <p:val>
                                                <p:strVal val="#ppt_w"/>
                                              </p:val>
                                            </p:tav>
                                          </p:tavLst>
                                        </p:anim>
                                        <p:anim calcmode="lin" valueType="num">
                                          <p:cBhvr>
                                            <p:cTn id="8" dur="750" fill="hold"/>
                                            <p:tgtEl>
                                              <p:spTgt spid="2"/>
                                            </p:tgtEl>
                                            <p:attrNameLst>
                                              <p:attrName>ppt_h</p:attrName>
                                            </p:attrNameLst>
                                          </p:cBhvr>
                                          <p:tavLst>
                                            <p:tav tm="0">
                                              <p:val>
                                                <p:fltVal val="0"/>
                                              </p:val>
                                            </p:tav>
                                            <p:tav tm="100000">
                                              <p:val>
                                                <p:strVal val="#ppt_h"/>
                                              </p:val>
                                            </p:tav>
                                          </p:tavLst>
                                        </p:anim>
                                        <p:animEffect transition="in" filter="fade">
                                          <p:cBhvr>
                                            <p:cTn id="9" dur="750"/>
                                            <p:tgtEl>
                                              <p:spTgt spid="2"/>
                                            </p:tgtEl>
                                          </p:cBhvr>
                                        </p:animEffect>
                                      </p:childTnLst>
                                    </p:cTn>
                                  </p:par>
                                </p:childTnLst>
                              </p:cTn>
                            </p:par>
                            <p:par>
                              <p:cTn id="10" fill="hold">
                                <p:stCondLst>
                                  <p:cond delay="750"/>
                                </p:stCondLst>
                                <p:childTnLst>
                                  <p:par>
                                    <p:cTn id="11" presetID="53" presetClass="entr" presetSubtype="16" fill="hold" grpId="0" nodeType="afterEffect">
                                      <p:stCondLst>
                                        <p:cond delay="0"/>
                                      </p:stCondLst>
                                      <p:iterate type="lt">
                                        <p:tmPct val="10000"/>
                                      </p:iterate>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animEffect transition="in" filter="fade">
                                          <p:cBhvr>
                                            <p:cTn id="15" dur="500"/>
                                            <p:tgtEl>
                                              <p:spTgt spid="9"/>
                                            </p:tgtEl>
                                          </p:cBhvr>
                                        </p:animEffect>
                                      </p:childTnLst>
                                    </p:cTn>
                                  </p:par>
                                </p:childTnLst>
                              </p:cTn>
                            </p:par>
                            <p:par>
                              <p:cTn id="16" fill="hold">
                                <p:stCondLst>
                                  <p:cond delay="1500"/>
                                </p:stCondLst>
                                <p:childTnLst>
                                  <p:par>
                                    <p:cTn id="17" presetID="49" presetClass="entr" presetSubtype="0" decel="100000"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500" fill="hold"/>
                                            <p:tgtEl>
                                              <p:spTgt spid="10"/>
                                            </p:tgtEl>
                                            <p:attrNameLst>
                                              <p:attrName>ppt_w</p:attrName>
                                            </p:attrNameLst>
                                          </p:cBhvr>
                                          <p:tavLst>
                                            <p:tav tm="0">
                                              <p:val>
                                                <p:fltVal val="0"/>
                                              </p:val>
                                            </p:tav>
                                            <p:tav tm="100000">
                                              <p:val>
                                                <p:strVal val="#ppt_w"/>
                                              </p:val>
                                            </p:tav>
                                          </p:tavLst>
                                        </p:anim>
                                        <p:anim calcmode="lin" valueType="num">
                                          <p:cBhvr>
                                            <p:cTn id="20" dur="500" fill="hold"/>
                                            <p:tgtEl>
                                              <p:spTgt spid="10"/>
                                            </p:tgtEl>
                                            <p:attrNameLst>
                                              <p:attrName>ppt_h</p:attrName>
                                            </p:attrNameLst>
                                          </p:cBhvr>
                                          <p:tavLst>
                                            <p:tav tm="0">
                                              <p:val>
                                                <p:fltVal val="0"/>
                                              </p:val>
                                            </p:tav>
                                            <p:tav tm="100000">
                                              <p:val>
                                                <p:strVal val="#ppt_h"/>
                                              </p:val>
                                            </p:tav>
                                          </p:tavLst>
                                        </p:anim>
                                        <p:anim calcmode="lin" valueType="num">
                                          <p:cBhvr>
                                            <p:cTn id="21" dur="500" fill="hold"/>
                                            <p:tgtEl>
                                              <p:spTgt spid="10"/>
                                            </p:tgtEl>
                                            <p:attrNameLst>
                                              <p:attrName>style.rotation</p:attrName>
                                            </p:attrNameLst>
                                          </p:cBhvr>
                                          <p:tavLst>
                                            <p:tav tm="0">
                                              <p:val>
                                                <p:fltVal val="360"/>
                                              </p:val>
                                            </p:tav>
                                            <p:tav tm="100000">
                                              <p:val>
                                                <p:fltVal val="0"/>
                                              </p:val>
                                            </p:tav>
                                          </p:tavLst>
                                        </p:anim>
                                        <p:animEffect transition="in" filter="fade">
                                          <p:cBhvr>
                                            <p:cTn id="22" dur="500"/>
                                            <p:tgtEl>
                                              <p:spTgt spid="10"/>
                                            </p:tgtEl>
                                          </p:cBhvr>
                                        </p:animEffect>
                                      </p:childTnLst>
                                    </p:cTn>
                                  </p:par>
                                  <p:par>
                                    <p:cTn id="23" presetID="49" presetClass="entr" presetSubtype="0" decel="10000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 calcmode="lin" valueType="num">
                                          <p:cBhvr>
                                            <p:cTn id="27" dur="500" fill="hold"/>
                                            <p:tgtEl>
                                              <p:spTgt spid="15"/>
                                            </p:tgtEl>
                                            <p:attrNameLst>
                                              <p:attrName>style.rotation</p:attrName>
                                            </p:attrNameLst>
                                          </p:cBhvr>
                                          <p:tavLst>
                                            <p:tav tm="0">
                                              <p:val>
                                                <p:fltVal val="360"/>
                                              </p:val>
                                            </p:tav>
                                            <p:tav tm="100000">
                                              <p:val>
                                                <p:fltVal val="0"/>
                                              </p:val>
                                            </p:tav>
                                          </p:tavLst>
                                        </p:anim>
                                        <p:animEffect transition="in" filter="fade">
                                          <p:cBhvr>
                                            <p:cTn id="28" dur="500"/>
                                            <p:tgtEl>
                                              <p:spTgt spid="15"/>
                                            </p:tgtEl>
                                          </p:cBhvr>
                                        </p:animEffect>
                                      </p:childTnLst>
                                    </p:cTn>
                                  </p:par>
                                  <p:par>
                                    <p:cTn id="29" presetID="49" presetClass="entr" presetSubtype="0" decel="10000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p:cTn id="31" dur="500" fill="hold"/>
                                            <p:tgtEl>
                                              <p:spTgt spid="19"/>
                                            </p:tgtEl>
                                            <p:attrNameLst>
                                              <p:attrName>ppt_w</p:attrName>
                                            </p:attrNameLst>
                                          </p:cBhvr>
                                          <p:tavLst>
                                            <p:tav tm="0">
                                              <p:val>
                                                <p:fltVal val="0"/>
                                              </p:val>
                                            </p:tav>
                                            <p:tav tm="100000">
                                              <p:val>
                                                <p:strVal val="#ppt_w"/>
                                              </p:val>
                                            </p:tav>
                                          </p:tavLst>
                                        </p:anim>
                                        <p:anim calcmode="lin" valueType="num">
                                          <p:cBhvr>
                                            <p:cTn id="32" dur="500" fill="hold"/>
                                            <p:tgtEl>
                                              <p:spTgt spid="19"/>
                                            </p:tgtEl>
                                            <p:attrNameLst>
                                              <p:attrName>ppt_h</p:attrName>
                                            </p:attrNameLst>
                                          </p:cBhvr>
                                          <p:tavLst>
                                            <p:tav tm="0">
                                              <p:val>
                                                <p:fltVal val="0"/>
                                              </p:val>
                                            </p:tav>
                                            <p:tav tm="100000">
                                              <p:val>
                                                <p:strVal val="#ppt_h"/>
                                              </p:val>
                                            </p:tav>
                                          </p:tavLst>
                                        </p:anim>
                                        <p:anim calcmode="lin" valueType="num">
                                          <p:cBhvr>
                                            <p:cTn id="33" dur="500" fill="hold"/>
                                            <p:tgtEl>
                                              <p:spTgt spid="19"/>
                                            </p:tgtEl>
                                            <p:attrNameLst>
                                              <p:attrName>style.rotation</p:attrName>
                                            </p:attrNameLst>
                                          </p:cBhvr>
                                          <p:tavLst>
                                            <p:tav tm="0">
                                              <p:val>
                                                <p:fltVal val="360"/>
                                              </p:val>
                                            </p:tav>
                                            <p:tav tm="100000">
                                              <p:val>
                                                <p:fltVal val="0"/>
                                              </p:val>
                                            </p:tav>
                                          </p:tavLst>
                                        </p:anim>
                                        <p:animEffect transition="in" filter="fade">
                                          <p:cBhvr>
                                            <p:cTn id="34" dur="500"/>
                                            <p:tgtEl>
                                              <p:spTgt spid="19"/>
                                            </p:tgtEl>
                                          </p:cBhvr>
                                        </p:animEffect>
                                      </p:childTnLst>
                                    </p:cTn>
                                  </p:par>
                                  <p:par>
                                    <p:cTn id="35" presetID="49" presetClass="entr" presetSubtype="0" decel="100000"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anim calcmode="lin" valueType="num">
                                          <p:cBhvr>
                                            <p:cTn id="37" dur="500" fill="hold"/>
                                            <p:tgtEl>
                                              <p:spTgt spid="23"/>
                                            </p:tgtEl>
                                            <p:attrNameLst>
                                              <p:attrName>ppt_w</p:attrName>
                                            </p:attrNameLst>
                                          </p:cBhvr>
                                          <p:tavLst>
                                            <p:tav tm="0">
                                              <p:val>
                                                <p:fltVal val="0"/>
                                              </p:val>
                                            </p:tav>
                                            <p:tav tm="100000">
                                              <p:val>
                                                <p:strVal val="#ppt_w"/>
                                              </p:val>
                                            </p:tav>
                                          </p:tavLst>
                                        </p:anim>
                                        <p:anim calcmode="lin" valueType="num">
                                          <p:cBhvr>
                                            <p:cTn id="38" dur="500" fill="hold"/>
                                            <p:tgtEl>
                                              <p:spTgt spid="23"/>
                                            </p:tgtEl>
                                            <p:attrNameLst>
                                              <p:attrName>ppt_h</p:attrName>
                                            </p:attrNameLst>
                                          </p:cBhvr>
                                          <p:tavLst>
                                            <p:tav tm="0">
                                              <p:val>
                                                <p:fltVal val="0"/>
                                              </p:val>
                                            </p:tav>
                                            <p:tav tm="100000">
                                              <p:val>
                                                <p:strVal val="#ppt_h"/>
                                              </p:val>
                                            </p:tav>
                                          </p:tavLst>
                                        </p:anim>
                                        <p:anim calcmode="lin" valueType="num">
                                          <p:cBhvr>
                                            <p:cTn id="39" dur="500" fill="hold"/>
                                            <p:tgtEl>
                                              <p:spTgt spid="23"/>
                                            </p:tgtEl>
                                            <p:attrNameLst>
                                              <p:attrName>style.rotation</p:attrName>
                                            </p:attrNameLst>
                                          </p:cBhvr>
                                          <p:tavLst>
                                            <p:tav tm="0">
                                              <p:val>
                                                <p:fltVal val="360"/>
                                              </p:val>
                                            </p:tav>
                                            <p:tav tm="100000">
                                              <p:val>
                                                <p:fltVal val="0"/>
                                              </p:val>
                                            </p:tav>
                                          </p:tavLst>
                                        </p:anim>
                                        <p:animEffect transition="in" filter="fade">
                                          <p:cBhvr>
                                            <p:cTn id="40" dur="500"/>
                                            <p:tgtEl>
                                              <p:spTgt spid="23"/>
                                            </p:tgtEl>
                                          </p:cBhvr>
                                        </p:animEffect>
                                      </p:childTnLst>
                                    </p:cTn>
                                  </p:par>
                                </p:childTnLst>
                              </p:cTn>
                            </p:par>
                            <p:par>
                              <p:cTn id="41" fill="hold">
                                <p:stCondLst>
                                  <p:cond delay="2000"/>
                                </p:stCondLst>
                                <p:childTnLst>
                                  <p:par>
                                    <p:cTn id="42" presetID="49" presetClass="entr" presetSubtype="0" decel="100000" fill="hold" grpId="0" nodeType="afterEffect">
                                      <p:stCondLst>
                                        <p:cond delay="0"/>
                                      </p:stCondLst>
                                      <p:childTnLst>
                                        <p:set>
                                          <p:cBhvr>
                                            <p:cTn id="43" dur="1" fill="hold">
                                              <p:stCondLst>
                                                <p:cond delay="0"/>
                                              </p:stCondLst>
                                            </p:cTn>
                                            <p:tgtEl>
                                              <p:spTgt spid="28"/>
                                            </p:tgtEl>
                                            <p:attrNameLst>
                                              <p:attrName>style.visibility</p:attrName>
                                            </p:attrNameLst>
                                          </p:cBhvr>
                                          <p:to>
                                            <p:strVal val="visible"/>
                                          </p:to>
                                        </p:set>
                                        <p:anim calcmode="lin" valueType="num">
                                          <p:cBhvr>
                                            <p:cTn id="44" dur="500" fill="hold"/>
                                            <p:tgtEl>
                                              <p:spTgt spid="28"/>
                                            </p:tgtEl>
                                            <p:attrNameLst>
                                              <p:attrName>ppt_w</p:attrName>
                                            </p:attrNameLst>
                                          </p:cBhvr>
                                          <p:tavLst>
                                            <p:tav tm="0">
                                              <p:val>
                                                <p:fltVal val="0"/>
                                              </p:val>
                                            </p:tav>
                                            <p:tav tm="100000">
                                              <p:val>
                                                <p:strVal val="#ppt_w"/>
                                              </p:val>
                                            </p:tav>
                                          </p:tavLst>
                                        </p:anim>
                                        <p:anim calcmode="lin" valueType="num">
                                          <p:cBhvr>
                                            <p:cTn id="45" dur="500" fill="hold"/>
                                            <p:tgtEl>
                                              <p:spTgt spid="28"/>
                                            </p:tgtEl>
                                            <p:attrNameLst>
                                              <p:attrName>ppt_h</p:attrName>
                                            </p:attrNameLst>
                                          </p:cBhvr>
                                          <p:tavLst>
                                            <p:tav tm="0">
                                              <p:val>
                                                <p:fltVal val="0"/>
                                              </p:val>
                                            </p:tav>
                                            <p:tav tm="100000">
                                              <p:val>
                                                <p:strVal val="#ppt_h"/>
                                              </p:val>
                                            </p:tav>
                                          </p:tavLst>
                                        </p:anim>
                                        <p:anim calcmode="lin" valueType="num">
                                          <p:cBhvr>
                                            <p:cTn id="46" dur="500" fill="hold"/>
                                            <p:tgtEl>
                                              <p:spTgt spid="28"/>
                                            </p:tgtEl>
                                            <p:attrNameLst>
                                              <p:attrName>style.rotation</p:attrName>
                                            </p:attrNameLst>
                                          </p:cBhvr>
                                          <p:tavLst>
                                            <p:tav tm="0">
                                              <p:val>
                                                <p:fltVal val="360"/>
                                              </p:val>
                                            </p:tav>
                                            <p:tav tm="100000">
                                              <p:val>
                                                <p:fltVal val="0"/>
                                              </p:val>
                                            </p:tav>
                                          </p:tavLst>
                                        </p:anim>
                                        <p:animEffect transition="in" filter="fade">
                                          <p:cBhvr>
                                            <p:cTn id="47" dur="500"/>
                                            <p:tgtEl>
                                              <p:spTgt spid="28"/>
                                            </p:tgtEl>
                                          </p:cBhvr>
                                        </p:animEffect>
                                      </p:childTnLst>
                                    </p:cTn>
                                  </p:par>
                                  <p:par>
                                    <p:cTn id="48" presetID="2" presetClass="entr" presetSubtype="8" fill="hold" nodeType="withEffect" p14:presetBounceEnd="44000">
                                      <p:stCondLst>
                                        <p:cond delay="0"/>
                                      </p:stCondLst>
                                      <p:childTnLst>
                                        <p:set>
                                          <p:cBhvr>
                                            <p:cTn id="49" dur="1" fill="hold">
                                              <p:stCondLst>
                                                <p:cond delay="0"/>
                                              </p:stCondLst>
                                            </p:cTn>
                                            <p:tgtEl>
                                              <p:spTgt spid="30"/>
                                            </p:tgtEl>
                                            <p:attrNameLst>
                                              <p:attrName>style.visibility</p:attrName>
                                            </p:attrNameLst>
                                          </p:cBhvr>
                                          <p:to>
                                            <p:strVal val="visible"/>
                                          </p:to>
                                        </p:set>
                                        <p:anim calcmode="lin" valueType="num" p14:bounceEnd="44000">
                                          <p:cBhvr additive="base">
                                            <p:cTn id="50" dur="1000" fill="hold"/>
                                            <p:tgtEl>
                                              <p:spTgt spid="30"/>
                                            </p:tgtEl>
                                            <p:attrNameLst>
                                              <p:attrName>ppt_x</p:attrName>
                                            </p:attrNameLst>
                                          </p:cBhvr>
                                          <p:tavLst>
                                            <p:tav tm="0">
                                              <p:val>
                                                <p:strVal val="0-#ppt_w/2"/>
                                              </p:val>
                                            </p:tav>
                                            <p:tav tm="100000">
                                              <p:val>
                                                <p:strVal val="#ppt_x"/>
                                              </p:val>
                                            </p:tav>
                                          </p:tavLst>
                                        </p:anim>
                                        <p:anim calcmode="lin" valueType="num" p14:bounceEnd="44000">
                                          <p:cBhvr additive="base">
                                            <p:cTn id="51" dur="1000" fill="hold"/>
                                            <p:tgtEl>
                                              <p:spTgt spid="30"/>
                                            </p:tgtEl>
                                            <p:attrNameLst>
                                              <p:attrName>ppt_y</p:attrName>
                                            </p:attrNameLst>
                                          </p:cBhvr>
                                          <p:tavLst>
                                            <p:tav tm="0">
                                              <p:val>
                                                <p:strVal val="#ppt_y"/>
                                              </p:val>
                                            </p:tav>
                                            <p:tav tm="100000">
                                              <p:val>
                                                <p:strVal val="#ppt_y"/>
                                              </p:val>
                                            </p:tav>
                                          </p:tavLst>
                                        </p:anim>
                                      </p:childTnLst>
                                    </p:cTn>
                                  </p:par>
                                </p:childTnLst>
                              </p:cTn>
                            </p:par>
                            <p:par>
                              <p:cTn id="52" fill="hold">
                                <p:stCondLst>
                                  <p:cond delay="3000"/>
                                </p:stCondLst>
                                <p:childTnLst>
                                  <p:par>
                                    <p:cTn id="53" presetID="49" presetClass="entr" presetSubtype="0" decel="100000" fill="hold" grpId="0" nodeType="afterEffect">
                                      <p:stCondLst>
                                        <p:cond delay="0"/>
                                      </p:stCondLst>
                                      <p:childTnLst>
                                        <p:set>
                                          <p:cBhvr>
                                            <p:cTn id="54" dur="1" fill="hold">
                                              <p:stCondLst>
                                                <p:cond delay="0"/>
                                              </p:stCondLst>
                                            </p:cTn>
                                            <p:tgtEl>
                                              <p:spTgt spid="26"/>
                                            </p:tgtEl>
                                            <p:attrNameLst>
                                              <p:attrName>style.visibility</p:attrName>
                                            </p:attrNameLst>
                                          </p:cBhvr>
                                          <p:to>
                                            <p:strVal val="visible"/>
                                          </p:to>
                                        </p:set>
                                        <p:anim calcmode="lin" valueType="num">
                                          <p:cBhvr>
                                            <p:cTn id="55" dur="500" fill="hold"/>
                                            <p:tgtEl>
                                              <p:spTgt spid="26"/>
                                            </p:tgtEl>
                                            <p:attrNameLst>
                                              <p:attrName>ppt_w</p:attrName>
                                            </p:attrNameLst>
                                          </p:cBhvr>
                                          <p:tavLst>
                                            <p:tav tm="0">
                                              <p:val>
                                                <p:fltVal val="0"/>
                                              </p:val>
                                            </p:tav>
                                            <p:tav tm="100000">
                                              <p:val>
                                                <p:strVal val="#ppt_w"/>
                                              </p:val>
                                            </p:tav>
                                          </p:tavLst>
                                        </p:anim>
                                        <p:anim calcmode="lin" valueType="num">
                                          <p:cBhvr>
                                            <p:cTn id="56" dur="500" fill="hold"/>
                                            <p:tgtEl>
                                              <p:spTgt spid="26"/>
                                            </p:tgtEl>
                                            <p:attrNameLst>
                                              <p:attrName>ppt_h</p:attrName>
                                            </p:attrNameLst>
                                          </p:cBhvr>
                                          <p:tavLst>
                                            <p:tav tm="0">
                                              <p:val>
                                                <p:fltVal val="0"/>
                                              </p:val>
                                            </p:tav>
                                            <p:tav tm="100000">
                                              <p:val>
                                                <p:strVal val="#ppt_h"/>
                                              </p:val>
                                            </p:tav>
                                          </p:tavLst>
                                        </p:anim>
                                        <p:anim calcmode="lin" valueType="num">
                                          <p:cBhvr>
                                            <p:cTn id="57" dur="500" fill="hold"/>
                                            <p:tgtEl>
                                              <p:spTgt spid="26"/>
                                            </p:tgtEl>
                                            <p:attrNameLst>
                                              <p:attrName>style.rotation</p:attrName>
                                            </p:attrNameLst>
                                          </p:cBhvr>
                                          <p:tavLst>
                                            <p:tav tm="0">
                                              <p:val>
                                                <p:fltVal val="360"/>
                                              </p:val>
                                            </p:tav>
                                            <p:tav tm="100000">
                                              <p:val>
                                                <p:fltVal val="0"/>
                                              </p:val>
                                            </p:tav>
                                          </p:tavLst>
                                        </p:anim>
                                        <p:animEffect transition="in" filter="fade">
                                          <p:cBhvr>
                                            <p:cTn id="58" dur="500"/>
                                            <p:tgtEl>
                                              <p:spTgt spid="26"/>
                                            </p:tgtEl>
                                          </p:cBhvr>
                                        </p:animEffect>
                                      </p:childTnLst>
                                    </p:cTn>
                                  </p:par>
                                  <p:par>
                                    <p:cTn id="59" presetID="2" presetClass="entr" presetSubtype="2" fill="hold" nodeType="withEffect" p14:presetBounceEnd="44000">
                                      <p:stCondLst>
                                        <p:cond delay="0"/>
                                      </p:stCondLst>
                                      <p:childTnLst>
                                        <p:set>
                                          <p:cBhvr>
                                            <p:cTn id="60" dur="1" fill="hold">
                                              <p:stCondLst>
                                                <p:cond delay="0"/>
                                              </p:stCondLst>
                                            </p:cTn>
                                            <p:tgtEl>
                                              <p:spTgt spid="33"/>
                                            </p:tgtEl>
                                            <p:attrNameLst>
                                              <p:attrName>style.visibility</p:attrName>
                                            </p:attrNameLst>
                                          </p:cBhvr>
                                          <p:to>
                                            <p:strVal val="visible"/>
                                          </p:to>
                                        </p:set>
                                        <p:anim calcmode="lin" valueType="num" p14:bounceEnd="44000">
                                          <p:cBhvr additive="base">
                                            <p:cTn id="61" dur="1000" fill="hold"/>
                                            <p:tgtEl>
                                              <p:spTgt spid="33"/>
                                            </p:tgtEl>
                                            <p:attrNameLst>
                                              <p:attrName>ppt_x</p:attrName>
                                            </p:attrNameLst>
                                          </p:cBhvr>
                                          <p:tavLst>
                                            <p:tav tm="0">
                                              <p:val>
                                                <p:strVal val="1+#ppt_w/2"/>
                                              </p:val>
                                            </p:tav>
                                            <p:tav tm="100000">
                                              <p:val>
                                                <p:strVal val="#ppt_x"/>
                                              </p:val>
                                            </p:tav>
                                          </p:tavLst>
                                        </p:anim>
                                        <p:anim calcmode="lin" valueType="num" p14:bounceEnd="44000">
                                          <p:cBhvr additive="base">
                                            <p:cTn id="62" dur="1000" fill="hold"/>
                                            <p:tgtEl>
                                              <p:spTgt spid="33"/>
                                            </p:tgtEl>
                                            <p:attrNameLst>
                                              <p:attrName>ppt_y</p:attrName>
                                            </p:attrNameLst>
                                          </p:cBhvr>
                                          <p:tavLst>
                                            <p:tav tm="0">
                                              <p:val>
                                                <p:strVal val="#ppt_y"/>
                                              </p:val>
                                            </p:tav>
                                            <p:tav tm="100000">
                                              <p:val>
                                                <p:strVal val="#ppt_y"/>
                                              </p:val>
                                            </p:tav>
                                          </p:tavLst>
                                        </p:anim>
                                      </p:childTnLst>
                                    </p:cTn>
                                  </p:par>
                                </p:childTnLst>
                              </p:cTn>
                            </p:par>
                            <p:par>
                              <p:cTn id="63" fill="hold">
                                <p:stCondLst>
                                  <p:cond delay="4000"/>
                                </p:stCondLst>
                                <p:childTnLst>
                                  <p:par>
                                    <p:cTn id="64" presetID="49" presetClass="entr" presetSubtype="0" decel="100000" fill="hold" grpId="0" nodeType="afterEffect">
                                      <p:stCondLst>
                                        <p:cond delay="0"/>
                                      </p:stCondLst>
                                      <p:childTnLst>
                                        <p:set>
                                          <p:cBhvr>
                                            <p:cTn id="65" dur="1" fill="hold">
                                              <p:stCondLst>
                                                <p:cond delay="0"/>
                                              </p:stCondLst>
                                            </p:cTn>
                                            <p:tgtEl>
                                              <p:spTgt spid="29"/>
                                            </p:tgtEl>
                                            <p:attrNameLst>
                                              <p:attrName>style.visibility</p:attrName>
                                            </p:attrNameLst>
                                          </p:cBhvr>
                                          <p:to>
                                            <p:strVal val="visible"/>
                                          </p:to>
                                        </p:set>
                                        <p:anim calcmode="lin" valueType="num">
                                          <p:cBhvr>
                                            <p:cTn id="66" dur="500" fill="hold"/>
                                            <p:tgtEl>
                                              <p:spTgt spid="29"/>
                                            </p:tgtEl>
                                            <p:attrNameLst>
                                              <p:attrName>ppt_w</p:attrName>
                                            </p:attrNameLst>
                                          </p:cBhvr>
                                          <p:tavLst>
                                            <p:tav tm="0">
                                              <p:val>
                                                <p:fltVal val="0"/>
                                              </p:val>
                                            </p:tav>
                                            <p:tav tm="100000">
                                              <p:val>
                                                <p:strVal val="#ppt_w"/>
                                              </p:val>
                                            </p:tav>
                                          </p:tavLst>
                                        </p:anim>
                                        <p:anim calcmode="lin" valueType="num">
                                          <p:cBhvr>
                                            <p:cTn id="67" dur="500" fill="hold"/>
                                            <p:tgtEl>
                                              <p:spTgt spid="29"/>
                                            </p:tgtEl>
                                            <p:attrNameLst>
                                              <p:attrName>ppt_h</p:attrName>
                                            </p:attrNameLst>
                                          </p:cBhvr>
                                          <p:tavLst>
                                            <p:tav tm="0">
                                              <p:val>
                                                <p:fltVal val="0"/>
                                              </p:val>
                                            </p:tav>
                                            <p:tav tm="100000">
                                              <p:val>
                                                <p:strVal val="#ppt_h"/>
                                              </p:val>
                                            </p:tav>
                                          </p:tavLst>
                                        </p:anim>
                                        <p:anim calcmode="lin" valueType="num">
                                          <p:cBhvr>
                                            <p:cTn id="68" dur="500" fill="hold"/>
                                            <p:tgtEl>
                                              <p:spTgt spid="29"/>
                                            </p:tgtEl>
                                            <p:attrNameLst>
                                              <p:attrName>style.rotation</p:attrName>
                                            </p:attrNameLst>
                                          </p:cBhvr>
                                          <p:tavLst>
                                            <p:tav tm="0">
                                              <p:val>
                                                <p:fltVal val="360"/>
                                              </p:val>
                                            </p:tav>
                                            <p:tav tm="100000">
                                              <p:val>
                                                <p:fltVal val="0"/>
                                              </p:val>
                                            </p:tav>
                                          </p:tavLst>
                                        </p:anim>
                                        <p:animEffect transition="in" filter="fade">
                                          <p:cBhvr>
                                            <p:cTn id="69" dur="500"/>
                                            <p:tgtEl>
                                              <p:spTgt spid="29"/>
                                            </p:tgtEl>
                                          </p:cBhvr>
                                        </p:animEffect>
                                      </p:childTnLst>
                                    </p:cTn>
                                  </p:par>
                                  <p:par>
                                    <p:cTn id="70" presetID="2" presetClass="entr" presetSubtype="8" fill="hold" nodeType="withEffect" p14:presetBounceEnd="44000">
                                      <p:stCondLst>
                                        <p:cond delay="0"/>
                                      </p:stCondLst>
                                      <p:childTnLst>
                                        <p:set>
                                          <p:cBhvr>
                                            <p:cTn id="71" dur="1" fill="hold">
                                              <p:stCondLst>
                                                <p:cond delay="0"/>
                                              </p:stCondLst>
                                            </p:cTn>
                                            <p:tgtEl>
                                              <p:spTgt spid="36"/>
                                            </p:tgtEl>
                                            <p:attrNameLst>
                                              <p:attrName>style.visibility</p:attrName>
                                            </p:attrNameLst>
                                          </p:cBhvr>
                                          <p:to>
                                            <p:strVal val="visible"/>
                                          </p:to>
                                        </p:set>
                                        <p:anim calcmode="lin" valueType="num" p14:bounceEnd="44000">
                                          <p:cBhvr additive="base">
                                            <p:cTn id="72" dur="1000" fill="hold"/>
                                            <p:tgtEl>
                                              <p:spTgt spid="36"/>
                                            </p:tgtEl>
                                            <p:attrNameLst>
                                              <p:attrName>ppt_x</p:attrName>
                                            </p:attrNameLst>
                                          </p:cBhvr>
                                          <p:tavLst>
                                            <p:tav tm="0">
                                              <p:val>
                                                <p:strVal val="0-#ppt_w/2"/>
                                              </p:val>
                                            </p:tav>
                                            <p:tav tm="100000">
                                              <p:val>
                                                <p:strVal val="#ppt_x"/>
                                              </p:val>
                                            </p:tav>
                                          </p:tavLst>
                                        </p:anim>
                                        <p:anim calcmode="lin" valueType="num" p14:bounceEnd="44000">
                                          <p:cBhvr additive="base">
                                            <p:cTn id="73" dur="1000" fill="hold"/>
                                            <p:tgtEl>
                                              <p:spTgt spid="36"/>
                                            </p:tgtEl>
                                            <p:attrNameLst>
                                              <p:attrName>ppt_y</p:attrName>
                                            </p:attrNameLst>
                                          </p:cBhvr>
                                          <p:tavLst>
                                            <p:tav tm="0">
                                              <p:val>
                                                <p:strVal val="#ppt_y"/>
                                              </p:val>
                                            </p:tav>
                                            <p:tav tm="100000">
                                              <p:val>
                                                <p:strVal val="#ppt_y"/>
                                              </p:val>
                                            </p:tav>
                                          </p:tavLst>
                                        </p:anim>
                                      </p:childTnLst>
                                    </p:cTn>
                                  </p:par>
                                </p:childTnLst>
                              </p:cTn>
                            </p:par>
                            <p:par>
                              <p:cTn id="74" fill="hold">
                                <p:stCondLst>
                                  <p:cond delay="5000"/>
                                </p:stCondLst>
                                <p:childTnLst>
                                  <p:par>
                                    <p:cTn id="75" presetID="49" presetClass="entr" presetSubtype="0" decel="100000" fill="hold" grpId="0" nodeType="afterEffect">
                                      <p:stCondLst>
                                        <p:cond delay="0"/>
                                      </p:stCondLst>
                                      <p:childTnLst>
                                        <p:set>
                                          <p:cBhvr>
                                            <p:cTn id="76" dur="1" fill="hold">
                                              <p:stCondLst>
                                                <p:cond delay="0"/>
                                              </p:stCondLst>
                                            </p:cTn>
                                            <p:tgtEl>
                                              <p:spTgt spid="27"/>
                                            </p:tgtEl>
                                            <p:attrNameLst>
                                              <p:attrName>style.visibility</p:attrName>
                                            </p:attrNameLst>
                                          </p:cBhvr>
                                          <p:to>
                                            <p:strVal val="visible"/>
                                          </p:to>
                                        </p:set>
                                        <p:anim calcmode="lin" valueType="num">
                                          <p:cBhvr>
                                            <p:cTn id="77" dur="500" fill="hold"/>
                                            <p:tgtEl>
                                              <p:spTgt spid="27"/>
                                            </p:tgtEl>
                                            <p:attrNameLst>
                                              <p:attrName>ppt_w</p:attrName>
                                            </p:attrNameLst>
                                          </p:cBhvr>
                                          <p:tavLst>
                                            <p:tav tm="0">
                                              <p:val>
                                                <p:fltVal val="0"/>
                                              </p:val>
                                            </p:tav>
                                            <p:tav tm="100000">
                                              <p:val>
                                                <p:strVal val="#ppt_w"/>
                                              </p:val>
                                            </p:tav>
                                          </p:tavLst>
                                        </p:anim>
                                        <p:anim calcmode="lin" valueType="num">
                                          <p:cBhvr>
                                            <p:cTn id="78" dur="500" fill="hold"/>
                                            <p:tgtEl>
                                              <p:spTgt spid="27"/>
                                            </p:tgtEl>
                                            <p:attrNameLst>
                                              <p:attrName>ppt_h</p:attrName>
                                            </p:attrNameLst>
                                          </p:cBhvr>
                                          <p:tavLst>
                                            <p:tav tm="0">
                                              <p:val>
                                                <p:fltVal val="0"/>
                                              </p:val>
                                            </p:tav>
                                            <p:tav tm="100000">
                                              <p:val>
                                                <p:strVal val="#ppt_h"/>
                                              </p:val>
                                            </p:tav>
                                          </p:tavLst>
                                        </p:anim>
                                        <p:anim calcmode="lin" valueType="num">
                                          <p:cBhvr>
                                            <p:cTn id="79" dur="500" fill="hold"/>
                                            <p:tgtEl>
                                              <p:spTgt spid="27"/>
                                            </p:tgtEl>
                                            <p:attrNameLst>
                                              <p:attrName>style.rotation</p:attrName>
                                            </p:attrNameLst>
                                          </p:cBhvr>
                                          <p:tavLst>
                                            <p:tav tm="0">
                                              <p:val>
                                                <p:fltVal val="360"/>
                                              </p:val>
                                            </p:tav>
                                            <p:tav tm="100000">
                                              <p:val>
                                                <p:fltVal val="0"/>
                                              </p:val>
                                            </p:tav>
                                          </p:tavLst>
                                        </p:anim>
                                        <p:animEffect transition="in" filter="fade">
                                          <p:cBhvr>
                                            <p:cTn id="80" dur="500"/>
                                            <p:tgtEl>
                                              <p:spTgt spid="27"/>
                                            </p:tgtEl>
                                          </p:cBhvr>
                                        </p:animEffect>
                                      </p:childTnLst>
                                    </p:cTn>
                                  </p:par>
                                  <p:par>
                                    <p:cTn id="81" presetID="2" presetClass="entr" presetSubtype="2" fill="hold" nodeType="withEffect" p14:presetBounceEnd="44000">
                                      <p:stCondLst>
                                        <p:cond delay="0"/>
                                      </p:stCondLst>
                                      <p:childTnLst>
                                        <p:set>
                                          <p:cBhvr>
                                            <p:cTn id="82" dur="1" fill="hold">
                                              <p:stCondLst>
                                                <p:cond delay="0"/>
                                              </p:stCondLst>
                                            </p:cTn>
                                            <p:tgtEl>
                                              <p:spTgt spid="39"/>
                                            </p:tgtEl>
                                            <p:attrNameLst>
                                              <p:attrName>style.visibility</p:attrName>
                                            </p:attrNameLst>
                                          </p:cBhvr>
                                          <p:to>
                                            <p:strVal val="visible"/>
                                          </p:to>
                                        </p:set>
                                        <p:anim calcmode="lin" valueType="num" p14:bounceEnd="44000">
                                          <p:cBhvr additive="base">
                                            <p:cTn id="83" dur="1000" fill="hold"/>
                                            <p:tgtEl>
                                              <p:spTgt spid="39"/>
                                            </p:tgtEl>
                                            <p:attrNameLst>
                                              <p:attrName>ppt_x</p:attrName>
                                            </p:attrNameLst>
                                          </p:cBhvr>
                                          <p:tavLst>
                                            <p:tav tm="0">
                                              <p:val>
                                                <p:strVal val="1+#ppt_w/2"/>
                                              </p:val>
                                            </p:tav>
                                            <p:tav tm="100000">
                                              <p:val>
                                                <p:strVal val="#ppt_x"/>
                                              </p:val>
                                            </p:tav>
                                          </p:tavLst>
                                        </p:anim>
                                        <p:anim calcmode="lin" valueType="num" p14:bounceEnd="44000">
                                          <p:cBhvr additive="base">
                                            <p:cTn id="84" dur="1000" fill="hold"/>
                                            <p:tgtEl>
                                              <p:spTgt spid="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6" grpId="0" animBg="1"/>
          <p:bldP spid="27" grpId="0" animBg="1"/>
          <p:bldP spid="28" grpId="0" animBg="1"/>
          <p:bldP spid="29"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750" fill="hold"/>
                                            <p:tgtEl>
                                              <p:spTgt spid="2"/>
                                            </p:tgtEl>
                                            <p:attrNameLst>
                                              <p:attrName>ppt_w</p:attrName>
                                            </p:attrNameLst>
                                          </p:cBhvr>
                                          <p:tavLst>
                                            <p:tav tm="0">
                                              <p:val>
                                                <p:fltVal val="0"/>
                                              </p:val>
                                            </p:tav>
                                            <p:tav tm="100000">
                                              <p:val>
                                                <p:strVal val="#ppt_w"/>
                                              </p:val>
                                            </p:tav>
                                          </p:tavLst>
                                        </p:anim>
                                        <p:anim calcmode="lin" valueType="num">
                                          <p:cBhvr>
                                            <p:cTn id="8" dur="750" fill="hold"/>
                                            <p:tgtEl>
                                              <p:spTgt spid="2"/>
                                            </p:tgtEl>
                                            <p:attrNameLst>
                                              <p:attrName>ppt_h</p:attrName>
                                            </p:attrNameLst>
                                          </p:cBhvr>
                                          <p:tavLst>
                                            <p:tav tm="0">
                                              <p:val>
                                                <p:fltVal val="0"/>
                                              </p:val>
                                            </p:tav>
                                            <p:tav tm="100000">
                                              <p:val>
                                                <p:strVal val="#ppt_h"/>
                                              </p:val>
                                            </p:tav>
                                          </p:tavLst>
                                        </p:anim>
                                        <p:animEffect transition="in" filter="fade">
                                          <p:cBhvr>
                                            <p:cTn id="9" dur="750"/>
                                            <p:tgtEl>
                                              <p:spTgt spid="2"/>
                                            </p:tgtEl>
                                          </p:cBhvr>
                                        </p:animEffect>
                                      </p:childTnLst>
                                    </p:cTn>
                                  </p:par>
                                </p:childTnLst>
                              </p:cTn>
                            </p:par>
                            <p:par>
                              <p:cTn id="10" fill="hold">
                                <p:stCondLst>
                                  <p:cond delay="750"/>
                                </p:stCondLst>
                                <p:childTnLst>
                                  <p:par>
                                    <p:cTn id="11" presetID="53" presetClass="entr" presetSubtype="16" fill="hold" grpId="0" nodeType="afterEffect">
                                      <p:stCondLst>
                                        <p:cond delay="0"/>
                                      </p:stCondLst>
                                      <p:iterate type="lt">
                                        <p:tmPct val="10000"/>
                                      </p:iterate>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animEffect transition="in" filter="fade">
                                          <p:cBhvr>
                                            <p:cTn id="15" dur="500"/>
                                            <p:tgtEl>
                                              <p:spTgt spid="9"/>
                                            </p:tgtEl>
                                          </p:cBhvr>
                                        </p:animEffect>
                                      </p:childTnLst>
                                    </p:cTn>
                                  </p:par>
                                </p:childTnLst>
                              </p:cTn>
                            </p:par>
                            <p:par>
                              <p:cTn id="16" fill="hold">
                                <p:stCondLst>
                                  <p:cond delay="1500"/>
                                </p:stCondLst>
                                <p:childTnLst>
                                  <p:par>
                                    <p:cTn id="17" presetID="49" presetClass="entr" presetSubtype="0" decel="100000"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500" fill="hold"/>
                                            <p:tgtEl>
                                              <p:spTgt spid="10"/>
                                            </p:tgtEl>
                                            <p:attrNameLst>
                                              <p:attrName>ppt_w</p:attrName>
                                            </p:attrNameLst>
                                          </p:cBhvr>
                                          <p:tavLst>
                                            <p:tav tm="0">
                                              <p:val>
                                                <p:fltVal val="0"/>
                                              </p:val>
                                            </p:tav>
                                            <p:tav tm="100000">
                                              <p:val>
                                                <p:strVal val="#ppt_w"/>
                                              </p:val>
                                            </p:tav>
                                          </p:tavLst>
                                        </p:anim>
                                        <p:anim calcmode="lin" valueType="num">
                                          <p:cBhvr>
                                            <p:cTn id="20" dur="500" fill="hold"/>
                                            <p:tgtEl>
                                              <p:spTgt spid="10"/>
                                            </p:tgtEl>
                                            <p:attrNameLst>
                                              <p:attrName>ppt_h</p:attrName>
                                            </p:attrNameLst>
                                          </p:cBhvr>
                                          <p:tavLst>
                                            <p:tav tm="0">
                                              <p:val>
                                                <p:fltVal val="0"/>
                                              </p:val>
                                            </p:tav>
                                            <p:tav tm="100000">
                                              <p:val>
                                                <p:strVal val="#ppt_h"/>
                                              </p:val>
                                            </p:tav>
                                          </p:tavLst>
                                        </p:anim>
                                        <p:anim calcmode="lin" valueType="num">
                                          <p:cBhvr>
                                            <p:cTn id="21" dur="500" fill="hold"/>
                                            <p:tgtEl>
                                              <p:spTgt spid="10"/>
                                            </p:tgtEl>
                                            <p:attrNameLst>
                                              <p:attrName>style.rotation</p:attrName>
                                            </p:attrNameLst>
                                          </p:cBhvr>
                                          <p:tavLst>
                                            <p:tav tm="0">
                                              <p:val>
                                                <p:fltVal val="360"/>
                                              </p:val>
                                            </p:tav>
                                            <p:tav tm="100000">
                                              <p:val>
                                                <p:fltVal val="0"/>
                                              </p:val>
                                            </p:tav>
                                          </p:tavLst>
                                        </p:anim>
                                        <p:animEffect transition="in" filter="fade">
                                          <p:cBhvr>
                                            <p:cTn id="22" dur="500"/>
                                            <p:tgtEl>
                                              <p:spTgt spid="10"/>
                                            </p:tgtEl>
                                          </p:cBhvr>
                                        </p:animEffect>
                                      </p:childTnLst>
                                    </p:cTn>
                                  </p:par>
                                  <p:par>
                                    <p:cTn id="23" presetID="49" presetClass="entr" presetSubtype="0" decel="10000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 calcmode="lin" valueType="num">
                                          <p:cBhvr>
                                            <p:cTn id="27" dur="500" fill="hold"/>
                                            <p:tgtEl>
                                              <p:spTgt spid="15"/>
                                            </p:tgtEl>
                                            <p:attrNameLst>
                                              <p:attrName>style.rotation</p:attrName>
                                            </p:attrNameLst>
                                          </p:cBhvr>
                                          <p:tavLst>
                                            <p:tav tm="0">
                                              <p:val>
                                                <p:fltVal val="360"/>
                                              </p:val>
                                            </p:tav>
                                            <p:tav tm="100000">
                                              <p:val>
                                                <p:fltVal val="0"/>
                                              </p:val>
                                            </p:tav>
                                          </p:tavLst>
                                        </p:anim>
                                        <p:animEffect transition="in" filter="fade">
                                          <p:cBhvr>
                                            <p:cTn id="28" dur="500"/>
                                            <p:tgtEl>
                                              <p:spTgt spid="15"/>
                                            </p:tgtEl>
                                          </p:cBhvr>
                                        </p:animEffect>
                                      </p:childTnLst>
                                    </p:cTn>
                                  </p:par>
                                  <p:par>
                                    <p:cTn id="29" presetID="49" presetClass="entr" presetSubtype="0" decel="10000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p:cTn id="31" dur="500" fill="hold"/>
                                            <p:tgtEl>
                                              <p:spTgt spid="19"/>
                                            </p:tgtEl>
                                            <p:attrNameLst>
                                              <p:attrName>ppt_w</p:attrName>
                                            </p:attrNameLst>
                                          </p:cBhvr>
                                          <p:tavLst>
                                            <p:tav tm="0">
                                              <p:val>
                                                <p:fltVal val="0"/>
                                              </p:val>
                                            </p:tav>
                                            <p:tav tm="100000">
                                              <p:val>
                                                <p:strVal val="#ppt_w"/>
                                              </p:val>
                                            </p:tav>
                                          </p:tavLst>
                                        </p:anim>
                                        <p:anim calcmode="lin" valueType="num">
                                          <p:cBhvr>
                                            <p:cTn id="32" dur="500" fill="hold"/>
                                            <p:tgtEl>
                                              <p:spTgt spid="19"/>
                                            </p:tgtEl>
                                            <p:attrNameLst>
                                              <p:attrName>ppt_h</p:attrName>
                                            </p:attrNameLst>
                                          </p:cBhvr>
                                          <p:tavLst>
                                            <p:tav tm="0">
                                              <p:val>
                                                <p:fltVal val="0"/>
                                              </p:val>
                                            </p:tav>
                                            <p:tav tm="100000">
                                              <p:val>
                                                <p:strVal val="#ppt_h"/>
                                              </p:val>
                                            </p:tav>
                                          </p:tavLst>
                                        </p:anim>
                                        <p:anim calcmode="lin" valueType="num">
                                          <p:cBhvr>
                                            <p:cTn id="33" dur="500" fill="hold"/>
                                            <p:tgtEl>
                                              <p:spTgt spid="19"/>
                                            </p:tgtEl>
                                            <p:attrNameLst>
                                              <p:attrName>style.rotation</p:attrName>
                                            </p:attrNameLst>
                                          </p:cBhvr>
                                          <p:tavLst>
                                            <p:tav tm="0">
                                              <p:val>
                                                <p:fltVal val="360"/>
                                              </p:val>
                                            </p:tav>
                                            <p:tav tm="100000">
                                              <p:val>
                                                <p:fltVal val="0"/>
                                              </p:val>
                                            </p:tav>
                                          </p:tavLst>
                                        </p:anim>
                                        <p:animEffect transition="in" filter="fade">
                                          <p:cBhvr>
                                            <p:cTn id="34" dur="500"/>
                                            <p:tgtEl>
                                              <p:spTgt spid="19"/>
                                            </p:tgtEl>
                                          </p:cBhvr>
                                        </p:animEffect>
                                      </p:childTnLst>
                                    </p:cTn>
                                  </p:par>
                                  <p:par>
                                    <p:cTn id="35" presetID="49" presetClass="entr" presetSubtype="0" decel="100000"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anim calcmode="lin" valueType="num">
                                          <p:cBhvr>
                                            <p:cTn id="37" dur="500" fill="hold"/>
                                            <p:tgtEl>
                                              <p:spTgt spid="23"/>
                                            </p:tgtEl>
                                            <p:attrNameLst>
                                              <p:attrName>ppt_w</p:attrName>
                                            </p:attrNameLst>
                                          </p:cBhvr>
                                          <p:tavLst>
                                            <p:tav tm="0">
                                              <p:val>
                                                <p:fltVal val="0"/>
                                              </p:val>
                                            </p:tav>
                                            <p:tav tm="100000">
                                              <p:val>
                                                <p:strVal val="#ppt_w"/>
                                              </p:val>
                                            </p:tav>
                                          </p:tavLst>
                                        </p:anim>
                                        <p:anim calcmode="lin" valueType="num">
                                          <p:cBhvr>
                                            <p:cTn id="38" dur="500" fill="hold"/>
                                            <p:tgtEl>
                                              <p:spTgt spid="23"/>
                                            </p:tgtEl>
                                            <p:attrNameLst>
                                              <p:attrName>ppt_h</p:attrName>
                                            </p:attrNameLst>
                                          </p:cBhvr>
                                          <p:tavLst>
                                            <p:tav tm="0">
                                              <p:val>
                                                <p:fltVal val="0"/>
                                              </p:val>
                                            </p:tav>
                                            <p:tav tm="100000">
                                              <p:val>
                                                <p:strVal val="#ppt_h"/>
                                              </p:val>
                                            </p:tav>
                                          </p:tavLst>
                                        </p:anim>
                                        <p:anim calcmode="lin" valueType="num">
                                          <p:cBhvr>
                                            <p:cTn id="39" dur="500" fill="hold"/>
                                            <p:tgtEl>
                                              <p:spTgt spid="23"/>
                                            </p:tgtEl>
                                            <p:attrNameLst>
                                              <p:attrName>style.rotation</p:attrName>
                                            </p:attrNameLst>
                                          </p:cBhvr>
                                          <p:tavLst>
                                            <p:tav tm="0">
                                              <p:val>
                                                <p:fltVal val="360"/>
                                              </p:val>
                                            </p:tav>
                                            <p:tav tm="100000">
                                              <p:val>
                                                <p:fltVal val="0"/>
                                              </p:val>
                                            </p:tav>
                                          </p:tavLst>
                                        </p:anim>
                                        <p:animEffect transition="in" filter="fade">
                                          <p:cBhvr>
                                            <p:cTn id="40" dur="500"/>
                                            <p:tgtEl>
                                              <p:spTgt spid="23"/>
                                            </p:tgtEl>
                                          </p:cBhvr>
                                        </p:animEffect>
                                      </p:childTnLst>
                                    </p:cTn>
                                  </p:par>
                                </p:childTnLst>
                              </p:cTn>
                            </p:par>
                            <p:par>
                              <p:cTn id="41" fill="hold">
                                <p:stCondLst>
                                  <p:cond delay="2000"/>
                                </p:stCondLst>
                                <p:childTnLst>
                                  <p:par>
                                    <p:cTn id="42" presetID="49" presetClass="entr" presetSubtype="0" decel="100000" fill="hold" grpId="0" nodeType="afterEffect">
                                      <p:stCondLst>
                                        <p:cond delay="0"/>
                                      </p:stCondLst>
                                      <p:childTnLst>
                                        <p:set>
                                          <p:cBhvr>
                                            <p:cTn id="43" dur="1" fill="hold">
                                              <p:stCondLst>
                                                <p:cond delay="0"/>
                                              </p:stCondLst>
                                            </p:cTn>
                                            <p:tgtEl>
                                              <p:spTgt spid="28"/>
                                            </p:tgtEl>
                                            <p:attrNameLst>
                                              <p:attrName>style.visibility</p:attrName>
                                            </p:attrNameLst>
                                          </p:cBhvr>
                                          <p:to>
                                            <p:strVal val="visible"/>
                                          </p:to>
                                        </p:set>
                                        <p:anim calcmode="lin" valueType="num">
                                          <p:cBhvr>
                                            <p:cTn id="44" dur="500" fill="hold"/>
                                            <p:tgtEl>
                                              <p:spTgt spid="28"/>
                                            </p:tgtEl>
                                            <p:attrNameLst>
                                              <p:attrName>ppt_w</p:attrName>
                                            </p:attrNameLst>
                                          </p:cBhvr>
                                          <p:tavLst>
                                            <p:tav tm="0">
                                              <p:val>
                                                <p:fltVal val="0"/>
                                              </p:val>
                                            </p:tav>
                                            <p:tav tm="100000">
                                              <p:val>
                                                <p:strVal val="#ppt_w"/>
                                              </p:val>
                                            </p:tav>
                                          </p:tavLst>
                                        </p:anim>
                                        <p:anim calcmode="lin" valueType="num">
                                          <p:cBhvr>
                                            <p:cTn id="45" dur="500" fill="hold"/>
                                            <p:tgtEl>
                                              <p:spTgt spid="28"/>
                                            </p:tgtEl>
                                            <p:attrNameLst>
                                              <p:attrName>ppt_h</p:attrName>
                                            </p:attrNameLst>
                                          </p:cBhvr>
                                          <p:tavLst>
                                            <p:tav tm="0">
                                              <p:val>
                                                <p:fltVal val="0"/>
                                              </p:val>
                                            </p:tav>
                                            <p:tav tm="100000">
                                              <p:val>
                                                <p:strVal val="#ppt_h"/>
                                              </p:val>
                                            </p:tav>
                                          </p:tavLst>
                                        </p:anim>
                                        <p:anim calcmode="lin" valueType="num">
                                          <p:cBhvr>
                                            <p:cTn id="46" dur="500" fill="hold"/>
                                            <p:tgtEl>
                                              <p:spTgt spid="28"/>
                                            </p:tgtEl>
                                            <p:attrNameLst>
                                              <p:attrName>style.rotation</p:attrName>
                                            </p:attrNameLst>
                                          </p:cBhvr>
                                          <p:tavLst>
                                            <p:tav tm="0">
                                              <p:val>
                                                <p:fltVal val="360"/>
                                              </p:val>
                                            </p:tav>
                                            <p:tav tm="100000">
                                              <p:val>
                                                <p:fltVal val="0"/>
                                              </p:val>
                                            </p:tav>
                                          </p:tavLst>
                                        </p:anim>
                                        <p:animEffect transition="in" filter="fade">
                                          <p:cBhvr>
                                            <p:cTn id="47" dur="500"/>
                                            <p:tgtEl>
                                              <p:spTgt spid="28"/>
                                            </p:tgtEl>
                                          </p:cBhvr>
                                        </p:animEffect>
                                      </p:childTnLst>
                                    </p:cTn>
                                  </p:par>
                                  <p:par>
                                    <p:cTn id="48" presetID="2" presetClass="entr" presetSubtype="8" fill="hold" nodeType="withEffect">
                                      <p:stCondLst>
                                        <p:cond delay="0"/>
                                      </p:stCondLst>
                                      <p:childTnLst>
                                        <p:set>
                                          <p:cBhvr>
                                            <p:cTn id="49" dur="1" fill="hold">
                                              <p:stCondLst>
                                                <p:cond delay="0"/>
                                              </p:stCondLst>
                                            </p:cTn>
                                            <p:tgtEl>
                                              <p:spTgt spid="30"/>
                                            </p:tgtEl>
                                            <p:attrNameLst>
                                              <p:attrName>style.visibility</p:attrName>
                                            </p:attrNameLst>
                                          </p:cBhvr>
                                          <p:to>
                                            <p:strVal val="visible"/>
                                          </p:to>
                                        </p:set>
                                        <p:anim calcmode="lin" valueType="num">
                                          <p:cBhvr additive="base">
                                            <p:cTn id="50" dur="1000" fill="hold"/>
                                            <p:tgtEl>
                                              <p:spTgt spid="30"/>
                                            </p:tgtEl>
                                            <p:attrNameLst>
                                              <p:attrName>ppt_x</p:attrName>
                                            </p:attrNameLst>
                                          </p:cBhvr>
                                          <p:tavLst>
                                            <p:tav tm="0">
                                              <p:val>
                                                <p:strVal val="0-#ppt_w/2"/>
                                              </p:val>
                                            </p:tav>
                                            <p:tav tm="100000">
                                              <p:val>
                                                <p:strVal val="#ppt_x"/>
                                              </p:val>
                                            </p:tav>
                                          </p:tavLst>
                                        </p:anim>
                                        <p:anim calcmode="lin" valueType="num">
                                          <p:cBhvr additive="base">
                                            <p:cTn id="51" dur="1000" fill="hold"/>
                                            <p:tgtEl>
                                              <p:spTgt spid="30"/>
                                            </p:tgtEl>
                                            <p:attrNameLst>
                                              <p:attrName>ppt_y</p:attrName>
                                            </p:attrNameLst>
                                          </p:cBhvr>
                                          <p:tavLst>
                                            <p:tav tm="0">
                                              <p:val>
                                                <p:strVal val="#ppt_y"/>
                                              </p:val>
                                            </p:tav>
                                            <p:tav tm="100000">
                                              <p:val>
                                                <p:strVal val="#ppt_y"/>
                                              </p:val>
                                            </p:tav>
                                          </p:tavLst>
                                        </p:anim>
                                      </p:childTnLst>
                                    </p:cTn>
                                  </p:par>
                                </p:childTnLst>
                              </p:cTn>
                            </p:par>
                            <p:par>
                              <p:cTn id="52" fill="hold">
                                <p:stCondLst>
                                  <p:cond delay="3000"/>
                                </p:stCondLst>
                                <p:childTnLst>
                                  <p:par>
                                    <p:cTn id="53" presetID="49" presetClass="entr" presetSubtype="0" decel="100000" fill="hold" grpId="0" nodeType="afterEffect">
                                      <p:stCondLst>
                                        <p:cond delay="0"/>
                                      </p:stCondLst>
                                      <p:childTnLst>
                                        <p:set>
                                          <p:cBhvr>
                                            <p:cTn id="54" dur="1" fill="hold">
                                              <p:stCondLst>
                                                <p:cond delay="0"/>
                                              </p:stCondLst>
                                            </p:cTn>
                                            <p:tgtEl>
                                              <p:spTgt spid="26"/>
                                            </p:tgtEl>
                                            <p:attrNameLst>
                                              <p:attrName>style.visibility</p:attrName>
                                            </p:attrNameLst>
                                          </p:cBhvr>
                                          <p:to>
                                            <p:strVal val="visible"/>
                                          </p:to>
                                        </p:set>
                                        <p:anim calcmode="lin" valueType="num">
                                          <p:cBhvr>
                                            <p:cTn id="55" dur="500" fill="hold"/>
                                            <p:tgtEl>
                                              <p:spTgt spid="26"/>
                                            </p:tgtEl>
                                            <p:attrNameLst>
                                              <p:attrName>ppt_w</p:attrName>
                                            </p:attrNameLst>
                                          </p:cBhvr>
                                          <p:tavLst>
                                            <p:tav tm="0">
                                              <p:val>
                                                <p:fltVal val="0"/>
                                              </p:val>
                                            </p:tav>
                                            <p:tav tm="100000">
                                              <p:val>
                                                <p:strVal val="#ppt_w"/>
                                              </p:val>
                                            </p:tav>
                                          </p:tavLst>
                                        </p:anim>
                                        <p:anim calcmode="lin" valueType="num">
                                          <p:cBhvr>
                                            <p:cTn id="56" dur="500" fill="hold"/>
                                            <p:tgtEl>
                                              <p:spTgt spid="26"/>
                                            </p:tgtEl>
                                            <p:attrNameLst>
                                              <p:attrName>ppt_h</p:attrName>
                                            </p:attrNameLst>
                                          </p:cBhvr>
                                          <p:tavLst>
                                            <p:tav tm="0">
                                              <p:val>
                                                <p:fltVal val="0"/>
                                              </p:val>
                                            </p:tav>
                                            <p:tav tm="100000">
                                              <p:val>
                                                <p:strVal val="#ppt_h"/>
                                              </p:val>
                                            </p:tav>
                                          </p:tavLst>
                                        </p:anim>
                                        <p:anim calcmode="lin" valueType="num">
                                          <p:cBhvr>
                                            <p:cTn id="57" dur="500" fill="hold"/>
                                            <p:tgtEl>
                                              <p:spTgt spid="26"/>
                                            </p:tgtEl>
                                            <p:attrNameLst>
                                              <p:attrName>style.rotation</p:attrName>
                                            </p:attrNameLst>
                                          </p:cBhvr>
                                          <p:tavLst>
                                            <p:tav tm="0">
                                              <p:val>
                                                <p:fltVal val="360"/>
                                              </p:val>
                                            </p:tav>
                                            <p:tav tm="100000">
                                              <p:val>
                                                <p:fltVal val="0"/>
                                              </p:val>
                                            </p:tav>
                                          </p:tavLst>
                                        </p:anim>
                                        <p:animEffect transition="in" filter="fade">
                                          <p:cBhvr>
                                            <p:cTn id="58" dur="500"/>
                                            <p:tgtEl>
                                              <p:spTgt spid="26"/>
                                            </p:tgtEl>
                                          </p:cBhvr>
                                        </p:animEffect>
                                      </p:childTnLst>
                                    </p:cTn>
                                  </p:par>
                                  <p:par>
                                    <p:cTn id="59" presetID="2" presetClass="entr" presetSubtype="2" fill="hold" nodeType="withEffect">
                                      <p:stCondLst>
                                        <p:cond delay="0"/>
                                      </p:stCondLst>
                                      <p:childTnLst>
                                        <p:set>
                                          <p:cBhvr>
                                            <p:cTn id="60" dur="1" fill="hold">
                                              <p:stCondLst>
                                                <p:cond delay="0"/>
                                              </p:stCondLst>
                                            </p:cTn>
                                            <p:tgtEl>
                                              <p:spTgt spid="33"/>
                                            </p:tgtEl>
                                            <p:attrNameLst>
                                              <p:attrName>style.visibility</p:attrName>
                                            </p:attrNameLst>
                                          </p:cBhvr>
                                          <p:to>
                                            <p:strVal val="visible"/>
                                          </p:to>
                                        </p:set>
                                        <p:anim calcmode="lin" valueType="num">
                                          <p:cBhvr additive="base">
                                            <p:cTn id="61" dur="1000" fill="hold"/>
                                            <p:tgtEl>
                                              <p:spTgt spid="33"/>
                                            </p:tgtEl>
                                            <p:attrNameLst>
                                              <p:attrName>ppt_x</p:attrName>
                                            </p:attrNameLst>
                                          </p:cBhvr>
                                          <p:tavLst>
                                            <p:tav tm="0">
                                              <p:val>
                                                <p:strVal val="1+#ppt_w/2"/>
                                              </p:val>
                                            </p:tav>
                                            <p:tav tm="100000">
                                              <p:val>
                                                <p:strVal val="#ppt_x"/>
                                              </p:val>
                                            </p:tav>
                                          </p:tavLst>
                                        </p:anim>
                                        <p:anim calcmode="lin" valueType="num">
                                          <p:cBhvr additive="base">
                                            <p:cTn id="62" dur="1000" fill="hold"/>
                                            <p:tgtEl>
                                              <p:spTgt spid="33"/>
                                            </p:tgtEl>
                                            <p:attrNameLst>
                                              <p:attrName>ppt_y</p:attrName>
                                            </p:attrNameLst>
                                          </p:cBhvr>
                                          <p:tavLst>
                                            <p:tav tm="0">
                                              <p:val>
                                                <p:strVal val="#ppt_y"/>
                                              </p:val>
                                            </p:tav>
                                            <p:tav tm="100000">
                                              <p:val>
                                                <p:strVal val="#ppt_y"/>
                                              </p:val>
                                            </p:tav>
                                          </p:tavLst>
                                        </p:anim>
                                      </p:childTnLst>
                                    </p:cTn>
                                  </p:par>
                                </p:childTnLst>
                              </p:cTn>
                            </p:par>
                            <p:par>
                              <p:cTn id="63" fill="hold">
                                <p:stCondLst>
                                  <p:cond delay="4000"/>
                                </p:stCondLst>
                                <p:childTnLst>
                                  <p:par>
                                    <p:cTn id="64" presetID="49" presetClass="entr" presetSubtype="0" decel="100000" fill="hold" grpId="0" nodeType="afterEffect">
                                      <p:stCondLst>
                                        <p:cond delay="0"/>
                                      </p:stCondLst>
                                      <p:childTnLst>
                                        <p:set>
                                          <p:cBhvr>
                                            <p:cTn id="65" dur="1" fill="hold">
                                              <p:stCondLst>
                                                <p:cond delay="0"/>
                                              </p:stCondLst>
                                            </p:cTn>
                                            <p:tgtEl>
                                              <p:spTgt spid="29"/>
                                            </p:tgtEl>
                                            <p:attrNameLst>
                                              <p:attrName>style.visibility</p:attrName>
                                            </p:attrNameLst>
                                          </p:cBhvr>
                                          <p:to>
                                            <p:strVal val="visible"/>
                                          </p:to>
                                        </p:set>
                                        <p:anim calcmode="lin" valueType="num">
                                          <p:cBhvr>
                                            <p:cTn id="66" dur="500" fill="hold"/>
                                            <p:tgtEl>
                                              <p:spTgt spid="29"/>
                                            </p:tgtEl>
                                            <p:attrNameLst>
                                              <p:attrName>ppt_w</p:attrName>
                                            </p:attrNameLst>
                                          </p:cBhvr>
                                          <p:tavLst>
                                            <p:tav tm="0">
                                              <p:val>
                                                <p:fltVal val="0"/>
                                              </p:val>
                                            </p:tav>
                                            <p:tav tm="100000">
                                              <p:val>
                                                <p:strVal val="#ppt_w"/>
                                              </p:val>
                                            </p:tav>
                                          </p:tavLst>
                                        </p:anim>
                                        <p:anim calcmode="lin" valueType="num">
                                          <p:cBhvr>
                                            <p:cTn id="67" dur="500" fill="hold"/>
                                            <p:tgtEl>
                                              <p:spTgt spid="29"/>
                                            </p:tgtEl>
                                            <p:attrNameLst>
                                              <p:attrName>ppt_h</p:attrName>
                                            </p:attrNameLst>
                                          </p:cBhvr>
                                          <p:tavLst>
                                            <p:tav tm="0">
                                              <p:val>
                                                <p:fltVal val="0"/>
                                              </p:val>
                                            </p:tav>
                                            <p:tav tm="100000">
                                              <p:val>
                                                <p:strVal val="#ppt_h"/>
                                              </p:val>
                                            </p:tav>
                                          </p:tavLst>
                                        </p:anim>
                                        <p:anim calcmode="lin" valueType="num">
                                          <p:cBhvr>
                                            <p:cTn id="68" dur="500" fill="hold"/>
                                            <p:tgtEl>
                                              <p:spTgt spid="29"/>
                                            </p:tgtEl>
                                            <p:attrNameLst>
                                              <p:attrName>style.rotation</p:attrName>
                                            </p:attrNameLst>
                                          </p:cBhvr>
                                          <p:tavLst>
                                            <p:tav tm="0">
                                              <p:val>
                                                <p:fltVal val="360"/>
                                              </p:val>
                                            </p:tav>
                                            <p:tav tm="100000">
                                              <p:val>
                                                <p:fltVal val="0"/>
                                              </p:val>
                                            </p:tav>
                                          </p:tavLst>
                                        </p:anim>
                                        <p:animEffect transition="in" filter="fade">
                                          <p:cBhvr>
                                            <p:cTn id="69" dur="500"/>
                                            <p:tgtEl>
                                              <p:spTgt spid="29"/>
                                            </p:tgtEl>
                                          </p:cBhvr>
                                        </p:animEffect>
                                      </p:childTnLst>
                                    </p:cTn>
                                  </p:par>
                                  <p:par>
                                    <p:cTn id="70" presetID="2" presetClass="entr" presetSubtype="8" fill="hold" nodeType="withEffect">
                                      <p:stCondLst>
                                        <p:cond delay="0"/>
                                      </p:stCondLst>
                                      <p:childTnLst>
                                        <p:set>
                                          <p:cBhvr>
                                            <p:cTn id="71" dur="1" fill="hold">
                                              <p:stCondLst>
                                                <p:cond delay="0"/>
                                              </p:stCondLst>
                                            </p:cTn>
                                            <p:tgtEl>
                                              <p:spTgt spid="36"/>
                                            </p:tgtEl>
                                            <p:attrNameLst>
                                              <p:attrName>style.visibility</p:attrName>
                                            </p:attrNameLst>
                                          </p:cBhvr>
                                          <p:to>
                                            <p:strVal val="visible"/>
                                          </p:to>
                                        </p:set>
                                        <p:anim calcmode="lin" valueType="num">
                                          <p:cBhvr additive="base">
                                            <p:cTn id="72" dur="1000" fill="hold"/>
                                            <p:tgtEl>
                                              <p:spTgt spid="36"/>
                                            </p:tgtEl>
                                            <p:attrNameLst>
                                              <p:attrName>ppt_x</p:attrName>
                                            </p:attrNameLst>
                                          </p:cBhvr>
                                          <p:tavLst>
                                            <p:tav tm="0">
                                              <p:val>
                                                <p:strVal val="0-#ppt_w/2"/>
                                              </p:val>
                                            </p:tav>
                                            <p:tav tm="100000">
                                              <p:val>
                                                <p:strVal val="#ppt_x"/>
                                              </p:val>
                                            </p:tav>
                                          </p:tavLst>
                                        </p:anim>
                                        <p:anim calcmode="lin" valueType="num">
                                          <p:cBhvr additive="base">
                                            <p:cTn id="73" dur="1000" fill="hold"/>
                                            <p:tgtEl>
                                              <p:spTgt spid="36"/>
                                            </p:tgtEl>
                                            <p:attrNameLst>
                                              <p:attrName>ppt_y</p:attrName>
                                            </p:attrNameLst>
                                          </p:cBhvr>
                                          <p:tavLst>
                                            <p:tav tm="0">
                                              <p:val>
                                                <p:strVal val="#ppt_y"/>
                                              </p:val>
                                            </p:tav>
                                            <p:tav tm="100000">
                                              <p:val>
                                                <p:strVal val="#ppt_y"/>
                                              </p:val>
                                            </p:tav>
                                          </p:tavLst>
                                        </p:anim>
                                      </p:childTnLst>
                                    </p:cTn>
                                  </p:par>
                                </p:childTnLst>
                              </p:cTn>
                            </p:par>
                            <p:par>
                              <p:cTn id="74" fill="hold">
                                <p:stCondLst>
                                  <p:cond delay="5000"/>
                                </p:stCondLst>
                                <p:childTnLst>
                                  <p:par>
                                    <p:cTn id="75" presetID="49" presetClass="entr" presetSubtype="0" decel="100000" fill="hold" grpId="0" nodeType="afterEffect">
                                      <p:stCondLst>
                                        <p:cond delay="0"/>
                                      </p:stCondLst>
                                      <p:childTnLst>
                                        <p:set>
                                          <p:cBhvr>
                                            <p:cTn id="76" dur="1" fill="hold">
                                              <p:stCondLst>
                                                <p:cond delay="0"/>
                                              </p:stCondLst>
                                            </p:cTn>
                                            <p:tgtEl>
                                              <p:spTgt spid="27"/>
                                            </p:tgtEl>
                                            <p:attrNameLst>
                                              <p:attrName>style.visibility</p:attrName>
                                            </p:attrNameLst>
                                          </p:cBhvr>
                                          <p:to>
                                            <p:strVal val="visible"/>
                                          </p:to>
                                        </p:set>
                                        <p:anim calcmode="lin" valueType="num">
                                          <p:cBhvr>
                                            <p:cTn id="77" dur="500" fill="hold"/>
                                            <p:tgtEl>
                                              <p:spTgt spid="27"/>
                                            </p:tgtEl>
                                            <p:attrNameLst>
                                              <p:attrName>ppt_w</p:attrName>
                                            </p:attrNameLst>
                                          </p:cBhvr>
                                          <p:tavLst>
                                            <p:tav tm="0">
                                              <p:val>
                                                <p:fltVal val="0"/>
                                              </p:val>
                                            </p:tav>
                                            <p:tav tm="100000">
                                              <p:val>
                                                <p:strVal val="#ppt_w"/>
                                              </p:val>
                                            </p:tav>
                                          </p:tavLst>
                                        </p:anim>
                                        <p:anim calcmode="lin" valueType="num">
                                          <p:cBhvr>
                                            <p:cTn id="78" dur="500" fill="hold"/>
                                            <p:tgtEl>
                                              <p:spTgt spid="27"/>
                                            </p:tgtEl>
                                            <p:attrNameLst>
                                              <p:attrName>ppt_h</p:attrName>
                                            </p:attrNameLst>
                                          </p:cBhvr>
                                          <p:tavLst>
                                            <p:tav tm="0">
                                              <p:val>
                                                <p:fltVal val="0"/>
                                              </p:val>
                                            </p:tav>
                                            <p:tav tm="100000">
                                              <p:val>
                                                <p:strVal val="#ppt_h"/>
                                              </p:val>
                                            </p:tav>
                                          </p:tavLst>
                                        </p:anim>
                                        <p:anim calcmode="lin" valueType="num">
                                          <p:cBhvr>
                                            <p:cTn id="79" dur="500" fill="hold"/>
                                            <p:tgtEl>
                                              <p:spTgt spid="27"/>
                                            </p:tgtEl>
                                            <p:attrNameLst>
                                              <p:attrName>style.rotation</p:attrName>
                                            </p:attrNameLst>
                                          </p:cBhvr>
                                          <p:tavLst>
                                            <p:tav tm="0">
                                              <p:val>
                                                <p:fltVal val="360"/>
                                              </p:val>
                                            </p:tav>
                                            <p:tav tm="100000">
                                              <p:val>
                                                <p:fltVal val="0"/>
                                              </p:val>
                                            </p:tav>
                                          </p:tavLst>
                                        </p:anim>
                                        <p:animEffect transition="in" filter="fade">
                                          <p:cBhvr>
                                            <p:cTn id="80" dur="500"/>
                                            <p:tgtEl>
                                              <p:spTgt spid="27"/>
                                            </p:tgtEl>
                                          </p:cBhvr>
                                        </p:animEffect>
                                      </p:childTnLst>
                                    </p:cTn>
                                  </p:par>
                                  <p:par>
                                    <p:cTn id="81" presetID="2" presetClass="entr" presetSubtype="2" fill="hold" nodeType="withEffect">
                                      <p:stCondLst>
                                        <p:cond delay="0"/>
                                      </p:stCondLst>
                                      <p:childTnLst>
                                        <p:set>
                                          <p:cBhvr>
                                            <p:cTn id="82" dur="1" fill="hold">
                                              <p:stCondLst>
                                                <p:cond delay="0"/>
                                              </p:stCondLst>
                                            </p:cTn>
                                            <p:tgtEl>
                                              <p:spTgt spid="39"/>
                                            </p:tgtEl>
                                            <p:attrNameLst>
                                              <p:attrName>style.visibility</p:attrName>
                                            </p:attrNameLst>
                                          </p:cBhvr>
                                          <p:to>
                                            <p:strVal val="visible"/>
                                          </p:to>
                                        </p:set>
                                        <p:anim calcmode="lin" valueType="num">
                                          <p:cBhvr additive="base">
                                            <p:cTn id="83" dur="1000" fill="hold"/>
                                            <p:tgtEl>
                                              <p:spTgt spid="39"/>
                                            </p:tgtEl>
                                            <p:attrNameLst>
                                              <p:attrName>ppt_x</p:attrName>
                                            </p:attrNameLst>
                                          </p:cBhvr>
                                          <p:tavLst>
                                            <p:tav tm="0">
                                              <p:val>
                                                <p:strVal val="1+#ppt_w/2"/>
                                              </p:val>
                                            </p:tav>
                                            <p:tav tm="100000">
                                              <p:val>
                                                <p:strVal val="#ppt_x"/>
                                              </p:val>
                                            </p:tav>
                                          </p:tavLst>
                                        </p:anim>
                                        <p:anim calcmode="lin" valueType="num">
                                          <p:cBhvr additive="base">
                                            <p:cTn id="84" dur="1000" fill="hold"/>
                                            <p:tgtEl>
                                              <p:spTgt spid="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6" grpId="0" animBg="1"/>
          <p:bldP spid="27" grpId="0" animBg="1"/>
          <p:bldP spid="28" grpId="0" animBg="1"/>
          <p:bldP spid="29" grpId="0" animBg="1"/>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reeform 23"/>
          <p:cNvSpPr>
            <a:spLocks/>
          </p:cNvSpPr>
          <p:nvPr/>
        </p:nvSpPr>
        <p:spPr bwMode="auto">
          <a:xfrm flipV="1">
            <a:off x="4165600" y="1042564"/>
            <a:ext cx="3860800" cy="3195224"/>
          </a:xfrm>
          <a:custGeom>
            <a:avLst/>
            <a:gdLst>
              <a:gd name="T0" fmla="*/ 83 w 329"/>
              <a:gd name="T1" fmla="*/ 143 h 285"/>
              <a:gd name="T2" fmla="*/ 0 w 329"/>
              <a:gd name="T3" fmla="*/ 285 h 285"/>
              <a:gd name="T4" fmla="*/ 166 w 329"/>
              <a:gd name="T5" fmla="*/ 285 h 285"/>
              <a:gd name="T6" fmla="*/ 329 w 329"/>
              <a:gd name="T7" fmla="*/ 285 h 285"/>
              <a:gd name="T8" fmla="*/ 246 w 329"/>
              <a:gd name="T9" fmla="*/ 143 h 285"/>
              <a:gd name="T10" fmla="*/ 163 w 329"/>
              <a:gd name="T11" fmla="*/ 0 h 285"/>
              <a:gd name="T12" fmla="*/ 83 w 329"/>
              <a:gd name="T13" fmla="*/ 143 h 285"/>
            </a:gdLst>
            <a:ahLst/>
            <a:cxnLst>
              <a:cxn ang="0">
                <a:pos x="T0" y="T1"/>
              </a:cxn>
              <a:cxn ang="0">
                <a:pos x="T2" y="T3"/>
              </a:cxn>
              <a:cxn ang="0">
                <a:pos x="T4" y="T5"/>
              </a:cxn>
              <a:cxn ang="0">
                <a:pos x="T6" y="T7"/>
              </a:cxn>
              <a:cxn ang="0">
                <a:pos x="T8" y="T9"/>
              </a:cxn>
              <a:cxn ang="0">
                <a:pos x="T10" y="T11"/>
              </a:cxn>
              <a:cxn ang="0">
                <a:pos x="T12" y="T13"/>
              </a:cxn>
            </a:cxnLst>
            <a:rect l="0" t="0" r="r" b="b"/>
            <a:pathLst>
              <a:path w="329" h="285">
                <a:moveTo>
                  <a:pt x="83" y="143"/>
                </a:moveTo>
                <a:lnTo>
                  <a:pt x="0" y="285"/>
                </a:lnTo>
                <a:lnTo>
                  <a:pt x="166" y="285"/>
                </a:lnTo>
                <a:lnTo>
                  <a:pt x="329" y="285"/>
                </a:lnTo>
                <a:lnTo>
                  <a:pt x="246" y="143"/>
                </a:lnTo>
                <a:lnTo>
                  <a:pt x="163" y="0"/>
                </a:lnTo>
                <a:lnTo>
                  <a:pt x="83" y="143"/>
                </a:lnTo>
                <a:close/>
              </a:path>
            </a:pathLst>
          </a:custGeom>
          <a:noFill/>
          <a:ln w="38100">
            <a:solidFill>
              <a:srgbClr val="2E75B6"/>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a:ea typeface="微软雅黑"/>
            </a:endParaRPr>
          </a:p>
        </p:txBody>
      </p:sp>
      <p:sp>
        <p:nvSpPr>
          <p:cNvPr id="57" name="Freeform 23"/>
          <p:cNvSpPr>
            <a:spLocks/>
          </p:cNvSpPr>
          <p:nvPr/>
        </p:nvSpPr>
        <p:spPr bwMode="auto">
          <a:xfrm>
            <a:off x="4165600" y="453284"/>
            <a:ext cx="3860800" cy="3195224"/>
          </a:xfrm>
          <a:custGeom>
            <a:avLst/>
            <a:gdLst>
              <a:gd name="T0" fmla="*/ 83 w 329"/>
              <a:gd name="T1" fmla="*/ 143 h 285"/>
              <a:gd name="T2" fmla="*/ 0 w 329"/>
              <a:gd name="T3" fmla="*/ 285 h 285"/>
              <a:gd name="T4" fmla="*/ 166 w 329"/>
              <a:gd name="T5" fmla="*/ 285 h 285"/>
              <a:gd name="T6" fmla="*/ 329 w 329"/>
              <a:gd name="T7" fmla="*/ 285 h 285"/>
              <a:gd name="T8" fmla="*/ 246 w 329"/>
              <a:gd name="T9" fmla="*/ 143 h 285"/>
              <a:gd name="T10" fmla="*/ 163 w 329"/>
              <a:gd name="T11" fmla="*/ 0 h 285"/>
              <a:gd name="T12" fmla="*/ 83 w 329"/>
              <a:gd name="T13" fmla="*/ 143 h 285"/>
            </a:gdLst>
            <a:ahLst/>
            <a:cxnLst>
              <a:cxn ang="0">
                <a:pos x="T0" y="T1"/>
              </a:cxn>
              <a:cxn ang="0">
                <a:pos x="T2" y="T3"/>
              </a:cxn>
              <a:cxn ang="0">
                <a:pos x="T4" y="T5"/>
              </a:cxn>
              <a:cxn ang="0">
                <a:pos x="T6" y="T7"/>
              </a:cxn>
              <a:cxn ang="0">
                <a:pos x="T8" y="T9"/>
              </a:cxn>
              <a:cxn ang="0">
                <a:pos x="T10" y="T11"/>
              </a:cxn>
              <a:cxn ang="0">
                <a:pos x="T12" y="T13"/>
              </a:cxn>
            </a:cxnLst>
            <a:rect l="0" t="0" r="r" b="b"/>
            <a:pathLst>
              <a:path w="329" h="285">
                <a:moveTo>
                  <a:pt x="83" y="143"/>
                </a:moveTo>
                <a:lnTo>
                  <a:pt x="0" y="285"/>
                </a:lnTo>
                <a:lnTo>
                  <a:pt x="166" y="285"/>
                </a:lnTo>
                <a:lnTo>
                  <a:pt x="329" y="285"/>
                </a:lnTo>
                <a:lnTo>
                  <a:pt x="246" y="143"/>
                </a:lnTo>
                <a:lnTo>
                  <a:pt x="163" y="0"/>
                </a:lnTo>
                <a:lnTo>
                  <a:pt x="83" y="143"/>
                </a:lnTo>
                <a:close/>
              </a:path>
            </a:pathLst>
          </a:custGeom>
          <a:solidFill>
            <a:srgbClr val="2E75B6"/>
          </a:soli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a:ea typeface="微软雅黑"/>
            </a:endParaRPr>
          </a:p>
        </p:txBody>
      </p:sp>
      <p:sp>
        <p:nvSpPr>
          <p:cNvPr id="58" name="文本框 57"/>
          <p:cNvSpPr txBox="1"/>
          <p:nvPr/>
        </p:nvSpPr>
        <p:spPr>
          <a:xfrm>
            <a:off x="4454624" y="4633880"/>
            <a:ext cx="3262432" cy="1015663"/>
          </a:xfrm>
          <a:prstGeom prst="rect">
            <a:avLst/>
          </a:prstGeom>
          <a:noFill/>
        </p:spPr>
        <p:txBody>
          <a:bodyPr wrap="none" rtlCol="0">
            <a:spAutoFit/>
          </a:bodyPr>
          <a:lstStyle/>
          <a:p>
            <a:pPr algn="ctr"/>
            <a:r>
              <a:rPr lang="zh-CN" altLang="en-US" sz="6000" dirty="0" smtClean="0">
                <a:solidFill>
                  <a:srgbClr val="2E75B6"/>
                </a:solidFill>
                <a:latin typeface="方正尚酷简体" panose="03000509000000000000" pitchFamily="65" charset="-122"/>
                <a:ea typeface="方正尚酷简体" panose="03000509000000000000" pitchFamily="65" charset="-122"/>
              </a:rPr>
              <a:t>工作体会</a:t>
            </a:r>
          </a:p>
        </p:txBody>
      </p:sp>
      <p:sp>
        <p:nvSpPr>
          <p:cNvPr id="59" name="矩形 58"/>
          <p:cNvSpPr/>
          <p:nvPr/>
        </p:nvSpPr>
        <p:spPr>
          <a:xfrm>
            <a:off x="1882140" y="5765825"/>
            <a:ext cx="8407400" cy="523220"/>
          </a:xfrm>
          <a:prstGeom prst="rect">
            <a:avLst/>
          </a:prstGeom>
        </p:spPr>
        <p:txBody>
          <a:bodyPr wrap="square">
            <a:spAutoFit/>
          </a:bodyPr>
          <a:lstStyle/>
          <a:p>
            <a:pPr algn="ctr">
              <a:buFont typeface="Arial" panose="020B0604020202020204" pitchFamily="34" charset="0"/>
              <a:buNone/>
            </a:pPr>
            <a:r>
              <a:rPr lang="en-US" altLang="zh-CN" sz="1400" dirty="0">
                <a:solidFill>
                  <a:srgbClr val="2E75B6"/>
                </a:solidFill>
                <a:latin typeface="微软雅黑 Light" panose="020B0502040204020203" pitchFamily="34" charset="-122"/>
                <a:ea typeface="微软雅黑 Light" panose="020B0502040204020203" pitchFamily="34" charset="-122"/>
                <a:cs typeface="Arial" panose="020B0604020202020204" pitchFamily="34" charset="0"/>
              </a:rPr>
              <a:t>We have many PowerPoint </a:t>
            </a:r>
            <a:r>
              <a:rPr lang="zh-CN" altLang="en-US" sz="1400" dirty="0">
                <a:solidFill>
                  <a:srgbClr val="2E75B6"/>
                </a:solidFill>
                <a:latin typeface="微软雅黑 Light" panose="020B0502040204020203" pitchFamily="34" charset="-122"/>
                <a:ea typeface="微软雅黑 Light" panose="020B0502040204020203" pitchFamily="34" charset="-122"/>
                <a:cs typeface="Arial" panose="020B0604020202020204" pitchFamily="34" charset="0"/>
              </a:rPr>
              <a:t>templates</a:t>
            </a:r>
            <a:r>
              <a:rPr lang="en-US" altLang="zh-CN" sz="1400" dirty="0">
                <a:solidFill>
                  <a:srgbClr val="2E75B6"/>
                </a:solidFill>
                <a:latin typeface="微软雅黑 Light" panose="020B0502040204020203" pitchFamily="34" charset="-122"/>
                <a:ea typeface="微软雅黑 Light" panose="020B0502040204020203" pitchFamily="34" charset="-122"/>
                <a:cs typeface="Arial" panose="020B0604020202020204" pitchFamily="34" charset="0"/>
              </a:rPr>
              <a:t> that has been specifically designed to help anyone </a:t>
            </a:r>
            <a:r>
              <a:rPr lang="en-US" altLang="zh-CN" sz="1400" dirty="0" err="1">
                <a:solidFill>
                  <a:srgbClr val="2E75B6"/>
                </a:solidFill>
                <a:latin typeface="微软雅黑 Light" panose="020B0502040204020203" pitchFamily="34" charset="-122"/>
                <a:ea typeface="微软雅黑 Light" panose="020B0502040204020203" pitchFamily="34" charset="-122"/>
                <a:cs typeface="Arial" panose="020B0604020202020204" pitchFamily="34" charset="0"/>
              </a:rPr>
              <a:t>hatt</a:t>
            </a:r>
            <a:r>
              <a:rPr lang="en-US" altLang="zh-CN" sz="1400" dirty="0">
                <a:solidFill>
                  <a:srgbClr val="2E75B6"/>
                </a:solidFill>
                <a:latin typeface="微软雅黑 Light" panose="020B0502040204020203" pitchFamily="34" charset="-122"/>
                <a:ea typeface="微软雅黑 Light" panose="020B0502040204020203" pitchFamily="34" charset="-122"/>
                <a:cs typeface="Arial" panose="020B0604020202020204" pitchFamily="34" charset="0"/>
              </a:rPr>
              <a:t> is stepping into the world of PowerPoint for the very first time.</a:t>
            </a:r>
            <a:endParaRPr lang="zh-CN" altLang="en-US" sz="1400" dirty="0">
              <a:solidFill>
                <a:srgbClr val="2E75B6"/>
              </a:solidFill>
              <a:latin typeface="微软雅黑 Light" panose="020B0502040204020203" pitchFamily="34" charset="-122"/>
              <a:ea typeface="微软雅黑 Light" panose="020B0502040204020203" pitchFamily="34" charset="-122"/>
              <a:cs typeface="Arial" panose="020B0604020202020204" pitchFamily="34" charset="0"/>
            </a:endParaRPr>
          </a:p>
        </p:txBody>
      </p:sp>
      <p:sp>
        <p:nvSpPr>
          <p:cNvPr id="60" name="任意多边形: 形状 8"/>
          <p:cNvSpPr/>
          <p:nvPr/>
        </p:nvSpPr>
        <p:spPr>
          <a:xfrm>
            <a:off x="5007429" y="1438656"/>
            <a:ext cx="2177142" cy="1990344"/>
          </a:xfrm>
          <a:custGeom>
            <a:avLst/>
            <a:gdLst>
              <a:gd name="connsiteX0" fmla="*/ 0 w 4318004"/>
              <a:gd name="connsiteY0" fmla="*/ 3405519 h 3947521"/>
              <a:gd name="connsiteX1" fmla="*/ 4318004 w 4318004"/>
              <a:gd name="connsiteY1" fmla="*/ 3405519 h 3947521"/>
              <a:gd name="connsiteX2" fmla="*/ 2159002 w 4318004"/>
              <a:gd name="connsiteY2" fmla="*/ 3947521 h 3947521"/>
              <a:gd name="connsiteX3" fmla="*/ 0 w 4318004"/>
              <a:gd name="connsiteY3" fmla="*/ 0 h 3947521"/>
              <a:gd name="connsiteX4" fmla="*/ 4318004 w 4318004"/>
              <a:gd name="connsiteY4" fmla="*/ 0 h 3947521"/>
              <a:gd name="connsiteX5" fmla="*/ 4318004 w 4318004"/>
              <a:gd name="connsiteY5" fmla="*/ 1339228 h 3947521"/>
              <a:gd name="connsiteX6" fmla="*/ 4318004 w 4318004"/>
              <a:gd name="connsiteY6" fmla="*/ 2122339 h 3947521"/>
              <a:gd name="connsiteX7" fmla="*/ 4318004 w 4318004"/>
              <a:gd name="connsiteY7" fmla="*/ 3405518 h 3947521"/>
              <a:gd name="connsiteX8" fmla="*/ 0 w 4318004"/>
              <a:gd name="connsiteY8" fmla="*/ 3405518 h 3947521"/>
              <a:gd name="connsiteX9" fmla="*/ 0 w 4318004"/>
              <a:gd name="connsiteY9" fmla="*/ 2122339 h 3947521"/>
              <a:gd name="connsiteX10" fmla="*/ 0 w 4318004"/>
              <a:gd name="connsiteY10" fmla="*/ 1339228 h 3947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18004" h="3947521">
                <a:moveTo>
                  <a:pt x="0" y="3405519"/>
                </a:moveTo>
                <a:lnTo>
                  <a:pt x="4318004" y="3405519"/>
                </a:lnTo>
                <a:lnTo>
                  <a:pt x="2159002" y="3947521"/>
                </a:lnTo>
                <a:close/>
                <a:moveTo>
                  <a:pt x="0" y="0"/>
                </a:moveTo>
                <a:lnTo>
                  <a:pt x="4318004" y="0"/>
                </a:lnTo>
                <a:lnTo>
                  <a:pt x="4318004" y="1339228"/>
                </a:lnTo>
                <a:lnTo>
                  <a:pt x="4318004" y="2122339"/>
                </a:lnTo>
                <a:lnTo>
                  <a:pt x="4318004" y="3405518"/>
                </a:lnTo>
                <a:lnTo>
                  <a:pt x="0" y="3405518"/>
                </a:lnTo>
                <a:lnTo>
                  <a:pt x="0" y="2122339"/>
                </a:lnTo>
                <a:lnTo>
                  <a:pt x="0" y="1339228"/>
                </a:lnTo>
                <a:close/>
              </a:path>
            </a:pathLst>
          </a:custGeom>
          <a:noFill/>
          <a:ln>
            <a:noFill/>
          </a:ln>
          <a:effectLst>
            <a:outerShdw blurRad="254000" dist="1270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600" dirty="0" smtClean="0">
                <a:solidFill>
                  <a:prstClr val="white"/>
                </a:solidFill>
                <a:latin typeface="Agency FB" panose="020B0503020202020204" pitchFamily="34" charset="0"/>
              </a:rPr>
              <a:t>03</a:t>
            </a:r>
            <a:endParaRPr lang="zh-CN" altLang="en-US" sz="9600" dirty="0">
              <a:solidFill>
                <a:prstClr val="white"/>
              </a:solidFill>
              <a:latin typeface="Agency FB" panose="020B0503020202020204" pitchFamily="34" charset="0"/>
            </a:endParaRPr>
          </a:p>
        </p:txBody>
      </p:sp>
    </p:spTree>
    <p:extLst>
      <p:ext uri="{BB962C8B-B14F-4D97-AF65-F5344CB8AC3E}">
        <p14:creationId xmlns:p14="http://schemas.microsoft.com/office/powerpoint/2010/main" val="148374881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 calcmode="lin" valueType="num">
                                      <p:cBhvr>
                                        <p:cTn id="9" dur="500" fill="hold"/>
                                        <p:tgtEl>
                                          <p:spTgt spid="23"/>
                                        </p:tgtEl>
                                        <p:attrNameLst>
                                          <p:attrName>style.rotation</p:attrName>
                                        </p:attrNameLst>
                                      </p:cBhvr>
                                      <p:tavLst>
                                        <p:tav tm="0">
                                          <p:val>
                                            <p:fltVal val="360"/>
                                          </p:val>
                                        </p:tav>
                                        <p:tav tm="100000">
                                          <p:val>
                                            <p:fltVal val="0"/>
                                          </p:val>
                                        </p:tav>
                                      </p:tavLst>
                                    </p:anim>
                                    <p:animEffect transition="in" filter="fade">
                                      <p:cBhvr>
                                        <p:cTn id="10" dur="500"/>
                                        <p:tgtEl>
                                          <p:spTgt spid="23"/>
                                        </p:tgtEl>
                                      </p:cBhvr>
                                    </p:animEffect>
                                  </p:childTnLst>
                                </p:cTn>
                              </p:par>
                              <p:par>
                                <p:cTn id="11" presetID="49" presetClass="entr" presetSubtype="0" decel="100000" fill="hold" grpId="0" nodeType="withEffect">
                                  <p:stCondLst>
                                    <p:cond delay="250"/>
                                  </p:stCondLst>
                                  <p:childTnLst>
                                    <p:set>
                                      <p:cBhvr>
                                        <p:cTn id="12" dur="1" fill="hold">
                                          <p:stCondLst>
                                            <p:cond delay="0"/>
                                          </p:stCondLst>
                                        </p:cTn>
                                        <p:tgtEl>
                                          <p:spTgt spid="57"/>
                                        </p:tgtEl>
                                        <p:attrNameLst>
                                          <p:attrName>style.visibility</p:attrName>
                                        </p:attrNameLst>
                                      </p:cBhvr>
                                      <p:to>
                                        <p:strVal val="visible"/>
                                      </p:to>
                                    </p:set>
                                    <p:anim calcmode="lin" valueType="num">
                                      <p:cBhvr>
                                        <p:cTn id="13" dur="500" fill="hold"/>
                                        <p:tgtEl>
                                          <p:spTgt spid="57"/>
                                        </p:tgtEl>
                                        <p:attrNameLst>
                                          <p:attrName>ppt_w</p:attrName>
                                        </p:attrNameLst>
                                      </p:cBhvr>
                                      <p:tavLst>
                                        <p:tav tm="0">
                                          <p:val>
                                            <p:fltVal val="0"/>
                                          </p:val>
                                        </p:tav>
                                        <p:tav tm="100000">
                                          <p:val>
                                            <p:strVal val="#ppt_w"/>
                                          </p:val>
                                        </p:tav>
                                      </p:tavLst>
                                    </p:anim>
                                    <p:anim calcmode="lin" valueType="num">
                                      <p:cBhvr>
                                        <p:cTn id="14" dur="500" fill="hold"/>
                                        <p:tgtEl>
                                          <p:spTgt spid="57"/>
                                        </p:tgtEl>
                                        <p:attrNameLst>
                                          <p:attrName>ppt_h</p:attrName>
                                        </p:attrNameLst>
                                      </p:cBhvr>
                                      <p:tavLst>
                                        <p:tav tm="0">
                                          <p:val>
                                            <p:fltVal val="0"/>
                                          </p:val>
                                        </p:tav>
                                        <p:tav tm="100000">
                                          <p:val>
                                            <p:strVal val="#ppt_h"/>
                                          </p:val>
                                        </p:tav>
                                      </p:tavLst>
                                    </p:anim>
                                    <p:anim calcmode="lin" valueType="num">
                                      <p:cBhvr>
                                        <p:cTn id="15" dur="500" fill="hold"/>
                                        <p:tgtEl>
                                          <p:spTgt spid="57"/>
                                        </p:tgtEl>
                                        <p:attrNameLst>
                                          <p:attrName>style.rotation</p:attrName>
                                        </p:attrNameLst>
                                      </p:cBhvr>
                                      <p:tavLst>
                                        <p:tav tm="0">
                                          <p:val>
                                            <p:fltVal val="360"/>
                                          </p:val>
                                        </p:tav>
                                        <p:tav tm="100000">
                                          <p:val>
                                            <p:fltVal val="0"/>
                                          </p:val>
                                        </p:tav>
                                      </p:tavLst>
                                    </p:anim>
                                    <p:animEffect transition="in" filter="fade">
                                      <p:cBhvr>
                                        <p:cTn id="16" dur="500"/>
                                        <p:tgtEl>
                                          <p:spTgt spid="57"/>
                                        </p:tgtEl>
                                      </p:cBhvr>
                                    </p:animEffect>
                                  </p:childTnLst>
                                </p:cTn>
                              </p:par>
                            </p:childTnLst>
                          </p:cTn>
                        </p:par>
                        <p:par>
                          <p:cTn id="17" fill="hold">
                            <p:stCondLst>
                              <p:cond delay="750"/>
                            </p:stCondLst>
                            <p:childTnLst>
                              <p:par>
                                <p:cTn id="18" presetID="2" presetClass="entr" presetSubtype="1" decel="100000" fill="hold" grpId="0" nodeType="afterEffect">
                                  <p:stCondLst>
                                    <p:cond delay="0"/>
                                  </p:stCondLst>
                                  <p:childTnLst>
                                    <p:set>
                                      <p:cBhvr>
                                        <p:cTn id="19" dur="1" fill="hold">
                                          <p:stCondLst>
                                            <p:cond delay="0"/>
                                          </p:stCondLst>
                                        </p:cTn>
                                        <p:tgtEl>
                                          <p:spTgt spid="60"/>
                                        </p:tgtEl>
                                        <p:attrNameLst>
                                          <p:attrName>style.visibility</p:attrName>
                                        </p:attrNameLst>
                                      </p:cBhvr>
                                      <p:to>
                                        <p:strVal val="visible"/>
                                      </p:to>
                                    </p:set>
                                    <p:anim calcmode="lin" valueType="num">
                                      <p:cBhvr additive="base">
                                        <p:cTn id="20" dur="1000" fill="hold"/>
                                        <p:tgtEl>
                                          <p:spTgt spid="60"/>
                                        </p:tgtEl>
                                        <p:attrNameLst>
                                          <p:attrName>ppt_x</p:attrName>
                                        </p:attrNameLst>
                                      </p:cBhvr>
                                      <p:tavLst>
                                        <p:tav tm="0">
                                          <p:val>
                                            <p:strVal val="#ppt_x"/>
                                          </p:val>
                                        </p:tav>
                                        <p:tav tm="100000">
                                          <p:val>
                                            <p:strVal val="#ppt_x"/>
                                          </p:val>
                                        </p:tav>
                                      </p:tavLst>
                                    </p:anim>
                                    <p:anim calcmode="lin" valueType="num">
                                      <p:cBhvr additive="base">
                                        <p:cTn id="21" dur="1000" fill="hold"/>
                                        <p:tgtEl>
                                          <p:spTgt spid="60"/>
                                        </p:tgtEl>
                                        <p:attrNameLst>
                                          <p:attrName>ppt_y</p:attrName>
                                        </p:attrNameLst>
                                      </p:cBhvr>
                                      <p:tavLst>
                                        <p:tav tm="0">
                                          <p:val>
                                            <p:strVal val="0-#ppt_h/2"/>
                                          </p:val>
                                        </p:tav>
                                        <p:tav tm="100000">
                                          <p:val>
                                            <p:strVal val="#ppt_y"/>
                                          </p:val>
                                        </p:tav>
                                      </p:tavLst>
                                    </p:anim>
                                  </p:childTnLst>
                                </p:cTn>
                              </p:par>
                            </p:childTnLst>
                          </p:cTn>
                        </p:par>
                        <p:par>
                          <p:cTn id="22" fill="hold">
                            <p:stCondLst>
                              <p:cond delay="1750"/>
                            </p:stCondLst>
                            <p:childTnLst>
                              <p:par>
                                <p:cTn id="23" presetID="52" presetClass="entr" presetSubtype="0" fill="hold" grpId="0" nodeType="afterEffect">
                                  <p:stCondLst>
                                    <p:cond delay="0"/>
                                  </p:stCondLst>
                                  <p:iterate type="lt">
                                    <p:tmPct val="10000"/>
                                  </p:iterate>
                                  <p:childTnLst>
                                    <p:set>
                                      <p:cBhvr>
                                        <p:cTn id="24" dur="1" fill="hold">
                                          <p:stCondLst>
                                            <p:cond delay="0"/>
                                          </p:stCondLst>
                                        </p:cTn>
                                        <p:tgtEl>
                                          <p:spTgt spid="58"/>
                                        </p:tgtEl>
                                        <p:attrNameLst>
                                          <p:attrName>style.visibility</p:attrName>
                                        </p:attrNameLst>
                                      </p:cBhvr>
                                      <p:to>
                                        <p:strVal val="visible"/>
                                      </p:to>
                                    </p:set>
                                    <p:animScale>
                                      <p:cBhvr>
                                        <p:cTn id="25" dur="1000" decel="50000" fill="hold">
                                          <p:stCondLst>
                                            <p:cond delay="0"/>
                                          </p:stCondLst>
                                        </p:cTn>
                                        <p:tgtEl>
                                          <p:spTgt spid="5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6" dur="1000" decel="50000" fill="hold">
                                          <p:stCondLst>
                                            <p:cond delay="0"/>
                                          </p:stCondLst>
                                        </p:cTn>
                                        <p:tgtEl>
                                          <p:spTgt spid="58"/>
                                        </p:tgtEl>
                                        <p:attrNameLst>
                                          <p:attrName>ppt_x</p:attrName>
                                          <p:attrName>ppt_y</p:attrName>
                                        </p:attrNameLst>
                                      </p:cBhvr>
                                    </p:animMotion>
                                    <p:animEffect transition="in" filter="fade">
                                      <p:cBhvr>
                                        <p:cTn id="27" dur="1000"/>
                                        <p:tgtEl>
                                          <p:spTgt spid="58"/>
                                        </p:tgtEl>
                                      </p:cBhvr>
                                    </p:animEffect>
                                  </p:childTnLst>
                                </p:cTn>
                              </p:par>
                            </p:childTnLst>
                          </p:cTn>
                        </p:par>
                        <p:par>
                          <p:cTn id="28" fill="hold">
                            <p:stCondLst>
                              <p:cond delay="3050"/>
                            </p:stCondLst>
                            <p:childTnLst>
                              <p:par>
                                <p:cTn id="29" presetID="10" presetClass="entr" presetSubtype="0" fill="hold" grpId="0" nodeType="afterEffect">
                                  <p:stCondLst>
                                    <p:cond delay="0"/>
                                  </p:stCondLst>
                                  <p:childTnLst>
                                    <p:set>
                                      <p:cBhvr>
                                        <p:cTn id="30" dur="1" fill="hold">
                                          <p:stCondLst>
                                            <p:cond delay="0"/>
                                          </p:stCondLst>
                                        </p:cTn>
                                        <p:tgtEl>
                                          <p:spTgt spid="59"/>
                                        </p:tgtEl>
                                        <p:attrNameLst>
                                          <p:attrName>style.visibility</p:attrName>
                                        </p:attrNameLst>
                                      </p:cBhvr>
                                      <p:to>
                                        <p:strVal val="visible"/>
                                      </p:to>
                                    </p:set>
                                    <p:animEffect transition="in" filter="fade">
                                      <p:cBhvr>
                                        <p:cTn id="31" dur="10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57" grpId="0" animBg="1"/>
      <p:bldP spid="58" grpId="0"/>
      <p:bldP spid="59" grpId="0"/>
      <p:bldP spid="6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9829320">
            <a:off x="484673" y="229112"/>
            <a:ext cx="648587" cy="648587"/>
            <a:chOff x="4482708" y="3301238"/>
            <a:chExt cx="661162" cy="661162"/>
          </a:xfrm>
        </p:grpSpPr>
        <p:grpSp>
          <p:nvGrpSpPr>
            <p:cNvPr id="3" name="组合 2"/>
            <p:cNvGrpSpPr/>
            <p:nvPr/>
          </p:nvGrpSpPr>
          <p:grpSpPr>
            <a:xfrm>
              <a:off x="4482708" y="3301238"/>
              <a:ext cx="661162" cy="661162"/>
              <a:chOff x="775780" y="771550"/>
              <a:chExt cx="1852004" cy="1852004"/>
            </a:xfrm>
          </p:grpSpPr>
          <p:sp>
            <p:nvSpPr>
              <p:cNvPr id="7" name="椭圆 6"/>
              <p:cNvSpPr/>
              <p:nvPr/>
            </p:nvSpPr>
            <p:spPr>
              <a:xfrm>
                <a:off x="775780" y="771550"/>
                <a:ext cx="1852004" cy="1852004"/>
              </a:xfrm>
              <a:prstGeom prst="ellipse">
                <a:avLst/>
              </a:prstGeom>
              <a:solidFill>
                <a:srgbClr val="2E75B6"/>
              </a:soli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a:ea typeface="微软雅黑"/>
                </a:endParaRPr>
              </a:p>
            </p:txBody>
          </p:sp>
          <p:sp>
            <p:nvSpPr>
              <p:cNvPr id="8" name="椭圆 7"/>
              <p:cNvSpPr/>
              <p:nvPr/>
            </p:nvSpPr>
            <p:spPr>
              <a:xfrm>
                <a:off x="1007828" y="1003597"/>
                <a:ext cx="1387908" cy="1387908"/>
              </a:xfrm>
              <a:prstGeom prst="ellipse">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rgbClr val="FFFFFF"/>
                  </a:solidFill>
                  <a:latin typeface="Agency FB" panose="020B0503020202020204" pitchFamily="34" charset="0"/>
                </a:endParaRPr>
              </a:p>
            </p:txBody>
          </p:sp>
        </p:grpSp>
        <p:grpSp>
          <p:nvGrpSpPr>
            <p:cNvPr id="4" name="组合 3"/>
            <p:cNvGrpSpPr/>
            <p:nvPr/>
          </p:nvGrpSpPr>
          <p:grpSpPr>
            <a:xfrm>
              <a:off x="4679943" y="3516067"/>
              <a:ext cx="266691" cy="231503"/>
              <a:chOff x="6434683" y="510993"/>
              <a:chExt cx="987549" cy="857250"/>
            </a:xfrm>
          </p:grpSpPr>
          <p:sp>
            <p:nvSpPr>
              <p:cNvPr id="5" name="任意多边形 88"/>
              <p:cNvSpPr/>
              <p:nvPr/>
            </p:nvSpPr>
            <p:spPr>
              <a:xfrm>
                <a:off x="6978347" y="510993"/>
                <a:ext cx="438150" cy="857250"/>
              </a:xfrm>
              <a:custGeom>
                <a:avLst/>
                <a:gdLst>
                  <a:gd name="connsiteX0" fmla="*/ 0 w 438150"/>
                  <a:gd name="connsiteY0" fmla="*/ 0 h 857250"/>
                  <a:gd name="connsiteX1" fmla="*/ 438150 w 438150"/>
                  <a:gd name="connsiteY1" fmla="*/ 438150 h 857250"/>
                  <a:gd name="connsiteX2" fmla="*/ 19050 w 438150"/>
                  <a:gd name="connsiteY2" fmla="*/ 857250 h 857250"/>
                </a:gdLst>
                <a:ahLst/>
                <a:cxnLst>
                  <a:cxn ang="0">
                    <a:pos x="connsiteX0" y="connsiteY0"/>
                  </a:cxn>
                  <a:cxn ang="0">
                    <a:pos x="connsiteX1" y="connsiteY1"/>
                  </a:cxn>
                  <a:cxn ang="0">
                    <a:pos x="connsiteX2" y="connsiteY2"/>
                  </a:cxn>
                </a:cxnLst>
                <a:rect l="l" t="t" r="r" b="b"/>
                <a:pathLst>
                  <a:path w="438150" h="857250">
                    <a:moveTo>
                      <a:pt x="0" y="0"/>
                    </a:moveTo>
                    <a:lnTo>
                      <a:pt x="438150" y="438150"/>
                    </a:lnTo>
                    <a:lnTo>
                      <a:pt x="19050" y="857250"/>
                    </a:lnTo>
                  </a:path>
                </a:pathLst>
              </a:custGeom>
              <a:noFill/>
              <a:ln w="28575" cap="flat" cmpd="sng" algn="ctr">
                <a:solidFill>
                  <a:srgbClr val="545D79"/>
                </a:solidFill>
                <a:prstDash val="solid"/>
              </a:ln>
              <a:effectLst/>
            </p:spPr>
            <p:txBody>
              <a:bodyPr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 lastClr="FFFFFF"/>
                  </a:solidFill>
                  <a:effectLst/>
                  <a:uLnTx/>
                  <a:uFillTx/>
                  <a:latin typeface="Century Gothic"/>
                  <a:ea typeface="幼圆"/>
                  <a:cs typeface="+mn-cs"/>
                </a:endParaRPr>
              </a:p>
            </p:txBody>
          </p:sp>
          <p:cxnSp>
            <p:nvCxnSpPr>
              <p:cNvPr id="6" name="直接连接符 5"/>
              <p:cNvCxnSpPr/>
              <p:nvPr/>
            </p:nvCxnSpPr>
            <p:spPr>
              <a:xfrm>
                <a:off x="6434683" y="954806"/>
                <a:ext cx="987549" cy="0"/>
              </a:xfrm>
              <a:prstGeom prst="line">
                <a:avLst/>
              </a:prstGeom>
              <a:noFill/>
              <a:ln w="28575" cap="flat" cmpd="sng" algn="ctr">
                <a:solidFill>
                  <a:srgbClr val="545D79"/>
                </a:solidFill>
                <a:prstDash val="solid"/>
              </a:ln>
              <a:effectLst/>
            </p:spPr>
          </p:cxnSp>
        </p:grpSp>
      </p:grpSp>
      <p:sp>
        <p:nvSpPr>
          <p:cNvPr id="9" name="TextBox 6"/>
          <p:cNvSpPr txBox="1"/>
          <p:nvPr/>
        </p:nvSpPr>
        <p:spPr>
          <a:xfrm>
            <a:off x="1264198" y="230239"/>
            <a:ext cx="5194475" cy="646331"/>
          </a:xfrm>
          <a:prstGeom prst="rect">
            <a:avLst/>
          </a:prstGeom>
          <a:noFill/>
          <a:effectLst/>
        </p:spPr>
        <p:txBody>
          <a:bodyPr wrap="square">
            <a:spAutoFit/>
          </a:bodyPr>
          <a:lstStyle/>
          <a:p>
            <a:pPr>
              <a:defRPr/>
            </a:pPr>
            <a:r>
              <a:rPr lang="zh-CN" altLang="en-US" sz="3600" dirty="0">
                <a:ln w="6350">
                  <a:noFill/>
                </a:ln>
                <a:solidFill>
                  <a:srgbClr val="2E75B6"/>
                </a:solidFill>
                <a:latin typeface="迷你简菱心" panose="02010609000101010101" pitchFamily="49" charset="-122"/>
                <a:ea typeface="迷你简菱心" panose="02010609000101010101" pitchFamily="49" charset="-122"/>
              </a:rPr>
              <a:t>三、工作体会</a:t>
            </a:r>
          </a:p>
        </p:txBody>
      </p:sp>
      <p:sp>
        <p:nvSpPr>
          <p:cNvPr id="42" name="矩形 41"/>
          <p:cNvSpPr/>
          <p:nvPr/>
        </p:nvSpPr>
        <p:spPr>
          <a:xfrm>
            <a:off x="3434599" y="2413196"/>
            <a:ext cx="2626110" cy="1472277"/>
          </a:xfrm>
          <a:prstGeom prst="rect">
            <a:avLst/>
          </a:prstGeom>
        </p:spPr>
        <p:txBody>
          <a:bodyPr wrap="square" lIns="180000" tIns="180000" rIns="180000" bIns="180000" anchor="ctr" anchorCtr="0">
            <a:noAutofit/>
          </a:bodyPr>
          <a:lstStyle/>
          <a:p>
            <a:pPr algn="just">
              <a:lnSpc>
                <a:spcPct val="130000"/>
              </a:lnSpc>
              <a:spcAft>
                <a:spcPts val="1200"/>
              </a:spcAft>
            </a:pPr>
            <a:r>
              <a:rPr lang="zh-CN" altLang="en-US" dirty="0" smtClean="0">
                <a:solidFill>
                  <a:srgbClr val="2E75B6"/>
                </a:solidFill>
                <a:latin typeface="方正尚酷简体" panose="03000509000000000000" pitchFamily="65" charset="-122"/>
                <a:ea typeface="方正尚酷简体" panose="03000509000000000000" pitchFamily="65" charset="-122"/>
              </a:rPr>
              <a:t>工作心得</a:t>
            </a:r>
            <a:endParaRPr lang="en-US" altLang="zh-CN" dirty="0" smtClean="0">
              <a:solidFill>
                <a:srgbClr val="2E75B6"/>
              </a:solidFill>
              <a:latin typeface="方正尚酷简体" panose="03000509000000000000" pitchFamily="65" charset="-122"/>
              <a:ea typeface="方正尚酷简体" panose="03000509000000000000" pitchFamily="65" charset="-122"/>
            </a:endParaRPr>
          </a:p>
          <a:p>
            <a:pPr algn="just">
              <a:lnSpc>
                <a:spcPct val="130000"/>
              </a:lnSpc>
              <a:spcAft>
                <a:spcPts val="1200"/>
              </a:spcAft>
            </a:pPr>
            <a:r>
              <a:rPr lang="zh-CN" altLang="en-US" sz="1400" dirty="0" smtClean="0">
                <a:latin typeface="方正兰亭细黑_GBK" panose="02000000000000000000" pitchFamily="2" charset="-122"/>
                <a:ea typeface="方正兰亭细黑_GBK" panose="02000000000000000000" pitchFamily="2" charset="-122"/>
              </a:rPr>
              <a:t>此处</a:t>
            </a:r>
            <a:r>
              <a:rPr lang="zh-CN" altLang="en-US" sz="1400" dirty="0">
                <a:latin typeface="方正兰亭细黑_GBK" panose="02000000000000000000" pitchFamily="2" charset="-122"/>
                <a:ea typeface="方正兰亭细黑_GBK" panose="02000000000000000000" pitchFamily="2" charset="-122"/>
              </a:rPr>
              <a:t>添加详细文本描述，建议与标题相关并符合整体语言风格。</a:t>
            </a:r>
            <a:endParaRPr lang="zh-CN" altLang="en-US" sz="1400" dirty="0"/>
          </a:p>
        </p:txBody>
      </p:sp>
      <p:sp>
        <p:nvSpPr>
          <p:cNvPr id="43" name="矩形 42"/>
          <p:cNvSpPr/>
          <p:nvPr/>
        </p:nvSpPr>
        <p:spPr>
          <a:xfrm>
            <a:off x="1655623" y="2413197"/>
            <a:ext cx="1778976" cy="1472277"/>
          </a:xfrm>
          <a:prstGeom prst="rect">
            <a:avLst/>
          </a:prstGeom>
          <a:solidFill>
            <a:srgbClr val="2E75B6"/>
          </a:soli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44" name="矩形 43"/>
          <p:cNvSpPr/>
          <p:nvPr/>
        </p:nvSpPr>
        <p:spPr>
          <a:xfrm>
            <a:off x="7839685" y="2413196"/>
            <a:ext cx="2626110" cy="1472277"/>
          </a:xfrm>
          <a:prstGeom prst="rect">
            <a:avLst/>
          </a:prstGeom>
        </p:spPr>
        <p:txBody>
          <a:bodyPr wrap="square" lIns="180000" tIns="180000" rIns="180000" bIns="180000" anchor="ctr" anchorCtr="0">
            <a:noAutofit/>
          </a:bodyPr>
          <a:lstStyle/>
          <a:p>
            <a:pPr algn="just">
              <a:lnSpc>
                <a:spcPct val="130000"/>
              </a:lnSpc>
              <a:spcAft>
                <a:spcPts val="1200"/>
              </a:spcAft>
            </a:pPr>
            <a:r>
              <a:rPr lang="zh-CN" altLang="en-US" dirty="0" smtClean="0">
                <a:solidFill>
                  <a:srgbClr val="2E75B6"/>
                </a:solidFill>
                <a:latin typeface="方正尚酷简体" panose="03000509000000000000" pitchFamily="65" charset="-122"/>
                <a:ea typeface="方正尚酷简体" panose="03000509000000000000" pitchFamily="65" charset="-122"/>
              </a:rPr>
              <a:t>工作心得</a:t>
            </a:r>
            <a:endParaRPr lang="en-US" altLang="zh-CN" dirty="0" smtClean="0">
              <a:solidFill>
                <a:srgbClr val="2E75B6"/>
              </a:solidFill>
              <a:latin typeface="方正尚酷简体" panose="03000509000000000000" pitchFamily="65" charset="-122"/>
              <a:ea typeface="方正尚酷简体" panose="03000509000000000000" pitchFamily="65" charset="-122"/>
            </a:endParaRPr>
          </a:p>
          <a:p>
            <a:pPr algn="just">
              <a:lnSpc>
                <a:spcPct val="130000"/>
              </a:lnSpc>
              <a:spcAft>
                <a:spcPts val="1200"/>
              </a:spcAft>
            </a:pPr>
            <a:r>
              <a:rPr lang="zh-CN" altLang="en-US" sz="1400" dirty="0" smtClean="0">
                <a:latin typeface="方正兰亭细黑_GBK" panose="02000000000000000000" pitchFamily="2" charset="-122"/>
                <a:ea typeface="方正兰亭细黑_GBK" panose="02000000000000000000" pitchFamily="2" charset="-122"/>
              </a:rPr>
              <a:t>此处</a:t>
            </a:r>
            <a:r>
              <a:rPr lang="zh-CN" altLang="en-US" sz="1400" dirty="0">
                <a:latin typeface="方正兰亭细黑_GBK" panose="02000000000000000000" pitchFamily="2" charset="-122"/>
                <a:ea typeface="方正兰亭细黑_GBK" panose="02000000000000000000" pitchFamily="2" charset="-122"/>
              </a:rPr>
              <a:t>添加详细文本描述，建议与标题相关并符合整体语言风格。</a:t>
            </a:r>
            <a:endParaRPr lang="zh-CN" altLang="en-US" sz="1400" dirty="0"/>
          </a:p>
        </p:txBody>
      </p:sp>
      <p:sp>
        <p:nvSpPr>
          <p:cNvPr id="45" name="矩形 44"/>
          <p:cNvSpPr/>
          <p:nvPr/>
        </p:nvSpPr>
        <p:spPr>
          <a:xfrm>
            <a:off x="6060709" y="2413197"/>
            <a:ext cx="1778976" cy="1472277"/>
          </a:xfrm>
          <a:prstGeom prst="rect">
            <a:avLst/>
          </a:prstGeom>
          <a:solidFill>
            <a:srgbClr val="2E75B6"/>
          </a:soli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6" name="矩形 45"/>
          <p:cNvSpPr/>
          <p:nvPr/>
        </p:nvSpPr>
        <p:spPr>
          <a:xfrm>
            <a:off x="3434599" y="4314567"/>
            <a:ext cx="2626110" cy="1472277"/>
          </a:xfrm>
          <a:prstGeom prst="rect">
            <a:avLst/>
          </a:prstGeom>
        </p:spPr>
        <p:txBody>
          <a:bodyPr wrap="square" lIns="180000" tIns="180000" rIns="180000" bIns="180000" anchor="ctr" anchorCtr="0">
            <a:noAutofit/>
          </a:bodyPr>
          <a:lstStyle/>
          <a:p>
            <a:pPr algn="just">
              <a:lnSpc>
                <a:spcPct val="130000"/>
              </a:lnSpc>
              <a:spcAft>
                <a:spcPts val="1200"/>
              </a:spcAft>
            </a:pPr>
            <a:r>
              <a:rPr lang="zh-CN" altLang="en-US" dirty="0" smtClean="0">
                <a:solidFill>
                  <a:srgbClr val="2E75B6"/>
                </a:solidFill>
                <a:latin typeface="方正尚酷简体" panose="03000509000000000000" pitchFamily="65" charset="-122"/>
                <a:ea typeface="方正尚酷简体" panose="03000509000000000000" pitchFamily="65" charset="-122"/>
              </a:rPr>
              <a:t>工作心得</a:t>
            </a:r>
            <a:endParaRPr lang="en-US" altLang="zh-CN" dirty="0" smtClean="0">
              <a:solidFill>
                <a:srgbClr val="2E75B6"/>
              </a:solidFill>
              <a:latin typeface="方正尚酷简体" panose="03000509000000000000" pitchFamily="65" charset="-122"/>
              <a:ea typeface="方正尚酷简体" panose="03000509000000000000" pitchFamily="65" charset="-122"/>
            </a:endParaRPr>
          </a:p>
          <a:p>
            <a:pPr algn="just">
              <a:lnSpc>
                <a:spcPct val="130000"/>
              </a:lnSpc>
              <a:spcAft>
                <a:spcPts val="1200"/>
              </a:spcAft>
            </a:pPr>
            <a:r>
              <a:rPr lang="zh-CN" altLang="en-US" sz="1400" dirty="0" smtClean="0">
                <a:latin typeface="方正兰亭细黑_GBK" panose="02000000000000000000" pitchFamily="2" charset="-122"/>
                <a:ea typeface="方正兰亭细黑_GBK" panose="02000000000000000000" pitchFamily="2" charset="-122"/>
              </a:rPr>
              <a:t>此处</a:t>
            </a:r>
            <a:r>
              <a:rPr lang="zh-CN" altLang="en-US" sz="1400" dirty="0">
                <a:latin typeface="方正兰亭细黑_GBK" panose="02000000000000000000" pitchFamily="2" charset="-122"/>
                <a:ea typeface="方正兰亭细黑_GBK" panose="02000000000000000000" pitchFamily="2" charset="-122"/>
              </a:rPr>
              <a:t>添加详细文本描述，建议与标题相关并符合整体语言风格。</a:t>
            </a:r>
            <a:endParaRPr lang="zh-CN" altLang="en-US" sz="1400" dirty="0"/>
          </a:p>
        </p:txBody>
      </p:sp>
      <p:sp>
        <p:nvSpPr>
          <p:cNvPr id="47" name="矩形 46"/>
          <p:cNvSpPr/>
          <p:nvPr/>
        </p:nvSpPr>
        <p:spPr>
          <a:xfrm>
            <a:off x="1655623" y="4314568"/>
            <a:ext cx="1778976" cy="1472277"/>
          </a:xfrm>
          <a:prstGeom prst="rect">
            <a:avLst/>
          </a:prstGeom>
          <a:solidFill>
            <a:srgbClr val="2E75B6"/>
          </a:soli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48" name="矩形 47"/>
          <p:cNvSpPr/>
          <p:nvPr/>
        </p:nvSpPr>
        <p:spPr>
          <a:xfrm>
            <a:off x="7839685" y="4314567"/>
            <a:ext cx="2626110" cy="1472277"/>
          </a:xfrm>
          <a:prstGeom prst="rect">
            <a:avLst/>
          </a:prstGeom>
        </p:spPr>
        <p:txBody>
          <a:bodyPr wrap="square" lIns="180000" tIns="180000" rIns="180000" bIns="180000" anchor="ctr" anchorCtr="0">
            <a:noAutofit/>
          </a:bodyPr>
          <a:lstStyle/>
          <a:p>
            <a:pPr algn="just">
              <a:lnSpc>
                <a:spcPct val="130000"/>
              </a:lnSpc>
              <a:spcAft>
                <a:spcPts val="1200"/>
              </a:spcAft>
            </a:pPr>
            <a:r>
              <a:rPr lang="zh-CN" altLang="en-US" dirty="0" smtClean="0">
                <a:solidFill>
                  <a:srgbClr val="2E75B6"/>
                </a:solidFill>
                <a:latin typeface="方正尚酷简体" panose="03000509000000000000" pitchFamily="65" charset="-122"/>
                <a:ea typeface="方正尚酷简体" panose="03000509000000000000" pitchFamily="65" charset="-122"/>
              </a:rPr>
              <a:t>工作心得</a:t>
            </a:r>
            <a:endParaRPr lang="en-US" altLang="zh-CN" dirty="0" smtClean="0">
              <a:solidFill>
                <a:srgbClr val="2E75B6"/>
              </a:solidFill>
              <a:latin typeface="方正尚酷简体" panose="03000509000000000000" pitchFamily="65" charset="-122"/>
              <a:ea typeface="方正尚酷简体" panose="03000509000000000000" pitchFamily="65" charset="-122"/>
            </a:endParaRPr>
          </a:p>
          <a:p>
            <a:pPr algn="just">
              <a:lnSpc>
                <a:spcPct val="130000"/>
              </a:lnSpc>
              <a:spcAft>
                <a:spcPts val="1200"/>
              </a:spcAft>
            </a:pPr>
            <a:r>
              <a:rPr lang="zh-CN" altLang="en-US" sz="1400" dirty="0" smtClean="0">
                <a:latin typeface="方正兰亭细黑_GBK" panose="02000000000000000000" pitchFamily="2" charset="-122"/>
                <a:ea typeface="方正兰亭细黑_GBK" panose="02000000000000000000" pitchFamily="2" charset="-122"/>
              </a:rPr>
              <a:t>此处</a:t>
            </a:r>
            <a:r>
              <a:rPr lang="zh-CN" altLang="en-US" sz="1400" dirty="0">
                <a:latin typeface="方正兰亭细黑_GBK" panose="02000000000000000000" pitchFamily="2" charset="-122"/>
                <a:ea typeface="方正兰亭细黑_GBK" panose="02000000000000000000" pitchFamily="2" charset="-122"/>
              </a:rPr>
              <a:t>添加详细文本描述，建议与标题相关并符合整体语言风格。</a:t>
            </a:r>
            <a:endParaRPr lang="zh-CN" altLang="en-US" sz="1400" dirty="0"/>
          </a:p>
        </p:txBody>
      </p:sp>
      <p:sp>
        <p:nvSpPr>
          <p:cNvPr id="49" name="矩形 48"/>
          <p:cNvSpPr/>
          <p:nvPr/>
        </p:nvSpPr>
        <p:spPr>
          <a:xfrm>
            <a:off x="6060709" y="4314568"/>
            <a:ext cx="1778976" cy="1472277"/>
          </a:xfrm>
          <a:prstGeom prst="rect">
            <a:avLst/>
          </a:prstGeom>
          <a:solidFill>
            <a:srgbClr val="2E75B6"/>
          </a:soli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50" name="Freeform 55"/>
          <p:cNvSpPr>
            <a:spLocks noEditPoints="1"/>
          </p:cNvSpPr>
          <p:nvPr/>
        </p:nvSpPr>
        <p:spPr bwMode="auto">
          <a:xfrm>
            <a:off x="2326036" y="2811960"/>
            <a:ext cx="438150" cy="692150"/>
          </a:xfrm>
          <a:custGeom>
            <a:avLst/>
            <a:gdLst>
              <a:gd name="T0" fmla="*/ 107 w 126"/>
              <a:gd name="T1" fmla="*/ 19 h 199"/>
              <a:gd name="T2" fmla="*/ 117 w 126"/>
              <a:gd name="T3" fmla="*/ 95 h 199"/>
              <a:gd name="T4" fmla="*/ 97 w 126"/>
              <a:gd name="T5" fmla="*/ 123 h 199"/>
              <a:gd name="T6" fmla="*/ 104 w 126"/>
              <a:gd name="T7" fmla="*/ 122 h 199"/>
              <a:gd name="T8" fmla="*/ 108 w 126"/>
              <a:gd name="T9" fmla="*/ 137 h 199"/>
              <a:gd name="T10" fmla="*/ 105 w 126"/>
              <a:gd name="T11" fmla="*/ 149 h 199"/>
              <a:gd name="T12" fmla="*/ 108 w 126"/>
              <a:gd name="T13" fmla="*/ 161 h 199"/>
              <a:gd name="T14" fmla="*/ 104 w 126"/>
              <a:gd name="T15" fmla="*/ 175 h 199"/>
              <a:gd name="T16" fmla="*/ 29 w 126"/>
              <a:gd name="T17" fmla="*/ 181 h 199"/>
              <a:gd name="T18" fmla="*/ 22 w 126"/>
              <a:gd name="T19" fmla="*/ 177 h 199"/>
              <a:gd name="T20" fmla="*/ 22 w 126"/>
              <a:gd name="T21" fmla="*/ 156 h 199"/>
              <a:gd name="T22" fmla="*/ 22 w 126"/>
              <a:gd name="T23" fmla="*/ 153 h 199"/>
              <a:gd name="T24" fmla="*/ 22 w 126"/>
              <a:gd name="T25" fmla="*/ 132 h 199"/>
              <a:gd name="T26" fmla="*/ 28 w 126"/>
              <a:gd name="T27" fmla="*/ 129 h 199"/>
              <a:gd name="T28" fmla="*/ 31 w 126"/>
              <a:gd name="T29" fmla="*/ 117 h 199"/>
              <a:gd name="T30" fmla="*/ 0 w 126"/>
              <a:gd name="T31" fmla="*/ 63 h 199"/>
              <a:gd name="T32" fmla="*/ 63 w 126"/>
              <a:gd name="T33" fmla="*/ 0 h 199"/>
              <a:gd name="T34" fmla="*/ 52 w 126"/>
              <a:gd name="T35" fmla="*/ 76 h 199"/>
              <a:gd name="T36" fmla="*/ 57 w 126"/>
              <a:gd name="T37" fmla="*/ 73 h 199"/>
              <a:gd name="T38" fmla="*/ 63 w 126"/>
              <a:gd name="T39" fmla="*/ 76 h 199"/>
              <a:gd name="T40" fmla="*/ 68 w 126"/>
              <a:gd name="T41" fmla="*/ 73 h 199"/>
              <a:gd name="T42" fmla="*/ 74 w 126"/>
              <a:gd name="T43" fmla="*/ 76 h 199"/>
              <a:gd name="T44" fmla="*/ 81 w 126"/>
              <a:gd name="T45" fmla="*/ 71 h 199"/>
              <a:gd name="T46" fmla="*/ 73 w 126"/>
              <a:gd name="T47" fmla="*/ 96 h 199"/>
              <a:gd name="T48" fmla="*/ 84 w 126"/>
              <a:gd name="T49" fmla="*/ 124 h 199"/>
              <a:gd name="T50" fmla="*/ 84 w 126"/>
              <a:gd name="T51" fmla="*/ 109 h 199"/>
              <a:gd name="T52" fmla="*/ 106 w 126"/>
              <a:gd name="T53" fmla="*/ 88 h 199"/>
              <a:gd name="T54" fmla="*/ 98 w 126"/>
              <a:gd name="T55" fmla="*/ 28 h 199"/>
              <a:gd name="T56" fmla="*/ 28 w 126"/>
              <a:gd name="T57" fmla="*/ 28 h 199"/>
              <a:gd name="T58" fmla="*/ 20 w 126"/>
              <a:gd name="T59" fmla="*/ 89 h 199"/>
              <a:gd name="T60" fmla="*/ 44 w 126"/>
              <a:gd name="T61" fmla="*/ 109 h 199"/>
              <a:gd name="T62" fmla="*/ 44 w 126"/>
              <a:gd name="T63" fmla="*/ 125 h 199"/>
              <a:gd name="T64" fmla="*/ 55 w 126"/>
              <a:gd name="T65" fmla="*/ 96 h 199"/>
              <a:gd name="T66" fmla="*/ 47 w 126"/>
              <a:gd name="T67" fmla="*/ 71 h 199"/>
              <a:gd name="T68" fmla="*/ 76 w 126"/>
              <a:gd name="T69" fmla="*/ 79 h 199"/>
              <a:gd name="T70" fmla="*/ 68 w 126"/>
              <a:gd name="T71" fmla="*/ 78 h 199"/>
              <a:gd name="T72" fmla="*/ 57 w 126"/>
              <a:gd name="T73" fmla="*/ 78 h 199"/>
              <a:gd name="T74" fmla="*/ 52 w 126"/>
              <a:gd name="T75" fmla="*/ 79 h 199"/>
              <a:gd name="T76" fmla="*/ 61 w 126"/>
              <a:gd name="T77" fmla="*/ 94 h 199"/>
              <a:gd name="T78" fmla="*/ 61 w 126"/>
              <a:gd name="T79" fmla="*/ 125 h 199"/>
              <a:gd name="T80" fmla="*/ 66 w 126"/>
              <a:gd name="T81" fmla="*/ 95 h 199"/>
              <a:gd name="T82" fmla="*/ 67 w 126"/>
              <a:gd name="T83" fmla="*/ 93 h 199"/>
              <a:gd name="T84" fmla="*/ 82 w 126"/>
              <a:gd name="T85" fmla="*/ 180 h 199"/>
              <a:gd name="T86" fmla="*/ 64 w 126"/>
              <a:gd name="T87" fmla="*/ 199 h 199"/>
              <a:gd name="T88" fmla="*/ 82 w 126"/>
              <a:gd name="T89" fmla="*/ 180 h 199"/>
              <a:gd name="T90" fmla="*/ 33 w 126"/>
              <a:gd name="T91" fmla="*/ 165 h 199"/>
              <a:gd name="T92" fmla="*/ 33 w 126"/>
              <a:gd name="T93" fmla="*/ 168 h 199"/>
              <a:gd name="T94" fmla="*/ 95 w 126"/>
              <a:gd name="T95" fmla="*/ 161 h 199"/>
              <a:gd name="T96" fmla="*/ 95 w 126"/>
              <a:gd name="T97" fmla="*/ 136 h 199"/>
              <a:gd name="T98" fmla="*/ 33 w 126"/>
              <a:gd name="T99" fmla="*/ 143 h 199"/>
              <a:gd name="T100" fmla="*/ 95 w 126"/>
              <a:gd name="T101" fmla="*/ 139 h 199"/>
              <a:gd name="T102" fmla="*/ 95 w 126"/>
              <a:gd name="T103" fmla="*/ 136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6" h="199">
                <a:moveTo>
                  <a:pt x="63" y="0"/>
                </a:moveTo>
                <a:cubicBezTo>
                  <a:pt x="80" y="0"/>
                  <a:pt x="96" y="7"/>
                  <a:pt x="107" y="19"/>
                </a:cubicBezTo>
                <a:cubicBezTo>
                  <a:pt x="119" y="30"/>
                  <a:pt x="126" y="46"/>
                  <a:pt x="126" y="63"/>
                </a:cubicBezTo>
                <a:cubicBezTo>
                  <a:pt x="126" y="75"/>
                  <a:pt x="123" y="86"/>
                  <a:pt x="117" y="95"/>
                </a:cubicBezTo>
                <a:cubicBezTo>
                  <a:pt x="112" y="104"/>
                  <a:pt x="105" y="111"/>
                  <a:pt x="97" y="116"/>
                </a:cubicBezTo>
                <a:cubicBezTo>
                  <a:pt x="97" y="123"/>
                  <a:pt x="97" y="123"/>
                  <a:pt x="97" y="123"/>
                </a:cubicBezTo>
                <a:cubicBezTo>
                  <a:pt x="99" y="122"/>
                  <a:pt x="99" y="122"/>
                  <a:pt x="99" y="122"/>
                </a:cubicBezTo>
                <a:cubicBezTo>
                  <a:pt x="104" y="122"/>
                  <a:pt x="104" y="122"/>
                  <a:pt x="104" y="122"/>
                </a:cubicBezTo>
                <a:cubicBezTo>
                  <a:pt x="106" y="126"/>
                  <a:pt x="106" y="126"/>
                  <a:pt x="106" y="126"/>
                </a:cubicBezTo>
                <a:cubicBezTo>
                  <a:pt x="107" y="130"/>
                  <a:pt x="108" y="134"/>
                  <a:pt x="108" y="137"/>
                </a:cubicBezTo>
                <a:cubicBezTo>
                  <a:pt x="108" y="141"/>
                  <a:pt x="107" y="144"/>
                  <a:pt x="106" y="148"/>
                </a:cubicBezTo>
                <a:cubicBezTo>
                  <a:pt x="105" y="149"/>
                  <a:pt x="105" y="149"/>
                  <a:pt x="105" y="149"/>
                </a:cubicBezTo>
                <a:cubicBezTo>
                  <a:pt x="106" y="150"/>
                  <a:pt x="106" y="150"/>
                  <a:pt x="106" y="150"/>
                </a:cubicBezTo>
                <a:cubicBezTo>
                  <a:pt x="107" y="154"/>
                  <a:pt x="108" y="157"/>
                  <a:pt x="108" y="161"/>
                </a:cubicBezTo>
                <a:cubicBezTo>
                  <a:pt x="108" y="164"/>
                  <a:pt x="107" y="168"/>
                  <a:pt x="106" y="171"/>
                </a:cubicBezTo>
                <a:cubicBezTo>
                  <a:pt x="104" y="175"/>
                  <a:pt x="104" y="175"/>
                  <a:pt x="104" y="175"/>
                </a:cubicBezTo>
                <a:cubicBezTo>
                  <a:pt x="100" y="175"/>
                  <a:pt x="100" y="175"/>
                  <a:pt x="100" y="175"/>
                </a:cubicBezTo>
                <a:cubicBezTo>
                  <a:pt x="29" y="181"/>
                  <a:pt x="29" y="181"/>
                  <a:pt x="29" y="181"/>
                </a:cubicBezTo>
                <a:cubicBezTo>
                  <a:pt x="24" y="182"/>
                  <a:pt x="24" y="182"/>
                  <a:pt x="24" y="182"/>
                </a:cubicBezTo>
                <a:cubicBezTo>
                  <a:pt x="22" y="177"/>
                  <a:pt x="22" y="177"/>
                  <a:pt x="22" y="177"/>
                </a:cubicBezTo>
                <a:cubicBezTo>
                  <a:pt x="21" y="174"/>
                  <a:pt x="20" y="171"/>
                  <a:pt x="20" y="167"/>
                </a:cubicBezTo>
                <a:cubicBezTo>
                  <a:pt x="20" y="164"/>
                  <a:pt x="21" y="160"/>
                  <a:pt x="22" y="156"/>
                </a:cubicBezTo>
                <a:cubicBezTo>
                  <a:pt x="23" y="155"/>
                  <a:pt x="23" y="155"/>
                  <a:pt x="23" y="155"/>
                </a:cubicBezTo>
                <a:cubicBezTo>
                  <a:pt x="22" y="153"/>
                  <a:pt x="22" y="153"/>
                  <a:pt x="22" y="153"/>
                </a:cubicBezTo>
                <a:cubicBezTo>
                  <a:pt x="21" y="150"/>
                  <a:pt x="20" y="147"/>
                  <a:pt x="20" y="144"/>
                </a:cubicBezTo>
                <a:cubicBezTo>
                  <a:pt x="20" y="140"/>
                  <a:pt x="21" y="136"/>
                  <a:pt x="22" y="132"/>
                </a:cubicBezTo>
                <a:cubicBezTo>
                  <a:pt x="24" y="129"/>
                  <a:pt x="24" y="129"/>
                  <a:pt x="24" y="129"/>
                </a:cubicBezTo>
                <a:cubicBezTo>
                  <a:pt x="28" y="129"/>
                  <a:pt x="28" y="129"/>
                  <a:pt x="28" y="129"/>
                </a:cubicBezTo>
                <a:cubicBezTo>
                  <a:pt x="31" y="129"/>
                  <a:pt x="31" y="129"/>
                  <a:pt x="31" y="129"/>
                </a:cubicBezTo>
                <a:cubicBezTo>
                  <a:pt x="31" y="117"/>
                  <a:pt x="31" y="117"/>
                  <a:pt x="31" y="117"/>
                </a:cubicBezTo>
                <a:cubicBezTo>
                  <a:pt x="22" y="112"/>
                  <a:pt x="15" y="104"/>
                  <a:pt x="9" y="96"/>
                </a:cubicBezTo>
                <a:cubicBezTo>
                  <a:pt x="3" y="86"/>
                  <a:pt x="0" y="75"/>
                  <a:pt x="0" y="63"/>
                </a:cubicBezTo>
                <a:cubicBezTo>
                  <a:pt x="0" y="46"/>
                  <a:pt x="7" y="30"/>
                  <a:pt x="19" y="19"/>
                </a:cubicBezTo>
                <a:cubicBezTo>
                  <a:pt x="30" y="7"/>
                  <a:pt x="46" y="0"/>
                  <a:pt x="63" y="0"/>
                </a:cubicBezTo>
                <a:close/>
                <a:moveTo>
                  <a:pt x="49" y="75"/>
                </a:moveTo>
                <a:cubicBezTo>
                  <a:pt x="50" y="76"/>
                  <a:pt x="51" y="76"/>
                  <a:pt x="52" y="76"/>
                </a:cubicBezTo>
                <a:cubicBezTo>
                  <a:pt x="54" y="76"/>
                  <a:pt x="55" y="75"/>
                  <a:pt x="56" y="74"/>
                </a:cubicBezTo>
                <a:cubicBezTo>
                  <a:pt x="57" y="73"/>
                  <a:pt x="57" y="73"/>
                  <a:pt x="57" y="73"/>
                </a:cubicBezTo>
                <a:cubicBezTo>
                  <a:pt x="58" y="74"/>
                  <a:pt x="58" y="74"/>
                  <a:pt x="58" y="74"/>
                </a:cubicBezTo>
                <a:cubicBezTo>
                  <a:pt x="60" y="76"/>
                  <a:pt x="61" y="76"/>
                  <a:pt x="63" y="76"/>
                </a:cubicBezTo>
                <a:cubicBezTo>
                  <a:pt x="64" y="76"/>
                  <a:pt x="65" y="76"/>
                  <a:pt x="67" y="74"/>
                </a:cubicBezTo>
                <a:cubicBezTo>
                  <a:pt x="68" y="73"/>
                  <a:pt x="68" y="73"/>
                  <a:pt x="68" y="73"/>
                </a:cubicBezTo>
                <a:cubicBezTo>
                  <a:pt x="69" y="74"/>
                  <a:pt x="69" y="74"/>
                  <a:pt x="69" y="74"/>
                </a:cubicBezTo>
                <a:cubicBezTo>
                  <a:pt x="71" y="76"/>
                  <a:pt x="72" y="76"/>
                  <a:pt x="74" y="76"/>
                </a:cubicBezTo>
                <a:cubicBezTo>
                  <a:pt x="76" y="76"/>
                  <a:pt x="77" y="75"/>
                  <a:pt x="79" y="75"/>
                </a:cubicBezTo>
                <a:cubicBezTo>
                  <a:pt x="81" y="71"/>
                  <a:pt x="81" y="71"/>
                  <a:pt x="81" y="71"/>
                </a:cubicBezTo>
                <a:cubicBezTo>
                  <a:pt x="87" y="74"/>
                  <a:pt x="87" y="74"/>
                  <a:pt x="87" y="74"/>
                </a:cubicBezTo>
                <a:cubicBezTo>
                  <a:pt x="73" y="96"/>
                  <a:pt x="73" y="96"/>
                  <a:pt x="73" y="96"/>
                </a:cubicBezTo>
                <a:cubicBezTo>
                  <a:pt x="73" y="125"/>
                  <a:pt x="73" y="125"/>
                  <a:pt x="73" y="125"/>
                </a:cubicBezTo>
                <a:cubicBezTo>
                  <a:pt x="84" y="124"/>
                  <a:pt x="84" y="124"/>
                  <a:pt x="84" y="124"/>
                </a:cubicBezTo>
                <a:cubicBezTo>
                  <a:pt x="84" y="112"/>
                  <a:pt x="84" y="112"/>
                  <a:pt x="84" y="112"/>
                </a:cubicBezTo>
                <a:cubicBezTo>
                  <a:pt x="84" y="109"/>
                  <a:pt x="84" y="109"/>
                  <a:pt x="84" y="109"/>
                </a:cubicBezTo>
                <a:cubicBezTo>
                  <a:pt x="87" y="107"/>
                  <a:pt x="87" y="107"/>
                  <a:pt x="87" y="107"/>
                </a:cubicBezTo>
                <a:cubicBezTo>
                  <a:pt x="95" y="102"/>
                  <a:pt x="101" y="96"/>
                  <a:pt x="106" y="88"/>
                </a:cubicBezTo>
                <a:cubicBezTo>
                  <a:pt x="110" y="81"/>
                  <a:pt x="113" y="72"/>
                  <a:pt x="113" y="63"/>
                </a:cubicBezTo>
                <a:cubicBezTo>
                  <a:pt x="113" y="49"/>
                  <a:pt x="107" y="37"/>
                  <a:pt x="98" y="28"/>
                </a:cubicBezTo>
                <a:cubicBezTo>
                  <a:pt x="89" y="19"/>
                  <a:pt x="77" y="13"/>
                  <a:pt x="63" y="13"/>
                </a:cubicBezTo>
                <a:cubicBezTo>
                  <a:pt x="49" y="13"/>
                  <a:pt x="37" y="19"/>
                  <a:pt x="28" y="28"/>
                </a:cubicBezTo>
                <a:cubicBezTo>
                  <a:pt x="19" y="37"/>
                  <a:pt x="13" y="49"/>
                  <a:pt x="13" y="63"/>
                </a:cubicBezTo>
                <a:cubicBezTo>
                  <a:pt x="13" y="73"/>
                  <a:pt x="16" y="81"/>
                  <a:pt x="20" y="89"/>
                </a:cubicBezTo>
                <a:cubicBezTo>
                  <a:pt x="25" y="97"/>
                  <a:pt x="32" y="103"/>
                  <a:pt x="40" y="107"/>
                </a:cubicBezTo>
                <a:cubicBezTo>
                  <a:pt x="44" y="109"/>
                  <a:pt x="44" y="109"/>
                  <a:pt x="44" y="109"/>
                </a:cubicBezTo>
                <a:cubicBezTo>
                  <a:pt x="44" y="113"/>
                  <a:pt x="44" y="113"/>
                  <a:pt x="44" y="113"/>
                </a:cubicBezTo>
                <a:cubicBezTo>
                  <a:pt x="44" y="125"/>
                  <a:pt x="44" y="125"/>
                  <a:pt x="44" y="125"/>
                </a:cubicBezTo>
                <a:cubicBezTo>
                  <a:pt x="55" y="125"/>
                  <a:pt x="55" y="125"/>
                  <a:pt x="55" y="125"/>
                </a:cubicBezTo>
                <a:cubicBezTo>
                  <a:pt x="55" y="96"/>
                  <a:pt x="55" y="96"/>
                  <a:pt x="55" y="96"/>
                </a:cubicBezTo>
                <a:cubicBezTo>
                  <a:pt x="41" y="74"/>
                  <a:pt x="41" y="74"/>
                  <a:pt x="41" y="74"/>
                </a:cubicBezTo>
                <a:cubicBezTo>
                  <a:pt x="47" y="71"/>
                  <a:pt x="47" y="71"/>
                  <a:pt x="47" y="71"/>
                </a:cubicBezTo>
                <a:cubicBezTo>
                  <a:pt x="49" y="75"/>
                  <a:pt x="49" y="75"/>
                  <a:pt x="49" y="75"/>
                </a:cubicBezTo>
                <a:close/>
                <a:moveTo>
                  <a:pt x="76" y="79"/>
                </a:moveTo>
                <a:cubicBezTo>
                  <a:pt x="75" y="79"/>
                  <a:pt x="75" y="79"/>
                  <a:pt x="74" y="79"/>
                </a:cubicBezTo>
                <a:cubicBezTo>
                  <a:pt x="72" y="80"/>
                  <a:pt x="70" y="79"/>
                  <a:pt x="68" y="78"/>
                </a:cubicBezTo>
                <a:cubicBezTo>
                  <a:pt x="66" y="79"/>
                  <a:pt x="65" y="80"/>
                  <a:pt x="63" y="80"/>
                </a:cubicBezTo>
                <a:cubicBezTo>
                  <a:pt x="61" y="80"/>
                  <a:pt x="59" y="79"/>
                  <a:pt x="57" y="78"/>
                </a:cubicBezTo>
                <a:cubicBezTo>
                  <a:pt x="56" y="79"/>
                  <a:pt x="54" y="79"/>
                  <a:pt x="52" y="79"/>
                </a:cubicBezTo>
                <a:cubicBezTo>
                  <a:pt x="52" y="79"/>
                  <a:pt x="52" y="79"/>
                  <a:pt x="52" y="79"/>
                </a:cubicBezTo>
                <a:cubicBezTo>
                  <a:pt x="61" y="93"/>
                  <a:pt x="61" y="93"/>
                  <a:pt x="61" y="93"/>
                </a:cubicBezTo>
                <a:cubicBezTo>
                  <a:pt x="61" y="94"/>
                  <a:pt x="61" y="94"/>
                  <a:pt x="61" y="94"/>
                </a:cubicBezTo>
                <a:cubicBezTo>
                  <a:pt x="61" y="95"/>
                  <a:pt x="61" y="95"/>
                  <a:pt x="61" y="95"/>
                </a:cubicBezTo>
                <a:cubicBezTo>
                  <a:pt x="61" y="125"/>
                  <a:pt x="61" y="125"/>
                  <a:pt x="61" y="125"/>
                </a:cubicBezTo>
                <a:cubicBezTo>
                  <a:pt x="66" y="125"/>
                  <a:pt x="66" y="125"/>
                  <a:pt x="66" y="125"/>
                </a:cubicBezTo>
                <a:cubicBezTo>
                  <a:pt x="66" y="95"/>
                  <a:pt x="66" y="95"/>
                  <a:pt x="66" y="95"/>
                </a:cubicBezTo>
                <a:cubicBezTo>
                  <a:pt x="66" y="94"/>
                  <a:pt x="66" y="94"/>
                  <a:pt x="66" y="94"/>
                </a:cubicBezTo>
                <a:cubicBezTo>
                  <a:pt x="67" y="93"/>
                  <a:pt x="67" y="93"/>
                  <a:pt x="67" y="93"/>
                </a:cubicBezTo>
                <a:cubicBezTo>
                  <a:pt x="76" y="79"/>
                  <a:pt x="76" y="79"/>
                  <a:pt x="76" y="79"/>
                </a:cubicBezTo>
                <a:close/>
                <a:moveTo>
                  <a:pt x="82" y="180"/>
                </a:moveTo>
                <a:cubicBezTo>
                  <a:pt x="46" y="184"/>
                  <a:pt x="46" y="184"/>
                  <a:pt x="46" y="184"/>
                </a:cubicBezTo>
                <a:cubicBezTo>
                  <a:pt x="47" y="192"/>
                  <a:pt x="54" y="199"/>
                  <a:pt x="64" y="199"/>
                </a:cubicBezTo>
                <a:cubicBezTo>
                  <a:pt x="74" y="199"/>
                  <a:pt x="82" y="191"/>
                  <a:pt x="82" y="181"/>
                </a:cubicBezTo>
                <a:cubicBezTo>
                  <a:pt x="82" y="181"/>
                  <a:pt x="82" y="181"/>
                  <a:pt x="82" y="180"/>
                </a:cubicBezTo>
                <a:close/>
                <a:moveTo>
                  <a:pt x="95" y="159"/>
                </a:moveTo>
                <a:cubicBezTo>
                  <a:pt x="33" y="165"/>
                  <a:pt x="33" y="165"/>
                  <a:pt x="33" y="165"/>
                </a:cubicBezTo>
                <a:cubicBezTo>
                  <a:pt x="33" y="166"/>
                  <a:pt x="33" y="166"/>
                  <a:pt x="33" y="167"/>
                </a:cubicBezTo>
                <a:cubicBezTo>
                  <a:pt x="33" y="167"/>
                  <a:pt x="33" y="167"/>
                  <a:pt x="33" y="168"/>
                </a:cubicBezTo>
                <a:cubicBezTo>
                  <a:pt x="95" y="162"/>
                  <a:pt x="95" y="162"/>
                  <a:pt x="95" y="162"/>
                </a:cubicBezTo>
                <a:cubicBezTo>
                  <a:pt x="95" y="162"/>
                  <a:pt x="95" y="161"/>
                  <a:pt x="95" y="161"/>
                </a:cubicBezTo>
                <a:cubicBezTo>
                  <a:pt x="95" y="160"/>
                  <a:pt x="95" y="160"/>
                  <a:pt x="95" y="159"/>
                </a:cubicBezTo>
                <a:close/>
                <a:moveTo>
                  <a:pt x="95" y="136"/>
                </a:moveTo>
                <a:cubicBezTo>
                  <a:pt x="33" y="141"/>
                  <a:pt x="33" y="141"/>
                  <a:pt x="33" y="141"/>
                </a:cubicBezTo>
                <a:cubicBezTo>
                  <a:pt x="33" y="142"/>
                  <a:pt x="33" y="143"/>
                  <a:pt x="33" y="143"/>
                </a:cubicBezTo>
                <a:cubicBezTo>
                  <a:pt x="33" y="144"/>
                  <a:pt x="33" y="144"/>
                  <a:pt x="33" y="144"/>
                </a:cubicBezTo>
                <a:cubicBezTo>
                  <a:pt x="95" y="139"/>
                  <a:pt x="95" y="139"/>
                  <a:pt x="95" y="139"/>
                </a:cubicBezTo>
                <a:cubicBezTo>
                  <a:pt x="95" y="138"/>
                  <a:pt x="95" y="138"/>
                  <a:pt x="95" y="137"/>
                </a:cubicBezTo>
                <a:cubicBezTo>
                  <a:pt x="95" y="137"/>
                  <a:pt x="95" y="136"/>
                  <a:pt x="95" y="13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1" name="Freeform 120"/>
          <p:cNvSpPr>
            <a:spLocks noEditPoints="1"/>
          </p:cNvSpPr>
          <p:nvPr/>
        </p:nvSpPr>
        <p:spPr bwMode="auto">
          <a:xfrm>
            <a:off x="6660081" y="2839134"/>
            <a:ext cx="580231" cy="637801"/>
          </a:xfrm>
          <a:custGeom>
            <a:avLst/>
            <a:gdLst>
              <a:gd name="T0" fmla="*/ 169 w 339"/>
              <a:gd name="T1" fmla="*/ 353 h 373"/>
              <a:gd name="T2" fmla="*/ 89 w 339"/>
              <a:gd name="T3" fmla="*/ 338 h 373"/>
              <a:gd name="T4" fmla="*/ 141 w 339"/>
              <a:gd name="T5" fmla="*/ 235 h 373"/>
              <a:gd name="T6" fmla="*/ 150 w 339"/>
              <a:gd name="T7" fmla="*/ 228 h 373"/>
              <a:gd name="T8" fmla="*/ 205 w 339"/>
              <a:gd name="T9" fmla="*/ 235 h 373"/>
              <a:gd name="T10" fmla="*/ 195 w 339"/>
              <a:gd name="T11" fmla="*/ 242 h 373"/>
              <a:gd name="T12" fmla="*/ 256 w 339"/>
              <a:gd name="T13" fmla="*/ 338 h 373"/>
              <a:gd name="T14" fmla="*/ 176 w 339"/>
              <a:gd name="T15" fmla="*/ 353 h 373"/>
              <a:gd name="T16" fmla="*/ 128 w 339"/>
              <a:gd name="T17" fmla="*/ 100 h 373"/>
              <a:gd name="T18" fmla="*/ 117 w 339"/>
              <a:gd name="T19" fmla="*/ 166 h 373"/>
              <a:gd name="T20" fmla="*/ 128 w 339"/>
              <a:gd name="T21" fmla="*/ 190 h 373"/>
              <a:gd name="T22" fmla="*/ 94 w 339"/>
              <a:gd name="T23" fmla="*/ 161 h 373"/>
              <a:gd name="T24" fmla="*/ 94 w 339"/>
              <a:gd name="T25" fmla="*/ 155 h 373"/>
              <a:gd name="T26" fmla="*/ 119 w 339"/>
              <a:gd name="T27" fmla="*/ 32 h 373"/>
              <a:gd name="T28" fmla="*/ 87 w 339"/>
              <a:gd name="T29" fmla="*/ 57 h 373"/>
              <a:gd name="T30" fmla="*/ 69 w 339"/>
              <a:gd name="T31" fmla="*/ 39 h 373"/>
              <a:gd name="T32" fmla="*/ 48 w 339"/>
              <a:gd name="T33" fmla="*/ 95 h 373"/>
              <a:gd name="T34" fmla="*/ 97 w 339"/>
              <a:gd name="T35" fmla="*/ 36 h 373"/>
              <a:gd name="T36" fmla="*/ 87 w 339"/>
              <a:gd name="T37" fmla="*/ 57 h 373"/>
              <a:gd name="T38" fmla="*/ 12 w 339"/>
              <a:gd name="T39" fmla="*/ 17 h 373"/>
              <a:gd name="T40" fmla="*/ 2 w 339"/>
              <a:gd name="T41" fmla="*/ 30 h 373"/>
              <a:gd name="T42" fmla="*/ 76 w 339"/>
              <a:gd name="T43" fmla="*/ 153 h 373"/>
              <a:gd name="T44" fmla="*/ 269 w 339"/>
              <a:gd name="T45" fmla="*/ 167 h 373"/>
              <a:gd name="T46" fmla="*/ 309 w 339"/>
              <a:gd name="T47" fmla="*/ 107 h 373"/>
              <a:gd name="T48" fmla="*/ 339 w 339"/>
              <a:gd name="T49" fmla="*/ 17 h 373"/>
              <a:gd name="T50" fmla="*/ 273 w 339"/>
              <a:gd name="T51" fmla="*/ 17 h 373"/>
              <a:gd name="T52" fmla="*/ 226 w 339"/>
              <a:gd name="T53" fmla="*/ 0 h 373"/>
              <a:gd name="T54" fmla="*/ 56 w 339"/>
              <a:gd name="T55" fmla="*/ 0 h 373"/>
              <a:gd name="T56" fmla="*/ 247 w 339"/>
              <a:gd name="T57" fmla="*/ 35 h 373"/>
              <a:gd name="T58" fmla="*/ 273 w 339"/>
              <a:gd name="T59" fmla="*/ 51 h 373"/>
              <a:gd name="T60" fmla="*/ 314 w 339"/>
              <a:gd name="T61" fmla="*/ 39 h 373"/>
              <a:gd name="T62" fmla="*/ 256 w 339"/>
              <a:gd name="T63" fmla="*/ 131 h 373"/>
              <a:gd name="T64" fmla="*/ 247 w 339"/>
              <a:gd name="T65" fmla="*/ 35 h 373"/>
              <a:gd name="T66" fmla="*/ 269 w 339"/>
              <a:gd name="T67" fmla="*/ 357 h 373"/>
              <a:gd name="T68" fmla="*/ 279 w 339"/>
              <a:gd name="T69" fmla="*/ 365 h 373"/>
              <a:gd name="T70" fmla="*/ 74 w 339"/>
              <a:gd name="T71" fmla="*/ 373 h 373"/>
              <a:gd name="T72" fmla="*/ 64 w 339"/>
              <a:gd name="T73" fmla="*/ 365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39" h="373">
                <a:moveTo>
                  <a:pt x="176" y="353"/>
                </a:moveTo>
                <a:cubicBezTo>
                  <a:pt x="169" y="353"/>
                  <a:pt x="169" y="353"/>
                  <a:pt x="169" y="353"/>
                </a:cubicBezTo>
                <a:cubicBezTo>
                  <a:pt x="89" y="353"/>
                  <a:pt x="89" y="353"/>
                  <a:pt x="89" y="353"/>
                </a:cubicBezTo>
                <a:cubicBezTo>
                  <a:pt x="89" y="338"/>
                  <a:pt x="89" y="338"/>
                  <a:pt x="89" y="338"/>
                </a:cubicBezTo>
                <a:cubicBezTo>
                  <a:pt x="123" y="313"/>
                  <a:pt x="149" y="280"/>
                  <a:pt x="150" y="242"/>
                </a:cubicBezTo>
                <a:cubicBezTo>
                  <a:pt x="145" y="242"/>
                  <a:pt x="141" y="239"/>
                  <a:pt x="141" y="235"/>
                </a:cubicBezTo>
                <a:cubicBezTo>
                  <a:pt x="141" y="235"/>
                  <a:pt x="141" y="235"/>
                  <a:pt x="141" y="235"/>
                </a:cubicBezTo>
                <a:cubicBezTo>
                  <a:pt x="141" y="231"/>
                  <a:pt x="145" y="228"/>
                  <a:pt x="150" y="228"/>
                </a:cubicBezTo>
                <a:cubicBezTo>
                  <a:pt x="195" y="228"/>
                  <a:pt x="195" y="228"/>
                  <a:pt x="195" y="228"/>
                </a:cubicBezTo>
                <a:cubicBezTo>
                  <a:pt x="201" y="228"/>
                  <a:pt x="205" y="231"/>
                  <a:pt x="205" y="235"/>
                </a:cubicBezTo>
                <a:cubicBezTo>
                  <a:pt x="205" y="235"/>
                  <a:pt x="205" y="235"/>
                  <a:pt x="205" y="235"/>
                </a:cubicBezTo>
                <a:cubicBezTo>
                  <a:pt x="205" y="239"/>
                  <a:pt x="201" y="242"/>
                  <a:pt x="195" y="242"/>
                </a:cubicBezTo>
                <a:cubicBezTo>
                  <a:pt x="195" y="242"/>
                  <a:pt x="195" y="242"/>
                  <a:pt x="195" y="242"/>
                </a:cubicBezTo>
                <a:cubicBezTo>
                  <a:pt x="196" y="280"/>
                  <a:pt x="222" y="313"/>
                  <a:pt x="256" y="338"/>
                </a:cubicBezTo>
                <a:cubicBezTo>
                  <a:pt x="256" y="353"/>
                  <a:pt x="256" y="353"/>
                  <a:pt x="256" y="353"/>
                </a:cubicBezTo>
                <a:cubicBezTo>
                  <a:pt x="176" y="353"/>
                  <a:pt x="176" y="353"/>
                  <a:pt x="176" y="353"/>
                </a:cubicBezTo>
                <a:close/>
                <a:moveTo>
                  <a:pt x="136" y="33"/>
                </a:moveTo>
                <a:cubicBezTo>
                  <a:pt x="135" y="56"/>
                  <a:pt x="133" y="79"/>
                  <a:pt x="128" y="100"/>
                </a:cubicBezTo>
                <a:cubicBezTo>
                  <a:pt x="124" y="121"/>
                  <a:pt x="119" y="140"/>
                  <a:pt x="111" y="159"/>
                </a:cubicBezTo>
                <a:cubicBezTo>
                  <a:pt x="113" y="161"/>
                  <a:pt x="115" y="164"/>
                  <a:pt x="117" y="166"/>
                </a:cubicBezTo>
                <a:cubicBezTo>
                  <a:pt x="122" y="170"/>
                  <a:pt x="128" y="172"/>
                  <a:pt x="133" y="174"/>
                </a:cubicBezTo>
                <a:cubicBezTo>
                  <a:pt x="128" y="190"/>
                  <a:pt x="128" y="190"/>
                  <a:pt x="128" y="190"/>
                </a:cubicBezTo>
                <a:cubicBezTo>
                  <a:pt x="121" y="188"/>
                  <a:pt x="113" y="185"/>
                  <a:pt x="106" y="179"/>
                </a:cubicBezTo>
                <a:cubicBezTo>
                  <a:pt x="101" y="174"/>
                  <a:pt x="96" y="168"/>
                  <a:pt x="94" y="161"/>
                </a:cubicBezTo>
                <a:cubicBezTo>
                  <a:pt x="93" y="158"/>
                  <a:pt x="93" y="158"/>
                  <a:pt x="93" y="158"/>
                </a:cubicBezTo>
                <a:cubicBezTo>
                  <a:pt x="94" y="155"/>
                  <a:pt x="94" y="155"/>
                  <a:pt x="94" y="155"/>
                </a:cubicBezTo>
                <a:cubicBezTo>
                  <a:pt x="102" y="137"/>
                  <a:pt x="108" y="117"/>
                  <a:pt x="112" y="97"/>
                </a:cubicBezTo>
                <a:cubicBezTo>
                  <a:pt x="116" y="76"/>
                  <a:pt x="118" y="55"/>
                  <a:pt x="119" y="32"/>
                </a:cubicBezTo>
                <a:cubicBezTo>
                  <a:pt x="136" y="33"/>
                  <a:pt x="136" y="33"/>
                  <a:pt x="136" y="33"/>
                </a:cubicBezTo>
                <a:close/>
                <a:moveTo>
                  <a:pt x="87" y="57"/>
                </a:moveTo>
                <a:cubicBezTo>
                  <a:pt x="66" y="51"/>
                  <a:pt x="66" y="51"/>
                  <a:pt x="66" y="51"/>
                </a:cubicBezTo>
                <a:cubicBezTo>
                  <a:pt x="69" y="39"/>
                  <a:pt x="69" y="39"/>
                  <a:pt x="69" y="39"/>
                </a:cubicBezTo>
                <a:cubicBezTo>
                  <a:pt x="25" y="39"/>
                  <a:pt x="25" y="39"/>
                  <a:pt x="25" y="39"/>
                </a:cubicBezTo>
                <a:cubicBezTo>
                  <a:pt x="29" y="60"/>
                  <a:pt x="37" y="79"/>
                  <a:pt x="48" y="95"/>
                </a:cubicBezTo>
                <a:cubicBezTo>
                  <a:pt x="57" y="109"/>
                  <a:pt x="69" y="121"/>
                  <a:pt x="83" y="131"/>
                </a:cubicBezTo>
                <a:cubicBezTo>
                  <a:pt x="91" y="104"/>
                  <a:pt x="96" y="73"/>
                  <a:pt x="97" y="36"/>
                </a:cubicBezTo>
                <a:cubicBezTo>
                  <a:pt x="95" y="36"/>
                  <a:pt x="94" y="35"/>
                  <a:pt x="93" y="35"/>
                </a:cubicBezTo>
                <a:cubicBezTo>
                  <a:pt x="87" y="57"/>
                  <a:pt x="87" y="57"/>
                  <a:pt x="87" y="57"/>
                </a:cubicBezTo>
                <a:close/>
                <a:moveTo>
                  <a:pt x="66" y="17"/>
                </a:moveTo>
                <a:cubicBezTo>
                  <a:pt x="12" y="17"/>
                  <a:pt x="12" y="17"/>
                  <a:pt x="12" y="17"/>
                </a:cubicBezTo>
                <a:cubicBezTo>
                  <a:pt x="0" y="17"/>
                  <a:pt x="0" y="17"/>
                  <a:pt x="0" y="17"/>
                </a:cubicBezTo>
                <a:cubicBezTo>
                  <a:pt x="2" y="30"/>
                  <a:pt x="2" y="30"/>
                  <a:pt x="2" y="30"/>
                </a:cubicBezTo>
                <a:cubicBezTo>
                  <a:pt x="6" y="59"/>
                  <a:pt x="15" y="85"/>
                  <a:pt x="30" y="107"/>
                </a:cubicBezTo>
                <a:cubicBezTo>
                  <a:pt x="42" y="125"/>
                  <a:pt x="58" y="140"/>
                  <a:pt x="76" y="153"/>
                </a:cubicBezTo>
                <a:cubicBezTo>
                  <a:pt x="74" y="157"/>
                  <a:pt x="72" y="162"/>
                  <a:pt x="70" y="167"/>
                </a:cubicBezTo>
                <a:cubicBezTo>
                  <a:pt x="108" y="239"/>
                  <a:pt x="231" y="239"/>
                  <a:pt x="269" y="167"/>
                </a:cubicBezTo>
                <a:cubicBezTo>
                  <a:pt x="267" y="162"/>
                  <a:pt x="265" y="157"/>
                  <a:pt x="263" y="153"/>
                </a:cubicBezTo>
                <a:cubicBezTo>
                  <a:pt x="281" y="140"/>
                  <a:pt x="297" y="125"/>
                  <a:pt x="309" y="107"/>
                </a:cubicBezTo>
                <a:cubicBezTo>
                  <a:pt x="324" y="85"/>
                  <a:pt x="333" y="59"/>
                  <a:pt x="337" y="30"/>
                </a:cubicBezTo>
                <a:cubicBezTo>
                  <a:pt x="339" y="17"/>
                  <a:pt x="339" y="17"/>
                  <a:pt x="339" y="17"/>
                </a:cubicBezTo>
                <a:cubicBezTo>
                  <a:pt x="327" y="17"/>
                  <a:pt x="327" y="17"/>
                  <a:pt x="327" y="17"/>
                </a:cubicBezTo>
                <a:cubicBezTo>
                  <a:pt x="273" y="17"/>
                  <a:pt x="273" y="17"/>
                  <a:pt x="273" y="17"/>
                </a:cubicBezTo>
                <a:cubicBezTo>
                  <a:pt x="277" y="13"/>
                  <a:pt x="280" y="7"/>
                  <a:pt x="283" y="0"/>
                </a:cubicBezTo>
                <a:cubicBezTo>
                  <a:pt x="226" y="0"/>
                  <a:pt x="226" y="0"/>
                  <a:pt x="226" y="0"/>
                </a:cubicBezTo>
                <a:cubicBezTo>
                  <a:pt x="113" y="0"/>
                  <a:pt x="113" y="0"/>
                  <a:pt x="113" y="0"/>
                </a:cubicBezTo>
                <a:cubicBezTo>
                  <a:pt x="56" y="0"/>
                  <a:pt x="56" y="0"/>
                  <a:pt x="56" y="0"/>
                </a:cubicBezTo>
                <a:cubicBezTo>
                  <a:pt x="59" y="7"/>
                  <a:pt x="62" y="13"/>
                  <a:pt x="66" y="17"/>
                </a:cubicBezTo>
                <a:close/>
                <a:moveTo>
                  <a:pt x="247" y="35"/>
                </a:moveTo>
                <a:cubicBezTo>
                  <a:pt x="252" y="57"/>
                  <a:pt x="252" y="57"/>
                  <a:pt x="252" y="57"/>
                </a:cubicBezTo>
                <a:cubicBezTo>
                  <a:pt x="273" y="51"/>
                  <a:pt x="273" y="51"/>
                  <a:pt x="273" y="51"/>
                </a:cubicBezTo>
                <a:cubicBezTo>
                  <a:pt x="270" y="39"/>
                  <a:pt x="270" y="39"/>
                  <a:pt x="270" y="39"/>
                </a:cubicBezTo>
                <a:cubicBezTo>
                  <a:pt x="314" y="39"/>
                  <a:pt x="314" y="39"/>
                  <a:pt x="314" y="39"/>
                </a:cubicBezTo>
                <a:cubicBezTo>
                  <a:pt x="310" y="60"/>
                  <a:pt x="302" y="79"/>
                  <a:pt x="291" y="95"/>
                </a:cubicBezTo>
                <a:cubicBezTo>
                  <a:pt x="282" y="109"/>
                  <a:pt x="270" y="121"/>
                  <a:pt x="256" y="131"/>
                </a:cubicBezTo>
                <a:cubicBezTo>
                  <a:pt x="248" y="104"/>
                  <a:pt x="243" y="73"/>
                  <a:pt x="242" y="36"/>
                </a:cubicBezTo>
                <a:cubicBezTo>
                  <a:pt x="244" y="36"/>
                  <a:pt x="245" y="35"/>
                  <a:pt x="247" y="35"/>
                </a:cubicBezTo>
                <a:close/>
                <a:moveTo>
                  <a:pt x="74" y="357"/>
                </a:moveTo>
                <a:cubicBezTo>
                  <a:pt x="269" y="357"/>
                  <a:pt x="269" y="357"/>
                  <a:pt x="269" y="357"/>
                </a:cubicBezTo>
                <a:cubicBezTo>
                  <a:pt x="274" y="357"/>
                  <a:pt x="279" y="361"/>
                  <a:pt x="279" y="365"/>
                </a:cubicBezTo>
                <a:cubicBezTo>
                  <a:pt x="279" y="365"/>
                  <a:pt x="279" y="365"/>
                  <a:pt x="279" y="365"/>
                </a:cubicBezTo>
                <a:cubicBezTo>
                  <a:pt x="279" y="369"/>
                  <a:pt x="274" y="373"/>
                  <a:pt x="269" y="373"/>
                </a:cubicBezTo>
                <a:cubicBezTo>
                  <a:pt x="74" y="373"/>
                  <a:pt x="74" y="373"/>
                  <a:pt x="74" y="373"/>
                </a:cubicBezTo>
                <a:cubicBezTo>
                  <a:pt x="68" y="373"/>
                  <a:pt x="64" y="369"/>
                  <a:pt x="64" y="365"/>
                </a:cubicBezTo>
                <a:cubicBezTo>
                  <a:pt x="64" y="365"/>
                  <a:pt x="64" y="365"/>
                  <a:pt x="64" y="365"/>
                </a:cubicBezTo>
                <a:cubicBezTo>
                  <a:pt x="64" y="361"/>
                  <a:pt x="68" y="357"/>
                  <a:pt x="74" y="35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2" name="Freeform 5"/>
          <p:cNvSpPr>
            <a:spLocks noEditPoints="1"/>
          </p:cNvSpPr>
          <p:nvPr/>
        </p:nvSpPr>
        <p:spPr bwMode="auto">
          <a:xfrm>
            <a:off x="2358052" y="4713207"/>
            <a:ext cx="374118" cy="674995"/>
          </a:xfrm>
          <a:custGeom>
            <a:avLst/>
            <a:gdLst>
              <a:gd name="T0" fmla="*/ 147 w 160"/>
              <a:gd name="T1" fmla="*/ 261 h 289"/>
              <a:gd name="T2" fmla="*/ 84 w 160"/>
              <a:gd name="T3" fmla="*/ 261 h 289"/>
              <a:gd name="T4" fmla="*/ 84 w 160"/>
              <a:gd name="T5" fmla="*/ 244 h 289"/>
              <a:gd name="T6" fmla="*/ 160 w 160"/>
              <a:gd name="T7" fmla="*/ 165 h 289"/>
              <a:gd name="T8" fmla="*/ 160 w 160"/>
              <a:gd name="T9" fmla="*/ 120 h 289"/>
              <a:gd name="T10" fmla="*/ 148 w 160"/>
              <a:gd name="T11" fmla="*/ 108 h 289"/>
              <a:gd name="T12" fmla="*/ 135 w 160"/>
              <a:gd name="T13" fmla="*/ 120 h 289"/>
              <a:gd name="T14" fmla="*/ 135 w 160"/>
              <a:gd name="T15" fmla="*/ 165 h 289"/>
              <a:gd name="T16" fmla="*/ 80 w 160"/>
              <a:gd name="T17" fmla="*/ 220 h 289"/>
              <a:gd name="T18" fmla="*/ 25 w 160"/>
              <a:gd name="T19" fmla="*/ 165 h 289"/>
              <a:gd name="T20" fmla="*/ 25 w 160"/>
              <a:gd name="T21" fmla="*/ 119 h 289"/>
              <a:gd name="T22" fmla="*/ 13 w 160"/>
              <a:gd name="T23" fmla="*/ 107 h 289"/>
              <a:gd name="T24" fmla="*/ 0 w 160"/>
              <a:gd name="T25" fmla="*/ 119 h 289"/>
              <a:gd name="T26" fmla="*/ 0 w 160"/>
              <a:gd name="T27" fmla="*/ 165 h 289"/>
              <a:gd name="T28" fmla="*/ 76 w 160"/>
              <a:gd name="T29" fmla="*/ 244 h 289"/>
              <a:gd name="T30" fmla="*/ 76 w 160"/>
              <a:gd name="T31" fmla="*/ 261 h 289"/>
              <a:gd name="T32" fmla="*/ 13 w 160"/>
              <a:gd name="T33" fmla="*/ 261 h 289"/>
              <a:gd name="T34" fmla="*/ 0 w 160"/>
              <a:gd name="T35" fmla="*/ 275 h 289"/>
              <a:gd name="T36" fmla="*/ 13 w 160"/>
              <a:gd name="T37" fmla="*/ 289 h 289"/>
              <a:gd name="T38" fmla="*/ 147 w 160"/>
              <a:gd name="T39" fmla="*/ 289 h 289"/>
              <a:gd name="T40" fmla="*/ 160 w 160"/>
              <a:gd name="T41" fmla="*/ 275 h 289"/>
              <a:gd name="T42" fmla="*/ 147 w 160"/>
              <a:gd name="T43" fmla="*/ 261 h 289"/>
              <a:gd name="T44" fmla="*/ 122 w 160"/>
              <a:gd name="T45" fmla="*/ 43 h 289"/>
              <a:gd name="T46" fmla="*/ 79 w 160"/>
              <a:gd name="T47" fmla="*/ 0 h 289"/>
              <a:gd name="T48" fmla="*/ 36 w 160"/>
              <a:gd name="T49" fmla="*/ 43 h 289"/>
              <a:gd name="T50" fmla="*/ 36 w 160"/>
              <a:gd name="T51" fmla="*/ 53 h 289"/>
              <a:gd name="T52" fmla="*/ 122 w 160"/>
              <a:gd name="T53" fmla="*/ 53 h 289"/>
              <a:gd name="T54" fmla="*/ 122 w 160"/>
              <a:gd name="T55" fmla="*/ 43 h 289"/>
              <a:gd name="T56" fmla="*/ 122 w 160"/>
              <a:gd name="T57" fmla="*/ 59 h 289"/>
              <a:gd name="T58" fmla="*/ 36 w 160"/>
              <a:gd name="T59" fmla="*/ 59 h 289"/>
              <a:gd name="T60" fmla="*/ 36 w 160"/>
              <a:gd name="T61" fmla="*/ 76 h 289"/>
              <a:gd name="T62" fmla="*/ 122 w 160"/>
              <a:gd name="T63" fmla="*/ 76 h 289"/>
              <a:gd name="T64" fmla="*/ 122 w 160"/>
              <a:gd name="T65" fmla="*/ 59 h 289"/>
              <a:gd name="T66" fmla="*/ 79 w 160"/>
              <a:gd name="T67" fmla="*/ 207 h 289"/>
              <a:gd name="T68" fmla="*/ 122 w 160"/>
              <a:gd name="T69" fmla="*/ 164 h 289"/>
              <a:gd name="T70" fmla="*/ 122 w 160"/>
              <a:gd name="T71" fmla="*/ 105 h 289"/>
              <a:gd name="T72" fmla="*/ 36 w 160"/>
              <a:gd name="T73" fmla="*/ 105 h 289"/>
              <a:gd name="T74" fmla="*/ 36 w 160"/>
              <a:gd name="T75" fmla="*/ 164 h 289"/>
              <a:gd name="T76" fmla="*/ 79 w 160"/>
              <a:gd name="T77" fmla="*/ 207 h 289"/>
              <a:gd name="T78" fmla="*/ 122 w 160"/>
              <a:gd name="T79" fmla="*/ 82 h 289"/>
              <a:gd name="T80" fmla="*/ 36 w 160"/>
              <a:gd name="T81" fmla="*/ 82 h 289"/>
              <a:gd name="T82" fmla="*/ 36 w 160"/>
              <a:gd name="T83" fmla="*/ 98 h 289"/>
              <a:gd name="T84" fmla="*/ 122 w 160"/>
              <a:gd name="T85" fmla="*/ 98 h 289"/>
              <a:gd name="T86" fmla="*/ 122 w 160"/>
              <a:gd name="T87" fmla="*/ 82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60" h="289">
                <a:moveTo>
                  <a:pt x="147" y="261"/>
                </a:moveTo>
                <a:cubicBezTo>
                  <a:pt x="84" y="261"/>
                  <a:pt x="84" y="261"/>
                  <a:pt x="84" y="261"/>
                </a:cubicBezTo>
                <a:cubicBezTo>
                  <a:pt x="84" y="244"/>
                  <a:pt x="84" y="244"/>
                  <a:pt x="84" y="244"/>
                </a:cubicBezTo>
                <a:cubicBezTo>
                  <a:pt x="126" y="242"/>
                  <a:pt x="160" y="207"/>
                  <a:pt x="160" y="165"/>
                </a:cubicBezTo>
                <a:cubicBezTo>
                  <a:pt x="160" y="120"/>
                  <a:pt x="160" y="120"/>
                  <a:pt x="160" y="120"/>
                </a:cubicBezTo>
                <a:cubicBezTo>
                  <a:pt x="160" y="114"/>
                  <a:pt x="154" y="108"/>
                  <a:pt x="148" y="108"/>
                </a:cubicBezTo>
                <a:cubicBezTo>
                  <a:pt x="141" y="108"/>
                  <a:pt x="135" y="114"/>
                  <a:pt x="135" y="120"/>
                </a:cubicBezTo>
                <a:cubicBezTo>
                  <a:pt x="135" y="165"/>
                  <a:pt x="135" y="165"/>
                  <a:pt x="135" y="165"/>
                </a:cubicBezTo>
                <a:cubicBezTo>
                  <a:pt x="135" y="195"/>
                  <a:pt x="110" y="220"/>
                  <a:pt x="80" y="220"/>
                </a:cubicBezTo>
                <a:cubicBezTo>
                  <a:pt x="50" y="220"/>
                  <a:pt x="25" y="195"/>
                  <a:pt x="25" y="165"/>
                </a:cubicBezTo>
                <a:cubicBezTo>
                  <a:pt x="25" y="119"/>
                  <a:pt x="25" y="119"/>
                  <a:pt x="25" y="119"/>
                </a:cubicBezTo>
                <a:cubicBezTo>
                  <a:pt x="25" y="112"/>
                  <a:pt x="19" y="107"/>
                  <a:pt x="13" y="107"/>
                </a:cubicBezTo>
                <a:cubicBezTo>
                  <a:pt x="6" y="107"/>
                  <a:pt x="0" y="112"/>
                  <a:pt x="0" y="119"/>
                </a:cubicBezTo>
                <a:cubicBezTo>
                  <a:pt x="0" y="165"/>
                  <a:pt x="0" y="165"/>
                  <a:pt x="0" y="165"/>
                </a:cubicBezTo>
                <a:cubicBezTo>
                  <a:pt x="0" y="207"/>
                  <a:pt x="34" y="242"/>
                  <a:pt x="76" y="244"/>
                </a:cubicBezTo>
                <a:cubicBezTo>
                  <a:pt x="76" y="261"/>
                  <a:pt x="76" y="261"/>
                  <a:pt x="76" y="261"/>
                </a:cubicBezTo>
                <a:cubicBezTo>
                  <a:pt x="13" y="261"/>
                  <a:pt x="13" y="261"/>
                  <a:pt x="13" y="261"/>
                </a:cubicBezTo>
                <a:cubicBezTo>
                  <a:pt x="6" y="261"/>
                  <a:pt x="0" y="268"/>
                  <a:pt x="0" y="275"/>
                </a:cubicBezTo>
                <a:cubicBezTo>
                  <a:pt x="0" y="283"/>
                  <a:pt x="6" y="289"/>
                  <a:pt x="13" y="289"/>
                </a:cubicBezTo>
                <a:cubicBezTo>
                  <a:pt x="147" y="289"/>
                  <a:pt x="147" y="289"/>
                  <a:pt x="147" y="289"/>
                </a:cubicBezTo>
                <a:cubicBezTo>
                  <a:pt x="154" y="289"/>
                  <a:pt x="160" y="283"/>
                  <a:pt x="160" y="275"/>
                </a:cubicBezTo>
                <a:cubicBezTo>
                  <a:pt x="160" y="268"/>
                  <a:pt x="154" y="261"/>
                  <a:pt x="147" y="261"/>
                </a:cubicBezTo>
                <a:close/>
                <a:moveTo>
                  <a:pt x="122" y="43"/>
                </a:moveTo>
                <a:cubicBezTo>
                  <a:pt x="122" y="20"/>
                  <a:pt x="103" y="0"/>
                  <a:pt x="79" y="0"/>
                </a:cubicBezTo>
                <a:cubicBezTo>
                  <a:pt x="56" y="0"/>
                  <a:pt x="36" y="20"/>
                  <a:pt x="36" y="43"/>
                </a:cubicBezTo>
                <a:cubicBezTo>
                  <a:pt x="36" y="53"/>
                  <a:pt x="36" y="53"/>
                  <a:pt x="36" y="53"/>
                </a:cubicBezTo>
                <a:cubicBezTo>
                  <a:pt x="122" y="53"/>
                  <a:pt x="122" y="53"/>
                  <a:pt x="122" y="53"/>
                </a:cubicBezTo>
                <a:lnTo>
                  <a:pt x="122" y="43"/>
                </a:lnTo>
                <a:close/>
                <a:moveTo>
                  <a:pt x="122" y="59"/>
                </a:moveTo>
                <a:cubicBezTo>
                  <a:pt x="36" y="59"/>
                  <a:pt x="36" y="59"/>
                  <a:pt x="36" y="59"/>
                </a:cubicBezTo>
                <a:cubicBezTo>
                  <a:pt x="36" y="76"/>
                  <a:pt x="36" y="76"/>
                  <a:pt x="36" y="76"/>
                </a:cubicBezTo>
                <a:cubicBezTo>
                  <a:pt x="122" y="76"/>
                  <a:pt x="122" y="76"/>
                  <a:pt x="122" y="76"/>
                </a:cubicBezTo>
                <a:lnTo>
                  <a:pt x="122" y="59"/>
                </a:lnTo>
                <a:close/>
                <a:moveTo>
                  <a:pt x="79" y="207"/>
                </a:moveTo>
                <a:cubicBezTo>
                  <a:pt x="103" y="207"/>
                  <a:pt x="122" y="187"/>
                  <a:pt x="122" y="164"/>
                </a:cubicBezTo>
                <a:cubicBezTo>
                  <a:pt x="122" y="105"/>
                  <a:pt x="122" y="105"/>
                  <a:pt x="122" y="105"/>
                </a:cubicBezTo>
                <a:cubicBezTo>
                  <a:pt x="36" y="105"/>
                  <a:pt x="36" y="105"/>
                  <a:pt x="36" y="105"/>
                </a:cubicBezTo>
                <a:cubicBezTo>
                  <a:pt x="36" y="164"/>
                  <a:pt x="36" y="164"/>
                  <a:pt x="36" y="164"/>
                </a:cubicBezTo>
                <a:cubicBezTo>
                  <a:pt x="36" y="187"/>
                  <a:pt x="56" y="207"/>
                  <a:pt x="79" y="207"/>
                </a:cubicBezTo>
                <a:close/>
                <a:moveTo>
                  <a:pt x="122" y="82"/>
                </a:moveTo>
                <a:cubicBezTo>
                  <a:pt x="36" y="82"/>
                  <a:pt x="36" y="82"/>
                  <a:pt x="36" y="82"/>
                </a:cubicBezTo>
                <a:cubicBezTo>
                  <a:pt x="36" y="98"/>
                  <a:pt x="36" y="98"/>
                  <a:pt x="36" y="98"/>
                </a:cubicBezTo>
                <a:cubicBezTo>
                  <a:pt x="122" y="98"/>
                  <a:pt x="122" y="98"/>
                  <a:pt x="122" y="98"/>
                </a:cubicBezTo>
                <a:lnTo>
                  <a:pt x="122" y="8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53" name="组合 52"/>
          <p:cNvGrpSpPr/>
          <p:nvPr/>
        </p:nvGrpSpPr>
        <p:grpSpPr>
          <a:xfrm>
            <a:off x="6771846" y="4746729"/>
            <a:ext cx="441754" cy="554380"/>
            <a:chOff x="2546350" y="3919538"/>
            <a:chExt cx="641350" cy="804863"/>
          </a:xfrm>
          <a:solidFill>
            <a:schemeClr val="bg1"/>
          </a:solidFill>
        </p:grpSpPr>
        <p:sp>
          <p:nvSpPr>
            <p:cNvPr id="54" name="Freeform 10"/>
            <p:cNvSpPr>
              <a:spLocks noEditPoints="1"/>
            </p:cNvSpPr>
            <p:nvPr/>
          </p:nvSpPr>
          <p:spPr bwMode="auto">
            <a:xfrm>
              <a:off x="2546350" y="4224338"/>
              <a:ext cx="641350" cy="500063"/>
            </a:xfrm>
            <a:custGeom>
              <a:avLst/>
              <a:gdLst>
                <a:gd name="T0" fmla="*/ 404 w 404"/>
                <a:gd name="T1" fmla="*/ 49 h 315"/>
                <a:gd name="T2" fmla="*/ 402 w 404"/>
                <a:gd name="T3" fmla="*/ 39 h 315"/>
                <a:gd name="T4" fmla="*/ 396 w 404"/>
                <a:gd name="T5" fmla="*/ 20 h 315"/>
                <a:gd name="T6" fmla="*/ 382 w 404"/>
                <a:gd name="T7" fmla="*/ 8 h 315"/>
                <a:gd name="T8" fmla="*/ 363 w 404"/>
                <a:gd name="T9" fmla="*/ 0 h 315"/>
                <a:gd name="T10" fmla="*/ 51 w 404"/>
                <a:gd name="T11" fmla="*/ 0 h 315"/>
                <a:gd name="T12" fmla="*/ 41 w 404"/>
                <a:gd name="T13" fmla="*/ 0 h 315"/>
                <a:gd name="T14" fmla="*/ 22 w 404"/>
                <a:gd name="T15" fmla="*/ 8 h 315"/>
                <a:gd name="T16" fmla="*/ 8 w 404"/>
                <a:gd name="T17" fmla="*/ 20 h 315"/>
                <a:gd name="T18" fmla="*/ 0 w 404"/>
                <a:gd name="T19" fmla="*/ 39 h 315"/>
                <a:gd name="T20" fmla="*/ 0 w 404"/>
                <a:gd name="T21" fmla="*/ 267 h 315"/>
                <a:gd name="T22" fmla="*/ 0 w 404"/>
                <a:gd name="T23" fmla="*/ 277 h 315"/>
                <a:gd name="T24" fmla="*/ 8 w 404"/>
                <a:gd name="T25" fmla="*/ 293 h 315"/>
                <a:gd name="T26" fmla="*/ 22 w 404"/>
                <a:gd name="T27" fmla="*/ 307 h 315"/>
                <a:gd name="T28" fmla="*/ 41 w 404"/>
                <a:gd name="T29" fmla="*/ 313 h 315"/>
                <a:gd name="T30" fmla="*/ 353 w 404"/>
                <a:gd name="T31" fmla="*/ 315 h 315"/>
                <a:gd name="T32" fmla="*/ 363 w 404"/>
                <a:gd name="T33" fmla="*/ 313 h 315"/>
                <a:gd name="T34" fmla="*/ 382 w 404"/>
                <a:gd name="T35" fmla="*/ 307 h 315"/>
                <a:gd name="T36" fmla="*/ 396 w 404"/>
                <a:gd name="T37" fmla="*/ 293 h 315"/>
                <a:gd name="T38" fmla="*/ 402 w 404"/>
                <a:gd name="T39" fmla="*/ 277 h 315"/>
                <a:gd name="T40" fmla="*/ 404 w 404"/>
                <a:gd name="T41" fmla="*/ 251 h 315"/>
                <a:gd name="T42" fmla="*/ 337 w 404"/>
                <a:gd name="T43" fmla="*/ 225 h 315"/>
                <a:gd name="T44" fmla="*/ 404 w 404"/>
                <a:gd name="T45" fmla="*/ 189 h 315"/>
                <a:gd name="T46" fmla="*/ 337 w 404"/>
                <a:gd name="T47" fmla="*/ 163 h 315"/>
                <a:gd name="T48" fmla="*/ 404 w 404"/>
                <a:gd name="T49" fmla="*/ 123 h 315"/>
                <a:gd name="T50" fmla="*/ 337 w 404"/>
                <a:gd name="T51" fmla="*/ 97 h 315"/>
                <a:gd name="T52" fmla="*/ 219 w 404"/>
                <a:gd name="T53" fmla="*/ 183 h 315"/>
                <a:gd name="T54" fmla="*/ 219 w 404"/>
                <a:gd name="T55" fmla="*/ 215 h 315"/>
                <a:gd name="T56" fmla="*/ 215 w 404"/>
                <a:gd name="T57" fmla="*/ 225 h 315"/>
                <a:gd name="T58" fmla="*/ 201 w 404"/>
                <a:gd name="T59" fmla="*/ 229 h 315"/>
                <a:gd name="T60" fmla="*/ 195 w 404"/>
                <a:gd name="T61" fmla="*/ 229 h 315"/>
                <a:gd name="T62" fmla="*/ 185 w 404"/>
                <a:gd name="T63" fmla="*/ 221 h 315"/>
                <a:gd name="T64" fmla="*/ 185 w 404"/>
                <a:gd name="T65" fmla="*/ 183 h 315"/>
                <a:gd name="T66" fmla="*/ 175 w 404"/>
                <a:gd name="T67" fmla="*/ 177 h 315"/>
                <a:gd name="T68" fmla="*/ 163 w 404"/>
                <a:gd name="T69" fmla="*/ 157 h 315"/>
                <a:gd name="T70" fmla="*/ 161 w 404"/>
                <a:gd name="T71" fmla="*/ 147 h 315"/>
                <a:gd name="T72" fmla="*/ 165 w 404"/>
                <a:gd name="T73" fmla="*/ 131 h 315"/>
                <a:gd name="T74" fmla="*/ 173 w 404"/>
                <a:gd name="T75" fmla="*/ 117 h 315"/>
                <a:gd name="T76" fmla="*/ 185 w 404"/>
                <a:gd name="T77" fmla="*/ 109 h 315"/>
                <a:gd name="T78" fmla="*/ 201 w 404"/>
                <a:gd name="T79" fmla="*/ 105 h 315"/>
                <a:gd name="T80" fmla="*/ 209 w 404"/>
                <a:gd name="T81" fmla="*/ 107 h 315"/>
                <a:gd name="T82" fmla="*/ 225 w 404"/>
                <a:gd name="T83" fmla="*/ 113 h 315"/>
                <a:gd name="T84" fmla="*/ 235 w 404"/>
                <a:gd name="T85" fmla="*/ 123 h 315"/>
                <a:gd name="T86" fmla="*/ 241 w 404"/>
                <a:gd name="T87" fmla="*/ 139 h 315"/>
                <a:gd name="T88" fmla="*/ 243 w 404"/>
                <a:gd name="T89" fmla="*/ 147 h 315"/>
                <a:gd name="T90" fmla="*/ 235 w 404"/>
                <a:gd name="T91" fmla="*/ 169 h 315"/>
                <a:gd name="T92" fmla="*/ 219 w 404"/>
                <a:gd name="T93" fmla="*/ 183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04" h="315">
                  <a:moveTo>
                    <a:pt x="404" y="97"/>
                  </a:moveTo>
                  <a:lnTo>
                    <a:pt x="404" y="49"/>
                  </a:lnTo>
                  <a:lnTo>
                    <a:pt x="404" y="49"/>
                  </a:lnTo>
                  <a:lnTo>
                    <a:pt x="402" y="39"/>
                  </a:lnTo>
                  <a:lnTo>
                    <a:pt x="400" y="29"/>
                  </a:lnTo>
                  <a:lnTo>
                    <a:pt x="396" y="20"/>
                  </a:lnTo>
                  <a:lnTo>
                    <a:pt x="390" y="14"/>
                  </a:lnTo>
                  <a:lnTo>
                    <a:pt x="382" y="8"/>
                  </a:lnTo>
                  <a:lnTo>
                    <a:pt x="374" y="4"/>
                  </a:lnTo>
                  <a:lnTo>
                    <a:pt x="363" y="0"/>
                  </a:lnTo>
                  <a:lnTo>
                    <a:pt x="353" y="0"/>
                  </a:lnTo>
                  <a:lnTo>
                    <a:pt x="51" y="0"/>
                  </a:lnTo>
                  <a:lnTo>
                    <a:pt x="51" y="0"/>
                  </a:lnTo>
                  <a:lnTo>
                    <a:pt x="41" y="0"/>
                  </a:lnTo>
                  <a:lnTo>
                    <a:pt x="31" y="4"/>
                  </a:lnTo>
                  <a:lnTo>
                    <a:pt x="22" y="8"/>
                  </a:lnTo>
                  <a:lnTo>
                    <a:pt x="14" y="14"/>
                  </a:lnTo>
                  <a:lnTo>
                    <a:pt x="8" y="20"/>
                  </a:lnTo>
                  <a:lnTo>
                    <a:pt x="4" y="29"/>
                  </a:lnTo>
                  <a:lnTo>
                    <a:pt x="0" y="39"/>
                  </a:lnTo>
                  <a:lnTo>
                    <a:pt x="0" y="49"/>
                  </a:lnTo>
                  <a:lnTo>
                    <a:pt x="0" y="267"/>
                  </a:lnTo>
                  <a:lnTo>
                    <a:pt x="0" y="267"/>
                  </a:lnTo>
                  <a:lnTo>
                    <a:pt x="0" y="277"/>
                  </a:lnTo>
                  <a:lnTo>
                    <a:pt x="4" y="285"/>
                  </a:lnTo>
                  <a:lnTo>
                    <a:pt x="8" y="293"/>
                  </a:lnTo>
                  <a:lnTo>
                    <a:pt x="14" y="301"/>
                  </a:lnTo>
                  <a:lnTo>
                    <a:pt x="22" y="307"/>
                  </a:lnTo>
                  <a:lnTo>
                    <a:pt x="31" y="311"/>
                  </a:lnTo>
                  <a:lnTo>
                    <a:pt x="41" y="313"/>
                  </a:lnTo>
                  <a:lnTo>
                    <a:pt x="51" y="315"/>
                  </a:lnTo>
                  <a:lnTo>
                    <a:pt x="353" y="315"/>
                  </a:lnTo>
                  <a:lnTo>
                    <a:pt x="353" y="315"/>
                  </a:lnTo>
                  <a:lnTo>
                    <a:pt x="363" y="313"/>
                  </a:lnTo>
                  <a:lnTo>
                    <a:pt x="374" y="311"/>
                  </a:lnTo>
                  <a:lnTo>
                    <a:pt x="382" y="307"/>
                  </a:lnTo>
                  <a:lnTo>
                    <a:pt x="390" y="301"/>
                  </a:lnTo>
                  <a:lnTo>
                    <a:pt x="396" y="293"/>
                  </a:lnTo>
                  <a:lnTo>
                    <a:pt x="400" y="285"/>
                  </a:lnTo>
                  <a:lnTo>
                    <a:pt x="402" y="277"/>
                  </a:lnTo>
                  <a:lnTo>
                    <a:pt x="404" y="267"/>
                  </a:lnTo>
                  <a:lnTo>
                    <a:pt x="404" y="251"/>
                  </a:lnTo>
                  <a:lnTo>
                    <a:pt x="337" y="251"/>
                  </a:lnTo>
                  <a:lnTo>
                    <a:pt x="337" y="225"/>
                  </a:lnTo>
                  <a:lnTo>
                    <a:pt x="404" y="225"/>
                  </a:lnTo>
                  <a:lnTo>
                    <a:pt x="404" y="189"/>
                  </a:lnTo>
                  <a:lnTo>
                    <a:pt x="337" y="189"/>
                  </a:lnTo>
                  <a:lnTo>
                    <a:pt x="337" y="163"/>
                  </a:lnTo>
                  <a:lnTo>
                    <a:pt x="404" y="163"/>
                  </a:lnTo>
                  <a:lnTo>
                    <a:pt x="404" y="123"/>
                  </a:lnTo>
                  <a:lnTo>
                    <a:pt x="337" y="123"/>
                  </a:lnTo>
                  <a:lnTo>
                    <a:pt x="337" y="97"/>
                  </a:lnTo>
                  <a:lnTo>
                    <a:pt x="404" y="97"/>
                  </a:lnTo>
                  <a:close/>
                  <a:moveTo>
                    <a:pt x="219" y="183"/>
                  </a:moveTo>
                  <a:lnTo>
                    <a:pt x="219" y="215"/>
                  </a:lnTo>
                  <a:lnTo>
                    <a:pt x="219" y="215"/>
                  </a:lnTo>
                  <a:lnTo>
                    <a:pt x="217" y="221"/>
                  </a:lnTo>
                  <a:lnTo>
                    <a:pt x="215" y="225"/>
                  </a:lnTo>
                  <a:lnTo>
                    <a:pt x="209" y="229"/>
                  </a:lnTo>
                  <a:lnTo>
                    <a:pt x="201" y="229"/>
                  </a:lnTo>
                  <a:lnTo>
                    <a:pt x="201" y="229"/>
                  </a:lnTo>
                  <a:lnTo>
                    <a:pt x="195" y="229"/>
                  </a:lnTo>
                  <a:lnTo>
                    <a:pt x="189" y="225"/>
                  </a:lnTo>
                  <a:lnTo>
                    <a:pt x="185" y="221"/>
                  </a:lnTo>
                  <a:lnTo>
                    <a:pt x="185" y="215"/>
                  </a:lnTo>
                  <a:lnTo>
                    <a:pt x="185" y="183"/>
                  </a:lnTo>
                  <a:lnTo>
                    <a:pt x="185" y="183"/>
                  </a:lnTo>
                  <a:lnTo>
                    <a:pt x="175" y="177"/>
                  </a:lnTo>
                  <a:lnTo>
                    <a:pt x="167" y="169"/>
                  </a:lnTo>
                  <a:lnTo>
                    <a:pt x="163" y="157"/>
                  </a:lnTo>
                  <a:lnTo>
                    <a:pt x="161" y="147"/>
                  </a:lnTo>
                  <a:lnTo>
                    <a:pt x="161" y="147"/>
                  </a:lnTo>
                  <a:lnTo>
                    <a:pt x="161" y="139"/>
                  </a:lnTo>
                  <a:lnTo>
                    <a:pt x="165" y="131"/>
                  </a:lnTo>
                  <a:lnTo>
                    <a:pt x="167" y="123"/>
                  </a:lnTo>
                  <a:lnTo>
                    <a:pt x="173" y="117"/>
                  </a:lnTo>
                  <a:lnTo>
                    <a:pt x="179" y="113"/>
                  </a:lnTo>
                  <a:lnTo>
                    <a:pt x="185" y="109"/>
                  </a:lnTo>
                  <a:lnTo>
                    <a:pt x="193" y="107"/>
                  </a:lnTo>
                  <a:lnTo>
                    <a:pt x="201" y="105"/>
                  </a:lnTo>
                  <a:lnTo>
                    <a:pt x="201" y="105"/>
                  </a:lnTo>
                  <a:lnTo>
                    <a:pt x="209" y="107"/>
                  </a:lnTo>
                  <a:lnTo>
                    <a:pt x="217" y="109"/>
                  </a:lnTo>
                  <a:lnTo>
                    <a:pt x="225" y="113"/>
                  </a:lnTo>
                  <a:lnTo>
                    <a:pt x="231" y="117"/>
                  </a:lnTo>
                  <a:lnTo>
                    <a:pt x="235" y="123"/>
                  </a:lnTo>
                  <a:lnTo>
                    <a:pt x="239" y="131"/>
                  </a:lnTo>
                  <a:lnTo>
                    <a:pt x="241" y="139"/>
                  </a:lnTo>
                  <a:lnTo>
                    <a:pt x="243" y="147"/>
                  </a:lnTo>
                  <a:lnTo>
                    <a:pt x="243" y="147"/>
                  </a:lnTo>
                  <a:lnTo>
                    <a:pt x="241" y="157"/>
                  </a:lnTo>
                  <a:lnTo>
                    <a:pt x="235" y="169"/>
                  </a:lnTo>
                  <a:lnTo>
                    <a:pt x="229" y="177"/>
                  </a:lnTo>
                  <a:lnTo>
                    <a:pt x="219" y="183"/>
                  </a:lnTo>
                  <a:lnTo>
                    <a:pt x="219" y="1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11"/>
            <p:cNvSpPr>
              <a:spLocks/>
            </p:cNvSpPr>
            <p:nvPr/>
          </p:nvSpPr>
          <p:spPr bwMode="auto">
            <a:xfrm>
              <a:off x="2611438" y="3919538"/>
              <a:ext cx="511175" cy="285750"/>
            </a:xfrm>
            <a:custGeom>
              <a:avLst/>
              <a:gdLst>
                <a:gd name="T0" fmla="*/ 56 w 322"/>
                <a:gd name="T1" fmla="*/ 124 h 180"/>
                <a:gd name="T2" fmla="*/ 56 w 322"/>
                <a:gd name="T3" fmla="*/ 124 h 180"/>
                <a:gd name="T4" fmla="*/ 58 w 322"/>
                <a:gd name="T5" fmla="*/ 110 h 180"/>
                <a:gd name="T6" fmla="*/ 62 w 322"/>
                <a:gd name="T7" fmla="*/ 94 h 180"/>
                <a:gd name="T8" fmla="*/ 70 w 322"/>
                <a:gd name="T9" fmla="*/ 80 h 180"/>
                <a:gd name="T10" fmla="*/ 80 w 322"/>
                <a:gd name="T11" fmla="*/ 70 h 180"/>
                <a:gd name="T12" fmla="*/ 90 w 322"/>
                <a:gd name="T13" fmla="*/ 60 h 180"/>
                <a:gd name="T14" fmla="*/ 104 w 322"/>
                <a:gd name="T15" fmla="*/ 52 h 180"/>
                <a:gd name="T16" fmla="*/ 120 w 322"/>
                <a:gd name="T17" fmla="*/ 48 h 180"/>
                <a:gd name="T18" fmla="*/ 136 w 322"/>
                <a:gd name="T19" fmla="*/ 46 h 180"/>
                <a:gd name="T20" fmla="*/ 186 w 322"/>
                <a:gd name="T21" fmla="*/ 46 h 180"/>
                <a:gd name="T22" fmla="*/ 186 w 322"/>
                <a:gd name="T23" fmla="*/ 46 h 180"/>
                <a:gd name="T24" fmla="*/ 202 w 322"/>
                <a:gd name="T25" fmla="*/ 48 h 180"/>
                <a:gd name="T26" fmla="*/ 218 w 322"/>
                <a:gd name="T27" fmla="*/ 52 h 180"/>
                <a:gd name="T28" fmla="*/ 230 w 322"/>
                <a:gd name="T29" fmla="*/ 60 h 180"/>
                <a:gd name="T30" fmla="*/ 242 w 322"/>
                <a:gd name="T31" fmla="*/ 70 h 180"/>
                <a:gd name="T32" fmla="*/ 252 w 322"/>
                <a:gd name="T33" fmla="*/ 80 h 180"/>
                <a:gd name="T34" fmla="*/ 260 w 322"/>
                <a:gd name="T35" fmla="*/ 94 h 180"/>
                <a:gd name="T36" fmla="*/ 264 w 322"/>
                <a:gd name="T37" fmla="*/ 110 h 180"/>
                <a:gd name="T38" fmla="*/ 266 w 322"/>
                <a:gd name="T39" fmla="*/ 124 h 180"/>
                <a:gd name="T40" fmla="*/ 266 w 322"/>
                <a:gd name="T41" fmla="*/ 180 h 180"/>
                <a:gd name="T42" fmla="*/ 322 w 322"/>
                <a:gd name="T43" fmla="*/ 180 h 180"/>
                <a:gd name="T44" fmla="*/ 322 w 322"/>
                <a:gd name="T45" fmla="*/ 108 h 180"/>
                <a:gd name="T46" fmla="*/ 322 w 322"/>
                <a:gd name="T47" fmla="*/ 108 h 180"/>
                <a:gd name="T48" fmla="*/ 320 w 322"/>
                <a:gd name="T49" fmla="*/ 86 h 180"/>
                <a:gd name="T50" fmla="*/ 312 w 322"/>
                <a:gd name="T51" fmla="*/ 66 h 180"/>
                <a:gd name="T52" fmla="*/ 304 w 322"/>
                <a:gd name="T53" fmla="*/ 48 h 180"/>
                <a:gd name="T54" fmla="*/ 290 w 322"/>
                <a:gd name="T55" fmla="*/ 32 h 180"/>
                <a:gd name="T56" fmla="*/ 274 w 322"/>
                <a:gd name="T57" fmla="*/ 18 h 180"/>
                <a:gd name="T58" fmla="*/ 256 w 322"/>
                <a:gd name="T59" fmla="*/ 8 h 180"/>
                <a:gd name="T60" fmla="*/ 236 w 322"/>
                <a:gd name="T61" fmla="*/ 2 h 180"/>
                <a:gd name="T62" fmla="*/ 214 w 322"/>
                <a:gd name="T63" fmla="*/ 0 h 180"/>
                <a:gd name="T64" fmla="*/ 108 w 322"/>
                <a:gd name="T65" fmla="*/ 0 h 180"/>
                <a:gd name="T66" fmla="*/ 108 w 322"/>
                <a:gd name="T67" fmla="*/ 0 h 180"/>
                <a:gd name="T68" fmla="*/ 86 w 322"/>
                <a:gd name="T69" fmla="*/ 2 h 180"/>
                <a:gd name="T70" fmla="*/ 66 w 322"/>
                <a:gd name="T71" fmla="*/ 8 h 180"/>
                <a:gd name="T72" fmla="*/ 48 w 322"/>
                <a:gd name="T73" fmla="*/ 18 h 180"/>
                <a:gd name="T74" fmla="*/ 32 w 322"/>
                <a:gd name="T75" fmla="*/ 32 h 180"/>
                <a:gd name="T76" fmla="*/ 18 w 322"/>
                <a:gd name="T77" fmla="*/ 48 h 180"/>
                <a:gd name="T78" fmla="*/ 8 w 322"/>
                <a:gd name="T79" fmla="*/ 66 h 180"/>
                <a:gd name="T80" fmla="*/ 2 w 322"/>
                <a:gd name="T81" fmla="*/ 86 h 180"/>
                <a:gd name="T82" fmla="*/ 0 w 322"/>
                <a:gd name="T83" fmla="*/ 108 h 180"/>
                <a:gd name="T84" fmla="*/ 0 w 322"/>
                <a:gd name="T85" fmla="*/ 180 h 180"/>
                <a:gd name="T86" fmla="*/ 56 w 322"/>
                <a:gd name="T87" fmla="*/ 180 h 180"/>
                <a:gd name="T88" fmla="*/ 56 w 322"/>
                <a:gd name="T89" fmla="*/ 12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2" h="180">
                  <a:moveTo>
                    <a:pt x="56" y="124"/>
                  </a:moveTo>
                  <a:lnTo>
                    <a:pt x="56" y="124"/>
                  </a:lnTo>
                  <a:lnTo>
                    <a:pt x="58" y="110"/>
                  </a:lnTo>
                  <a:lnTo>
                    <a:pt x="62" y="94"/>
                  </a:lnTo>
                  <a:lnTo>
                    <a:pt x="70" y="80"/>
                  </a:lnTo>
                  <a:lnTo>
                    <a:pt x="80" y="70"/>
                  </a:lnTo>
                  <a:lnTo>
                    <a:pt x="90" y="60"/>
                  </a:lnTo>
                  <a:lnTo>
                    <a:pt x="104" y="52"/>
                  </a:lnTo>
                  <a:lnTo>
                    <a:pt x="120" y="48"/>
                  </a:lnTo>
                  <a:lnTo>
                    <a:pt x="136" y="46"/>
                  </a:lnTo>
                  <a:lnTo>
                    <a:pt x="186" y="46"/>
                  </a:lnTo>
                  <a:lnTo>
                    <a:pt x="186" y="46"/>
                  </a:lnTo>
                  <a:lnTo>
                    <a:pt x="202" y="48"/>
                  </a:lnTo>
                  <a:lnTo>
                    <a:pt x="218" y="52"/>
                  </a:lnTo>
                  <a:lnTo>
                    <a:pt x="230" y="60"/>
                  </a:lnTo>
                  <a:lnTo>
                    <a:pt x="242" y="70"/>
                  </a:lnTo>
                  <a:lnTo>
                    <a:pt x="252" y="80"/>
                  </a:lnTo>
                  <a:lnTo>
                    <a:pt x="260" y="94"/>
                  </a:lnTo>
                  <a:lnTo>
                    <a:pt x="264" y="110"/>
                  </a:lnTo>
                  <a:lnTo>
                    <a:pt x="266" y="124"/>
                  </a:lnTo>
                  <a:lnTo>
                    <a:pt x="266" y="180"/>
                  </a:lnTo>
                  <a:lnTo>
                    <a:pt x="322" y="180"/>
                  </a:lnTo>
                  <a:lnTo>
                    <a:pt x="322" y="108"/>
                  </a:lnTo>
                  <a:lnTo>
                    <a:pt x="322" y="108"/>
                  </a:lnTo>
                  <a:lnTo>
                    <a:pt x="320" y="86"/>
                  </a:lnTo>
                  <a:lnTo>
                    <a:pt x="312" y="66"/>
                  </a:lnTo>
                  <a:lnTo>
                    <a:pt x="304" y="48"/>
                  </a:lnTo>
                  <a:lnTo>
                    <a:pt x="290" y="32"/>
                  </a:lnTo>
                  <a:lnTo>
                    <a:pt x="274" y="18"/>
                  </a:lnTo>
                  <a:lnTo>
                    <a:pt x="256" y="8"/>
                  </a:lnTo>
                  <a:lnTo>
                    <a:pt x="236" y="2"/>
                  </a:lnTo>
                  <a:lnTo>
                    <a:pt x="214" y="0"/>
                  </a:lnTo>
                  <a:lnTo>
                    <a:pt x="108" y="0"/>
                  </a:lnTo>
                  <a:lnTo>
                    <a:pt x="108" y="0"/>
                  </a:lnTo>
                  <a:lnTo>
                    <a:pt x="86" y="2"/>
                  </a:lnTo>
                  <a:lnTo>
                    <a:pt x="66" y="8"/>
                  </a:lnTo>
                  <a:lnTo>
                    <a:pt x="48" y="18"/>
                  </a:lnTo>
                  <a:lnTo>
                    <a:pt x="32" y="32"/>
                  </a:lnTo>
                  <a:lnTo>
                    <a:pt x="18" y="48"/>
                  </a:lnTo>
                  <a:lnTo>
                    <a:pt x="8" y="66"/>
                  </a:lnTo>
                  <a:lnTo>
                    <a:pt x="2" y="86"/>
                  </a:lnTo>
                  <a:lnTo>
                    <a:pt x="0" y="108"/>
                  </a:lnTo>
                  <a:lnTo>
                    <a:pt x="0" y="180"/>
                  </a:lnTo>
                  <a:lnTo>
                    <a:pt x="56" y="180"/>
                  </a:lnTo>
                  <a:lnTo>
                    <a:pt x="56" y="1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01227715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750" fill="hold"/>
                                        <p:tgtEl>
                                          <p:spTgt spid="2"/>
                                        </p:tgtEl>
                                        <p:attrNameLst>
                                          <p:attrName>ppt_w</p:attrName>
                                        </p:attrNameLst>
                                      </p:cBhvr>
                                      <p:tavLst>
                                        <p:tav tm="0">
                                          <p:val>
                                            <p:fltVal val="0"/>
                                          </p:val>
                                        </p:tav>
                                        <p:tav tm="100000">
                                          <p:val>
                                            <p:strVal val="#ppt_w"/>
                                          </p:val>
                                        </p:tav>
                                      </p:tavLst>
                                    </p:anim>
                                    <p:anim calcmode="lin" valueType="num">
                                      <p:cBhvr>
                                        <p:cTn id="8" dur="750" fill="hold"/>
                                        <p:tgtEl>
                                          <p:spTgt spid="2"/>
                                        </p:tgtEl>
                                        <p:attrNameLst>
                                          <p:attrName>ppt_h</p:attrName>
                                        </p:attrNameLst>
                                      </p:cBhvr>
                                      <p:tavLst>
                                        <p:tav tm="0">
                                          <p:val>
                                            <p:fltVal val="0"/>
                                          </p:val>
                                        </p:tav>
                                        <p:tav tm="100000">
                                          <p:val>
                                            <p:strVal val="#ppt_h"/>
                                          </p:val>
                                        </p:tav>
                                      </p:tavLst>
                                    </p:anim>
                                    <p:animEffect transition="in" filter="fade">
                                      <p:cBhvr>
                                        <p:cTn id="9" dur="750"/>
                                        <p:tgtEl>
                                          <p:spTgt spid="2"/>
                                        </p:tgtEl>
                                      </p:cBhvr>
                                    </p:animEffect>
                                  </p:childTnLst>
                                </p:cTn>
                              </p:par>
                            </p:childTnLst>
                          </p:cTn>
                        </p:par>
                        <p:par>
                          <p:cTn id="10" fill="hold">
                            <p:stCondLst>
                              <p:cond delay="750"/>
                            </p:stCondLst>
                            <p:childTnLst>
                              <p:par>
                                <p:cTn id="11" presetID="53" presetClass="entr" presetSubtype="16" fill="hold" grpId="0" nodeType="afterEffect">
                                  <p:stCondLst>
                                    <p:cond delay="0"/>
                                  </p:stCondLst>
                                  <p:iterate type="lt">
                                    <p:tmPct val="10000"/>
                                  </p:iterate>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animEffect transition="in" filter="fade">
                                      <p:cBhvr>
                                        <p:cTn id="15" dur="500"/>
                                        <p:tgtEl>
                                          <p:spTgt spid="9"/>
                                        </p:tgtEl>
                                      </p:cBhvr>
                                    </p:animEffect>
                                  </p:childTnLst>
                                </p:cTn>
                              </p:par>
                            </p:childTnLst>
                          </p:cTn>
                        </p:par>
                        <p:par>
                          <p:cTn id="16" fill="hold">
                            <p:stCondLst>
                              <p:cond delay="1500"/>
                            </p:stCondLst>
                            <p:childTnLst>
                              <p:par>
                                <p:cTn id="17" presetID="2" presetClass="entr" presetSubtype="8" fill="hold" grpId="0" nodeType="afterEffect">
                                  <p:stCondLst>
                                    <p:cond delay="0"/>
                                  </p:stCondLst>
                                  <p:childTnLst>
                                    <p:set>
                                      <p:cBhvr>
                                        <p:cTn id="18" dur="1" fill="hold">
                                          <p:stCondLst>
                                            <p:cond delay="0"/>
                                          </p:stCondLst>
                                        </p:cTn>
                                        <p:tgtEl>
                                          <p:spTgt spid="43"/>
                                        </p:tgtEl>
                                        <p:attrNameLst>
                                          <p:attrName>style.visibility</p:attrName>
                                        </p:attrNameLst>
                                      </p:cBhvr>
                                      <p:to>
                                        <p:strVal val="visible"/>
                                      </p:to>
                                    </p:set>
                                    <p:anim calcmode="lin" valueType="num">
                                      <p:cBhvr additive="base">
                                        <p:cTn id="19" dur="500" fill="hold"/>
                                        <p:tgtEl>
                                          <p:spTgt spid="43"/>
                                        </p:tgtEl>
                                        <p:attrNameLst>
                                          <p:attrName>ppt_x</p:attrName>
                                        </p:attrNameLst>
                                      </p:cBhvr>
                                      <p:tavLst>
                                        <p:tav tm="0">
                                          <p:val>
                                            <p:strVal val="0-#ppt_w/2"/>
                                          </p:val>
                                        </p:tav>
                                        <p:tav tm="100000">
                                          <p:val>
                                            <p:strVal val="#ppt_x"/>
                                          </p:val>
                                        </p:tav>
                                      </p:tavLst>
                                    </p:anim>
                                    <p:anim calcmode="lin" valueType="num">
                                      <p:cBhvr additive="base">
                                        <p:cTn id="20" dur="500" fill="hold"/>
                                        <p:tgtEl>
                                          <p:spTgt spid="43"/>
                                        </p:tgtEl>
                                        <p:attrNameLst>
                                          <p:attrName>ppt_y</p:attrName>
                                        </p:attrNameLst>
                                      </p:cBhvr>
                                      <p:tavLst>
                                        <p:tav tm="0">
                                          <p:val>
                                            <p:strVal val="#ppt_y"/>
                                          </p:val>
                                        </p:tav>
                                        <p:tav tm="100000">
                                          <p:val>
                                            <p:strVal val="#ppt_y"/>
                                          </p:val>
                                        </p:tav>
                                      </p:tavLst>
                                    </p:anim>
                                  </p:childTnLst>
                                </p:cTn>
                              </p:par>
                            </p:childTnLst>
                          </p:cTn>
                        </p:par>
                        <p:par>
                          <p:cTn id="21" fill="hold">
                            <p:stCondLst>
                              <p:cond delay="2000"/>
                            </p:stCondLst>
                            <p:childTnLst>
                              <p:par>
                                <p:cTn id="22" presetID="49" presetClass="entr" presetSubtype="0" decel="100000" fill="hold" grpId="0" nodeType="afterEffect">
                                  <p:stCondLst>
                                    <p:cond delay="0"/>
                                  </p:stCondLst>
                                  <p:childTnLst>
                                    <p:set>
                                      <p:cBhvr>
                                        <p:cTn id="23" dur="1" fill="hold">
                                          <p:stCondLst>
                                            <p:cond delay="0"/>
                                          </p:stCondLst>
                                        </p:cTn>
                                        <p:tgtEl>
                                          <p:spTgt spid="50"/>
                                        </p:tgtEl>
                                        <p:attrNameLst>
                                          <p:attrName>style.visibility</p:attrName>
                                        </p:attrNameLst>
                                      </p:cBhvr>
                                      <p:to>
                                        <p:strVal val="visible"/>
                                      </p:to>
                                    </p:set>
                                    <p:anim calcmode="lin" valueType="num">
                                      <p:cBhvr>
                                        <p:cTn id="24" dur="500" fill="hold"/>
                                        <p:tgtEl>
                                          <p:spTgt spid="50"/>
                                        </p:tgtEl>
                                        <p:attrNameLst>
                                          <p:attrName>ppt_w</p:attrName>
                                        </p:attrNameLst>
                                      </p:cBhvr>
                                      <p:tavLst>
                                        <p:tav tm="0">
                                          <p:val>
                                            <p:fltVal val="0"/>
                                          </p:val>
                                        </p:tav>
                                        <p:tav tm="100000">
                                          <p:val>
                                            <p:strVal val="#ppt_w"/>
                                          </p:val>
                                        </p:tav>
                                      </p:tavLst>
                                    </p:anim>
                                    <p:anim calcmode="lin" valueType="num">
                                      <p:cBhvr>
                                        <p:cTn id="25" dur="500" fill="hold"/>
                                        <p:tgtEl>
                                          <p:spTgt spid="50"/>
                                        </p:tgtEl>
                                        <p:attrNameLst>
                                          <p:attrName>ppt_h</p:attrName>
                                        </p:attrNameLst>
                                      </p:cBhvr>
                                      <p:tavLst>
                                        <p:tav tm="0">
                                          <p:val>
                                            <p:fltVal val="0"/>
                                          </p:val>
                                        </p:tav>
                                        <p:tav tm="100000">
                                          <p:val>
                                            <p:strVal val="#ppt_h"/>
                                          </p:val>
                                        </p:tav>
                                      </p:tavLst>
                                    </p:anim>
                                    <p:anim calcmode="lin" valueType="num">
                                      <p:cBhvr>
                                        <p:cTn id="26" dur="500" fill="hold"/>
                                        <p:tgtEl>
                                          <p:spTgt spid="50"/>
                                        </p:tgtEl>
                                        <p:attrNameLst>
                                          <p:attrName>style.rotation</p:attrName>
                                        </p:attrNameLst>
                                      </p:cBhvr>
                                      <p:tavLst>
                                        <p:tav tm="0">
                                          <p:val>
                                            <p:fltVal val="360"/>
                                          </p:val>
                                        </p:tav>
                                        <p:tav tm="100000">
                                          <p:val>
                                            <p:fltVal val="0"/>
                                          </p:val>
                                        </p:tav>
                                      </p:tavLst>
                                    </p:anim>
                                    <p:animEffect transition="in" filter="fade">
                                      <p:cBhvr>
                                        <p:cTn id="27" dur="500"/>
                                        <p:tgtEl>
                                          <p:spTgt spid="50"/>
                                        </p:tgtEl>
                                      </p:cBhvr>
                                    </p:animEffect>
                                  </p:childTnLst>
                                </p:cTn>
                              </p:par>
                            </p:childTnLst>
                          </p:cTn>
                        </p:par>
                        <p:par>
                          <p:cTn id="28" fill="hold">
                            <p:stCondLst>
                              <p:cond delay="2500"/>
                            </p:stCondLst>
                            <p:childTnLst>
                              <p:par>
                                <p:cTn id="29" presetID="1" presetClass="entr" presetSubtype="0" fill="hold" grpId="0" nodeType="afterEffect">
                                  <p:stCondLst>
                                    <p:cond delay="0"/>
                                  </p:stCondLst>
                                  <p:iterate type="lt">
                                    <p:tmAbs val="50"/>
                                  </p:iterate>
                                  <p:childTnLst>
                                    <p:set>
                                      <p:cBhvr>
                                        <p:cTn id="30" dur="1" fill="hold">
                                          <p:stCondLst>
                                            <p:cond delay="0"/>
                                          </p:stCondLst>
                                        </p:cTn>
                                        <p:tgtEl>
                                          <p:spTgt spid="42"/>
                                        </p:tgtEl>
                                        <p:attrNameLst>
                                          <p:attrName>style.visibility</p:attrName>
                                        </p:attrNameLst>
                                      </p:cBhvr>
                                      <p:to>
                                        <p:strVal val="visible"/>
                                      </p:to>
                                    </p:set>
                                  </p:childTnLst>
                                </p:cTn>
                              </p:par>
                            </p:childTnLst>
                          </p:cTn>
                        </p:par>
                        <p:par>
                          <p:cTn id="31" fill="hold">
                            <p:stCondLst>
                              <p:cond delay="4051"/>
                            </p:stCondLst>
                            <p:childTnLst>
                              <p:par>
                                <p:cTn id="32" presetID="2" presetClass="entr" presetSubtype="2" fill="hold" grpId="0" nodeType="afterEffect">
                                  <p:stCondLst>
                                    <p:cond delay="0"/>
                                  </p:stCondLst>
                                  <p:childTnLst>
                                    <p:set>
                                      <p:cBhvr>
                                        <p:cTn id="33" dur="1" fill="hold">
                                          <p:stCondLst>
                                            <p:cond delay="0"/>
                                          </p:stCondLst>
                                        </p:cTn>
                                        <p:tgtEl>
                                          <p:spTgt spid="45"/>
                                        </p:tgtEl>
                                        <p:attrNameLst>
                                          <p:attrName>style.visibility</p:attrName>
                                        </p:attrNameLst>
                                      </p:cBhvr>
                                      <p:to>
                                        <p:strVal val="visible"/>
                                      </p:to>
                                    </p:set>
                                    <p:anim calcmode="lin" valueType="num">
                                      <p:cBhvr additive="base">
                                        <p:cTn id="34" dur="500" fill="hold"/>
                                        <p:tgtEl>
                                          <p:spTgt spid="45"/>
                                        </p:tgtEl>
                                        <p:attrNameLst>
                                          <p:attrName>ppt_x</p:attrName>
                                        </p:attrNameLst>
                                      </p:cBhvr>
                                      <p:tavLst>
                                        <p:tav tm="0">
                                          <p:val>
                                            <p:strVal val="1+#ppt_w/2"/>
                                          </p:val>
                                        </p:tav>
                                        <p:tav tm="100000">
                                          <p:val>
                                            <p:strVal val="#ppt_x"/>
                                          </p:val>
                                        </p:tav>
                                      </p:tavLst>
                                    </p:anim>
                                    <p:anim calcmode="lin" valueType="num">
                                      <p:cBhvr additive="base">
                                        <p:cTn id="35" dur="500" fill="hold"/>
                                        <p:tgtEl>
                                          <p:spTgt spid="45"/>
                                        </p:tgtEl>
                                        <p:attrNameLst>
                                          <p:attrName>ppt_y</p:attrName>
                                        </p:attrNameLst>
                                      </p:cBhvr>
                                      <p:tavLst>
                                        <p:tav tm="0">
                                          <p:val>
                                            <p:strVal val="#ppt_y"/>
                                          </p:val>
                                        </p:tav>
                                        <p:tav tm="100000">
                                          <p:val>
                                            <p:strVal val="#ppt_y"/>
                                          </p:val>
                                        </p:tav>
                                      </p:tavLst>
                                    </p:anim>
                                  </p:childTnLst>
                                </p:cTn>
                              </p:par>
                            </p:childTnLst>
                          </p:cTn>
                        </p:par>
                        <p:par>
                          <p:cTn id="36" fill="hold">
                            <p:stCondLst>
                              <p:cond delay="4551"/>
                            </p:stCondLst>
                            <p:childTnLst>
                              <p:par>
                                <p:cTn id="37" presetID="49" presetClass="entr" presetSubtype="0" decel="100000" fill="hold" grpId="0" nodeType="afterEffect">
                                  <p:stCondLst>
                                    <p:cond delay="0"/>
                                  </p:stCondLst>
                                  <p:childTnLst>
                                    <p:set>
                                      <p:cBhvr>
                                        <p:cTn id="38" dur="1" fill="hold">
                                          <p:stCondLst>
                                            <p:cond delay="0"/>
                                          </p:stCondLst>
                                        </p:cTn>
                                        <p:tgtEl>
                                          <p:spTgt spid="51"/>
                                        </p:tgtEl>
                                        <p:attrNameLst>
                                          <p:attrName>style.visibility</p:attrName>
                                        </p:attrNameLst>
                                      </p:cBhvr>
                                      <p:to>
                                        <p:strVal val="visible"/>
                                      </p:to>
                                    </p:set>
                                    <p:anim calcmode="lin" valueType="num">
                                      <p:cBhvr>
                                        <p:cTn id="39" dur="500" fill="hold"/>
                                        <p:tgtEl>
                                          <p:spTgt spid="51"/>
                                        </p:tgtEl>
                                        <p:attrNameLst>
                                          <p:attrName>ppt_w</p:attrName>
                                        </p:attrNameLst>
                                      </p:cBhvr>
                                      <p:tavLst>
                                        <p:tav tm="0">
                                          <p:val>
                                            <p:fltVal val="0"/>
                                          </p:val>
                                        </p:tav>
                                        <p:tav tm="100000">
                                          <p:val>
                                            <p:strVal val="#ppt_w"/>
                                          </p:val>
                                        </p:tav>
                                      </p:tavLst>
                                    </p:anim>
                                    <p:anim calcmode="lin" valueType="num">
                                      <p:cBhvr>
                                        <p:cTn id="40" dur="500" fill="hold"/>
                                        <p:tgtEl>
                                          <p:spTgt spid="51"/>
                                        </p:tgtEl>
                                        <p:attrNameLst>
                                          <p:attrName>ppt_h</p:attrName>
                                        </p:attrNameLst>
                                      </p:cBhvr>
                                      <p:tavLst>
                                        <p:tav tm="0">
                                          <p:val>
                                            <p:fltVal val="0"/>
                                          </p:val>
                                        </p:tav>
                                        <p:tav tm="100000">
                                          <p:val>
                                            <p:strVal val="#ppt_h"/>
                                          </p:val>
                                        </p:tav>
                                      </p:tavLst>
                                    </p:anim>
                                    <p:anim calcmode="lin" valueType="num">
                                      <p:cBhvr>
                                        <p:cTn id="41" dur="500" fill="hold"/>
                                        <p:tgtEl>
                                          <p:spTgt spid="51"/>
                                        </p:tgtEl>
                                        <p:attrNameLst>
                                          <p:attrName>style.rotation</p:attrName>
                                        </p:attrNameLst>
                                      </p:cBhvr>
                                      <p:tavLst>
                                        <p:tav tm="0">
                                          <p:val>
                                            <p:fltVal val="360"/>
                                          </p:val>
                                        </p:tav>
                                        <p:tav tm="100000">
                                          <p:val>
                                            <p:fltVal val="0"/>
                                          </p:val>
                                        </p:tav>
                                      </p:tavLst>
                                    </p:anim>
                                    <p:animEffect transition="in" filter="fade">
                                      <p:cBhvr>
                                        <p:cTn id="42" dur="500"/>
                                        <p:tgtEl>
                                          <p:spTgt spid="51"/>
                                        </p:tgtEl>
                                      </p:cBhvr>
                                    </p:animEffect>
                                  </p:childTnLst>
                                </p:cTn>
                              </p:par>
                            </p:childTnLst>
                          </p:cTn>
                        </p:par>
                        <p:par>
                          <p:cTn id="43" fill="hold">
                            <p:stCondLst>
                              <p:cond delay="5051"/>
                            </p:stCondLst>
                            <p:childTnLst>
                              <p:par>
                                <p:cTn id="44" presetID="1" presetClass="entr" presetSubtype="0" fill="hold" grpId="0" nodeType="afterEffect">
                                  <p:stCondLst>
                                    <p:cond delay="0"/>
                                  </p:stCondLst>
                                  <p:iterate type="lt">
                                    <p:tmAbs val="50"/>
                                  </p:iterate>
                                  <p:childTnLst>
                                    <p:set>
                                      <p:cBhvr>
                                        <p:cTn id="45" dur="1" fill="hold">
                                          <p:stCondLst>
                                            <p:cond delay="0"/>
                                          </p:stCondLst>
                                        </p:cTn>
                                        <p:tgtEl>
                                          <p:spTgt spid="44"/>
                                        </p:tgtEl>
                                        <p:attrNameLst>
                                          <p:attrName>style.visibility</p:attrName>
                                        </p:attrNameLst>
                                      </p:cBhvr>
                                      <p:to>
                                        <p:strVal val="visible"/>
                                      </p:to>
                                    </p:set>
                                  </p:childTnLst>
                                </p:cTn>
                              </p:par>
                            </p:childTnLst>
                          </p:cTn>
                        </p:par>
                        <p:par>
                          <p:cTn id="46" fill="hold">
                            <p:stCondLst>
                              <p:cond delay="6602"/>
                            </p:stCondLst>
                            <p:childTnLst>
                              <p:par>
                                <p:cTn id="47" presetID="2" presetClass="entr" presetSubtype="8" fill="hold" grpId="0" nodeType="afterEffect">
                                  <p:stCondLst>
                                    <p:cond delay="0"/>
                                  </p:stCondLst>
                                  <p:childTnLst>
                                    <p:set>
                                      <p:cBhvr>
                                        <p:cTn id="48" dur="1" fill="hold">
                                          <p:stCondLst>
                                            <p:cond delay="0"/>
                                          </p:stCondLst>
                                        </p:cTn>
                                        <p:tgtEl>
                                          <p:spTgt spid="47"/>
                                        </p:tgtEl>
                                        <p:attrNameLst>
                                          <p:attrName>style.visibility</p:attrName>
                                        </p:attrNameLst>
                                      </p:cBhvr>
                                      <p:to>
                                        <p:strVal val="visible"/>
                                      </p:to>
                                    </p:set>
                                    <p:anim calcmode="lin" valueType="num">
                                      <p:cBhvr additive="base">
                                        <p:cTn id="49" dur="500" fill="hold"/>
                                        <p:tgtEl>
                                          <p:spTgt spid="47"/>
                                        </p:tgtEl>
                                        <p:attrNameLst>
                                          <p:attrName>ppt_x</p:attrName>
                                        </p:attrNameLst>
                                      </p:cBhvr>
                                      <p:tavLst>
                                        <p:tav tm="0">
                                          <p:val>
                                            <p:strVal val="0-#ppt_w/2"/>
                                          </p:val>
                                        </p:tav>
                                        <p:tav tm="100000">
                                          <p:val>
                                            <p:strVal val="#ppt_x"/>
                                          </p:val>
                                        </p:tav>
                                      </p:tavLst>
                                    </p:anim>
                                    <p:anim calcmode="lin" valueType="num">
                                      <p:cBhvr additive="base">
                                        <p:cTn id="50" dur="500" fill="hold"/>
                                        <p:tgtEl>
                                          <p:spTgt spid="47"/>
                                        </p:tgtEl>
                                        <p:attrNameLst>
                                          <p:attrName>ppt_y</p:attrName>
                                        </p:attrNameLst>
                                      </p:cBhvr>
                                      <p:tavLst>
                                        <p:tav tm="0">
                                          <p:val>
                                            <p:strVal val="#ppt_y"/>
                                          </p:val>
                                        </p:tav>
                                        <p:tav tm="100000">
                                          <p:val>
                                            <p:strVal val="#ppt_y"/>
                                          </p:val>
                                        </p:tav>
                                      </p:tavLst>
                                    </p:anim>
                                  </p:childTnLst>
                                </p:cTn>
                              </p:par>
                            </p:childTnLst>
                          </p:cTn>
                        </p:par>
                        <p:par>
                          <p:cTn id="51" fill="hold">
                            <p:stCondLst>
                              <p:cond delay="7102"/>
                            </p:stCondLst>
                            <p:childTnLst>
                              <p:par>
                                <p:cTn id="52" presetID="49" presetClass="entr" presetSubtype="0" decel="100000" fill="hold" grpId="0" nodeType="afterEffect">
                                  <p:stCondLst>
                                    <p:cond delay="0"/>
                                  </p:stCondLst>
                                  <p:childTnLst>
                                    <p:set>
                                      <p:cBhvr>
                                        <p:cTn id="53" dur="1" fill="hold">
                                          <p:stCondLst>
                                            <p:cond delay="0"/>
                                          </p:stCondLst>
                                        </p:cTn>
                                        <p:tgtEl>
                                          <p:spTgt spid="52"/>
                                        </p:tgtEl>
                                        <p:attrNameLst>
                                          <p:attrName>style.visibility</p:attrName>
                                        </p:attrNameLst>
                                      </p:cBhvr>
                                      <p:to>
                                        <p:strVal val="visible"/>
                                      </p:to>
                                    </p:set>
                                    <p:anim calcmode="lin" valueType="num">
                                      <p:cBhvr>
                                        <p:cTn id="54" dur="500" fill="hold"/>
                                        <p:tgtEl>
                                          <p:spTgt spid="52"/>
                                        </p:tgtEl>
                                        <p:attrNameLst>
                                          <p:attrName>ppt_w</p:attrName>
                                        </p:attrNameLst>
                                      </p:cBhvr>
                                      <p:tavLst>
                                        <p:tav tm="0">
                                          <p:val>
                                            <p:fltVal val="0"/>
                                          </p:val>
                                        </p:tav>
                                        <p:tav tm="100000">
                                          <p:val>
                                            <p:strVal val="#ppt_w"/>
                                          </p:val>
                                        </p:tav>
                                      </p:tavLst>
                                    </p:anim>
                                    <p:anim calcmode="lin" valueType="num">
                                      <p:cBhvr>
                                        <p:cTn id="55" dur="500" fill="hold"/>
                                        <p:tgtEl>
                                          <p:spTgt spid="52"/>
                                        </p:tgtEl>
                                        <p:attrNameLst>
                                          <p:attrName>ppt_h</p:attrName>
                                        </p:attrNameLst>
                                      </p:cBhvr>
                                      <p:tavLst>
                                        <p:tav tm="0">
                                          <p:val>
                                            <p:fltVal val="0"/>
                                          </p:val>
                                        </p:tav>
                                        <p:tav tm="100000">
                                          <p:val>
                                            <p:strVal val="#ppt_h"/>
                                          </p:val>
                                        </p:tav>
                                      </p:tavLst>
                                    </p:anim>
                                    <p:anim calcmode="lin" valueType="num">
                                      <p:cBhvr>
                                        <p:cTn id="56" dur="500" fill="hold"/>
                                        <p:tgtEl>
                                          <p:spTgt spid="52"/>
                                        </p:tgtEl>
                                        <p:attrNameLst>
                                          <p:attrName>style.rotation</p:attrName>
                                        </p:attrNameLst>
                                      </p:cBhvr>
                                      <p:tavLst>
                                        <p:tav tm="0">
                                          <p:val>
                                            <p:fltVal val="360"/>
                                          </p:val>
                                        </p:tav>
                                        <p:tav tm="100000">
                                          <p:val>
                                            <p:fltVal val="0"/>
                                          </p:val>
                                        </p:tav>
                                      </p:tavLst>
                                    </p:anim>
                                    <p:animEffect transition="in" filter="fade">
                                      <p:cBhvr>
                                        <p:cTn id="57" dur="500"/>
                                        <p:tgtEl>
                                          <p:spTgt spid="52"/>
                                        </p:tgtEl>
                                      </p:cBhvr>
                                    </p:animEffect>
                                  </p:childTnLst>
                                </p:cTn>
                              </p:par>
                            </p:childTnLst>
                          </p:cTn>
                        </p:par>
                        <p:par>
                          <p:cTn id="58" fill="hold">
                            <p:stCondLst>
                              <p:cond delay="7602"/>
                            </p:stCondLst>
                            <p:childTnLst>
                              <p:par>
                                <p:cTn id="59" presetID="1" presetClass="entr" presetSubtype="0" fill="hold" grpId="0" nodeType="afterEffect">
                                  <p:stCondLst>
                                    <p:cond delay="0"/>
                                  </p:stCondLst>
                                  <p:iterate type="lt">
                                    <p:tmAbs val="50"/>
                                  </p:iterate>
                                  <p:childTnLst>
                                    <p:set>
                                      <p:cBhvr>
                                        <p:cTn id="60" dur="1" fill="hold">
                                          <p:stCondLst>
                                            <p:cond delay="0"/>
                                          </p:stCondLst>
                                        </p:cTn>
                                        <p:tgtEl>
                                          <p:spTgt spid="46"/>
                                        </p:tgtEl>
                                        <p:attrNameLst>
                                          <p:attrName>style.visibility</p:attrName>
                                        </p:attrNameLst>
                                      </p:cBhvr>
                                      <p:to>
                                        <p:strVal val="visible"/>
                                      </p:to>
                                    </p:set>
                                  </p:childTnLst>
                                </p:cTn>
                              </p:par>
                            </p:childTnLst>
                          </p:cTn>
                        </p:par>
                        <p:par>
                          <p:cTn id="61" fill="hold">
                            <p:stCondLst>
                              <p:cond delay="9153"/>
                            </p:stCondLst>
                            <p:childTnLst>
                              <p:par>
                                <p:cTn id="62" presetID="2" presetClass="entr" presetSubtype="2" fill="hold" grpId="0" nodeType="afterEffect">
                                  <p:stCondLst>
                                    <p:cond delay="0"/>
                                  </p:stCondLst>
                                  <p:childTnLst>
                                    <p:set>
                                      <p:cBhvr>
                                        <p:cTn id="63" dur="1" fill="hold">
                                          <p:stCondLst>
                                            <p:cond delay="0"/>
                                          </p:stCondLst>
                                        </p:cTn>
                                        <p:tgtEl>
                                          <p:spTgt spid="49"/>
                                        </p:tgtEl>
                                        <p:attrNameLst>
                                          <p:attrName>style.visibility</p:attrName>
                                        </p:attrNameLst>
                                      </p:cBhvr>
                                      <p:to>
                                        <p:strVal val="visible"/>
                                      </p:to>
                                    </p:set>
                                    <p:anim calcmode="lin" valueType="num">
                                      <p:cBhvr additive="base">
                                        <p:cTn id="64" dur="500" fill="hold"/>
                                        <p:tgtEl>
                                          <p:spTgt spid="49"/>
                                        </p:tgtEl>
                                        <p:attrNameLst>
                                          <p:attrName>ppt_x</p:attrName>
                                        </p:attrNameLst>
                                      </p:cBhvr>
                                      <p:tavLst>
                                        <p:tav tm="0">
                                          <p:val>
                                            <p:strVal val="1+#ppt_w/2"/>
                                          </p:val>
                                        </p:tav>
                                        <p:tav tm="100000">
                                          <p:val>
                                            <p:strVal val="#ppt_x"/>
                                          </p:val>
                                        </p:tav>
                                      </p:tavLst>
                                    </p:anim>
                                    <p:anim calcmode="lin" valueType="num">
                                      <p:cBhvr additive="base">
                                        <p:cTn id="65" dur="500" fill="hold"/>
                                        <p:tgtEl>
                                          <p:spTgt spid="49"/>
                                        </p:tgtEl>
                                        <p:attrNameLst>
                                          <p:attrName>ppt_y</p:attrName>
                                        </p:attrNameLst>
                                      </p:cBhvr>
                                      <p:tavLst>
                                        <p:tav tm="0">
                                          <p:val>
                                            <p:strVal val="#ppt_y"/>
                                          </p:val>
                                        </p:tav>
                                        <p:tav tm="100000">
                                          <p:val>
                                            <p:strVal val="#ppt_y"/>
                                          </p:val>
                                        </p:tav>
                                      </p:tavLst>
                                    </p:anim>
                                  </p:childTnLst>
                                </p:cTn>
                              </p:par>
                            </p:childTnLst>
                          </p:cTn>
                        </p:par>
                        <p:par>
                          <p:cTn id="66" fill="hold">
                            <p:stCondLst>
                              <p:cond delay="9653"/>
                            </p:stCondLst>
                            <p:childTnLst>
                              <p:par>
                                <p:cTn id="67" presetID="49" presetClass="entr" presetSubtype="0" decel="100000" fill="hold" nodeType="afterEffect">
                                  <p:stCondLst>
                                    <p:cond delay="0"/>
                                  </p:stCondLst>
                                  <p:childTnLst>
                                    <p:set>
                                      <p:cBhvr>
                                        <p:cTn id="68" dur="1" fill="hold">
                                          <p:stCondLst>
                                            <p:cond delay="0"/>
                                          </p:stCondLst>
                                        </p:cTn>
                                        <p:tgtEl>
                                          <p:spTgt spid="53"/>
                                        </p:tgtEl>
                                        <p:attrNameLst>
                                          <p:attrName>style.visibility</p:attrName>
                                        </p:attrNameLst>
                                      </p:cBhvr>
                                      <p:to>
                                        <p:strVal val="visible"/>
                                      </p:to>
                                    </p:set>
                                    <p:anim calcmode="lin" valueType="num">
                                      <p:cBhvr>
                                        <p:cTn id="69" dur="500" fill="hold"/>
                                        <p:tgtEl>
                                          <p:spTgt spid="53"/>
                                        </p:tgtEl>
                                        <p:attrNameLst>
                                          <p:attrName>ppt_w</p:attrName>
                                        </p:attrNameLst>
                                      </p:cBhvr>
                                      <p:tavLst>
                                        <p:tav tm="0">
                                          <p:val>
                                            <p:fltVal val="0"/>
                                          </p:val>
                                        </p:tav>
                                        <p:tav tm="100000">
                                          <p:val>
                                            <p:strVal val="#ppt_w"/>
                                          </p:val>
                                        </p:tav>
                                      </p:tavLst>
                                    </p:anim>
                                    <p:anim calcmode="lin" valueType="num">
                                      <p:cBhvr>
                                        <p:cTn id="70" dur="500" fill="hold"/>
                                        <p:tgtEl>
                                          <p:spTgt spid="53"/>
                                        </p:tgtEl>
                                        <p:attrNameLst>
                                          <p:attrName>ppt_h</p:attrName>
                                        </p:attrNameLst>
                                      </p:cBhvr>
                                      <p:tavLst>
                                        <p:tav tm="0">
                                          <p:val>
                                            <p:fltVal val="0"/>
                                          </p:val>
                                        </p:tav>
                                        <p:tav tm="100000">
                                          <p:val>
                                            <p:strVal val="#ppt_h"/>
                                          </p:val>
                                        </p:tav>
                                      </p:tavLst>
                                    </p:anim>
                                    <p:anim calcmode="lin" valueType="num">
                                      <p:cBhvr>
                                        <p:cTn id="71" dur="500" fill="hold"/>
                                        <p:tgtEl>
                                          <p:spTgt spid="53"/>
                                        </p:tgtEl>
                                        <p:attrNameLst>
                                          <p:attrName>style.rotation</p:attrName>
                                        </p:attrNameLst>
                                      </p:cBhvr>
                                      <p:tavLst>
                                        <p:tav tm="0">
                                          <p:val>
                                            <p:fltVal val="360"/>
                                          </p:val>
                                        </p:tav>
                                        <p:tav tm="100000">
                                          <p:val>
                                            <p:fltVal val="0"/>
                                          </p:val>
                                        </p:tav>
                                      </p:tavLst>
                                    </p:anim>
                                    <p:animEffect transition="in" filter="fade">
                                      <p:cBhvr>
                                        <p:cTn id="72" dur="500"/>
                                        <p:tgtEl>
                                          <p:spTgt spid="53"/>
                                        </p:tgtEl>
                                      </p:cBhvr>
                                    </p:animEffect>
                                  </p:childTnLst>
                                </p:cTn>
                              </p:par>
                            </p:childTnLst>
                          </p:cTn>
                        </p:par>
                        <p:par>
                          <p:cTn id="73" fill="hold">
                            <p:stCondLst>
                              <p:cond delay="10153"/>
                            </p:stCondLst>
                            <p:childTnLst>
                              <p:par>
                                <p:cTn id="74" presetID="1" presetClass="entr" presetSubtype="0" fill="hold" grpId="0" nodeType="afterEffect">
                                  <p:stCondLst>
                                    <p:cond delay="0"/>
                                  </p:stCondLst>
                                  <p:iterate type="lt">
                                    <p:tmAbs val="50"/>
                                  </p:iterate>
                                  <p:childTnLst>
                                    <p:set>
                                      <p:cBhvr>
                                        <p:cTn id="75"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42" grpId="0"/>
      <p:bldP spid="43" grpId="0" animBg="1"/>
      <p:bldP spid="44" grpId="0"/>
      <p:bldP spid="45" grpId="0" animBg="1"/>
      <p:bldP spid="46" grpId="0"/>
      <p:bldP spid="47" grpId="0" animBg="1"/>
      <p:bldP spid="48" grpId="0"/>
      <p:bldP spid="49" grpId="0" animBg="1"/>
      <p:bldP spid="50" grpId="0" animBg="1"/>
      <p:bldP spid="51" grpId="0" animBg="1"/>
      <p:bldP spid="5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9829320">
            <a:off x="484673" y="229112"/>
            <a:ext cx="648587" cy="648587"/>
            <a:chOff x="4482708" y="3301238"/>
            <a:chExt cx="661162" cy="661162"/>
          </a:xfrm>
        </p:grpSpPr>
        <p:grpSp>
          <p:nvGrpSpPr>
            <p:cNvPr id="3" name="组合 2"/>
            <p:cNvGrpSpPr/>
            <p:nvPr/>
          </p:nvGrpSpPr>
          <p:grpSpPr>
            <a:xfrm>
              <a:off x="4482708" y="3301238"/>
              <a:ext cx="661162" cy="661162"/>
              <a:chOff x="775780" y="771550"/>
              <a:chExt cx="1852004" cy="1852004"/>
            </a:xfrm>
          </p:grpSpPr>
          <p:sp>
            <p:nvSpPr>
              <p:cNvPr id="7" name="椭圆 6"/>
              <p:cNvSpPr/>
              <p:nvPr/>
            </p:nvSpPr>
            <p:spPr>
              <a:xfrm>
                <a:off x="775780" y="771550"/>
                <a:ext cx="1852004" cy="1852004"/>
              </a:xfrm>
              <a:prstGeom prst="ellipse">
                <a:avLst/>
              </a:prstGeom>
              <a:solidFill>
                <a:srgbClr val="2E75B6"/>
              </a:soli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a:ea typeface="微软雅黑"/>
                </a:endParaRPr>
              </a:p>
            </p:txBody>
          </p:sp>
          <p:sp>
            <p:nvSpPr>
              <p:cNvPr id="8" name="椭圆 7"/>
              <p:cNvSpPr/>
              <p:nvPr/>
            </p:nvSpPr>
            <p:spPr>
              <a:xfrm>
                <a:off x="1007828" y="1003597"/>
                <a:ext cx="1387908" cy="1387908"/>
              </a:xfrm>
              <a:prstGeom prst="ellipse">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rgbClr val="FFFFFF"/>
                  </a:solidFill>
                  <a:latin typeface="Agency FB" panose="020B0503020202020204" pitchFamily="34" charset="0"/>
                </a:endParaRPr>
              </a:p>
            </p:txBody>
          </p:sp>
        </p:grpSp>
        <p:grpSp>
          <p:nvGrpSpPr>
            <p:cNvPr id="4" name="组合 3"/>
            <p:cNvGrpSpPr/>
            <p:nvPr/>
          </p:nvGrpSpPr>
          <p:grpSpPr>
            <a:xfrm>
              <a:off x="4679943" y="3516067"/>
              <a:ext cx="266691" cy="231503"/>
              <a:chOff x="6434683" y="510993"/>
              <a:chExt cx="987549" cy="857250"/>
            </a:xfrm>
          </p:grpSpPr>
          <p:sp>
            <p:nvSpPr>
              <p:cNvPr id="5" name="任意多边形 88"/>
              <p:cNvSpPr/>
              <p:nvPr/>
            </p:nvSpPr>
            <p:spPr>
              <a:xfrm>
                <a:off x="6978347" y="510993"/>
                <a:ext cx="438150" cy="857250"/>
              </a:xfrm>
              <a:custGeom>
                <a:avLst/>
                <a:gdLst>
                  <a:gd name="connsiteX0" fmla="*/ 0 w 438150"/>
                  <a:gd name="connsiteY0" fmla="*/ 0 h 857250"/>
                  <a:gd name="connsiteX1" fmla="*/ 438150 w 438150"/>
                  <a:gd name="connsiteY1" fmla="*/ 438150 h 857250"/>
                  <a:gd name="connsiteX2" fmla="*/ 19050 w 438150"/>
                  <a:gd name="connsiteY2" fmla="*/ 857250 h 857250"/>
                </a:gdLst>
                <a:ahLst/>
                <a:cxnLst>
                  <a:cxn ang="0">
                    <a:pos x="connsiteX0" y="connsiteY0"/>
                  </a:cxn>
                  <a:cxn ang="0">
                    <a:pos x="connsiteX1" y="connsiteY1"/>
                  </a:cxn>
                  <a:cxn ang="0">
                    <a:pos x="connsiteX2" y="connsiteY2"/>
                  </a:cxn>
                </a:cxnLst>
                <a:rect l="l" t="t" r="r" b="b"/>
                <a:pathLst>
                  <a:path w="438150" h="857250">
                    <a:moveTo>
                      <a:pt x="0" y="0"/>
                    </a:moveTo>
                    <a:lnTo>
                      <a:pt x="438150" y="438150"/>
                    </a:lnTo>
                    <a:lnTo>
                      <a:pt x="19050" y="857250"/>
                    </a:lnTo>
                  </a:path>
                </a:pathLst>
              </a:custGeom>
              <a:noFill/>
              <a:ln w="28575" cap="flat" cmpd="sng" algn="ctr">
                <a:solidFill>
                  <a:srgbClr val="545D79"/>
                </a:solidFill>
                <a:prstDash val="solid"/>
              </a:ln>
              <a:effectLst/>
            </p:spPr>
            <p:txBody>
              <a:bodyPr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 lastClr="FFFFFF"/>
                  </a:solidFill>
                  <a:effectLst/>
                  <a:uLnTx/>
                  <a:uFillTx/>
                  <a:latin typeface="Century Gothic"/>
                  <a:ea typeface="幼圆"/>
                  <a:cs typeface="+mn-cs"/>
                </a:endParaRPr>
              </a:p>
            </p:txBody>
          </p:sp>
          <p:cxnSp>
            <p:nvCxnSpPr>
              <p:cNvPr id="6" name="直接连接符 5"/>
              <p:cNvCxnSpPr/>
              <p:nvPr/>
            </p:nvCxnSpPr>
            <p:spPr>
              <a:xfrm>
                <a:off x="6434683" y="954806"/>
                <a:ext cx="987549" cy="0"/>
              </a:xfrm>
              <a:prstGeom prst="line">
                <a:avLst/>
              </a:prstGeom>
              <a:noFill/>
              <a:ln w="28575" cap="flat" cmpd="sng" algn="ctr">
                <a:solidFill>
                  <a:srgbClr val="545D79"/>
                </a:solidFill>
                <a:prstDash val="solid"/>
              </a:ln>
              <a:effectLst/>
            </p:spPr>
          </p:cxnSp>
        </p:grpSp>
      </p:grpSp>
      <p:sp>
        <p:nvSpPr>
          <p:cNvPr id="9" name="TextBox 6"/>
          <p:cNvSpPr txBox="1"/>
          <p:nvPr/>
        </p:nvSpPr>
        <p:spPr>
          <a:xfrm>
            <a:off x="1264198" y="230239"/>
            <a:ext cx="5194475" cy="646331"/>
          </a:xfrm>
          <a:prstGeom prst="rect">
            <a:avLst/>
          </a:prstGeom>
          <a:noFill/>
          <a:effectLst/>
        </p:spPr>
        <p:txBody>
          <a:bodyPr wrap="square">
            <a:spAutoFit/>
          </a:bodyPr>
          <a:lstStyle/>
          <a:p>
            <a:pPr>
              <a:defRPr/>
            </a:pPr>
            <a:r>
              <a:rPr lang="zh-CN" altLang="en-US" sz="3600" dirty="0">
                <a:ln w="6350">
                  <a:noFill/>
                </a:ln>
                <a:solidFill>
                  <a:srgbClr val="2E75B6"/>
                </a:solidFill>
                <a:latin typeface="迷你简菱心" panose="02010609000101010101" pitchFamily="49" charset="-122"/>
                <a:ea typeface="迷你简菱心" panose="02010609000101010101" pitchFamily="49" charset="-122"/>
              </a:rPr>
              <a:t>三、工作体会</a:t>
            </a:r>
          </a:p>
        </p:txBody>
      </p:sp>
      <p:sp>
        <p:nvSpPr>
          <p:cNvPr id="10" name="矩形 9"/>
          <p:cNvSpPr/>
          <p:nvPr/>
        </p:nvSpPr>
        <p:spPr>
          <a:xfrm>
            <a:off x="70024" y="1420433"/>
            <a:ext cx="2929724" cy="3122538"/>
          </a:xfrm>
          <a:prstGeom prst="rect">
            <a:avLst/>
          </a:prstGeom>
          <a:blipFill dpi="0" rotWithShape="1">
            <a:blip r:embed="rId3"/>
            <a:srcRect/>
            <a:stretch>
              <a:fillRect l="-55" t="-52917" r="-316093" b="-107384"/>
            </a:stretch>
          </a:bli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110767" y="1420432"/>
            <a:ext cx="2929724" cy="4791681"/>
          </a:xfrm>
          <a:prstGeom prst="rect">
            <a:avLst/>
          </a:prstGeom>
          <a:blipFill dpi="0" rotWithShape="1">
            <a:blip r:embed="rId3"/>
            <a:srcRect/>
            <a:stretch>
              <a:fillRect l="-103844" t="-34471" r="-212304" b="-35156"/>
            </a:stretch>
          </a:bli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151510" y="3089574"/>
            <a:ext cx="2929724" cy="3122538"/>
          </a:xfrm>
          <a:prstGeom prst="rect">
            <a:avLst/>
          </a:prstGeom>
          <a:blipFill dpi="0" rotWithShape="1">
            <a:blip r:embed="rId3"/>
            <a:srcRect/>
            <a:stretch>
              <a:fillRect l="-207634" t="-106373" r="-108514" b="-53929"/>
            </a:stretch>
          </a:bli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9192253" y="1420431"/>
            <a:ext cx="2929724" cy="4791681"/>
          </a:xfrm>
          <a:prstGeom prst="rect">
            <a:avLst/>
          </a:prstGeom>
          <a:blipFill dpi="0" rotWithShape="1">
            <a:blip r:embed="rId3"/>
            <a:srcRect/>
            <a:stretch>
              <a:fillRect l="-311423" t="-34471" r="-4725" b="-35156"/>
            </a:stretch>
          </a:bli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Group 23"/>
          <p:cNvGrpSpPr/>
          <p:nvPr/>
        </p:nvGrpSpPr>
        <p:grpSpPr>
          <a:xfrm>
            <a:off x="304654" y="4772554"/>
            <a:ext cx="2381396" cy="1599604"/>
            <a:chOff x="7609955" y="3980165"/>
            <a:chExt cx="2711018" cy="1516848"/>
          </a:xfrm>
        </p:grpSpPr>
        <p:sp>
          <p:nvSpPr>
            <p:cNvPr id="15" name="TextBox 24"/>
            <p:cNvSpPr txBox="1"/>
            <p:nvPr/>
          </p:nvSpPr>
          <p:spPr>
            <a:xfrm>
              <a:off x="8072003" y="3980165"/>
              <a:ext cx="1786925" cy="429025"/>
            </a:xfrm>
            <a:prstGeom prst="rect">
              <a:avLst/>
            </a:prstGeom>
            <a:noFill/>
          </p:spPr>
          <p:txBody>
            <a:bodyPr wrap="none" rtlCol="0">
              <a:spAutoFit/>
            </a:bodyPr>
            <a:lstStyle/>
            <a:p>
              <a:pPr>
                <a:lnSpc>
                  <a:spcPct val="130000"/>
                </a:lnSpc>
              </a:pPr>
              <a:r>
                <a:rPr lang="zh-CN" altLang="en-US" dirty="0" smtClean="0">
                  <a:solidFill>
                    <a:srgbClr val="2E75B6"/>
                  </a:solidFill>
                  <a:latin typeface="方正尚酷简体" panose="03000509000000000000" pitchFamily="65" charset="-122"/>
                  <a:ea typeface="方正尚酷简体" panose="03000509000000000000" pitchFamily="65" charset="-122"/>
                  <a:sym typeface="Arial" panose="020B0604020202020204" pitchFamily="34" charset="0"/>
                </a:rPr>
                <a:t>对责任的理解</a:t>
              </a:r>
              <a:endParaRPr lang="en-GB" dirty="0">
                <a:solidFill>
                  <a:srgbClr val="2E75B6"/>
                </a:solidFill>
                <a:latin typeface="方正尚酷简体" panose="03000509000000000000" pitchFamily="65" charset="-122"/>
                <a:ea typeface="方正尚酷简体" panose="03000509000000000000" pitchFamily="65" charset="-122"/>
                <a:sym typeface="Arial" panose="020B0604020202020204" pitchFamily="34" charset="0"/>
              </a:endParaRPr>
            </a:p>
          </p:txBody>
        </p:sp>
        <p:sp>
          <p:nvSpPr>
            <p:cNvPr id="16" name="Rectangle 25"/>
            <p:cNvSpPr/>
            <p:nvPr/>
          </p:nvSpPr>
          <p:spPr>
            <a:xfrm>
              <a:off x="7609955" y="4347109"/>
              <a:ext cx="2711018" cy="1149904"/>
            </a:xfrm>
            <a:prstGeom prst="rect">
              <a:avLst/>
            </a:prstGeom>
          </p:spPr>
          <p:txBody>
            <a:bodyPr wrap="square">
              <a:spAutoFit/>
            </a:bodyPr>
            <a:lstStyle/>
            <a:p>
              <a:pPr algn="ctr">
                <a:lnSpc>
                  <a:spcPct val="130000"/>
                </a:lnSpc>
              </a:pPr>
              <a:r>
                <a:rPr lang="zh-CN" altLang="en-US" sz="14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点击添加相关标题文字，点击添加相关标题文字，点击添加相关标题文字，点击添加相关标题文字。</a:t>
              </a:r>
              <a:endParaRPr lang="en-GB" sz="14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7" name="Group 23"/>
          <p:cNvGrpSpPr/>
          <p:nvPr/>
        </p:nvGrpSpPr>
        <p:grpSpPr>
          <a:xfrm>
            <a:off x="6425674" y="1382098"/>
            <a:ext cx="2381396" cy="1599604"/>
            <a:chOff x="7609955" y="3980165"/>
            <a:chExt cx="2711018" cy="1516848"/>
          </a:xfrm>
        </p:grpSpPr>
        <p:sp>
          <p:nvSpPr>
            <p:cNvPr id="18" name="TextBox 24"/>
            <p:cNvSpPr txBox="1"/>
            <p:nvPr/>
          </p:nvSpPr>
          <p:spPr>
            <a:xfrm>
              <a:off x="8072003" y="3980165"/>
              <a:ext cx="1786925" cy="396739"/>
            </a:xfrm>
            <a:prstGeom prst="rect">
              <a:avLst/>
            </a:prstGeom>
            <a:noFill/>
          </p:spPr>
          <p:txBody>
            <a:bodyPr wrap="none" rtlCol="0">
              <a:spAutoFit/>
            </a:bodyPr>
            <a:lstStyle/>
            <a:p>
              <a:pPr>
                <a:lnSpc>
                  <a:spcPct val="130000"/>
                </a:lnSpc>
              </a:pPr>
              <a:r>
                <a:rPr lang="zh-CN" altLang="en-US" dirty="0" smtClean="0">
                  <a:solidFill>
                    <a:srgbClr val="2E75B6"/>
                  </a:solidFill>
                  <a:latin typeface="方正尚酷简体" panose="03000509000000000000" pitchFamily="65" charset="-122"/>
                  <a:ea typeface="方正尚酷简体" panose="03000509000000000000" pitchFamily="65" charset="-122"/>
                  <a:sym typeface="Arial" panose="020B0604020202020204" pitchFamily="34" charset="0"/>
                </a:rPr>
                <a:t>对责任的理解</a:t>
              </a:r>
              <a:endParaRPr lang="en-GB" altLang="zh-CN" dirty="0">
                <a:solidFill>
                  <a:srgbClr val="2E75B6"/>
                </a:solidFill>
                <a:latin typeface="方正尚酷简体" panose="03000509000000000000" pitchFamily="65" charset="-122"/>
                <a:ea typeface="方正尚酷简体" panose="03000509000000000000" pitchFamily="65" charset="-122"/>
                <a:sym typeface="Arial" panose="020B0604020202020204" pitchFamily="34" charset="0"/>
              </a:endParaRPr>
            </a:p>
          </p:txBody>
        </p:sp>
        <p:sp>
          <p:nvSpPr>
            <p:cNvPr id="19" name="Rectangle 25"/>
            <p:cNvSpPr/>
            <p:nvPr/>
          </p:nvSpPr>
          <p:spPr>
            <a:xfrm>
              <a:off x="7609955" y="4347109"/>
              <a:ext cx="2711018" cy="1149904"/>
            </a:xfrm>
            <a:prstGeom prst="rect">
              <a:avLst/>
            </a:prstGeom>
          </p:spPr>
          <p:txBody>
            <a:bodyPr wrap="square">
              <a:spAutoFit/>
            </a:bodyPr>
            <a:lstStyle/>
            <a:p>
              <a:pPr algn="ctr">
                <a:lnSpc>
                  <a:spcPct val="130000"/>
                </a:lnSpc>
              </a:pPr>
              <a:r>
                <a:rPr lang="zh-CN" altLang="en-US" sz="14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点击添加相关标题文字，点击添加相关标题文字，点击添加相关标题文字，点击添加相关标题文字。</a:t>
              </a:r>
              <a:endParaRPr lang="en-GB" sz="14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213709596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750" fill="hold"/>
                                        <p:tgtEl>
                                          <p:spTgt spid="2"/>
                                        </p:tgtEl>
                                        <p:attrNameLst>
                                          <p:attrName>ppt_w</p:attrName>
                                        </p:attrNameLst>
                                      </p:cBhvr>
                                      <p:tavLst>
                                        <p:tav tm="0">
                                          <p:val>
                                            <p:fltVal val="0"/>
                                          </p:val>
                                        </p:tav>
                                        <p:tav tm="100000">
                                          <p:val>
                                            <p:strVal val="#ppt_w"/>
                                          </p:val>
                                        </p:tav>
                                      </p:tavLst>
                                    </p:anim>
                                    <p:anim calcmode="lin" valueType="num">
                                      <p:cBhvr>
                                        <p:cTn id="8" dur="750" fill="hold"/>
                                        <p:tgtEl>
                                          <p:spTgt spid="2"/>
                                        </p:tgtEl>
                                        <p:attrNameLst>
                                          <p:attrName>ppt_h</p:attrName>
                                        </p:attrNameLst>
                                      </p:cBhvr>
                                      <p:tavLst>
                                        <p:tav tm="0">
                                          <p:val>
                                            <p:fltVal val="0"/>
                                          </p:val>
                                        </p:tav>
                                        <p:tav tm="100000">
                                          <p:val>
                                            <p:strVal val="#ppt_h"/>
                                          </p:val>
                                        </p:tav>
                                      </p:tavLst>
                                    </p:anim>
                                    <p:animEffect transition="in" filter="fade">
                                      <p:cBhvr>
                                        <p:cTn id="9" dur="750"/>
                                        <p:tgtEl>
                                          <p:spTgt spid="2"/>
                                        </p:tgtEl>
                                      </p:cBhvr>
                                    </p:animEffect>
                                  </p:childTnLst>
                                </p:cTn>
                              </p:par>
                            </p:childTnLst>
                          </p:cTn>
                        </p:par>
                        <p:par>
                          <p:cTn id="10" fill="hold">
                            <p:stCondLst>
                              <p:cond delay="750"/>
                            </p:stCondLst>
                            <p:childTnLst>
                              <p:par>
                                <p:cTn id="11" presetID="53" presetClass="entr" presetSubtype="16" fill="hold" grpId="0" nodeType="afterEffect">
                                  <p:stCondLst>
                                    <p:cond delay="0"/>
                                  </p:stCondLst>
                                  <p:iterate type="lt">
                                    <p:tmPct val="10000"/>
                                  </p:iterate>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animEffect transition="in" filter="fade">
                                      <p:cBhvr>
                                        <p:cTn id="15" dur="500"/>
                                        <p:tgtEl>
                                          <p:spTgt spid="9"/>
                                        </p:tgtEl>
                                      </p:cBhvr>
                                    </p:animEffect>
                                  </p:childTnLst>
                                </p:cTn>
                              </p:par>
                            </p:childTnLst>
                          </p:cTn>
                        </p:par>
                        <p:par>
                          <p:cTn id="16" fill="hold">
                            <p:stCondLst>
                              <p:cond delay="1500"/>
                            </p:stCondLst>
                            <p:childTnLst>
                              <p:par>
                                <p:cTn id="17" presetID="47" presetClass="entr" presetSubtype="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anim calcmode="lin" valueType="num">
                                      <p:cBhvr>
                                        <p:cTn id="20" dur="500" fill="hold"/>
                                        <p:tgtEl>
                                          <p:spTgt spid="10"/>
                                        </p:tgtEl>
                                        <p:attrNameLst>
                                          <p:attrName>ppt_x</p:attrName>
                                        </p:attrNameLst>
                                      </p:cBhvr>
                                      <p:tavLst>
                                        <p:tav tm="0">
                                          <p:val>
                                            <p:strVal val="#ppt_x"/>
                                          </p:val>
                                        </p:tav>
                                        <p:tav tm="100000">
                                          <p:val>
                                            <p:strVal val="#ppt_x"/>
                                          </p:val>
                                        </p:tav>
                                      </p:tavLst>
                                    </p:anim>
                                    <p:anim calcmode="lin" valueType="num">
                                      <p:cBhvr>
                                        <p:cTn id="21" dur="500" fill="hold"/>
                                        <p:tgtEl>
                                          <p:spTgt spid="10"/>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anim calcmode="lin" valueType="num">
                                      <p:cBhvr>
                                        <p:cTn id="25" dur="500" fill="hold"/>
                                        <p:tgtEl>
                                          <p:spTgt spid="11"/>
                                        </p:tgtEl>
                                        <p:attrNameLst>
                                          <p:attrName>ppt_x</p:attrName>
                                        </p:attrNameLst>
                                      </p:cBhvr>
                                      <p:tavLst>
                                        <p:tav tm="0">
                                          <p:val>
                                            <p:strVal val="#ppt_x"/>
                                          </p:val>
                                        </p:tav>
                                        <p:tav tm="100000">
                                          <p:val>
                                            <p:strVal val="#ppt_x"/>
                                          </p:val>
                                        </p:tav>
                                      </p:tavLst>
                                    </p:anim>
                                    <p:anim calcmode="lin" valueType="num">
                                      <p:cBhvr>
                                        <p:cTn id="26" dur="500" fill="hold"/>
                                        <p:tgtEl>
                                          <p:spTgt spid="11"/>
                                        </p:tgtEl>
                                        <p:attrNameLst>
                                          <p:attrName>ppt_y</p:attrName>
                                        </p:attrNameLst>
                                      </p:cBhvr>
                                      <p:tavLst>
                                        <p:tav tm="0">
                                          <p:val>
                                            <p:strVal val="#ppt_y+.1"/>
                                          </p:val>
                                        </p:tav>
                                        <p:tav tm="100000">
                                          <p:val>
                                            <p:strVal val="#ppt_y"/>
                                          </p:val>
                                        </p:tav>
                                      </p:tavLst>
                                    </p:anim>
                                  </p:childTnLst>
                                </p:cTn>
                              </p:par>
                              <p:par>
                                <p:cTn id="27" presetID="47"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anim calcmode="lin" valueType="num">
                                      <p:cBhvr>
                                        <p:cTn id="30" dur="500" fill="hold"/>
                                        <p:tgtEl>
                                          <p:spTgt spid="12"/>
                                        </p:tgtEl>
                                        <p:attrNameLst>
                                          <p:attrName>ppt_x</p:attrName>
                                        </p:attrNameLst>
                                      </p:cBhvr>
                                      <p:tavLst>
                                        <p:tav tm="0">
                                          <p:val>
                                            <p:strVal val="#ppt_x"/>
                                          </p:val>
                                        </p:tav>
                                        <p:tav tm="100000">
                                          <p:val>
                                            <p:strVal val="#ppt_x"/>
                                          </p:val>
                                        </p:tav>
                                      </p:tavLst>
                                    </p:anim>
                                    <p:anim calcmode="lin" valueType="num">
                                      <p:cBhvr>
                                        <p:cTn id="31" dur="500" fill="hold"/>
                                        <p:tgtEl>
                                          <p:spTgt spid="12"/>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anim calcmode="lin" valueType="num">
                                      <p:cBhvr>
                                        <p:cTn id="35" dur="500" fill="hold"/>
                                        <p:tgtEl>
                                          <p:spTgt spid="13"/>
                                        </p:tgtEl>
                                        <p:attrNameLst>
                                          <p:attrName>ppt_x</p:attrName>
                                        </p:attrNameLst>
                                      </p:cBhvr>
                                      <p:tavLst>
                                        <p:tav tm="0">
                                          <p:val>
                                            <p:strVal val="#ppt_x"/>
                                          </p:val>
                                        </p:tav>
                                        <p:tav tm="100000">
                                          <p:val>
                                            <p:strVal val="#ppt_x"/>
                                          </p:val>
                                        </p:tav>
                                      </p:tavLst>
                                    </p:anim>
                                    <p:anim calcmode="lin" valueType="num">
                                      <p:cBhvr>
                                        <p:cTn id="36" dur="500" fill="hold"/>
                                        <p:tgtEl>
                                          <p:spTgt spid="13"/>
                                        </p:tgtEl>
                                        <p:attrNameLst>
                                          <p:attrName>ppt_y</p:attrName>
                                        </p:attrNameLst>
                                      </p:cBhvr>
                                      <p:tavLst>
                                        <p:tav tm="0">
                                          <p:val>
                                            <p:strVal val="#ppt_y+.1"/>
                                          </p:val>
                                        </p:tav>
                                        <p:tav tm="100000">
                                          <p:val>
                                            <p:strVal val="#ppt_y"/>
                                          </p:val>
                                        </p:tav>
                                      </p:tavLst>
                                    </p:anim>
                                  </p:childTnLst>
                                </p:cTn>
                              </p:par>
                            </p:childTnLst>
                          </p:cTn>
                        </p:par>
                        <p:par>
                          <p:cTn id="37" fill="hold">
                            <p:stCondLst>
                              <p:cond delay="2000"/>
                            </p:stCondLst>
                            <p:childTnLst>
                              <p:par>
                                <p:cTn id="38" presetID="22" presetClass="entr" presetSubtype="1" fill="hold" nodeType="after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wipe(up)">
                                      <p:cBhvr>
                                        <p:cTn id="40" dur="500"/>
                                        <p:tgtEl>
                                          <p:spTgt spid="14"/>
                                        </p:tgtEl>
                                      </p:cBhvr>
                                    </p:animEffect>
                                  </p:childTnLst>
                                </p:cTn>
                              </p:par>
                            </p:childTnLst>
                          </p:cTn>
                        </p:par>
                        <p:par>
                          <p:cTn id="41" fill="hold">
                            <p:stCondLst>
                              <p:cond delay="2500"/>
                            </p:stCondLst>
                            <p:childTnLst>
                              <p:par>
                                <p:cTn id="42" presetID="22" presetClass="entr" presetSubtype="4" fill="hold" nodeType="after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wipe(down)">
                                      <p:cBhvr>
                                        <p:cTn id="4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1" grpId="0" animBg="1"/>
      <p:bldP spid="12" grpId="0" animBg="1"/>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9829320">
            <a:off x="484673" y="229112"/>
            <a:ext cx="648587" cy="648587"/>
            <a:chOff x="4482708" y="3301238"/>
            <a:chExt cx="661162" cy="661162"/>
          </a:xfrm>
        </p:grpSpPr>
        <p:grpSp>
          <p:nvGrpSpPr>
            <p:cNvPr id="3" name="组合 2"/>
            <p:cNvGrpSpPr/>
            <p:nvPr/>
          </p:nvGrpSpPr>
          <p:grpSpPr>
            <a:xfrm>
              <a:off x="4482708" y="3301238"/>
              <a:ext cx="661162" cy="661162"/>
              <a:chOff x="775780" y="771550"/>
              <a:chExt cx="1852004" cy="1852004"/>
            </a:xfrm>
          </p:grpSpPr>
          <p:sp>
            <p:nvSpPr>
              <p:cNvPr id="7" name="椭圆 6"/>
              <p:cNvSpPr/>
              <p:nvPr/>
            </p:nvSpPr>
            <p:spPr>
              <a:xfrm>
                <a:off x="775780" y="771550"/>
                <a:ext cx="1852004" cy="1852004"/>
              </a:xfrm>
              <a:prstGeom prst="ellipse">
                <a:avLst/>
              </a:prstGeom>
              <a:solidFill>
                <a:srgbClr val="2E75B6"/>
              </a:soli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a:ea typeface="微软雅黑"/>
                </a:endParaRPr>
              </a:p>
            </p:txBody>
          </p:sp>
          <p:sp>
            <p:nvSpPr>
              <p:cNvPr id="8" name="椭圆 7"/>
              <p:cNvSpPr/>
              <p:nvPr/>
            </p:nvSpPr>
            <p:spPr>
              <a:xfrm>
                <a:off x="1007828" y="1003597"/>
                <a:ext cx="1387908" cy="1387908"/>
              </a:xfrm>
              <a:prstGeom prst="ellipse">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rgbClr val="FFFFFF"/>
                  </a:solidFill>
                  <a:latin typeface="Agency FB" panose="020B0503020202020204" pitchFamily="34" charset="0"/>
                </a:endParaRPr>
              </a:p>
            </p:txBody>
          </p:sp>
        </p:grpSp>
        <p:grpSp>
          <p:nvGrpSpPr>
            <p:cNvPr id="4" name="组合 3"/>
            <p:cNvGrpSpPr/>
            <p:nvPr/>
          </p:nvGrpSpPr>
          <p:grpSpPr>
            <a:xfrm>
              <a:off x="4679943" y="3516067"/>
              <a:ext cx="266691" cy="231503"/>
              <a:chOff x="6434683" y="510993"/>
              <a:chExt cx="987549" cy="857250"/>
            </a:xfrm>
          </p:grpSpPr>
          <p:sp>
            <p:nvSpPr>
              <p:cNvPr id="5" name="任意多边形 88"/>
              <p:cNvSpPr/>
              <p:nvPr/>
            </p:nvSpPr>
            <p:spPr>
              <a:xfrm>
                <a:off x="6978347" y="510993"/>
                <a:ext cx="438150" cy="857250"/>
              </a:xfrm>
              <a:custGeom>
                <a:avLst/>
                <a:gdLst>
                  <a:gd name="connsiteX0" fmla="*/ 0 w 438150"/>
                  <a:gd name="connsiteY0" fmla="*/ 0 h 857250"/>
                  <a:gd name="connsiteX1" fmla="*/ 438150 w 438150"/>
                  <a:gd name="connsiteY1" fmla="*/ 438150 h 857250"/>
                  <a:gd name="connsiteX2" fmla="*/ 19050 w 438150"/>
                  <a:gd name="connsiteY2" fmla="*/ 857250 h 857250"/>
                </a:gdLst>
                <a:ahLst/>
                <a:cxnLst>
                  <a:cxn ang="0">
                    <a:pos x="connsiteX0" y="connsiteY0"/>
                  </a:cxn>
                  <a:cxn ang="0">
                    <a:pos x="connsiteX1" y="connsiteY1"/>
                  </a:cxn>
                  <a:cxn ang="0">
                    <a:pos x="connsiteX2" y="connsiteY2"/>
                  </a:cxn>
                </a:cxnLst>
                <a:rect l="l" t="t" r="r" b="b"/>
                <a:pathLst>
                  <a:path w="438150" h="857250">
                    <a:moveTo>
                      <a:pt x="0" y="0"/>
                    </a:moveTo>
                    <a:lnTo>
                      <a:pt x="438150" y="438150"/>
                    </a:lnTo>
                    <a:lnTo>
                      <a:pt x="19050" y="857250"/>
                    </a:lnTo>
                  </a:path>
                </a:pathLst>
              </a:custGeom>
              <a:noFill/>
              <a:ln w="28575" cap="flat" cmpd="sng" algn="ctr">
                <a:solidFill>
                  <a:srgbClr val="545D79"/>
                </a:solidFill>
                <a:prstDash val="solid"/>
              </a:ln>
              <a:effectLst/>
            </p:spPr>
            <p:txBody>
              <a:bodyPr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 lastClr="FFFFFF"/>
                  </a:solidFill>
                  <a:effectLst/>
                  <a:uLnTx/>
                  <a:uFillTx/>
                  <a:latin typeface="Century Gothic"/>
                  <a:ea typeface="幼圆"/>
                  <a:cs typeface="+mn-cs"/>
                </a:endParaRPr>
              </a:p>
            </p:txBody>
          </p:sp>
          <p:cxnSp>
            <p:nvCxnSpPr>
              <p:cNvPr id="6" name="直接连接符 5"/>
              <p:cNvCxnSpPr/>
              <p:nvPr/>
            </p:nvCxnSpPr>
            <p:spPr>
              <a:xfrm>
                <a:off x="6434683" y="954806"/>
                <a:ext cx="987549" cy="0"/>
              </a:xfrm>
              <a:prstGeom prst="line">
                <a:avLst/>
              </a:prstGeom>
              <a:noFill/>
              <a:ln w="28575" cap="flat" cmpd="sng" algn="ctr">
                <a:solidFill>
                  <a:srgbClr val="545D79"/>
                </a:solidFill>
                <a:prstDash val="solid"/>
              </a:ln>
              <a:effectLst/>
            </p:spPr>
          </p:cxnSp>
        </p:grpSp>
      </p:grpSp>
      <p:sp>
        <p:nvSpPr>
          <p:cNvPr id="9" name="TextBox 6"/>
          <p:cNvSpPr txBox="1"/>
          <p:nvPr/>
        </p:nvSpPr>
        <p:spPr>
          <a:xfrm>
            <a:off x="1264198" y="230239"/>
            <a:ext cx="5194475" cy="646331"/>
          </a:xfrm>
          <a:prstGeom prst="rect">
            <a:avLst/>
          </a:prstGeom>
          <a:noFill/>
          <a:effectLst/>
        </p:spPr>
        <p:txBody>
          <a:bodyPr wrap="square">
            <a:spAutoFit/>
          </a:bodyPr>
          <a:lstStyle/>
          <a:p>
            <a:pPr>
              <a:defRPr/>
            </a:pPr>
            <a:r>
              <a:rPr lang="zh-CN" altLang="en-US" sz="3600" dirty="0">
                <a:ln w="6350">
                  <a:noFill/>
                </a:ln>
                <a:solidFill>
                  <a:srgbClr val="2E75B6"/>
                </a:solidFill>
                <a:latin typeface="迷你简菱心" panose="02010609000101010101" pitchFamily="49" charset="-122"/>
                <a:ea typeface="迷你简菱心" panose="02010609000101010101" pitchFamily="49" charset="-122"/>
              </a:rPr>
              <a:t>三、工作体会</a:t>
            </a:r>
          </a:p>
        </p:txBody>
      </p:sp>
      <p:grpSp>
        <p:nvGrpSpPr>
          <p:cNvPr id="10" name="组合 9"/>
          <p:cNvGrpSpPr/>
          <p:nvPr/>
        </p:nvGrpSpPr>
        <p:grpSpPr>
          <a:xfrm>
            <a:off x="5679101" y="3429000"/>
            <a:ext cx="741973" cy="636233"/>
            <a:chOff x="3546346" y="2339026"/>
            <a:chExt cx="897787" cy="769842"/>
          </a:xfrm>
          <a:solidFill>
            <a:srgbClr val="005696"/>
          </a:solidFill>
        </p:grpSpPr>
        <p:sp>
          <p:nvSpPr>
            <p:cNvPr id="11" name="Rectangle 227"/>
            <p:cNvSpPr>
              <a:spLocks noChangeArrowheads="1"/>
            </p:cNvSpPr>
            <p:nvPr/>
          </p:nvSpPr>
          <p:spPr bwMode="auto">
            <a:xfrm>
              <a:off x="3561526" y="3077423"/>
              <a:ext cx="882607" cy="3144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2" name="Freeform 228"/>
            <p:cNvSpPr>
              <a:spLocks/>
            </p:cNvSpPr>
            <p:nvPr/>
          </p:nvSpPr>
          <p:spPr bwMode="auto">
            <a:xfrm>
              <a:off x="3617909" y="2844302"/>
              <a:ext cx="125777" cy="210351"/>
            </a:xfrm>
            <a:custGeom>
              <a:avLst/>
              <a:gdLst>
                <a:gd name="T0" fmla="*/ 6 w 49"/>
                <a:gd name="T1" fmla="*/ 82 h 82"/>
                <a:gd name="T2" fmla="*/ 43 w 49"/>
                <a:gd name="T3" fmla="*/ 82 h 82"/>
                <a:gd name="T4" fmla="*/ 49 w 49"/>
                <a:gd name="T5" fmla="*/ 76 h 82"/>
                <a:gd name="T6" fmla="*/ 49 w 49"/>
                <a:gd name="T7" fmla="*/ 0 h 82"/>
                <a:gd name="T8" fmla="*/ 0 w 49"/>
                <a:gd name="T9" fmla="*/ 49 h 82"/>
                <a:gd name="T10" fmla="*/ 0 w 49"/>
                <a:gd name="T11" fmla="*/ 76 h 82"/>
                <a:gd name="T12" fmla="*/ 6 w 49"/>
                <a:gd name="T13" fmla="*/ 82 h 82"/>
              </a:gdLst>
              <a:ahLst/>
              <a:cxnLst>
                <a:cxn ang="0">
                  <a:pos x="T0" y="T1"/>
                </a:cxn>
                <a:cxn ang="0">
                  <a:pos x="T2" y="T3"/>
                </a:cxn>
                <a:cxn ang="0">
                  <a:pos x="T4" y="T5"/>
                </a:cxn>
                <a:cxn ang="0">
                  <a:pos x="T6" y="T7"/>
                </a:cxn>
                <a:cxn ang="0">
                  <a:pos x="T8" y="T9"/>
                </a:cxn>
                <a:cxn ang="0">
                  <a:pos x="T10" y="T11"/>
                </a:cxn>
                <a:cxn ang="0">
                  <a:pos x="T12" y="T13"/>
                </a:cxn>
              </a:cxnLst>
              <a:rect l="0" t="0" r="r" b="b"/>
              <a:pathLst>
                <a:path w="49" h="82">
                  <a:moveTo>
                    <a:pt x="6" y="82"/>
                  </a:moveTo>
                  <a:cubicBezTo>
                    <a:pt x="43" y="82"/>
                    <a:pt x="43" y="82"/>
                    <a:pt x="43" y="82"/>
                  </a:cubicBezTo>
                  <a:cubicBezTo>
                    <a:pt x="46" y="82"/>
                    <a:pt x="49" y="79"/>
                    <a:pt x="49" y="76"/>
                  </a:cubicBezTo>
                  <a:cubicBezTo>
                    <a:pt x="49" y="0"/>
                    <a:pt x="49" y="0"/>
                    <a:pt x="49" y="0"/>
                  </a:cubicBezTo>
                  <a:cubicBezTo>
                    <a:pt x="0" y="49"/>
                    <a:pt x="0" y="49"/>
                    <a:pt x="0" y="49"/>
                  </a:cubicBezTo>
                  <a:cubicBezTo>
                    <a:pt x="0" y="76"/>
                    <a:pt x="0" y="76"/>
                    <a:pt x="0" y="76"/>
                  </a:cubicBezTo>
                  <a:cubicBezTo>
                    <a:pt x="0" y="79"/>
                    <a:pt x="3" y="82"/>
                    <a:pt x="6" y="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3" name="Freeform 229"/>
            <p:cNvSpPr>
              <a:spLocks/>
            </p:cNvSpPr>
            <p:nvPr/>
          </p:nvSpPr>
          <p:spPr bwMode="auto">
            <a:xfrm>
              <a:off x="3779467" y="2682744"/>
              <a:ext cx="122524" cy="371910"/>
            </a:xfrm>
            <a:custGeom>
              <a:avLst/>
              <a:gdLst>
                <a:gd name="T0" fmla="*/ 5 w 48"/>
                <a:gd name="T1" fmla="*/ 145 h 145"/>
                <a:gd name="T2" fmla="*/ 43 w 48"/>
                <a:gd name="T3" fmla="*/ 145 h 145"/>
                <a:gd name="T4" fmla="*/ 48 w 48"/>
                <a:gd name="T5" fmla="*/ 139 h 145"/>
                <a:gd name="T6" fmla="*/ 48 w 48"/>
                <a:gd name="T7" fmla="*/ 0 h 145"/>
                <a:gd name="T8" fmla="*/ 0 w 48"/>
                <a:gd name="T9" fmla="*/ 49 h 145"/>
                <a:gd name="T10" fmla="*/ 0 w 48"/>
                <a:gd name="T11" fmla="*/ 139 h 145"/>
                <a:gd name="T12" fmla="*/ 5 w 48"/>
                <a:gd name="T13" fmla="*/ 145 h 145"/>
              </a:gdLst>
              <a:ahLst/>
              <a:cxnLst>
                <a:cxn ang="0">
                  <a:pos x="T0" y="T1"/>
                </a:cxn>
                <a:cxn ang="0">
                  <a:pos x="T2" y="T3"/>
                </a:cxn>
                <a:cxn ang="0">
                  <a:pos x="T4" y="T5"/>
                </a:cxn>
                <a:cxn ang="0">
                  <a:pos x="T6" y="T7"/>
                </a:cxn>
                <a:cxn ang="0">
                  <a:pos x="T8" y="T9"/>
                </a:cxn>
                <a:cxn ang="0">
                  <a:pos x="T10" y="T11"/>
                </a:cxn>
                <a:cxn ang="0">
                  <a:pos x="T12" y="T13"/>
                </a:cxn>
              </a:cxnLst>
              <a:rect l="0" t="0" r="r" b="b"/>
              <a:pathLst>
                <a:path w="48" h="145">
                  <a:moveTo>
                    <a:pt x="5" y="145"/>
                  </a:moveTo>
                  <a:cubicBezTo>
                    <a:pt x="43" y="145"/>
                    <a:pt x="43" y="145"/>
                    <a:pt x="43" y="145"/>
                  </a:cubicBezTo>
                  <a:cubicBezTo>
                    <a:pt x="46" y="145"/>
                    <a:pt x="48" y="142"/>
                    <a:pt x="48" y="139"/>
                  </a:cubicBezTo>
                  <a:cubicBezTo>
                    <a:pt x="48" y="0"/>
                    <a:pt x="48" y="0"/>
                    <a:pt x="48" y="0"/>
                  </a:cubicBezTo>
                  <a:cubicBezTo>
                    <a:pt x="0" y="49"/>
                    <a:pt x="0" y="49"/>
                    <a:pt x="0" y="49"/>
                  </a:cubicBezTo>
                  <a:cubicBezTo>
                    <a:pt x="0" y="139"/>
                    <a:pt x="0" y="139"/>
                    <a:pt x="0" y="139"/>
                  </a:cubicBezTo>
                  <a:cubicBezTo>
                    <a:pt x="0" y="142"/>
                    <a:pt x="2" y="145"/>
                    <a:pt x="5" y="1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4" name="Freeform 230"/>
            <p:cNvSpPr>
              <a:spLocks/>
            </p:cNvSpPr>
            <p:nvPr/>
          </p:nvSpPr>
          <p:spPr bwMode="auto">
            <a:xfrm>
              <a:off x="3938857" y="2713104"/>
              <a:ext cx="124693" cy="341550"/>
            </a:xfrm>
            <a:custGeom>
              <a:avLst/>
              <a:gdLst>
                <a:gd name="T0" fmla="*/ 22 w 49"/>
                <a:gd name="T1" fmla="*/ 22 h 133"/>
                <a:gd name="T2" fmla="*/ 0 w 49"/>
                <a:gd name="T3" fmla="*/ 0 h 133"/>
                <a:gd name="T4" fmla="*/ 0 w 49"/>
                <a:gd name="T5" fmla="*/ 127 h 133"/>
                <a:gd name="T6" fmla="*/ 6 w 49"/>
                <a:gd name="T7" fmla="*/ 133 h 133"/>
                <a:gd name="T8" fmla="*/ 43 w 49"/>
                <a:gd name="T9" fmla="*/ 133 h 133"/>
                <a:gd name="T10" fmla="*/ 49 w 49"/>
                <a:gd name="T11" fmla="*/ 127 h 133"/>
                <a:gd name="T12" fmla="*/ 49 w 49"/>
                <a:gd name="T13" fmla="*/ 26 h 133"/>
                <a:gd name="T14" fmla="*/ 38 w 49"/>
                <a:gd name="T15" fmla="*/ 29 h 133"/>
                <a:gd name="T16" fmla="*/ 22 w 49"/>
                <a:gd name="T17" fmla="*/ 2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133">
                  <a:moveTo>
                    <a:pt x="22" y="22"/>
                  </a:moveTo>
                  <a:cubicBezTo>
                    <a:pt x="0" y="0"/>
                    <a:pt x="0" y="0"/>
                    <a:pt x="0" y="0"/>
                  </a:cubicBezTo>
                  <a:cubicBezTo>
                    <a:pt x="0" y="127"/>
                    <a:pt x="0" y="127"/>
                    <a:pt x="0" y="127"/>
                  </a:cubicBezTo>
                  <a:cubicBezTo>
                    <a:pt x="0" y="130"/>
                    <a:pt x="3" y="133"/>
                    <a:pt x="6" y="133"/>
                  </a:cubicBezTo>
                  <a:cubicBezTo>
                    <a:pt x="43" y="133"/>
                    <a:pt x="43" y="133"/>
                    <a:pt x="43" y="133"/>
                  </a:cubicBezTo>
                  <a:cubicBezTo>
                    <a:pt x="46" y="133"/>
                    <a:pt x="49" y="130"/>
                    <a:pt x="49" y="127"/>
                  </a:cubicBezTo>
                  <a:cubicBezTo>
                    <a:pt x="49" y="26"/>
                    <a:pt x="49" y="26"/>
                    <a:pt x="49" y="26"/>
                  </a:cubicBezTo>
                  <a:cubicBezTo>
                    <a:pt x="46" y="28"/>
                    <a:pt x="42" y="29"/>
                    <a:pt x="38" y="29"/>
                  </a:cubicBezTo>
                  <a:cubicBezTo>
                    <a:pt x="32" y="29"/>
                    <a:pt x="27" y="26"/>
                    <a:pt x="22"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5" name="Freeform 231"/>
            <p:cNvSpPr>
              <a:spLocks/>
            </p:cNvSpPr>
            <p:nvPr/>
          </p:nvSpPr>
          <p:spPr bwMode="auto">
            <a:xfrm>
              <a:off x="4100415" y="2624193"/>
              <a:ext cx="122524" cy="430461"/>
            </a:xfrm>
            <a:custGeom>
              <a:avLst/>
              <a:gdLst>
                <a:gd name="T0" fmla="*/ 5 w 48"/>
                <a:gd name="T1" fmla="*/ 168 h 168"/>
                <a:gd name="T2" fmla="*/ 43 w 48"/>
                <a:gd name="T3" fmla="*/ 168 h 168"/>
                <a:gd name="T4" fmla="*/ 48 w 48"/>
                <a:gd name="T5" fmla="*/ 162 h 168"/>
                <a:gd name="T6" fmla="*/ 48 w 48"/>
                <a:gd name="T7" fmla="*/ 0 h 168"/>
                <a:gd name="T8" fmla="*/ 0 w 48"/>
                <a:gd name="T9" fmla="*/ 48 h 168"/>
                <a:gd name="T10" fmla="*/ 0 w 48"/>
                <a:gd name="T11" fmla="*/ 162 h 168"/>
                <a:gd name="T12" fmla="*/ 5 w 48"/>
                <a:gd name="T13" fmla="*/ 168 h 168"/>
              </a:gdLst>
              <a:ahLst/>
              <a:cxnLst>
                <a:cxn ang="0">
                  <a:pos x="T0" y="T1"/>
                </a:cxn>
                <a:cxn ang="0">
                  <a:pos x="T2" y="T3"/>
                </a:cxn>
                <a:cxn ang="0">
                  <a:pos x="T4" y="T5"/>
                </a:cxn>
                <a:cxn ang="0">
                  <a:pos x="T6" y="T7"/>
                </a:cxn>
                <a:cxn ang="0">
                  <a:pos x="T8" y="T9"/>
                </a:cxn>
                <a:cxn ang="0">
                  <a:pos x="T10" y="T11"/>
                </a:cxn>
                <a:cxn ang="0">
                  <a:pos x="T12" y="T13"/>
                </a:cxn>
              </a:cxnLst>
              <a:rect l="0" t="0" r="r" b="b"/>
              <a:pathLst>
                <a:path w="48" h="168">
                  <a:moveTo>
                    <a:pt x="5" y="168"/>
                  </a:moveTo>
                  <a:cubicBezTo>
                    <a:pt x="43" y="168"/>
                    <a:pt x="43" y="168"/>
                    <a:pt x="43" y="168"/>
                  </a:cubicBezTo>
                  <a:cubicBezTo>
                    <a:pt x="46" y="168"/>
                    <a:pt x="48" y="165"/>
                    <a:pt x="48" y="162"/>
                  </a:cubicBezTo>
                  <a:cubicBezTo>
                    <a:pt x="48" y="0"/>
                    <a:pt x="48" y="0"/>
                    <a:pt x="48" y="0"/>
                  </a:cubicBezTo>
                  <a:cubicBezTo>
                    <a:pt x="0" y="48"/>
                    <a:pt x="0" y="48"/>
                    <a:pt x="0" y="48"/>
                  </a:cubicBezTo>
                  <a:cubicBezTo>
                    <a:pt x="0" y="162"/>
                    <a:pt x="0" y="162"/>
                    <a:pt x="0" y="162"/>
                  </a:cubicBezTo>
                  <a:cubicBezTo>
                    <a:pt x="0" y="165"/>
                    <a:pt x="2" y="168"/>
                    <a:pt x="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6" name="Freeform 232"/>
            <p:cNvSpPr>
              <a:spLocks/>
            </p:cNvSpPr>
            <p:nvPr/>
          </p:nvSpPr>
          <p:spPr bwMode="auto">
            <a:xfrm>
              <a:off x="4258721" y="2513596"/>
              <a:ext cx="125777" cy="541058"/>
            </a:xfrm>
            <a:custGeom>
              <a:avLst/>
              <a:gdLst>
                <a:gd name="T0" fmla="*/ 29 w 49"/>
                <a:gd name="T1" fmla="*/ 0 h 211"/>
                <a:gd name="T2" fmla="*/ 0 w 49"/>
                <a:gd name="T3" fmla="*/ 29 h 211"/>
                <a:gd name="T4" fmla="*/ 0 w 49"/>
                <a:gd name="T5" fmla="*/ 205 h 211"/>
                <a:gd name="T6" fmla="*/ 6 w 49"/>
                <a:gd name="T7" fmla="*/ 211 h 211"/>
                <a:gd name="T8" fmla="*/ 43 w 49"/>
                <a:gd name="T9" fmla="*/ 211 h 211"/>
                <a:gd name="T10" fmla="*/ 49 w 49"/>
                <a:gd name="T11" fmla="*/ 205 h 211"/>
                <a:gd name="T12" fmla="*/ 49 w 49"/>
                <a:gd name="T13" fmla="*/ 22 h 211"/>
                <a:gd name="T14" fmla="*/ 29 w 49"/>
                <a:gd name="T15" fmla="*/ 0 h 2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211">
                  <a:moveTo>
                    <a:pt x="29" y="0"/>
                  </a:moveTo>
                  <a:cubicBezTo>
                    <a:pt x="0" y="29"/>
                    <a:pt x="0" y="29"/>
                    <a:pt x="0" y="29"/>
                  </a:cubicBezTo>
                  <a:cubicBezTo>
                    <a:pt x="0" y="205"/>
                    <a:pt x="0" y="205"/>
                    <a:pt x="0" y="205"/>
                  </a:cubicBezTo>
                  <a:cubicBezTo>
                    <a:pt x="0" y="208"/>
                    <a:pt x="3" y="211"/>
                    <a:pt x="6" y="211"/>
                  </a:cubicBezTo>
                  <a:cubicBezTo>
                    <a:pt x="43" y="211"/>
                    <a:pt x="43" y="211"/>
                    <a:pt x="43" y="211"/>
                  </a:cubicBezTo>
                  <a:cubicBezTo>
                    <a:pt x="46" y="211"/>
                    <a:pt x="49" y="208"/>
                    <a:pt x="49" y="205"/>
                  </a:cubicBezTo>
                  <a:cubicBezTo>
                    <a:pt x="49" y="22"/>
                    <a:pt x="49" y="22"/>
                    <a:pt x="49" y="22"/>
                  </a:cubicBezTo>
                  <a:cubicBezTo>
                    <a:pt x="38" y="21"/>
                    <a:pt x="29" y="12"/>
                    <a:pt x="2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7" name="Freeform 233"/>
            <p:cNvSpPr>
              <a:spLocks/>
            </p:cNvSpPr>
            <p:nvPr/>
          </p:nvSpPr>
          <p:spPr bwMode="auto">
            <a:xfrm>
              <a:off x="3546346" y="2339026"/>
              <a:ext cx="871764" cy="610452"/>
            </a:xfrm>
            <a:custGeom>
              <a:avLst/>
              <a:gdLst>
                <a:gd name="T0" fmla="*/ 20 w 340"/>
                <a:gd name="T1" fmla="*/ 234 h 238"/>
                <a:gd name="T2" fmla="*/ 140 w 340"/>
                <a:gd name="T3" fmla="*/ 113 h 238"/>
                <a:gd name="T4" fmla="*/ 183 w 340"/>
                <a:gd name="T5" fmla="*/ 156 h 238"/>
                <a:gd name="T6" fmla="*/ 199 w 340"/>
                <a:gd name="T7" fmla="*/ 156 h 238"/>
                <a:gd name="T8" fmla="*/ 318 w 340"/>
                <a:gd name="T9" fmla="*/ 37 h 238"/>
                <a:gd name="T10" fmla="*/ 318 w 340"/>
                <a:gd name="T11" fmla="*/ 64 h 238"/>
                <a:gd name="T12" fmla="*/ 329 w 340"/>
                <a:gd name="T13" fmla="*/ 75 h 238"/>
                <a:gd name="T14" fmla="*/ 340 w 340"/>
                <a:gd name="T15" fmla="*/ 64 h 238"/>
                <a:gd name="T16" fmla="*/ 340 w 340"/>
                <a:gd name="T17" fmla="*/ 11 h 238"/>
                <a:gd name="T18" fmla="*/ 337 w 340"/>
                <a:gd name="T19" fmla="*/ 3 h 238"/>
                <a:gd name="T20" fmla="*/ 329 w 340"/>
                <a:gd name="T21" fmla="*/ 0 h 238"/>
                <a:gd name="T22" fmla="*/ 276 w 340"/>
                <a:gd name="T23" fmla="*/ 0 h 238"/>
                <a:gd name="T24" fmla="*/ 265 w 340"/>
                <a:gd name="T25" fmla="*/ 11 h 238"/>
                <a:gd name="T26" fmla="*/ 276 w 340"/>
                <a:gd name="T27" fmla="*/ 22 h 238"/>
                <a:gd name="T28" fmla="*/ 302 w 340"/>
                <a:gd name="T29" fmla="*/ 22 h 238"/>
                <a:gd name="T30" fmla="*/ 191 w 340"/>
                <a:gd name="T31" fmla="*/ 133 h 238"/>
                <a:gd name="T32" fmla="*/ 148 w 340"/>
                <a:gd name="T33" fmla="*/ 90 h 238"/>
                <a:gd name="T34" fmla="*/ 133 w 340"/>
                <a:gd name="T35" fmla="*/ 90 h 238"/>
                <a:gd name="T36" fmla="*/ 4 w 340"/>
                <a:gd name="T37" fmla="*/ 219 h 238"/>
                <a:gd name="T38" fmla="*/ 4 w 340"/>
                <a:gd name="T39" fmla="*/ 234 h 238"/>
                <a:gd name="T40" fmla="*/ 20 w 340"/>
                <a:gd name="T41" fmla="*/ 2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0" h="238">
                  <a:moveTo>
                    <a:pt x="20" y="234"/>
                  </a:moveTo>
                  <a:cubicBezTo>
                    <a:pt x="140" y="113"/>
                    <a:pt x="140" y="113"/>
                    <a:pt x="140" y="113"/>
                  </a:cubicBezTo>
                  <a:cubicBezTo>
                    <a:pt x="183" y="156"/>
                    <a:pt x="183" y="156"/>
                    <a:pt x="183" y="156"/>
                  </a:cubicBezTo>
                  <a:cubicBezTo>
                    <a:pt x="188" y="160"/>
                    <a:pt x="195" y="160"/>
                    <a:pt x="199" y="156"/>
                  </a:cubicBezTo>
                  <a:cubicBezTo>
                    <a:pt x="318" y="37"/>
                    <a:pt x="318" y="37"/>
                    <a:pt x="318" y="37"/>
                  </a:cubicBezTo>
                  <a:cubicBezTo>
                    <a:pt x="318" y="64"/>
                    <a:pt x="318" y="64"/>
                    <a:pt x="318" y="64"/>
                  </a:cubicBezTo>
                  <a:cubicBezTo>
                    <a:pt x="318" y="70"/>
                    <a:pt x="323" y="75"/>
                    <a:pt x="329" y="75"/>
                  </a:cubicBezTo>
                  <a:cubicBezTo>
                    <a:pt x="335" y="75"/>
                    <a:pt x="340" y="70"/>
                    <a:pt x="340" y="64"/>
                  </a:cubicBezTo>
                  <a:cubicBezTo>
                    <a:pt x="340" y="11"/>
                    <a:pt x="340" y="11"/>
                    <a:pt x="340" y="11"/>
                  </a:cubicBezTo>
                  <a:cubicBezTo>
                    <a:pt x="340" y="8"/>
                    <a:pt x="339" y="5"/>
                    <a:pt x="337" y="3"/>
                  </a:cubicBezTo>
                  <a:cubicBezTo>
                    <a:pt x="335" y="1"/>
                    <a:pt x="332" y="0"/>
                    <a:pt x="329" y="0"/>
                  </a:cubicBezTo>
                  <a:cubicBezTo>
                    <a:pt x="276" y="0"/>
                    <a:pt x="276" y="0"/>
                    <a:pt x="276" y="0"/>
                  </a:cubicBezTo>
                  <a:cubicBezTo>
                    <a:pt x="270" y="0"/>
                    <a:pt x="265" y="4"/>
                    <a:pt x="265" y="11"/>
                  </a:cubicBezTo>
                  <a:cubicBezTo>
                    <a:pt x="265" y="17"/>
                    <a:pt x="270" y="22"/>
                    <a:pt x="276" y="22"/>
                  </a:cubicBezTo>
                  <a:cubicBezTo>
                    <a:pt x="302" y="22"/>
                    <a:pt x="302" y="22"/>
                    <a:pt x="302" y="22"/>
                  </a:cubicBezTo>
                  <a:cubicBezTo>
                    <a:pt x="191" y="133"/>
                    <a:pt x="191" y="133"/>
                    <a:pt x="191" y="133"/>
                  </a:cubicBezTo>
                  <a:cubicBezTo>
                    <a:pt x="148" y="90"/>
                    <a:pt x="148" y="90"/>
                    <a:pt x="148" y="90"/>
                  </a:cubicBezTo>
                  <a:cubicBezTo>
                    <a:pt x="144" y="86"/>
                    <a:pt x="137" y="86"/>
                    <a:pt x="133" y="90"/>
                  </a:cubicBezTo>
                  <a:cubicBezTo>
                    <a:pt x="4" y="219"/>
                    <a:pt x="4" y="219"/>
                    <a:pt x="4" y="219"/>
                  </a:cubicBezTo>
                  <a:cubicBezTo>
                    <a:pt x="0" y="223"/>
                    <a:pt x="0" y="230"/>
                    <a:pt x="4" y="234"/>
                  </a:cubicBezTo>
                  <a:cubicBezTo>
                    <a:pt x="8" y="238"/>
                    <a:pt x="15" y="238"/>
                    <a:pt x="20" y="2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grpSp>
      <p:sp>
        <p:nvSpPr>
          <p:cNvPr id="18" name="文本框 17"/>
          <p:cNvSpPr txBox="1"/>
          <p:nvPr/>
        </p:nvSpPr>
        <p:spPr bwMode="auto">
          <a:xfrm flipH="1">
            <a:off x="4821509" y="4478703"/>
            <a:ext cx="2406357" cy="904863"/>
          </a:xfrm>
          <a:prstGeom prst="rect">
            <a:avLst/>
          </a:prstGeom>
          <a:noFill/>
        </p:spPr>
        <p:txBody>
          <a:bodyPr wrap="square">
            <a:spAutoFit/>
          </a:bodyPr>
          <a:lstStyle/>
          <a:p>
            <a:pPr algn="ctr">
              <a:lnSpc>
                <a:spcPct val="110000"/>
              </a:lnSpc>
              <a:defRPr/>
            </a:pPr>
            <a:r>
              <a:rPr lang="zh-CN" altLang="en-US" sz="1200" dirty="0">
                <a:latin typeface="微软雅黑" panose="020B0503020204020204" pitchFamily="34" charset="-122"/>
                <a:ea typeface="微软雅黑" panose="020B0503020204020204" pitchFamily="34" charset="-122"/>
              </a:rPr>
              <a:t>点击此处添加文本内容，如关键词、部分简单介绍等。点击此处添加文本内容，点击此处添加文本内容，</a:t>
            </a:r>
          </a:p>
        </p:txBody>
      </p:sp>
      <p:sp>
        <p:nvSpPr>
          <p:cNvPr id="19" name="文本框 18"/>
          <p:cNvSpPr txBox="1"/>
          <p:nvPr/>
        </p:nvSpPr>
        <p:spPr bwMode="auto">
          <a:xfrm flipH="1">
            <a:off x="5063289" y="4130094"/>
            <a:ext cx="1922797" cy="400863"/>
          </a:xfrm>
          <a:prstGeom prst="rect">
            <a:avLst/>
          </a:prstGeom>
          <a:noFill/>
        </p:spPr>
        <p:txBody>
          <a:bodyPr>
            <a:spAutoFit/>
          </a:bodyPr>
          <a:lstStyle/>
          <a:p>
            <a:pPr algn="ctr">
              <a:defRPr/>
            </a:pPr>
            <a:r>
              <a:rPr lang="zh-CN" altLang="en-US" sz="2000" dirty="0">
                <a:latin typeface="微软雅黑" panose="020B0503020204020204" pitchFamily="34" charset="-122"/>
                <a:ea typeface="微软雅黑" panose="020B0503020204020204" pitchFamily="34" charset="-122"/>
              </a:rPr>
              <a:t>在此添加标题</a:t>
            </a:r>
          </a:p>
        </p:txBody>
      </p:sp>
      <p:grpSp>
        <p:nvGrpSpPr>
          <p:cNvPr id="20" name="组合 19"/>
          <p:cNvGrpSpPr/>
          <p:nvPr/>
        </p:nvGrpSpPr>
        <p:grpSpPr>
          <a:xfrm>
            <a:off x="4107135" y="2013580"/>
            <a:ext cx="1222228" cy="3732432"/>
            <a:chOff x="4124326" y="1343025"/>
            <a:chExt cx="1478896" cy="4164157"/>
          </a:xfrm>
        </p:grpSpPr>
        <p:cxnSp>
          <p:nvCxnSpPr>
            <p:cNvPr id="21" name="直接连接符 20"/>
            <p:cNvCxnSpPr/>
            <p:nvPr/>
          </p:nvCxnSpPr>
          <p:spPr>
            <a:xfrm>
              <a:off x="4876800" y="1350818"/>
              <a:ext cx="0" cy="4156364"/>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4135850" y="1343025"/>
              <a:ext cx="742950" cy="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4135850" y="5507182"/>
              <a:ext cx="742950" cy="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4124326" y="3429001"/>
              <a:ext cx="1478896" cy="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25" name="椭圆 24"/>
          <p:cNvSpPr/>
          <p:nvPr/>
        </p:nvSpPr>
        <p:spPr>
          <a:xfrm>
            <a:off x="5346994" y="3812722"/>
            <a:ext cx="141942" cy="141942"/>
          </a:xfrm>
          <a:prstGeom prst="ellipse">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6" name="组合 25"/>
          <p:cNvGrpSpPr/>
          <p:nvPr/>
        </p:nvGrpSpPr>
        <p:grpSpPr>
          <a:xfrm flipH="1">
            <a:off x="6734300" y="2013580"/>
            <a:ext cx="1131241" cy="3732432"/>
            <a:chOff x="4124326" y="1343025"/>
            <a:chExt cx="1368802" cy="4164157"/>
          </a:xfrm>
        </p:grpSpPr>
        <p:cxnSp>
          <p:nvCxnSpPr>
            <p:cNvPr id="27" name="直接连接符 26"/>
            <p:cNvCxnSpPr/>
            <p:nvPr/>
          </p:nvCxnSpPr>
          <p:spPr>
            <a:xfrm>
              <a:off x="4876800" y="1350818"/>
              <a:ext cx="0" cy="4156364"/>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4135850" y="1343025"/>
              <a:ext cx="742950" cy="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a:off x="4135850" y="5507182"/>
              <a:ext cx="742950" cy="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4124326" y="3429001"/>
              <a:ext cx="1368802" cy="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31" name="椭圆 30"/>
          <p:cNvSpPr/>
          <p:nvPr/>
        </p:nvSpPr>
        <p:spPr>
          <a:xfrm flipH="1">
            <a:off x="6578991" y="3812722"/>
            <a:ext cx="141942" cy="141942"/>
          </a:xfrm>
          <a:prstGeom prst="ellipse">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2" name="组合 31"/>
          <p:cNvGrpSpPr/>
          <p:nvPr/>
        </p:nvGrpSpPr>
        <p:grpSpPr>
          <a:xfrm>
            <a:off x="3323788" y="1558567"/>
            <a:ext cx="910025" cy="910025"/>
            <a:chOff x="2646157" y="1103874"/>
            <a:chExt cx="910025" cy="910025"/>
          </a:xfrm>
        </p:grpSpPr>
        <p:grpSp>
          <p:nvGrpSpPr>
            <p:cNvPr id="33" name="组合 32"/>
            <p:cNvGrpSpPr/>
            <p:nvPr/>
          </p:nvGrpSpPr>
          <p:grpSpPr>
            <a:xfrm>
              <a:off x="2646157" y="1103874"/>
              <a:ext cx="910025" cy="910025"/>
              <a:chOff x="1236675" y="2423160"/>
              <a:chExt cx="1950720" cy="1950720"/>
            </a:xfrm>
          </p:grpSpPr>
          <p:sp>
            <p:nvSpPr>
              <p:cNvPr id="35" name="椭圆 34"/>
              <p:cNvSpPr/>
              <p:nvPr/>
            </p:nvSpPr>
            <p:spPr>
              <a:xfrm>
                <a:off x="1236675" y="2423160"/>
                <a:ext cx="1950720" cy="1950720"/>
              </a:xfrm>
              <a:prstGeom prst="ellipse">
                <a:avLst/>
              </a:prstGeom>
              <a:solidFill>
                <a:srgbClr val="2E75B6"/>
              </a:soli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1426863" y="2613348"/>
                <a:ext cx="1570349" cy="1570349"/>
              </a:xfrm>
              <a:prstGeom prst="ellipse">
                <a:avLst/>
              </a:prstGeom>
              <a:solidFill>
                <a:srgbClr val="2E75B6"/>
              </a:soli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4" name="椭圆 33"/>
            <p:cNvSpPr/>
            <p:nvPr/>
          </p:nvSpPr>
          <p:spPr>
            <a:xfrm>
              <a:off x="2792045" y="1249762"/>
              <a:ext cx="618249" cy="618249"/>
            </a:xfrm>
            <a:prstGeom prst="ellipse">
              <a:avLst/>
            </a:prstGeom>
            <a:solidFill>
              <a:srgbClr val="2E75B6"/>
            </a:soli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7" name="组合 36"/>
          <p:cNvGrpSpPr/>
          <p:nvPr/>
        </p:nvGrpSpPr>
        <p:grpSpPr>
          <a:xfrm>
            <a:off x="3323788" y="3407579"/>
            <a:ext cx="910025" cy="910025"/>
            <a:chOff x="2646157" y="1103874"/>
            <a:chExt cx="910025" cy="910025"/>
          </a:xfrm>
        </p:grpSpPr>
        <p:grpSp>
          <p:nvGrpSpPr>
            <p:cNvPr id="38" name="组合 37"/>
            <p:cNvGrpSpPr/>
            <p:nvPr/>
          </p:nvGrpSpPr>
          <p:grpSpPr>
            <a:xfrm>
              <a:off x="2646157" y="1103874"/>
              <a:ext cx="910025" cy="910025"/>
              <a:chOff x="1236675" y="2423160"/>
              <a:chExt cx="1950720" cy="1950720"/>
            </a:xfrm>
          </p:grpSpPr>
          <p:sp>
            <p:nvSpPr>
              <p:cNvPr id="40" name="椭圆 39"/>
              <p:cNvSpPr/>
              <p:nvPr/>
            </p:nvSpPr>
            <p:spPr>
              <a:xfrm>
                <a:off x="1236675" y="2423160"/>
                <a:ext cx="1950720" cy="1950720"/>
              </a:xfrm>
              <a:prstGeom prst="ellipse">
                <a:avLst/>
              </a:prstGeom>
              <a:solidFill>
                <a:srgbClr val="2E75B6"/>
              </a:soli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426863" y="2613348"/>
                <a:ext cx="1570349" cy="1570349"/>
              </a:xfrm>
              <a:prstGeom prst="ellipse">
                <a:avLst/>
              </a:prstGeom>
              <a:solidFill>
                <a:srgbClr val="2E75B6"/>
              </a:soli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椭圆 38"/>
            <p:cNvSpPr/>
            <p:nvPr/>
          </p:nvSpPr>
          <p:spPr>
            <a:xfrm>
              <a:off x="2792045" y="1249762"/>
              <a:ext cx="618249" cy="618249"/>
            </a:xfrm>
            <a:prstGeom prst="ellipse">
              <a:avLst/>
            </a:prstGeom>
            <a:solidFill>
              <a:srgbClr val="2E75B6"/>
            </a:soli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2" name="组合 41"/>
          <p:cNvGrpSpPr/>
          <p:nvPr/>
        </p:nvGrpSpPr>
        <p:grpSpPr>
          <a:xfrm>
            <a:off x="3323788" y="5290999"/>
            <a:ext cx="910025" cy="910025"/>
            <a:chOff x="2646157" y="1103874"/>
            <a:chExt cx="910025" cy="910025"/>
          </a:xfrm>
        </p:grpSpPr>
        <p:grpSp>
          <p:nvGrpSpPr>
            <p:cNvPr id="43" name="组合 42"/>
            <p:cNvGrpSpPr/>
            <p:nvPr/>
          </p:nvGrpSpPr>
          <p:grpSpPr>
            <a:xfrm>
              <a:off x="2646157" y="1103874"/>
              <a:ext cx="910025" cy="910025"/>
              <a:chOff x="1236675" y="2423160"/>
              <a:chExt cx="1950720" cy="1950720"/>
            </a:xfrm>
          </p:grpSpPr>
          <p:sp>
            <p:nvSpPr>
              <p:cNvPr id="45" name="椭圆 44"/>
              <p:cNvSpPr/>
              <p:nvPr/>
            </p:nvSpPr>
            <p:spPr>
              <a:xfrm>
                <a:off x="1236675" y="2423160"/>
                <a:ext cx="1950720" cy="1950720"/>
              </a:xfrm>
              <a:prstGeom prst="ellipse">
                <a:avLst/>
              </a:prstGeom>
              <a:solidFill>
                <a:srgbClr val="2E75B6"/>
              </a:soli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1426863" y="2613348"/>
                <a:ext cx="1570349" cy="1570349"/>
              </a:xfrm>
              <a:prstGeom prst="ellipse">
                <a:avLst/>
              </a:prstGeom>
              <a:solidFill>
                <a:srgbClr val="2E75B6"/>
              </a:soli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椭圆 43"/>
            <p:cNvSpPr/>
            <p:nvPr/>
          </p:nvSpPr>
          <p:spPr>
            <a:xfrm>
              <a:off x="2792045" y="1249762"/>
              <a:ext cx="618249" cy="618249"/>
            </a:xfrm>
            <a:prstGeom prst="ellipse">
              <a:avLst/>
            </a:prstGeom>
            <a:solidFill>
              <a:srgbClr val="2E75B6"/>
            </a:soli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7" name="组合 46"/>
          <p:cNvGrpSpPr/>
          <p:nvPr/>
        </p:nvGrpSpPr>
        <p:grpSpPr>
          <a:xfrm>
            <a:off x="7738862" y="1558567"/>
            <a:ext cx="910025" cy="910025"/>
            <a:chOff x="2646157" y="1103874"/>
            <a:chExt cx="910025" cy="910025"/>
          </a:xfrm>
        </p:grpSpPr>
        <p:grpSp>
          <p:nvGrpSpPr>
            <p:cNvPr id="48" name="组合 47"/>
            <p:cNvGrpSpPr/>
            <p:nvPr/>
          </p:nvGrpSpPr>
          <p:grpSpPr>
            <a:xfrm>
              <a:off x="2646157" y="1103874"/>
              <a:ext cx="910025" cy="910025"/>
              <a:chOff x="1236675" y="2423160"/>
              <a:chExt cx="1950720" cy="1950720"/>
            </a:xfrm>
          </p:grpSpPr>
          <p:sp>
            <p:nvSpPr>
              <p:cNvPr id="50" name="椭圆 49"/>
              <p:cNvSpPr/>
              <p:nvPr/>
            </p:nvSpPr>
            <p:spPr>
              <a:xfrm>
                <a:off x="1236675" y="2423160"/>
                <a:ext cx="1950720" cy="1950720"/>
              </a:xfrm>
              <a:prstGeom prst="ellipse">
                <a:avLst/>
              </a:prstGeom>
              <a:solidFill>
                <a:srgbClr val="2E75B6"/>
              </a:soli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1426863" y="2613348"/>
                <a:ext cx="1570349" cy="1570349"/>
              </a:xfrm>
              <a:prstGeom prst="ellipse">
                <a:avLst/>
              </a:prstGeom>
              <a:solidFill>
                <a:srgbClr val="2E75B6"/>
              </a:soli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9" name="椭圆 48"/>
            <p:cNvSpPr/>
            <p:nvPr/>
          </p:nvSpPr>
          <p:spPr>
            <a:xfrm>
              <a:off x="2792045" y="1249762"/>
              <a:ext cx="618249" cy="618249"/>
            </a:xfrm>
            <a:prstGeom prst="ellipse">
              <a:avLst/>
            </a:prstGeom>
            <a:solidFill>
              <a:srgbClr val="2E75B6"/>
            </a:soli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2" name="组合 51"/>
          <p:cNvGrpSpPr/>
          <p:nvPr/>
        </p:nvGrpSpPr>
        <p:grpSpPr>
          <a:xfrm>
            <a:off x="7738862" y="3407579"/>
            <a:ext cx="910025" cy="910025"/>
            <a:chOff x="2646157" y="1103874"/>
            <a:chExt cx="910025" cy="910025"/>
          </a:xfrm>
        </p:grpSpPr>
        <p:grpSp>
          <p:nvGrpSpPr>
            <p:cNvPr id="53" name="组合 52"/>
            <p:cNvGrpSpPr/>
            <p:nvPr/>
          </p:nvGrpSpPr>
          <p:grpSpPr>
            <a:xfrm>
              <a:off x="2646157" y="1103874"/>
              <a:ext cx="910025" cy="910025"/>
              <a:chOff x="1236675" y="2423160"/>
              <a:chExt cx="1950720" cy="1950720"/>
            </a:xfrm>
          </p:grpSpPr>
          <p:sp>
            <p:nvSpPr>
              <p:cNvPr id="55" name="椭圆 54"/>
              <p:cNvSpPr/>
              <p:nvPr/>
            </p:nvSpPr>
            <p:spPr>
              <a:xfrm>
                <a:off x="1236675" y="2423160"/>
                <a:ext cx="1950720" cy="1950720"/>
              </a:xfrm>
              <a:prstGeom prst="ellipse">
                <a:avLst/>
              </a:prstGeom>
              <a:solidFill>
                <a:srgbClr val="2E75B6"/>
              </a:soli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1426863" y="2613348"/>
                <a:ext cx="1570349" cy="1570349"/>
              </a:xfrm>
              <a:prstGeom prst="ellipse">
                <a:avLst/>
              </a:prstGeom>
              <a:solidFill>
                <a:srgbClr val="2E75B6"/>
              </a:soli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椭圆 53"/>
            <p:cNvSpPr/>
            <p:nvPr/>
          </p:nvSpPr>
          <p:spPr>
            <a:xfrm>
              <a:off x="2792045" y="1249762"/>
              <a:ext cx="618249" cy="618249"/>
            </a:xfrm>
            <a:prstGeom prst="ellipse">
              <a:avLst/>
            </a:prstGeom>
            <a:solidFill>
              <a:srgbClr val="2E75B6"/>
            </a:soli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7" name="组合 56"/>
          <p:cNvGrpSpPr/>
          <p:nvPr/>
        </p:nvGrpSpPr>
        <p:grpSpPr>
          <a:xfrm>
            <a:off x="7738862" y="5290999"/>
            <a:ext cx="910025" cy="910025"/>
            <a:chOff x="2646157" y="1103874"/>
            <a:chExt cx="910025" cy="910025"/>
          </a:xfrm>
        </p:grpSpPr>
        <p:grpSp>
          <p:nvGrpSpPr>
            <p:cNvPr id="58" name="组合 57"/>
            <p:cNvGrpSpPr/>
            <p:nvPr/>
          </p:nvGrpSpPr>
          <p:grpSpPr>
            <a:xfrm>
              <a:off x="2646157" y="1103874"/>
              <a:ext cx="910025" cy="910025"/>
              <a:chOff x="1236675" y="2423160"/>
              <a:chExt cx="1950720" cy="1950720"/>
            </a:xfrm>
          </p:grpSpPr>
          <p:sp>
            <p:nvSpPr>
              <p:cNvPr id="60" name="椭圆 59"/>
              <p:cNvSpPr/>
              <p:nvPr/>
            </p:nvSpPr>
            <p:spPr>
              <a:xfrm>
                <a:off x="1236675" y="2423160"/>
                <a:ext cx="1950720" cy="1950720"/>
              </a:xfrm>
              <a:prstGeom prst="ellipse">
                <a:avLst/>
              </a:prstGeom>
              <a:solidFill>
                <a:srgbClr val="2E75B6"/>
              </a:soli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1426863" y="2613348"/>
                <a:ext cx="1570349" cy="1570349"/>
              </a:xfrm>
              <a:prstGeom prst="ellipse">
                <a:avLst/>
              </a:prstGeom>
              <a:solidFill>
                <a:srgbClr val="2E75B6"/>
              </a:soli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9" name="椭圆 58"/>
            <p:cNvSpPr/>
            <p:nvPr/>
          </p:nvSpPr>
          <p:spPr>
            <a:xfrm>
              <a:off x="2792045" y="1249762"/>
              <a:ext cx="618249" cy="618249"/>
            </a:xfrm>
            <a:prstGeom prst="ellipse">
              <a:avLst/>
            </a:prstGeom>
            <a:solidFill>
              <a:srgbClr val="2E75B6"/>
            </a:soli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2" name="组合 61"/>
          <p:cNvGrpSpPr/>
          <p:nvPr/>
        </p:nvGrpSpPr>
        <p:grpSpPr>
          <a:xfrm>
            <a:off x="3594333" y="1865532"/>
            <a:ext cx="364409" cy="302521"/>
            <a:chOff x="3132963" y="3140191"/>
            <a:chExt cx="645573" cy="535933"/>
          </a:xfrm>
          <a:solidFill>
            <a:schemeClr val="bg1"/>
          </a:solidFill>
        </p:grpSpPr>
        <p:sp>
          <p:nvSpPr>
            <p:cNvPr id="63" name="Freeform 226"/>
            <p:cNvSpPr>
              <a:spLocks/>
            </p:cNvSpPr>
            <p:nvPr/>
          </p:nvSpPr>
          <p:spPr bwMode="auto">
            <a:xfrm>
              <a:off x="3421629" y="3217854"/>
              <a:ext cx="356907" cy="392027"/>
            </a:xfrm>
            <a:custGeom>
              <a:avLst/>
              <a:gdLst>
                <a:gd name="T0" fmla="*/ 0 w 529"/>
                <a:gd name="T1" fmla="*/ 0 h 581"/>
                <a:gd name="T2" fmla="*/ 2 w 529"/>
                <a:gd name="T3" fmla="*/ 11 h 581"/>
                <a:gd name="T4" fmla="*/ 25 w 529"/>
                <a:gd name="T5" fmla="*/ 56 h 581"/>
                <a:gd name="T6" fmla="*/ 473 w 529"/>
                <a:gd name="T7" fmla="*/ 56 h 581"/>
                <a:gd name="T8" fmla="*/ 473 w 529"/>
                <a:gd name="T9" fmla="*/ 525 h 581"/>
                <a:gd name="T10" fmla="*/ 127 w 529"/>
                <a:gd name="T11" fmla="*/ 525 h 581"/>
                <a:gd name="T12" fmla="*/ 127 w 529"/>
                <a:gd name="T13" fmla="*/ 581 h 581"/>
                <a:gd name="T14" fmla="*/ 529 w 529"/>
                <a:gd name="T15" fmla="*/ 581 h 581"/>
                <a:gd name="T16" fmla="*/ 529 w 529"/>
                <a:gd name="T17" fmla="*/ 0 h 581"/>
                <a:gd name="T18" fmla="*/ 0 w 529"/>
                <a:gd name="T19" fmla="*/ 0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9" h="581">
                  <a:moveTo>
                    <a:pt x="0" y="0"/>
                  </a:moveTo>
                  <a:cubicBezTo>
                    <a:pt x="1" y="4"/>
                    <a:pt x="2" y="7"/>
                    <a:pt x="2" y="11"/>
                  </a:cubicBezTo>
                  <a:cubicBezTo>
                    <a:pt x="14" y="22"/>
                    <a:pt x="22" y="38"/>
                    <a:pt x="25" y="56"/>
                  </a:cubicBezTo>
                  <a:cubicBezTo>
                    <a:pt x="473" y="56"/>
                    <a:pt x="473" y="56"/>
                    <a:pt x="473" y="56"/>
                  </a:cubicBezTo>
                  <a:cubicBezTo>
                    <a:pt x="473" y="525"/>
                    <a:pt x="473" y="525"/>
                    <a:pt x="473" y="525"/>
                  </a:cubicBezTo>
                  <a:cubicBezTo>
                    <a:pt x="127" y="525"/>
                    <a:pt x="127" y="525"/>
                    <a:pt x="127" y="525"/>
                  </a:cubicBezTo>
                  <a:cubicBezTo>
                    <a:pt x="127" y="581"/>
                    <a:pt x="127" y="581"/>
                    <a:pt x="127" y="581"/>
                  </a:cubicBezTo>
                  <a:cubicBezTo>
                    <a:pt x="529" y="581"/>
                    <a:pt x="529" y="581"/>
                    <a:pt x="529" y="581"/>
                  </a:cubicBezTo>
                  <a:cubicBezTo>
                    <a:pt x="529" y="0"/>
                    <a:pt x="529" y="0"/>
                    <a:pt x="529"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64" name="Freeform 227"/>
            <p:cNvSpPr>
              <a:spLocks/>
            </p:cNvSpPr>
            <p:nvPr/>
          </p:nvSpPr>
          <p:spPr bwMode="auto">
            <a:xfrm>
              <a:off x="3198348" y="3140191"/>
              <a:ext cx="224709" cy="247551"/>
            </a:xfrm>
            <a:custGeom>
              <a:avLst/>
              <a:gdLst>
                <a:gd name="T0" fmla="*/ 45 w 333"/>
                <a:gd name="T1" fmla="*/ 243 h 367"/>
                <a:gd name="T2" fmla="*/ 170 w 333"/>
                <a:gd name="T3" fmla="*/ 367 h 367"/>
                <a:gd name="T4" fmla="*/ 289 w 333"/>
                <a:gd name="T5" fmla="*/ 243 h 367"/>
                <a:gd name="T6" fmla="*/ 326 w 333"/>
                <a:gd name="T7" fmla="*/ 203 h 367"/>
                <a:gd name="T8" fmla="*/ 306 w 333"/>
                <a:gd name="T9" fmla="*/ 142 h 367"/>
                <a:gd name="T10" fmla="*/ 166 w 333"/>
                <a:gd name="T11" fmla="*/ 0 h 367"/>
                <a:gd name="T12" fmla="*/ 26 w 333"/>
                <a:gd name="T13" fmla="*/ 142 h 367"/>
                <a:gd name="T14" fmla="*/ 7 w 333"/>
                <a:gd name="T15" fmla="*/ 203 h 367"/>
                <a:gd name="T16" fmla="*/ 45 w 333"/>
                <a:gd name="T17" fmla="*/ 243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 h="367">
                  <a:moveTo>
                    <a:pt x="45" y="243"/>
                  </a:moveTo>
                  <a:cubicBezTo>
                    <a:pt x="71" y="308"/>
                    <a:pt x="118" y="367"/>
                    <a:pt x="170" y="367"/>
                  </a:cubicBezTo>
                  <a:cubicBezTo>
                    <a:pt x="222" y="367"/>
                    <a:pt x="266" y="308"/>
                    <a:pt x="289" y="243"/>
                  </a:cubicBezTo>
                  <a:cubicBezTo>
                    <a:pt x="305" y="242"/>
                    <a:pt x="320" y="226"/>
                    <a:pt x="326" y="203"/>
                  </a:cubicBezTo>
                  <a:cubicBezTo>
                    <a:pt x="333" y="176"/>
                    <a:pt x="324" y="149"/>
                    <a:pt x="306" y="142"/>
                  </a:cubicBezTo>
                  <a:cubicBezTo>
                    <a:pt x="302" y="63"/>
                    <a:pt x="241" y="0"/>
                    <a:pt x="166" y="0"/>
                  </a:cubicBezTo>
                  <a:cubicBezTo>
                    <a:pt x="92" y="0"/>
                    <a:pt x="31" y="63"/>
                    <a:pt x="26" y="142"/>
                  </a:cubicBezTo>
                  <a:cubicBezTo>
                    <a:pt x="9" y="149"/>
                    <a:pt x="0" y="176"/>
                    <a:pt x="7" y="203"/>
                  </a:cubicBezTo>
                  <a:cubicBezTo>
                    <a:pt x="13" y="227"/>
                    <a:pt x="29" y="243"/>
                    <a:pt x="45" y="2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65" name="Freeform 228"/>
            <p:cNvSpPr>
              <a:spLocks/>
            </p:cNvSpPr>
            <p:nvPr/>
          </p:nvSpPr>
          <p:spPr bwMode="auto">
            <a:xfrm>
              <a:off x="3481875" y="3306367"/>
              <a:ext cx="233275" cy="180738"/>
            </a:xfrm>
            <a:custGeom>
              <a:avLst/>
              <a:gdLst>
                <a:gd name="T0" fmla="*/ 41 w 346"/>
                <a:gd name="T1" fmla="*/ 111 h 268"/>
                <a:gd name="T2" fmla="*/ 0 w 346"/>
                <a:gd name="T3" fmla="*/ 151 h 268"/>
                <a:gd name="T4" fmla="*/ 90 w 346"/>
                <a:gd name="T5" fmla="*/ 268 h 268"/>
                <a:gd name="T6" fmla="*/ 254 w 346"/>
                <a:gd name="T7" fmla="*/ 125 h 268"/>
                <a:gd name="T8" fmla="*/ 284 w 346"/>
                <a:gd name="T9" fmla="*/ 158 h 268"/>
                <a:gd name="T10" fmla="*/ 346 w 346"/>
                <a:gd name="T11" fmla="*/ 0 h 268"/>
                <a:gd name="T12" fmla="*/ 184 w 346"/>
                <a:gd name="T13" fmla="*/ 50 h 268"/>
                <a:gd name="T14" fmla="*/ 218 w 346"/>
                <a:gd name="T15" fmla="*/ 87 h 268"/>
                <a:gd name="T16" fmla="*/ 99 w 346"/>
                <a:gd name="T17" fmla="*/ 190 h 268"/>
                <a:gd name="T18" fmla="*/ 41 w 346"/>
                <a:gd name="T19" fmla="*/ 111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6" h="268">
                  <a:moveTo>
                    <a:pt x="41" y="111"/>
                  </a:moveTo>
                  <a:cubicBezTo>
                    <a:pt x="0" y="151"/>
                    <a:pt x="0" y="151"/>
                    <a:pt x="0" y="151"/>
                  </a:cubicBezTo>
                  <a:cubicBezTo>
                    <a:pt x="12" y="165"/>
                    <a:pt x="90" y="268"/>
                    <a:pt x="90" y="268"/>
                  </a:cubicBezTo>
                  <a:cubicBezTo>
                    <a:pt x="254" y="125"/>
                    <a:pt x="254" y="125"/>
                    <a:pt x="254" y="125"/>
                  </a:cubicBezTo>
                  <a:cubicBezTo>
                    <a:pt x="284" y="158"/>
                    <a:pt x="284" y="158"/>
                    <a:pt x="284" y="158"/>
                  </a:cubicBezTo>
                  <a:cubicBezTo>
                    <a:pt x="346" y="0"/>
                    <a:pt x="346" y="0"/>
                    <a:pt x="346" y="0"/>
                  </a:cubicBezTo>
                  <a:cubicBezTo>
                    <a:pt x="184" y="50"/>
                    <a:pt x="184" y="50"/>
                    <a:pt x="184" y="50"/>
                  </a:cubicBezTo>
                  <a:cubicBezTo>
                    <a:pt x="218" y="87"/>
                    <a:pt x="218" y="87"/>
                    <a:pt x="218" y="87"/>
                  </a:cubicBezTo>
                  <a:cubicBezTo>
                    <a:pt x="99" y="190"/>
                    <a:pt x="99" y="190"/>
                    <a:pt x="99" y="190"/>
                  </a:cubicBezTo>
                  <a:lnTo>
                    <a:pt x="41"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66" name="Freeform 229"/>
            <p:cNvSpPr>
              <a:spLocks/>
            </p:cNvSpPr>
            <p:nvPr/>
          </p:nvSpPr>
          <p:spPr bwMode="auto">
            <a:xfrm>
              <a:off x="3132963" y="3377178"/>
              <a:ext cx="355480" cy="298946"/>
            </a:xfrm>
            <a:custGeom>
              <a:avLst/>
              <a:gdLst>
                <a:gd name="T0" fmla="*/ 407 w 527"/>
                <a:gd name="T1" fmla="*/ 0 h 443"/>
                <a:gd name="T2" fmla="*/ 294 w 527"/>
                <a:gd name="T3" fmla="*/ 190 h 443"/>
                <a:gd name="T4" fmla="*/ 280 w 527"/>
                <a:gd name="T5" fmla="*/ 105 h 443"/>
                <a:gd name="T6" fmla="*/ 295 w 527"/>
                <a:gd name="T7" fmla="*/ 77 h 443"/>
                <a:gd name="T8" fmla="*/ 263 w 527"/>
                <a:gd name="T9" fmla="*/ 44 h 443"/>
                <a:gd name="T10" fmla="*/ 230 w 527"/>
                <a:gd name="T11" fmla="*/ 77 h 443"/>
                <a:gd name="T12" fmla="*/ 246 w 527"/>
                <a:gd name="T13" fmla="*/ 105 h 443"/>
                <a:gd name="T14" fmla="*/ 232 w 527"/>
                <a:gd name="T15" fmla="*/ 189 h 443"/>
                <a:gd name="T16" fmla="*/ 120 w 527"/>
                <a:gd name="T17" fmla="*/ 0 h 443"/>
                <a:gd name="T18" fmla="*/ 2 w 527"/>
                <a:gd name="T19" fmla="*/ 125 h 443"/>
                <a:gd name="T20" fmla="*/ 0 w 527"/>
                <a:gd name="T21" fmla="*/ 125 h 443"/>
                <a:gd name="T22" fmla="*/ 0 w 527"/>
                <a:gd name="T23" fmla="*/ 402 h 443"/>
                <a:gd name="T24" fmla="*/ 1 w 527"/>
                <a:gd name="T25" fmla="*/ 402 h 443"/>
                <a:gd name="T26" fmla="*/ 263 w 527"/>
                <a:gd name="T27" fmla="*/ 443 h 443"/>
                <a:gd name="T28" fmla="*/ 526 w 527"/>
                <a:gd name="T29" fmla="*/ 402 h 443"/>
                <a:gd name="T30" fmla="*/ 527 w 527"/>
                <a:gd name="T31" fmla="*/ 402 h 443"/>
                <a:gd name="T32" fmla="*/ 527 w 527"/>
                <a:gd name="T33" fmla="*/ 125 h 443"/>
                <a:gd name="T34" fmla="*/ 525 w 527"/>
                <a:gd name="T35" fmla="*/ 125 h 443"/>
                <a:gd name="T36" fmla="*/ 407 w 527"/>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27" h="443">
                  <a:moveTo>
                    <a:pt x="407" y="0"/>
                  </a:moveTo>
                  <a:cubicBezTo>
                    <a:pt x="294" y="190"/>
                    <a:pt x="294" y="190"/>
                    <a:pt x="294" y="190"/>
                  </a:cubicBezTo>
                  <a:cubicBezTo>
                    <a:pt x="280" y="105"/>
                    <a:pt x="280" y="105"/>
                    <a:pt x="280" y="105"/>
                  </a:cubicBezTo>
                  <a:cubicBezTo>
                    <a:pt x="289" y="99"/>
                    <a:pt x="295" y="89"/>
                    <a:pt x="295" y="77"/>
                  </a:cubicBezTo>
                  <a:cubicBezTo>
                    <a:pt x="295" y="59"/>
                    <a:pt x="281" y="44"/>
                    <a:pt x="263" y="44"/>
                  </a:cubicBezTo>
                  <a:cubicBezTo>
                    <a:pt x="245" y="44"/>
                    <a:pt x="230" y="59"/>
                    <a:pt x="230" y="77"/>
                  </a:cubicBezTo>
                  <a:cubicBezTo>
                    <a:pt x="230" y="89"/>
                    <a:pt x="237" y="99"/>
                    <a:pt x="246" y="105"/>
                  </a:cubicBezTo>
                  <a:cubicBezTo>
                    <a:pt x="232" y="189"/>
                    <a:pt x="232" y="189"/>
                    <a:pt x="232" y="189"/>
                  </a:cubicBezTo>
                  <a:cubicBezTo>
                    <a:pt x="120" y="0"/>
                    <a:pt x="120" y="0"/>
                    <a:pt x="120" y="0"/>
                  </a:cubicBezTo>
                  <a:cubicBezTo>
                    <a:pt x="56" y="27"/>
                    <a:pt x="12" y="72"/>
                    <a:pt x="2" y="125"/>
                  </a:cubicBezTo>
                  <a:cubicBezTo>
                    <a:pt x="0" y="125"/>
                    <a:pt x="0" y="125"/>
                    <a:pt x="0" y="125"/>
                  </a:cubicBezTo>
                  <a:cubicBezTo>
                    <a:pt x="0" y="402"/>
                    <a:pt x="0" y="402"/>
                    <a:pt x="0" y="402"/>
                  </a:cubicBezTo>
                  <a:cubicBezTo>
                    <a:pt x="1" y="402"/>
                    <a:pt x="1" y="402"/>
                    <a:pt x="1" y="402"/>
                  </a:cubicBezTo>
                  <a:cubicBezTo>
                    <a:pt x="14" y="425"/>
                    <a:pt x="126" y="443"/>
                    <a:pt x="263" y="443"/>
                  </a:cubicBezTo>
                  <a:cubicBezTo>
                    <a:pt x="401" y="443"/>
                    <a:pt x="513" y="425"/>
                    <a:pt x="526" y="402"/>
                  </a:cubicBezTo>
                  <a:cubicBezTo>
                    <a:pt x="527" y="402"/>
                    <a:pt x="527" y="402"/>
                    <a:pt x="527" y="402"/>
                  </a:cubicBezTo>
                  <a:cubicBezTo>
                    <a:pt x="527" y="125"/>
                    <a:pt x="527" y="125"/>
                    <a:pt x="527" y="125"/>
                  </a:cubicBezTo>
                  <a:cubicBezTo>
                    <a:pt x="525" y="125"/>
                    <a:pt x="525" y="125"/>
                    <a:pt x="525" y="125"/>
                  </a:cubicBezTo>
                  <a:cubicBezTo>
                    <a:pt x="515" y="72"/>
                    <a:pt x="471" y="27"/>
                    <a:pt x="40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67" name="Freeform 230"/>
            <p:cNvSpPr>
              <a:spLocks/>
            </p:cNvSpPr>
            <p:nvPr/>
          </p:nvSpPr>
          <p:spPr bwMode="auto">
            <a:xfrm>
              <a:off x="3598655" y="3487105"/>
              <a:ext cx="54536" cy="68241"/>
            </a:xfrm>
            <a:custGeom>
              <a:avLst/>
              <a:gdLst>
                <a:gd name="T0" fmla="*/ 0 w 81"/>
                <a:gd name="T1" fmla="*/ 0 h 101"/>
                <a:gd name="T2" fmla="*/ 0 w 81"/>
                <a:gd name="T3" fmla="*/ 55 h 101"/>
                <a:gd name="T4" fmla="*/ 40 w 81"/>
                <a:gd name="T5" fmla="*/ 101 h 101"/>
                <a:gd name="T6" fmla="*/ 81 w 81"/>
                <a:gd name="T7" fmla="*/ 56 h 101"/>
                <a:gd name="T8" fmla="*/ 81 w 81"/>
                <a:gd name="T9" fmla="*/ 0 h 101"/>
                <a:gd name="T10" fmla="*/ 59 w 81"/>
                <a:gd name="T11" fmla="*/ 0 h 101"/>
                <a:gd name="T12" fmla="*/ 59 w 81"/>
                <a:gd name="T13" fmla="*/ 57 h 101"/>
                <a:gd name="T14" fmla="*/ 40 w 81"/>
                <a:gd name="T15" fmla="*/ 83 h 101"/>
                <a:gd name="T16" fmla="*/ 22 w 81"/>
                <a:gd name="T17" fmla="*/ 57 h 101"/>
                <a:gd name="T18" fmla="*/ 22 w 81"/>
                <a:gd name="T19" fmla="*/ 0 h 101"/>
                <a:gd name="T20" fmla="*/ 0 w 81"/>
                <a:gd name="T21"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 h="101">
                  <a:moveTo>
                    <a:pt x="0" y="0"/>
                  </a:moveTo>
                  <a:cubicBezTo>
                    <a:pt x="0" y="55"/>
                    <a:pt x="0" y="55"/>
                    <a:pt x="0" y="55"/>
                  </a:cubicBezTo>
                  <a:cubicBezTo>
                    <a:pt x="0" y="87"/>
                    <a:pt x="15" y="101"/>
                    <a:pt x="40" y="101"/>
                  </a:cubicBezTo>
                  <a:cubicBezTo>
                    <a:pt x="65" y="101"/>
                    <a:pt x="81" y="86"/>
                    <a:pt x="81" y="56"/>
                  </a:cubicBezTo>
                  <a:cubicBezTo>
                    <a:pt x="81" y="0"/>
                    <a:pt x="81" y="0"/>
                    <a:pt x="81" y="0"/>
                  </a:cubicBezTo>
                  <a:cubicBezTo>
                    <a:pt x="59" y="0"/>
                    <a:pt x="59" y="0"/>
                    <a:pt x="59" y="0"/>
                  </a:cubicBezTo>
                  <a:cubicBezTo>
                    <a:pt x="59" y="57"/>
                    <a:pt x="59" y="57"/>
                    <a:pt x="59" y="57"/>
                  </a:cubicBezTo>
                  <a:cubicBezTo>
                    <a:pt x="59" y="75"/>
                    <a:pt x="52" y="83"/>
                    <a:pt x="40" y="83"/>
                  </a:cubicBezTo>
                  <a:cubicBezTo>
                    <a:pt x="29" y="83"/>
                    <a:pt x="22" y="74"/>
                    <a:pt x="22" y="57"/>
                  </a:cubicBezTo>
                  <a:cubicBezTo>
                    <a:pt x="22" y="0"/>
                    <a:pt x="22" y="0"/>
                    <a:pt x="22"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68" name="Freeform 231"/>
            <p:cNvSpPr>
              <a:spLocks noEditPoints="1"/>
            </p:cNvSpPr>
            <p:nvPr/>
          </p:nvSpPr>
          <p:spPr bwMode="auto">
            <a:xfrm>
              <a:off x="3666040" y="3486534"/>
              <a:ext cx="47968" cy="67384"/>
            </a:xfrm>
            <a:custGeom>
              <a:avLst/>
              <a:gdLst>
                <a:gd name="T0" fmla="*/ 31 w 71"/>
                <a:gd name="T1" fmla="*/ 0 h 100"/>
                <a:gd name="T2" fmla="*/ 0 w 71"/>
                <a:gd name="T3" fmla="*/ 2 h 100"/>
                <a:gd name="T4" fmla="*/ 0 w 71"/>
                <a:gd name="T5" fmla="*/ 100 h 100"/>
                <a:gd name="T6" fmla="*/ 23 w 71"/>
                <a:gd name="T7" fmla="*/ 100 h 100"/>
                <a:gd name="T8" fmla="*/ 23 w 71"/>
                <a:gd name="T9" fmla="*/ 65 h 100"/>
                <a:gd name="T10" fmla="*/ 30 w 71"/>
                <a:gd name="T11" fmla="*/ 65 h 100"/>
                <a:gd name="T12" fmla="*/ 62 w 71"/>
                <a:gd name="T13" fmla="*/ 55 h 100"/>
                <a:gd name="T14" fmla="*/ 71 w 71"/>
                <a:gd name="T15" fmla="*/ 31 h 100"/>
                <a:gd name="T16" fmla="*/ 61 w 71"/>
                <a:gd name="T17" fmla="*/ 8 h 100"/>
                <a:gd name="T18" fmla="*/ 31 w 71"/>
                <a:gd name="T19" fmla="*/ 0 h 100"/>
                <a:gd name="T20" fmla="*/ 30 w 71"/>
                <a:gd name="T21" fmla="*/ 48 h 100"/>
                <a:gd name="T22" fmla="*/ 23 w 71"/>
                <a:gd name="T23" fmla="*/ 47 h 100"/>
                <a:gd name="T24" fmla="*/ 23 w 71"/>
                <a:gd name="T25" fmla="*/ 18 h 100"/>
                <a:gd name="T26" fmla="*/ 32 w 71"/>
                <a:gd name="T27" fmla="*/ 17 h 100"/>
                <a:gd name="T28" fmla="*/ 49 w 71"/>
                <a:gd name="T29" fmla="*/ 32 h 100"/>
                <a:gd name="T30" fmla="*/ 30 w 71"/>
                <a:gd name="T31" fmla="*/ 4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1" h="100">
                  <a:moveTo>
                    <a:pt x="31" y="0"/>
                  </a:moveTo>
                  <a:cubicBezTo>
                    <a:pt x="17" y="0"/>
                    <a:pt x="7" y="1"/>
                    <a:pt x="0" y="2"/>
                  </a:cubicBezTo>
                  <a:cubicBezTo>
                    <a:pt x="0" y="100"/>
                    <a:pt x="0" y="100"/>
                    <a:pt x="0" y="100"/>
                  </a:cubicBezTo>
                  <a:cubicBezTo>
                    <a:pt x="23" y="100"/>
                    <a:pt x="23" y="100"/>
                    <a:pt x="23" y="100"/>
                  </a:cubicBezTo>
                  <a:cubicBezTo>
                    <a:pt x="23" y="65"/>
                    <a:pt x="23" y="65"/>
                    <a:pt x="23" y="65"/>
                  </a:cubicBezTo>
                  <a:cubicBezTo>
                    <a:pt x="25" y="65"/>
                    <a:pt x="27" y="65"/>
                    <a:pt x="30" y="65"/>
                  </a:cubicBezTo>
                  <a:cubicBezTo>
                    <a:pt x="43" y="65"/>
                    <a:pt x="55" y="62"/>
                    <a:pt x="62" y="55"/>
                  </a:cubicBezTo>
                  <a:cubicBezTo>
                    <a:pt x="68" y="49"/>
                    <a:pt x="71" y="41"/>
                    <a:pt x="71" y="31"/>
                  </a:cubicBezTo>
                  <a:cubicBezTo>
                    <a:pt x="71" y="22"/>
                    <a:pt x="67" y="13"/>
                    <a:pt x="61" y="8"/>
                  </a:cubicBezTo>
                  <a:cubicBezTo>
                    <a:pt x="54" y="3"/>
                    <a:pt x="44" y="0"/>
                    <a:pt x="31" y="0"/>
                  </a:cubicBezTo>
                  <a:close/>
                  <a:moveTo>
                    <a:pt x="30" y="48"/>
                  </a:moveTo>
                  <a:cubicBezTo>
                    <a:pt x="27" y="48"/>
                    <a:pt x="24" y="48"/>
                    <a:pt x="23" y="47"/>
                  </a:cubicBezTo>
                  <a:cubicBezTo>
                    <a:pt x="23" y="18"/>
                    <a:pt x="23" y="18"/>
                    <a:pt x="23" y="18"/>
                  </a:cubicBezTo>
                  <a:cubicBezTo>
                    <a:pt x="24" y="18"/>
                    <a:pt x="27" y="17"/>
                    <a:pt x="32" y="17"/>
                  </a:cubicBezTo>
                  <a:cubicBezTo>
                    <a:pt x="43" y="17"/>
                    <a:pt x="49" y="23"/>
                    <a:pt x="49" y="32"/>
                  </a:cubicBezTo>
                  <a:cubicBezTo>
                    <a:pt x="49" y="42"/>
                    <a:pt x="42" y="48"/>
                    <a:pt x="30"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grpSp>
      <p:grpSp>
        <p:nvGrpSpPr>
          <p:cNvPr id="69" name="组合 68"/>
          <p:cNvGrpSpPr/>
          <p:nvPr/>
        </p:nvGrpSpPr>
        <p:grpSpPr>
          <a:xfrm>
            <a:off x="8015753" y="1795101"/>
            <a:ext cx="386167" cy="443385"/>
            <a:chOff x="4383281" y="1858180"/>
            <a:chExt cx="684119" cy="785482"/>
          </a:xfrm>
          <a:solidFill>
            <a:schemeClr val="bg1"/>
          </a:solidFill>
        </p:grpSpPr>
        <p:sp>
          <p:nvSpPr>
            <p:cNvPr id="70" name="Freeform 244"/>
            <p:cNvSpPr>
              <a:spLocks/>
            </p:cNvSpPr>
            <p:nvPr/>
          </p:nvSpPr>
          <p:spPr bwMode="auto">
            <a:xfrm>
              <a:off x="4681370" y="1858180"/>
              <a:ext cx="97079" cy="106787"/>
            </a:xfrm>
            <a:custGeom>
              <a:avLst/>
              <a:gdLst>
                <a:gd name="T0" fmla="*/ 19 w 144"/>
                <a:gd name="T1" fmla="*/ 105 h 158"/>
                <a:gd name="T2" fmla="*/ 73 w 144"/>
                <a:gd name="T3" fmla="*/ 158 h 158"/>
                <a:gd name="T4" fmla="*/ 125 w 144"/>
                <a:gd name="T5" fmla="*/ 104 h 158"/>
                <a:gd name="T6" fmla="*/ 141 w 144"/>
                <a:gd name="T7" fmla="*/ 87 h 158"/>
                <a:gd name="T8" fmla="*/ 132 w 144"/>
                <a:gd name="T9" fmla="*/ 61 h 158"/>
                <a:gd name="T10" fmla="*/ 72 w 144"/>
                <a:gd name="T11" fmla="*/ 0 h 158"/>
                <a:gd name="T12" fmla="*/ 11 w 144"/>
                <a:gd name="T13" fmla="*/ 61 h 158"/>
                <a:gd name="T14" fmla="*/ 3 w 144"/>
                <a:gd name="T15" fmla="*/ 87 h 158"/>
                <a:gd name="T16" fmla="*/ 19 w 144"/>
                <a:gd name="T17" fmla="*/ 105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4" h="158">
                  <a:moveTo>
                    <a:pt x="19" y="105"/>
                  </a:moveTo>
                  <a:cubicBezTo>
                    <a:pt x="30" y="132"/>
                    <a:pt x="51" y="158"/>
                    <a:pt x="73" y="158"/>
                  </a:cubicBezTo>
                  <a:cubicBezTo>
                    <a:pt x="96" y="158"/>
                    <a:pt x="115" y="132"/>
                    <a:pt x="125" y="104"/>
                  </a:cubicBezTo>
                  <a:cubicBezTo>
                    <a:pt x="131" y="104"/>
                    <a:pt x="138" y="97"/>
                    <a:pt x="141" y="87"/>
                  </a:cubicBezTo>
                  <a:cubicBezTo>
                    <a:pt x="144" y="75"/>
                    <a:pt x="140" y="64"/>
                    <a:pt x="132" y="61"/>
                  </a:cubicBezTo>
                  <a:cubicBezTo>
                    <a:pt x="130" y="27"/>
                    <a:pt x="104" y="0"/>
                    <a:pt x="72" y="0"/>
                  </a:cubicBezTo>
                  <a:cubicBezTo>
                    <a:pt x="40" y="0"/>
                    <a:pt x="13" y="27"/>
                    <a:pt x="11" y="61"/>
                  </a:cubicBezTo>
                  <a:cubicBezTo>
                    <a:pt x="4" y="64"/>
                    <a:pt x="0" y="75"/>
                    <a:pt x="3" y="87"/>
                  </a:cubicBezTo>
                  <a:cubicBezTo>
                    <a:pt x="5" y="97"/>
                    <a:pt x="12" y="104"/>
                    <a:pt x="19"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71" name="Freeform 245"/>
            <p:cNvSpPr>
              <a:spLocks/>
            </p:cNvSpPr>
            <p:nvPr/>
          </p:nvSpPr>
          <p:spPr bwMode="auto">
            <a:xfrm>
              <a:off x="4653102" y="1960113"/>
              <a:ext cx="153042" cy="149330"/>
            </a:xfrm>
            <a:custGeom>
              <a:avLst/>
              <a:gdLst>
                <a:gd name="T0" fmla="*/ 95 w 227"/>
                <a:gd name="T1" fmla="*/ 191 h 221"/>
                <a:gd name="T2" fmla="*/ 95 w 227"/>
                <a:gd name="T3" fmla="*/ 221 h 221"/>
                <a:gd name="T4" fmla="*/ 116 w 227"/>
                <a:gd name="T5" fmla="*/ 220 h 221"/>
                <a:gd name="T6" fmla="*/ 138 w 227"/>
                <a:gd name="T7" fmla="*/ 221 h 221"/>
                <a:gd name="T8" fmla="*/ 138 w 227"/>
                <a:gd name="T9" fmla="*/ 191 h 221"/>
                <a:gd name="T10" fmla="*/ 227 w 227"/>
                <a:gd name="T11" fmla="*/ 173 h 221"/>
                <a:gd name="T12" fmla="*/ 227 w 227"/>
                <a:gd name="T13" fmla="*/ 173 h 221"/>
                <a:gd name="T14" fmla="*/ 227 w 227"/>
                <a:gd name="T15" fmla="*/ 54 h 221"/>
                <a:gd name="T16" fmla="*/ 226 w 227"/>
                <a:gd name="T17" fmla="*/ 54 h 221"/>
                <a:gd name="T18" fmla="*/ 176 w 227"/>
                <a:gd name="T19" fmla="*/ 0 h 221"/>
                <a:gd name="T20" fmla="*/ 127 w 227"/>
                <a:gd name="T21" fmla="*/ 82 h 221"/>
                <a:gd name="T22" fmla="*/ 121 w 227"/>
                <a:gd name="T23" fmla="*/ 45 h 221"/>
                <a:gd name="T24" fmla="*/ 127 w 227"/>
                <a:gd name="T25" fmla="*/ 33 h 221"/>
                <a:gd name="T26" fmla="*/ 113 w 227"/>
                <a:gd name="T27" fmla="*/ 19 h 221"/>
                <a:gd name="T28" fmla="*/ 99 w 227"/>
                <a:gd name="T29" fmla="*/ 33 h 221"/>
                <a:gd name="T30" fmla="*/ 106 w 227"/>
                <a:gd name="T31" fmla="*/ 45 h 221"/>
                <a:gd name="T32" fmla="*/ 100 w 227"/>
                <a:gd name="T33" fmla="*/ 81 h 221"/>
                <a:gd name="T34" fmla="*/ 52 w 227"/>
                <a:gd name="T35" fmla="*/ 0 h 221"/>
                <a:gd name="T36" fmla="*/ 1 w 227"/>
                <a:gd name="T37" fmla="*/ 54 h 221"/>
                <a:gd name="T38" fmla="*/ 0 w 227"/>
                <a:gd name="T39" fmla="*/ 54 h 221"/>
                <a:gd name="T40" fmla="*/ 0 w 227"/>
                <a:gd name="T41" fmla="*/ 173 h 221"/>
                <a:gd name="T42" fmla="*/ 1 w 227"/>
                <a:gd name="T43" fmla="*/ 173 h 221"/>
                <a:gd name="T44" fmla="*/ 95 w 227"/>
                <a:gd name="T45" fmla="*/ 191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7" h="221">
                  <a:moveTo>
                    <a:pt x="95" y="191"/>
                  </a:moveTo>
                  <a:cubicBezTo>
                    <a:pt x="95" y="221"/>
                    <a:pt x="95" y="221"/>
                    <a:pt x="95" y="221"/>
                  </a:cubicBezTo>
                  <a:cubicBezTo>
                    <a:pt x="102" y="220"/>
                    <a:pt x="109" y="220"/>
                    <a:pt x="116" y="220"/>
                  </a:cubicBezTo>
                  <a:cubicBezTo>
                    <a:pt x="123" y="220"/>
                    <a:pt x="131" y="220"/>
                    <a:pt x="138" y="221"/>
                  </a:cubicBezTo>
                  <a:cubicBezTo>
                    <a:pt x="138" y="191"/>
                    <a:pt x="138" y="191"/>
                    <a:pt x="138" y="191"/>
                  </a:cubicBezTo>
                  <a:cubicBezTo>
                    <a:pt x="186" y="189"/>
                    <a:pt x="222" y="182"/>
                    <a:pt x="227" y="173"/>
                  </a:cubicBezTo>
                  <a:cubicBezTo>
                    <a:pt x="227" y="173"/>
                    <a:pt x="227" y="173"/>
                    <a:pt x="227" y="173"/>
                  </a:cubicBezTo>
                  <a:cubicBezTo>
                    <a:pt x="227" y="54"/>
                    <a:pt x="227" y="54"/>
                    <a:pt x="227" y="54"/>
                  </a:cubicBezTo>
                  <a:cubicBezTo>
                    <a:pt x="226" y="54"/>
                    <a:pt x="226" y="54"/>
                    <a:pt x="226" y="54"/>
                  </a:cubicBezTo>
                  <a:cubicBezTo>
                    <a:pt x="222" y="31"/>
                    <a:pt x="203" y="12"/>
                    <a:pt x="176" y="0"/>
                  </a:cubicBezTo>
                  <a:cubicBezTo>
                    <a:pt x="127" y="82"/>
                    <a:pt x="127" y="82"/>
                    <a:pt x="127" y="82"/>
                  </a:cubicBezTo>
                  <a:cubicBezTo>
                    <a:pt x="121" y="45"/>
                    <a:pt x="121" y="45"/>
                    <a:pt x="121" y="45"/>
                  </a:cubicBezTo>
                  <a:cubicBezTo>
                    <a:pt x="125" y="43"/>
                    <a:pt x="127" y="38"/>
                    <a:pt x="127" y="33"/>
                  </a:cubicBezTo>
                  <a:cubicBezTo>
                    <a:pt x="127" y="26"/>
                    <a:pt x="121" y="19"/>
                    <a:pt x="113" y="19"/>
                  </a:cubicBezTo>
                  <a:cubicBezTo>
                    <a:pt x="106" y="19"/>
                    <a:pt x="99" y="26"/>
                    <a:pt x="99" y="33"/>
                  </a:cubicBezTo>
                  <a:cubicBezTo>
                    <a:pt x="99" y="38"/>
                    <a:pt x="102" y="43"/>
                    <a:pt x="106" y="45"/>
                  </a:cubicBezTo>
                  <a:cubicBezTo>
                    <a:pt x="100" y="81"/>
                    <a:pt x="100" y="81"/>
                    <a:pt x="100" y="81"/>
                  </a:cubicBezTo>
                  <a:cubicBezTo>
                    <a:pt x="52" y="0"/>
                    <a:pt x="52" y="0"/>
                    <a:pt x="52" y="0"/>
                  </a:cubicBezTo>
                  <a:cubicBezTo>
                    <a:pt x="24" y="12"/>
                    <a:pt x="5" y="31"/>
                    <a:pt x="1" y="54"/>
                  </a:cubicBezTo>
                  <a:cubicBezTo>
                    <a:pt x="0" y="54"/>
                    <a:pt x="0" y="54"/>
                    <a:pt x="0" y="54"/>
                  </a:cubicBezTo>
                  <a:cubicBezTo>
                    <a:pt x="0" y="173"/>
                    <a:pt x="0" y="173"/>
                    <a:pt x="0" y="173"/>
                  </a:cubicBezTo>
                  <a:cubicBezTo>
                    <a:pt x="1" y="173"/>
                    <a:pt x="1" y="173"/>
                    <a:pt x="1" y="173"/>
                  </a:cubicBezTo>
                  <a:cubicBezTo>
                    <a:pt x="5" y="182"/>
                    <a:pt x="45" y="190"/>
                    <a:pt x="95" y="1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72" name="Freeform 246"/>
            <p:cNvSpPr>
              <a:spLocks/>
            </p:cNvSpPr>
            <p:nvPr/>
          </p:nvSpPr>
          <p:spPr bwMode="auto">
            <a:xfrm>
              <a:off x="4653673" y="2514890"/>
              <a:ext cx="153327" cy="128772"/>
            </a:xfrm>
            <a:custGeom>
              <a:avLst/>
              <a:gdLst>
                <a:gd name="T0" fmla="*/ 175 w 227"/>
                <a:gd name="T1" fmla="*/ 0 h 191"/>
                <a:gd name="T2" fmla="*/ 127 w 227"/>
                <a:gd name="T3" fmla="*/ 82 h 191"/>
                <a:gd name="T4" fmla="*/ 121 w 227"/>
                <a:gd name="T5" fmla="*/ 45 h 191"/>
                <a:gd name="T6" fmla="*/ 127 w 227"/>
                <a:gd name="T7" fmla="*/ 33 h 191"/>
                <a:gd name="T8" fmla="*/ 113 w 227"/>
                <a:gd name="T9" fmla="*/ 19 h 191"/>
                <a:gd name="T10" fmla="*/ 99 w 227"/>
                <a:gd name="T11" fmla="*/ 33 h 191"/>
                <a:gd name="T12" fmla="*/ 106 w 227"/>
                <a:gd name="T13" fmla="*/ 45 h 191"/>
                <a:gd name="T14" fmla="*/ 100 w 227"/>
                <a:gd name="T15" fmla="*/ 82 h 191"/>
                <a:gd name="T16" fmla="*/ 52 w 227"/>
                <a:gd name="T17" fmla="*/ 0 h 191"/>
                <a:gd name="T18" fmla="*/ 1 w 227"/>
                <a:gd name="T19" fmla="*/ 54 h 191"/>
                <a:gd name="T20" fmla="*/ 0 w 227"/>
                <a:gd name="T21" fmla="*/ 54 h 191"/>
                <a:gd name="T22" fmla="*/ 0 w 227"/>
                <a:gd name="T23" fmla="*/ 174 h 191"/>
                <a:gd name="T24" fmla="*/ 0 w 227"/>
                <a:gd name="T25" fmla="*/ 174 h 191"/>
                <a:gd name="T26" fmla="*/ 114 w 227"/>
                <a:gd name="T27" fmla="*/ 191 h 191"/>
                <a:gd name="T28" fmla="*/ 227 w 227"/>
                <a:gd name="T29" fmla="*/ 174 h 191"/>
                <a:gd name="T30" fmla="*/ 227 w 227"/>
                <a:gd name="T31" fmla="*/ 174 h 191"/>
                <a:gd name="T32" fmla="*/ 227 w 227"/>
                <a:gd name="T33" fmla="*/ 54 h 191"/>
                <a:gd name="T34" fmla="*/ 226 w 227"/>
                <a:gd name="T35" fmla="*/ 54 h 191"/>
                <a:gd name="T36" fmla="*/ 175 w 227"/>
                <a:gd name="T37"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7" h="191">
                  <a:moveTo>
                    <a:pt x="175" y="0"/>
                  </a:moveTo>
                  <a:cubicBezTo>
                    <a:pt x="127" y="82"/>
                    <a:pt x="127" y="82"/>
                    <a:pt x="127" y="82"/>
                  </a:cubicBezTo>
                  <a:cubicBezTo>
                    <a:pt x="121" y="45"/>
                    <a:pt x="121" y="45"/>
                    <a:pt x="121" y="45"/>
                  </a:cubicBezTo>
                  <a:cubicBezTo>
                    <a:pt x="125" y="43"/>
                    <a:pt x="127" y="38"/>
                    <a:pt x="127" y="33"/>
                  </a:cubicBezTo>
                  <a:cubicBezTo>
                    <a:pt x="127" y="26"/>
                    <a:pt x="121" y="19"/>
                    <a:pt x="113" y="19"/>
                  </a:cubicBezTo>
                  <a:cubicBezTo>
                    <a:pt x="106" y="19"/>
                    <a:pt x="99" y="26"/>
                    <a:pt x="99" y="33"/>
                  </a:cubicBezTo>
                  <a:cubicBezTo>
                    <a:pt x="99" y="38"/>
                    <a:pt x="102" y="43"/>
                    <a:pt x="106" y="45"/>
                  </a:cubicBezTo>
                  <a:cubicBezTo>
                    <a:pt x="100" y="82"/>
                    <a:pt x="100" y="82"/>
                    <a:pt x="100" y="82"/>
                  </a:cubicBezTo>
                  <a:cubicBezTo>
                    <a:pt x="52" y="0"/>
                    <a:pt x="52" y="0"/>
                    <a:pt x="52" y="0"/>
                  </a:cubicBezTo>
                  <a:cubicBezTo>
                    <a:pt x="24" y="12"/>
                    <a:pt x="5" y="31"/>
                    <a:pt x="1" y="54"/>
                  </a:cubicBezTo>
                  <a:cubicBezTo>
                    <a:pt x="0" y="54"/>
                    <a:pt x="0" y="54"/>
                    <a:pt x="0" y="54"/>
                  </a:cubicBezTo>
                  <a:cubicBezTo>
                    <a:pt x="0" y="174"/>
                    <a:pt x="0" y="174"/>
                    <a:pt x="0" y="174"/>
                  </a:cubicBezTo>
                  <a:cubicBezTo>
                    <a:pt x="0" y="174"/>
                    <a:pt x="0" y="174"/>
                    <a:pt x="0" y="174"/>
                  </a:cubicBezTo>
                  <a:cubicBezTo>
                    <a:pt x="6" y="184"/>
                    <a:pt x="54" y="191"/>
                    <a:pt x="114" y="191"/>
                  </a:cubicBezTo>
                  <a:cubicBezTo>
                    <a:pt x="173" y="191"/>
                    <a:pt x="221" y="184"/>
                    <a:pt x="227" y="174"/>
                  </a:cubicBezTo>
                  <a:cubicBezTo>
                    <a:pt x="227" y="174"/>
                    <a:pt x="227" y="174"/>
                    <a:pt x="227" y="174"/>
                  </a:cubicBezTo>
                  <a:cubicBezTo>
                    <a:pt x="227" y="54"/>
                    <a:pt x="227" y="54"/>
                    <a:pt x="227" y="54"/>
                  </a:cubicBezTo>
                  <a:cubicBezTo>
                    <a:pt x="226" y="54"/>
                    <a:pt x="226" y="54"/>
                    <a:pt x="226" y="54"/>
                  </a:cubicBezTo>
                  <a:cubicBezTo>
                    <a:pt x="222" y="31"/>
                    <a:pt x="203" y="12"/>
                    <a:pt x="17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73" name="Freeform 247"/>
            <p:cNvSpPr>
              <a:spLocks/>
            </p:cNvSpPr>
            <p:nvPr/>
          </p:nvSpPr>
          <p:spPr bwMode="auto">
            <a:xfrm>
              <a:off x="4411547" y="2091169"/>
              <a:ext cx="96508" cy="107072"/>
            </a:xfrm>
            <a:custGeom>
              <a:avLst/>
              <a:gdLst>
                <a:gd name="T0" fmla="*/ 19 w 143"/>
                <a:gd name="T1" fmla="*/ 105 h 159"/>
                <a:gd name="T2" fmla="*/ 73 w 143"/>
                <a:gd name="T3" fmla="*/ 159 h 159"/>
                <a:gd name="T4" fmla="*/ 124 w 143"/>
                <a:gd name="T5" fmla="*/ 105 h 159"/>
                <a:gd name="T6" fmla="*/ 140 w 143"/>
                <a:gd name="T7" fmla="*/ 88 h 159"/>
                <a:gd name="T8" fmla="*/ 132 w 143"/>
                <a:gd name="T9" fmla="*/ 62 h 159"/>
                <a:gd name="T10" fmla="*/ 72 w 143"/>
                <a:gd name="T11" fmla="*/ 0 h 159"/>
                <a:gd name="T12" fmla="*/ 11 w 143"/>
                <a:gd name="T13" fmla="*/ 62 h 159"/>
                <a:gd name="T14" fmla="*/ 3 w 143"/>
                <a:gd name="T15" fmla="*/ 88 h 159"/>
                <a:gd name="T16" fmla="*/ 19 w 143"/>
                <a:gd name="T17" fmla="*/ 10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 h="159">
                  <a:moveTo>
                    <a:pt x="19" y="105"/>
                  </a:moveTo>
                  <a:cubicBezTo>
                    <a:pt x="30" y="133"/>
                    <a:pt x="51" y="159"/>
                    <a:pt x="73" y="159"/>
                  </a:cubicBezTo>
                  <a:cubicBezTo>
                    <a:pt x="96" y="159"/>
                    <a:pt x="115" y="133"/>
                    <a:pt x="124" y="105"/>
                  </a:cubicBezTo>
                  <a:cubicBezTo>
                    <a:pt x="131" y="105"/>
                    <a:pt x="138" y="98"/>
                    <a:pt x="140" y="88"/>
                  </a:cubicBezTo>
                  <a:cubicBezTo>
                    <a:pt x="143" y="76"/>
                    <a:pt x="140" y="65"/>
                    <a:pt x="132" y="62"/>
                  </a:cubicBezTo>
                  <a:cubicBezTo>
                    <a:pt x="130" y="27"/>
                    <a:pt x="104" y="0"/>
                    <a:pt x="72" y="0"/>
                  </a:cubicBezTo>
                  <a:cubicBezTo>
                    <a:pt x="39" y="0"/>
                    <a:pt x="13" y="27"/>
                    <a:pt x="11" y="62"/>
                  </a:cubicBezTo>
                  <a:cubicBezTo>
                    <a:pt x="3" y="65"/>
                    <a:pt x="0" y="76"/>
                    <a:pt x="3" y="88"/>
                  </a:cubicBezTo>
                  <a:cubicBezTo>
                    <a:pt x="5" y="98"/>
                    <a:pt x="12" y="105"/>
                    <a:pt x="19"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74" name="Freeform 248"/>
            <p:cNvSpPr>
              <a:spLocks/>
            </p:cNvSpPr>
            <p:nvPr/>
          </p:nvSpPr>
          <p:spPr bwMode="auto">
            <a:xfrm>
              <a:off x="4942626" y="2097736"/>
              <a:ext cx="96222" cy="106787"/>
            </a:xfrm>
            <a:custGeom>
              <a:avLst/>
              <a:gdLst>
                <a:gd name="T0" fmla="*/ 19 w 143"/>
                <a:gd name="T1" fmla="*/ 105 h 158"/>
                <a:gd name="T2" fmla="*/ 73 w 143"/>
                <a:gd name="T3" fmla="*/ 158 h 158"/>
                <a:gd name="T4" fmla="*/ 124 w 143"/>
                <a:gd name="T5" fmla="*/ 105 h 158"/>
                <a:gd name="T6" fmla="*/ 140 w 143"/>
                <a:gd name="T7" fmla="*/ 87 h 158"/>
                <a:gd name="T8" fmla="*/ 132 w 143"/>
                <a:gd name="T9" fmla="*/ 61 h 158"/>
                <a:gd name="T10" fmla="*/ 72 w 143"/>
                <a:gd name="T11" fmla="*/ 0 h 158"/>
                <a:gd name="T12" fmla="*/ 11 w 143"/>
                <a:gd name="T13" fmla="*/ 61 h 158"/>
                <a:gd name="T14" fmla="*/ 3 w 143"/>
                <a:gd name="T15" fmla="*/ 87 h 158"/>
                <a:gd name="T16" fmla="*/ 19 w 143"/>
                <a:gd name="T17" fmla="*/ 105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 h="158">
                  <a:moveTo>
                    <a:pt x="19" y="105"/>
                  </a:moveTo>
                  <a:cubicBezTo>
                    <a:pt x="30" y="133"/>
                    <a:pt x="51" y="158"/>
                    <a:pt x="73" y="158"/>
                  </a:cubicBezTo>
                  <a:cubicBezTo>
                    <a:pt x="96" y="158"/>
                    <a:pt x="115" y="133"/>
                    <a:pt x="124" y="105"/>
                  </a:cubicBezTo>
                  <a:cubicBezTo>
                    <a:pt x="131" y="104"/>
                    <a:pt x="138" y="97"/>
                    <a:pt x="140" y="87"/>
                  </a:cubicBezTo>
                  <a:cubicBezTo>
                    <a:pt x="143" y="76"/>
                    <a:pt x="140" y="64"/>
                    <a:pt x="132" y="61"/>
                  </a:cubicBezTo>
                  <a:cubicBezTo>
                    <a:pt x="130" y="27"/>
                    <a:pt x="104" y="0"/>
                    <a:pt x="72" y="0"/>
                  </a:cubicBezTo>
                  <a:cubicBezTo>
                    <a:pt x="39" y="0"/>
                    <a:pt x="13" y="27"/>
                    <a:pt x="11" y="61"/>
                  </a:cubicBezTo>
                  <a:cubicBezTo>
                    <a:pt x="3" y="64"/>
                    <a:pt x="0" y="76"/>
                    <a:pt x="3" y="87"/>
                  </a:cubicBezTo>
                  <a:cubicBezTo>
                    <a:pt x="5" y="98"/>
                    <a:pt x="12" y="105"/>
                    <a:pt x="19"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75" name="Freeform 249"/>
            <p:cNvSpPr>
              <a:spLocks/>
            </p:cNvSpPr>
            <p:nvPr/>
          </p:nvSpPr>
          <p:spPr bwMode="auto">
            <a:xfrm>
              <a:off x="4874385" y="2199669"/>
              <a:ext cx="193015" cy="129058"/>
            </a:xfrm>
            <a:custGeom>
              <a:avLst/>
              <a:gdLst>
                <a:gd name="T0" fmla="*/ 285 w 286"/>
                <a:gd name="T1" fmla="*/ 54 h 191"/>
                <a:gd name="T2" fmla="*/ 234 w 286"/>
                <a:gd name="T3" fmla="*/ 0 h 191"/>
                <a:gd name="T4" fmla="*/ 186 w 286"/>
                <a:gd name="T5" fmla="*/ 82 h 191"/>
                <a:gd name="T6" fmla="*/ 180 w 286"/>
                <a:gd name="T7" fmla="*/ 45 h 191"/>
                <a:gd name="T8" fmla="*/ 186 w 286"/>
                <a:gd name="T9" fmla="*/ 34 h 191"/>
                <a:gd name="T10" fmla="*/ 172 w 286"/>
                <a:gd name="T11" fmla="*/ 20 h 191"/>
                <a:gd name="T12" fmla="*/ 158 w 286"/>
                <a:gd name="T13" fmla="*/ 34 h 191"/>
                <a:gd name="T14" fmla="*/ 165 w 286"/>
                <a:gd name="T15" fmla="*/ 45 h 191"/>
                <a:gd name="T16" fmla="*/ 159 w 286"/>
                <a:gd name="T17" fmla="*/ 82 h 191"/>
                <a:gd name="T18" fmla="*/ 111 w 286"/>
                <a:gd name="T19" fmla="*/ 0 h 191"/>
                <a:gd name="T20" fmla="*/ 60 w 286"/>
                <a:gd name="T21" fmla="*/ 54 h 191"/>
                <a:gd name="T22" fmla="*/ 59 w 286"/>
                <a:gd name="T23" fmla="*/ 54 h 191"/>
                <a:gd name="T24" fmla="*/ 59 w 286"/>
                <a:gd name="T25" fmla="*/ 68 h 191"/>
                <a:gd name="T26" fmla="*/ 2 w 286"/>
                <a:gd name="T27" fmla="*/ 68 h 191"/>
                <a:gd name="T28" fmla="*/ 2 w 286"/>
                <a:gd name="T29" fmla="*/ 80 h 191"/>
                <a:gd name="T30" fmla="*/ 0 w 286"/>
                <a:gd name="T31" fmla="*/ 110 h 191"/>
                <a:gd name="T32" fmla="*/ 59 w 286"/>
                <a:gd name="T33" fmla="*/ 110 h 191"/>
                <a:gd name="T34" fmla="*/ 59 w 286"/>
                <a:gd name="T35" fmla="*/ 174 h 191"/>
                <a:gd name="T36" fmla="*/ 59 w 286"/>
                <a:gd name="T37" fmla="*/ 174 h 191"/>
                <a:gd name="T38" fmla="*/ 173 w 286"/>
                <a:gd name="T39" fmla="*/ 191 h 191"/>
                <a:gd name="T40" fmla="*/ 286 w 286"/>
                <a:gd name="T41" fmla="*/ 174 h 191"/>
                <a:gd name="T42" fmla="*/ 286 w 286"/>
                <a:gd name="T43" fmla="*/ 174 h 191"/>
                <a:gd name="T44" fmla="*/ 286 w 286"/>
                <a:gd name="T45" fmla="*/ 54 h 191"/>
                <a:gd name="T46" fmla="*/ 285 w 286"/>
                <a:gd name="T47" fmla="*/ 54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86" h="191">
                  <a:moveTo>
                    <a:pt x="285" y="54"/>
                  </a:moveTo>
                  <a:cubicBezTo>
                    <a:pt x="281" y="32"/>
                    <a:pt x="262" y="12"/>
                    <a:pt x="234" y="0"/>
                  </a:cubicBezTo>
                  <a:cubicBezTo>
                    <a:pt x="186" y="82"/>
                    <a:pt x="186" y="82"/>
                    <a:pt x="186" y="82"/>
                  </a:cubicBezTo>
                  <a:cubicBezTo>
                    <a:pt x="180" y="45"/>
                    <a:pt x="180" y="45"/>
                    <a:pt x="180" y="45"/>
                  </a:cubicBezTo>
                  <a:cubicBezTo>
                    <a:pt x="184" y="43"/>
                    <a:pt x="186" y="39"/>
                    <a:pt x="186" y="34"/>
                  </a:cubicBezTo>
                  <a:cubicBezTo>
                    <a:pt x="186" y="26"/>
                    <a:pt x="180" y="20"/>
                    <a:pt x="172" y="20"/>
                  </a:cubicBezTo>
                  <a:cubicBezTo>
                    <a:pt x="165" y="20"/>
                    <a:pt x="158" y="26"/>
                    <a:pt x="158" y="34"/>
                  </a:cubicBezTo>
                  <a:cubicBezTo>
                    <a:pt x="158" y="39"/>
                    <a:pt x="161" y="43"/>
                    <a:pt x="165" y="45"/>
                  </a:cubicBezTo>
                  <a:cubicBezTo>
                    <a:pt x="159" y="82"/>
                    <a:pt x="159" y="82"/>
                    <a:pt x="159" y="82"/>
                  </a:cubicBezTo>
                  <a:cubicBezTo>
                    <a:pt x="111" y="0"/>
                    <a:pt x="111" y="0"/>
                    <a:pt x="111" y="0"/>
                  </a:cubicBezTo>
                  <a:cubicBezTo>
                    <a:pt x="83" y="12"/>
                    <a:pt x="64" y="32"/>
                    <a:pt x="60" y="54"/>
                  </a:cubicBezTo>
                  <a:cubicBezTo>
                    <a:pt x="59" y="54"/>
                    <a:pt x="59" y="54"/>
                    <a:pt x="59" y="54"/>
                  </a:cubicBezTo>
                  <a:cubicBezTo>
                    <a:pt x="59" y="68"/>
                    <a:pt x="59" y="68"/>
                    <a:pt x="59" y="68"/>
                  </a:cubicBezTo>
                  <a:cubicBezTo>
                    <a:pt x="2" y="68"/>
                    <a:pt x="2" y="68"/>
                    <a:pt x="2" y="68"/>
                  </a:cubicBezTo>
                  <a:cubicBezTo>
                    <a:pt x="2" y="72"/>
                    <a:pt x="2" y="76"/>
                    <a:pt x="2" y="80"/>
                  </a:cubicBezTo>
                  <a:cubicBezTo>
                    <a:pt x="2" y="90"/>
                    <a:pt x="1" y="100"/>
                    <a:pt x="0" y="110"/>
                  </a:cubicBezTo>
                  <a:cubicBezTo>
                    <a:pt x="59" y="110"/>
                    <a:pt x="59" y="110"/>
                    <a:pt x="59" y="110"/>
                  </a:cubicBezTo>
                  <a:cubicBezTo>
                    <a:pt x="59" y="174"/>
                    <a:pt x="59" y="174"/>
                    <a:pt x="59" y="174"/>
                  </a:cubicBezTo>
                  <a:cubicBezTo>
                    <a:pt x="59" y="174"/>
                    <a:pt x="59" y="174"/>
                    <a:pt x="59" y="174"/>
                  </a:cubicBezTo>
                  <a:cubicBezTo>
                    <a:pt x="65" y="184"/>
                    <a:pt x="113" y="191"/>
                    <a:pt x="173" y="191"/>
                  </a:cubicBezTo>
                  <a:cubicBezTo>
                    <a:pt x="232" y="191"/>
                    <a:pt x="280" y="184"/>
                    <a:pt x="286" y="174"/>
                  </a:cubicBezTo>
                  <a:cubicBezTo>
                    <a:pt x="286" y="174"/>
                    <a:pt x="286" y="174"/>
                    <a:pt x="286" y="174"/>
                  </a:cubicBezTo>
                  <a:cubicBezTo>
                    <a:pt x="286" y="54"/>
                    <a:pt x="286" y="54"/>
                    <a:pt x="286" y="54"/>
                  </a:cubicBezTo>
                  <a:lnTo>
                    <a:pt x="285" y="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76" name="Freeform 250"/>
            <p:cNvSpPr>
              <a:spLocks noEditPoints="1"/>
            </p:cNvSpPr>
            <p:nvPr/>
          </p:nvSpPr>
          <p:spPr bwMode="auto">
            <a:xfrm>
              <a:off x="4593142" y="2114582"/>
              <a:ext cx="275818" cy="278102"/>
            </a:xfrm>
            <a:custGeom>
              <a:avLst/>
              <a:gdLst>
                <a:gd name="T0" fmla="*/ 205 w 409"/>
                <a:gd name="T1" fmla="*/ 0 h 412"/>
                <a:gd name="T2" fmla="*/ 0 w 409"/>
                <a:gd name="T3" fmla="*/ 206 h 412"/>
                <a:gd name="T4" fmla="*/ 205 w 409"/>
                <a:gd name="T5" fmla="*/ 412 h 412"/>
                <a:gd name="T6" fmla="*/ 409 w 409"/>
                <a:gd name="T7" fmla="*/ 206 h 412"/>
                <a:gd name="T8" fmla="*/ 205 w 409"/>
                <a:gd name="T9" fmla="*/ 0 h 412"/>
                <a:gd name="T10" fmla="*/ 205 w 409"/>
                <a:gd name="T11" fmla="*/ 363 h 412"/>
                <a:gd name="T12" fmla="*/ 49 w 409"/>
                <a:gd name="T13" fmla="*/ 206 h 412"/>
                <a:gd name="T14" fmla="*/ 205 w 409"/>
                <a:gd name="T15" fmla="*/ 49 h 412"/>
                <a:gd name="T16" fmla="*/ 360 w 409"/>
                <a:gd name="T17" fmla="*/ 206 h 412"/>
                <a:gd name="T18" fmla="*/ 205 w 409"/>
                <a:gd name="T19" fmla="*/ 363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9" h="412">
                  <a:moveTo>
                    <a:pt x="205" y="0"/>
                  </a:moveTo>
                  <a:cubicBezTo>
                    <a:pt x="92" y="0"/>
                    <a:pt x="0" y="92"/>
                    <a:pt x="0" y="206"/>
                  </a:cubicBezTo>
                  <a:cubicBezTo>
                    <a:pt x="0" y="320"/>
                    <a:pt x="92" y="412"/>
                    <a:pt x="205" y="412"/>
                  </a:cubicBezTo>
                  <a:cubicBezTo>
                    <a:pt x="318" y="412"/>
                    <a:pt x="409" y="320"/>
                    <a:pt x="409" y="206"/>
                  </a:cubicBezTo>
                  <a:cubicBezTo>
                    <a:pt x="409" y="92"/>
                    <a:pt x="318" y="0"/>
                    <a:pt x="205" y="0"/>
                  </a:cubicBezTo>
                  <a:close/>
                  <a:moveTo>
                    <a:pt x="205" y="363"/>
                  </a:moveTo>
                  <a:cubicBezTo>
                    <a:pt x="119" y="363"/>
                    <a:pt x="49" y="293"/>
                    <a:pt x="49" y="206"/>
                  </a:cubicBezTo>
                  <a:cubicBezTo>
                    <a:pt x="49" y="120"/>
                    <a:pt x="119" y="49"/>
                    <a:pt x="205" y="49"/>
                  </a:cubicBezTo>
                  <a:cubicBezTo>
                    <a:pt x="291" y="49"/>
                    <a:pt x="360" y="120"/>
                    <a:pt x="360" y="206"/>
                  </a:cubicBezTo>
                  <a:cubicBezTo>
                    <a:pt x="360" y="293"/>
                    <a:pt x="291" y="363"/>
                    <a:pt x="205" y="3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77" name="Freeform 251"/>
            <p:cNvSpPr>
              <a:spLocks/>
            </p:cNvSpPr>
            <p:nvPr/>
          </p:nvSpPr>
          <p:spPr bwMode="auto">
            <a:xfrm>
              <a:off x="4383281" y="2193673"/>
              <a:ext cx="205008" cy="128772"/>
            </a:xfrm>
            <a:custGeom>
              <a:avLst/>
              <a:gdLst>
                <a:gd name="T0" fmla="*/ 302 w 304"/>
                <a:gd name="T1" fmla="*/ 77 h 191"/>
                <a:gd name="T2" fmla="*/ 227 w 304"/>
                <a:gd name="T3" fmla="*/ 77 h 191"/>
                <a:gd name="T4" fmla="*/ 227 w 304"/>
                <a:gd name="T5" fmla="*/ 54 h 191"/>
                <a:gd name="T6" fmla="*/ 226 w 304"/>
                <a:gd name="T7" fmla="*/ 54 h 191"/>
                <a:gd name="T8" fmla="*/ 175 w 304"/>
                <a:gd name="T9" fmla="*/ 0 h 191"/>
                <a:gd name="T10" fmla="*/ 127 w 304"/>
                <a:gd name="T11" fmla="*/ 82 h 191"/>
                <a:gd name="T12" fmla="*/ 121 w 304"/>
                <a:gd name="T13" fmla="*/ 45 h 191"/>
                <a:gd name="T14" fmla="*/ 127 w 304"/>
                <a:gd name="T15" fmla="*/ 33 h 191"/>
                <a:gd name="T16" fmla="*/ 113 w 304"/>
                <a:gd name="T17" fmla="*/ 19 h 191"/>
                <a:gd name="T18" fmla="*/ 99 w 304"/>
                <a:gd name="T19" fmla="*/ 33 h 191"/>
                <a:gd name="T20" fmla="*/ 106 w 304"/>
                <a:gd name="T21" fmla="*/ 45 h 191"/>
                <a:gd name="T22" fmla="*/ 100 w 304"/>
                <a:gd name="T23" fmla="*/ 81 h 191"/>
                <a:gd name="T24" fmla="*/ 52 w 304"/>
                <a:gd name="T25" fmla="*/ 0 h 191"/>
                <a:gd name="T26" fmla="*/ 1 w 304"/>
                <a:gd name="T27" fmla="*/ 54 h 191"/>
                <a:gd name="T28" fmla="*/ 0 w 304"/>
                <a:gd name="T29" fmla="*/ 54 h 191"/>
                <a:gd name="T30" fmla="*/ 0 w 304"/>
                <a:gd name="T31" fmla="*/ 173 h 191"/>
                <a:gd name="T32" fmla="*/ 0 w 304"/>
                <a:gd name="T33" fmla="*/ 173 h 191"/>
                <a:gd name="T34" fmla="*/ 114 w 304"/>
                <a:gd name="T35" fmla="*/ 191 h 191"/>
                <a:gd name="T36" fmla="*/ 227 w 304"/>
                <a:gd name="T37" fmla="*/ 173 h 191"/>
                <a:gd name="T38" fmla="*/ 227 w 304"/>
                <a:gd name="T39" fmla="*/ 173 h 191"/>
                <a:gd name="T40" fmla="*/ 227 w 304"/>
                <a:gd name="T41" fmla="*/ 119 h 191"/>
                <a:gd name="T42" fmla="*/ 304 w 304"/>
                <a:gd name="T43" fmla="*/ 119 h 191"/>
                <a:gd name="T44" fmla="*/ 302 w 304"/>
                <a:gd name="T45" fmla="*/ 89 h 191"/>
                <a:gd name="T46" fmla="*/ 302 w 304"/>
                <a:gd name="T47" fmla="*/ 77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4" h="191">
                  <a:moveTo>
                    <a:pt x="302" y="77"/>
                  </a:moveTo>
                  <a:cubicBezTo>
                    <a:pt x="227" y="77"/>
                    <a:pt x="227" y="77"/>
                    <a:pt x="227" y="77"/>
                  </a:cubicBezTo>
                  <a:cubicBezTo>
                    <a:pt x="227" y="54"/>
                    <a:pt x="227" y="54"/>
                    <a:pt x="227" y="54"/>
                  </a:cubicBezTo>
                  <a:cubicBezTo>
                    <a:pt x="226" y="54"/>
                    <a:pt x="226" y="54"/>
                    <a:pt x="226" y="54"/>
                  </a:cubicBezTo>
                  <a:cubicBezTo>
                    <a:pt x="222" y="31"/>
                    <a:pt x="203" y="12"/>
                    <a:pt x="175" y="0"/>
                  </a:cubicBezTo>
                  <a:cubicBezTo>
                    <a:pt x="127" y="82"/>
                    <a:pt x="127" y="82"/>
                    <a:pt x="127" y="82"/>
                  </a:cubicBezTo>
                  <a:cubicBezTo>
                    <a:pt x="121" y="45"/>
                    <a:pt x="121" y="45"/>
                    <a:pt x="121" y="45"/>
                  </a:cubicBezTo>
                  <a:cubicBezTo>
                    <a:pt x="125" y="42"/>
                    <a:pt x="127" y="38"/>
                    <a:pt x="127" y="33"/>
                  </a:cubicBezTo>
                  <a:cubicBezTo>
                    <a:pt x="127" y="25"/>
                    <a:pt x="121" y="19"/>
                    <a:pt x="113" y="19"/>
                  </a:cubicBezTo>
                  <a:cubicBezTo>
                    <a:pt x="106" y="19"/>
                    <a:pt x="99" y="25"/>
                    <a:pt x="99" y="33"/>
                  </a:cubicBezTo>
                  <a:cubicBezTo>
                    <a:pt x="99" y="38"/>
                    <a:pt x="102" y="42"/>
                    <a:pt x="106" y="45"/>
                  </a:cubicBezTo>
                  <a:cubicBezTo>
                    <a:pt x="100" y="81"/>
                    <a:pt x="100" y="81"/>
                    <a:pt x="100" y="81"/>
                  </a:cubicBezTo>
                  <a:cubicBezTo>
                    <a:pt x="52" y="0"/>
                    <a:pt x="52" y="0"/>
                    <a:pt x="52" y="0"/>
                  </a:cubicBezTo>
                  <a:cubicBezTo>
                    <a:pt x="24" y="12"/>
                    <a:pt x="5" y="31"/>
                    <a:pt x="1" y="54"/>
                  </a:cubicBezTo>
                  <a:cubicBezTo>
                    <a:pt x="0" y="54"/>
                    <a:pt x="0" y="54"/>
                    <a:pt x="0" y="54"/>
                  </a:cubicBezTo>
                  <a:cubicBezTo>
                    <a:pt x="0" y="173"/>
                    <a:pt x="0" y="173"/>
                    <a:pt x="0" y="173"/>
                  </a:cubicBezTo>
                  <a:cubicBezTo>
                    <a:pt x="0" y="173"/>
                    <a:pt x="0" y="173"/>
                    <a:pt x="0" y="173"/>
                  </a:cubicBezTo>
                  <a:cubicBezTo>
                    <a:pt x="6" y="183"/>
                    <a:pt x="54" y="191"/>
                    <a:pt x="114" y="191"/>
                  </a:cubicBezTo>
                  <a:cubicBezTo>
                    <a:pt x="173" y="191"/>
                    <a:pt x="221" y="183"/>
                    <a:pt x="227" y="173"/>
                  </a:cubicBezTo>
                  <a:cubicBezTo>
                    <a:pt x="227" y="173"/>
                    <a:pt x="227" y="173"/>
                    <a:pt x="227" y="173"/>
                  </a:cubicBezTo>
                  <a:cubicBezTo>
                    <a:pt x="227" y="119"/>
                    <a:pt x="227" y="119"/>
                    <a:pt x="227" y="119"/>
                  </a:cubicBezTo>
                  <a:cubicBezTo>
                    <a:pt x="304" y="119"/>
                    <a:pt x="304" y="119"/>
                    <a:pt x="304" y="119"/>
                  </a:cubicBezTo>
                  <a:cubicBezTo>
                    <a:pt x="302" y="109"/>
                    <a:pt x="302" y="99"/>
                    <a:pt x="302" y="89"/>
                  </a:cubicBezTo>
                  <a:cubicBezTo>
                    <a:pt x="302" y="85"/>
                    <a:pt x="302" y="81"/>
                    <a:pt x="302"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78" name="Freeform 252"/>
            <p:cNvSpPr>
              <a:spLocks/>
            </p:cNvSpPr>
            <p:nvPr/>
          </p:nvSpPr>
          <p:spPr bwMode="auto">
            <a:xfrm>
              <a:off x="4681941" y="2398681"/>
              <a:ext cx="96508" cy="120778"/>
            </a:xfrm>
            <a:custGeom>
              <a:avLst/>
              <a:gdLst>
                <a:gd name="T0" fmla="*/ 73 w 143"/>
                <a:gd name="T1" fmla="*/ 1 h 179"/>
                <a:gd name="T2" fmla="*/ 52 w 143"/>
                <a:gd name="T3" fmla="*/ 0 h 179"/>
                <a:gd name="T4" fmla="*/ 52 w 143"/>
                <a:gd name="T5" fmla="*/ 24 h 179"/>
                <a:gd name="T6" fmla="*/ 11 w 143"/>
                <a:gd name="T7" fmla="*/ 82 h 179"/>
                <a:gd name="T8" fmla="*/ 3 w 143"/>
                <a:gd name="T9" fmla="*/ 108 h 179"/>
                <a:gd name="T10" fmla="*/ 19 w 143"/>
                <a:gd name="T11" fmla="*/ 126 h 179"/>
                <a:gd name="T12" fmla="*/ 73 w 143"/>
                <a:gd name="T13" fmla="*/ 179 h 179"/>
                <a:gd name="T14" fmla="*/ 125 w 143"/>
                <a:gd name="T15" fmla="*/ 126 h 179"/>
                <a:gd name="T16" fmla="*/ 140 w 143"/>
                <a:gd name="T17" fmla="*/ 108 h 179"/>
                <a:gd name="T18" fmla="*/ 132 w 143"/>
                <a:gd name="T19" fmla="*/ 82 h 179"/>
                <a:gd name="T20" fmla="*/ 95 w 143"/>
                <a:gd name="T21" fmla="*/ 26 h 179"/>
                <a:gd name="T22" fmla="*/ 95 w 143"/>
                <a:gd name="T23" fmla="*/ 0 h 179"/>
                <a:gd name="T24" fmla="*/ 73 w 143"/>
                <a:gd name="T25" fmla="*/ 1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3" h="179">
                  <a:moveTo>
                    <a:pt x="73" y="1"/>
                  </a:moveTo>
                  <a:cubicBezTo>
                    <a:pt x="66" y="1"/>
                    <a:pt x="59" y="1"/>
                    <a:pt x="52" y="0"/>
                  </a:cubicBezTo>
                  <a:cubicBezTo>
                    <a:pt x="52" y="24"/>
                    <a:pt x="52" y="24"/>
                    <a:pt x="52" y="24"/>
                  </a:cubicBezTo>
                  <a:cubicBezTo>
                    <a:pt x="30" y="33"/>
                    <a:pt x="13" y="55"/>
                    <a:pt x="11" y="82"/>
                  </a:cubicBezTo>
                  <a:cubicBezTo>
                    <a:pt x="3" y="85"/>
                    <a:pt x="0" y="97"/>
                    <a:pt x="3" y="108"/>
                  </a:cubicBezTo>
                  <a:cubicBezTo>
                    <a:pt x="5" y="119"/>
                    <a:pt x="12" y="126"/>
                    <a:pt x="19" y="126"/>
                  </a:cubicBezTo>
                  <a:cubicBezTo>
                    <a:pt x="30" y="153"/>
                    <a:pt x="51" y="179"/>
                    <a:pt x="73" y="179"/>
                  </a:cubicBezTo>
                  <a:cubicBezTo>
                    <a:pt x="96" y="179"/>
                    <a:pt x="115" y="153"/>
                    <a:pt x="125" y="126"/>
                  </a:cubicBezTo>
                  <a:cubicBezTo>
                    <a:pt x="131" y="125"/>
                    <a:pt x="138" y="118"/>
                    <a:pt x="140" y="108"/>
                  </a:cubicBezTo>
                  <a:cubicBezTo>
                    <a:pt x="143" y="97"/>
                    <a:pt x="140" y="85"/>
                    <a:pt x="132" y="82"/>
                  </a:cubicBezTo>
                  <a:cubicBezTo>
                    <a:pt x="130" y="57"/>
                    <a:pt x="116" y="35"/>
                    <a:pt x="95" y="26"/>
                  </a:cubicBezTo>
                  <a:cubicBezTo>
                    <a:pt x="95" y="0"/>
                    <a:pt x="95" y="0"/>
                    <a:pt x="95" y="0"/>
                  </a:cubicBezTo>
                  <a:cubicBezTo>
                    <a:pt x="88" y="1"/>
                    <a:pt x="80" y="1"/>
                    <a:pt x="7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79" name="Freeform 253"/>
            <p:cNvSpPr>
              <a:spLocks/>
            </p:cNvSpPr>
            <p:nvPr/>
          </p:nvSpPr>
          <p:spPr bwMode="auto">
            <a:xfrm>
              <a:off x="4690792" y="2178255"/>
              <a:ext cx="83088" cy="151614"/>
            </a:xfrm>
            <a:custGeom>
              <a:avLst/>
              <a:gdLst>
                <a:gd name="T0" fmla="*/ 78 w 123"/>
                <a:gd name="T1" fmla="*/ 94 h 225"/>
                <a:gd name="T2" fmla="*/ 44 w 123"/>
                <a:gd name="T3" fmla="*/ 71 h 225"/>
                <a:gd name="T4" fmla="*/ 68 w 123"/>
                <a:gd name="T5" fmla="*/ 55 h 225"/>
                <a:gd name="T6" fmla="*/ 108 w 123"/>
                <a:gd name="T7" fmla="*/ 65 h 225"/>
                <a:gd name="T8" fmla="*/ 116 w 123"/>
                <a:gd name="T9" fmla="*/ 33 h 225"/>
                <a:gd name="T10" fmla="*/ 76 w 123"/>
                <a:gd name="T11" fmla="*/ 24 h 225"/>
                <a:gd name="T12" fmla="*/ 76 w 123"/>
                <a:gd name="T13" fmla="*/ 0 h 225"/>
                <a:gd name="T14" fmla="*/ 49 w 123"/>
                <a:gd name="T15" fmla="*/ 0 h 225"/>
                <a:gd name="T16" fmla="*/ 49 w 123"/>
                <a:gd name="T17" fmla="*/ 26 h 225"/>
                <a:gd name="T18" fmla="*/ 2 w 123"/>
                <a:gd name="T19" fmla="*/ 75 h 225"/>
                <a:gd name="T20" fmla="*/ 52 w 123"/>
                <a:gd name="T21" fmla="*/ 126 h 225"/>
                <a:gd name="T22" fmla="*/ 81 w 123"/>
                <a:gd name="T23" fmla="*/ 150 h 225"/>
                <a:gd name="T24" fmla="*/ 54 w 123"/>
                <a:gd name="T25" fmla="*/ 167 h 225"/>
                <a:gd name="T26" fmla="*/ 9 w 123"/>
                <a:gd name="T27" fmla="*/ 155 h 225"/>
                <a:gd name="T28" fmla="*/ 0 w 123"/>
                <a:gd name="T29" fmla="*/ 187 h 225"/>
                <a:gd name="T30" fmla="*/ 47 w 123"/>
                <a:gd name="T31" fmla="*/ 199 h 225"/>
                <a:gd name="T32" fmla="*/ 47 w 123"/>
                <a:gd name="T33" fmla="*/ 225 h 225"/>
                <a:gd name="T34" fmla="*/ 74 w 123"/>
                <a:gd name="T35" fmla="*/ 225 h 225"/>
                <a:gd name="T36" fmla="*/ 74 w 123"/>
                <a:gd name="T37" fmla="*/ 196 h 225"/>
                <a:gd name="T38" fmla="*/ 123 w 123"/>
                <a:gd name="T39" fmla="*/ 146 h 225"/>
                <a:gd name="T40" fmla="*/ 78 w 123"/>
                <a:gd name="T41" fmla="*/ 94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3" h="225">
                  <a:moveTo>
                    <a:pt x="78" y="94"/>
                  </a:moveTo>
                  <a:cubicBezTo>
                    <a:pt x="54" y="85"/>
                    <a:pt x="44" y="79"/>
                    <a:pt x="44" y="71"/>
                  </a:cubicBezTo>
                  <a:cubicBezTo>
                    <a:pt x="44" y="63"/>
                    <a:pt x="50" y="55"/>
                    <a:pt x="68" y="55"/>
                  </a:cubicBezTo>
                  <a:cubicBezTo>
                    <a:pt x="88" y="55"/>
                    <a:pt x="101" y="61"/>
                    <a:pt x="108" y="65"/>
                  </a:cubicBezTo>
                  <a:cubicBezTo>
                    <a:pt x="116" y="33"/>
                    <a:pt x="116" y="33"/>
                    <a:pt x="116" y="33"/>
                  </a:cubicBezTo>
                  <a:cubicBezTo>
                    <a:pt x="106" y="29"/>
                    <a:pt x="94" y="25"/>
                    <a:pt x="76" y="24"/>
                  </a:cubicBezTo>
                  <a:cubicBezTo>
                    <a:pt x="76" y="0"/>
                    <a:pt x="76" y="0"/>
                    <a:pt x="76" y="0"/>
                  </a:cubicBezTo>
                  <a:cubicBezTo>
                    <a:pt x="49" y="0"/>
                    <a:pt x="49" y="0"/>
                    <a:pt x="49" y="0"/>
                  </a:cubicBezTo>
                  <a:cubicBezTo>
                    <a:pt x="49" y="26"/>
                    <a:pt x="49" y="26"/>
                    <a:pt x="49" y="26"/>
                  </a:cubicBezTo>
                  <a:cubicBezTo>
                    <a:pt x="19" y="32"/>
                    <a:pt x="2" y="51"/>
                    <a:pt x="2" y="75"/>
                  </a:cubicBezTo>
                  <a:cubicBezTo>
                    <a:pt x="2" y="102"/>
                    <a:pt x="22" y="116"/>
                    <a:pt x="52" y="126"/>
                  </a:cubicBezTo>
                  <a:cubicBezTo>
                    <a:pt x="72" y="133"/>
                    <a:pt x="81" y="139"/>
                    <a:pt x="81" y="150"/>
                  </a:cubicBezTo>
                  <a:cubicBezTo>
                    <a:pt x="81" y="160"/>
                    <a:pt x="70" y="167"/>
                    <a:pt x="54" y="167"/>
                  </a:cubicBezTo>
                  <a:cubicBezTo>
                    <a:pt x="36" y="167"/>
                    <a:pt x="20" y="161"/>
                    <a:pt x="9" y="155"/>
                  </a:cubicBezTo>
                  <a:cubicBezTo>
                    <a:pt x="0" y="187"/>
                    <a:pt x="0" y="187"/>
                    <a:pt x="0" y="187"/>
                  </a:cubicBezTo>
                  <a:cubicBezTo>
                    <a:pt x="11" y="193"/>
                    <a:pt x="29" y="198"/>
                    <a:pt x="47" y="199"/>
                  </a:cubicBezTo>
                  <a:cubicBezTo>
                    <a:pt x="47" y="225"/>
                    <a:pt x="47" y="225"/>
                    <a:pt x="47" y="225"/>
                  </a:cubicBezTo>
                  <a:cubicBezTo>
                    <a:pt x="74" y="225"/>
                    <a:pt x="74" y="225"/>
                    <a:pt x="74" y="225"/>
                  </a:cubicBezTo>
                  <a:cubicBezTo>
                    <a:pt x="74" y="196"/>
                    <a:pt x="74" y="196"/>
                    <a:pt x="74" y="196"/>
                  </a:cubicBezTo>
                  <a:cubicBezTo>
                    <a:pt x="106" y="191"/>
                    <a:pt x="123" y="170"/>
                    <a:pt x="123" y="146"/>
                  </a:cubicBezTo>
                  <a:cubicBezTo>
                    <a:pt x="123" y="121"/>
                    <a:pt x="110" y="106"/>
                    <a:pt x="78"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grpSp>
      <p:grpSp>
        <p:nvGrpSpPr>
          <p:cNvPr id="80" name="组合 79"/>
          <p:cNvGrpSpPr/>
          <p:nvPr/>
        </p:nvGrpSpPr>
        <p:grpSpPr>
          <a:xfrm>
            <a:off x="3653321" y="3705501"/>
            <a:ext cx="246432" cy="369084"/>
            <a:chOff x="3212624" y="1881308"/>
            <a:chExt cx="436569" cy="653854"/>
          </a:xfrm>
          <a:solidFill>
            <a:schemeClr val="bg1"/>
          </a:solidFill>
        </p:grpSpPr>
        <p:sp>
          <p:nvSpPr>
            <p:cNvPr id="81" name="Freeform 256"/>
            <p:cNvSpPr>
              <a:spLocks noEditPoints="1"/>
            </p:cNvSpPr>
            <p:nvPr/>
          </p:nvSpPr>
          <p:spPr bwMode="auto">
            <a:xfrm>
              <a:off x="3339398" y="1881308"/>
              <a:ext cx="228706" cy="230705"/>
            </a:xfrm>
            <a:custGeom>
              <a:avLst/>
              <a:gdLst>
                <a:gd name="T0" fmla="*/ 170 w 339"/>
                <a:gd name="T1" fmla="*/ 342 h 342"/>
                <a:gd name="T2" fmla="*/ 339 w 339"/>
                <a:gd name="T3" fmla="*/ 171 h 342"/>
                <a:gd name="T4" fmla="*/ 170 w 339"/>
                <a:gd name="T5" fmla="*/ 0 h 342"/>
                <a:gd name="T6" fmla="*/ 0 w 339"/>
                <a:gd name="T7" fmla="*/ 171 h 342"/>
                <a:gd name="T8" fmla="*/ 170 w 339"/>
                <a:gd name="T9" fmla="*/ 342 h 342"/>
                <a:gd name="T10" fmla="*/ 170 w 339"/>
                <a:gd name="T11" fmla="*/ 41 h 342"/>
                <a:gd name="T12" fmla="*/ 298 w 339"/>
                <a:gd name="T13" fmla="*/ 171 h 342"/>
                <a:gd name="T14" fmla="*/ 170 w 339"/>
                <a:gd name="T15" fmla="*/ 301 h 342"/>
                <a:gd name="T16" fmla="*/ 41 w 339"/>
                <a:gd name="T17" fmla="*/ 171 h 342"/>
                <a:gd name="T18" fmla="*/ 170 w 339"/>
                <a:gd name="T19" fmla="*/ 41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9" h="342">
                  <a:moveTo>
                    <a:pt x="170" y="342"/>
                  </a:moveTo>
                  <a:cubicBezTo>
                    <a:pt x="263" y="342"/>
                    <a:pt x="339" y="265"/>
                    <a:pt x="339" y="171"/>
                  </a:cubicBezTo>
                  <a:cubicBezTo>
                    <a:pt x="339" y="77"/>
                    <a:pt x="263" y="0"/>
                    <a:pt x="170" y="0"/>
                  </a:cubicBezTo>
                  <a:cubicBezTo>
                    <a:pt x="76" y="0"/>
                    <a:pt x="0" y="77"/>
                    <a:pt x="0" y="171"/>
                  </a:cubicBezTo>
                  <a:cubicBezTo>
                    <a:pt x="0" y="265"/>
                    <a:pt x="76" y="342"/>
                    <a:pt x="170" y="342"/>
                  </a:cubicBezTo>
                  <a:close/>
                  <a:moveTo>
                    <a:pt x="170" y="41"/>
                  </a:moveTo>
                  <a:cubicBezTo>
                    <a:pt x="241" y="41"/>
                    <a:pt x="298" y="99"/>
                    <a:pt x="298" y="171"/>
                  </a:cubicBezTo>
                  <a:cubicBezTo>
                    <a:pt x="298" y="243"/>
                    <a:pt x="241" y="301"/>
                    <a:pt x="170" y="301"/>
                  </a:cubicBezTo>
                  <a:cubicBezTo>
                    <a:pt x="99" y="301"/>
                    <a:pt x="41" y="243"/>
                    <a:pt x="41" y="171"/>
                  </a:cubicBezTo>
                  <a:cubicBezTo>
                    <a:pt x="41" y="99"/>
                    <a:pt x="99" y="41"/>
                    <a:pt x="170"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82" name="Freeform 257"/>
            <p:cNvSpPr>
              <a:spLocks/>
            </p:cNvSpPr>
            <p:nvPr/>
          </p:nvSpPr>
          <p:spPr bwMode="auto">
            <a:xfrm>
              <a:off x="3417632" y="1933845"/>
              <a:ext cx="68812" cy="125631"/>
            </a:xfrm>
            <a:custGeom>
              <a:avLst/>
              <a:gdLst>
                <a:gd name="T0" fmla="*/ 45 w 102"/>
                <a:gd name="T1" fmla="*/ 138 h 186"/>
                <a:gd name="T2" fmla="*/ 7 w 102"/>
                <a:gd name="T3" fmla="*/ 128 h 186"/>
                <a:gd name="T4" fmla="*/ 0 w 102"/>
                <a:gd name="T5" fmla="*/ 155 h 186"/>
                <a:gd name="T6" fmla="*/ 39 w 102"/>
                <a:gd name="T7" fmla="*/ 165 h 186"/>
                <a:gd name="T8" fmla="*/ 39 w 102"/>
                <a:gd name="T9" fmla="*/ 186 h 186"/>
                <a:gd name="T10" fmla="*/ 62 w 102"/>
                <a:gd name="T11" fmla="*/ 186 h 186"/>
                <a:gd name="T12" fmla="*/ 62 w 102"/>
                <a:gd name="T13" fmla="*/ 163 h 186"/>
                <a:gd name="T14" fmla="*/ 102 w 102"/>
                <a:gd name="T15" fmla="*/ 121 h 186"/>
                <a:gd name="T16" fmla="*/ 64 w 102"/>
                <a:gd name="T17" fmla="*/ 78 h 186"/>
                <a:gd name="T18" fmla="*/ 37 w 102"/>
                <a:gd name="T19" fmla="*/ 59 h 186"/>
                <a:gd name="T20" fmla="*/ 56 w 102"/>
                <a:gd name="T21" fmla="*/ 46 h 186"/>
                <a:gd name="T22" fmla="*/ 89 w 102"/>
                <a:gd name="T23" fmla="*/ 54 h 186"/>
                <a:gd name="T24" fmla="*/ 96 w 102"/>
                <a:gd name="T25" fmla="*/ 28 h 186"/>
                <a:gd name="T26" fmla="*/ 63 w 102"/>
                <a:gd name="T27" fmla="*/ 20 h 186"/>
                <a:gd name="T28" fmla="*/ 63 w 102"/>
                <a:gd name="T29" fmla="*/ 0 h 186"/>
                <a:gd name="T30" fmla="*/ 40 w 102"/>
                <a:gd name="T31" fmla="*/ 0 h 186"/>
                <a:gd name="T32" fmla="*/ 40 w 102"/>
                <a:gd name="T33" fmla="*/ 22 h 186"/>
                <a:gd name="T34" fmla="*/ 2 w 102"/>
                <a:gd name="T35" fmla="*/ 62 h 186"/>
                <a:gd name="T36" fmla="*/ 43 w 102"/>
                <a:gd name="T37" fmla="*/ 104 h 186"/>
                <a:gd name="T38" fmla="*/ 67 w 102"/>
                <a:gd name="T39" fmla="*/ 124 h 186"/>
                <a:gd name="T40" fmla="*/ 45 w 102"/>
                <a:gd name="T41" fmla="*/ 138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2" h="186">
                  <a:moveTo>
                    <a:pt x="45" y="138"/>
                  </a:moveTo>
                  <a:cubicBezTo>
                    <a:pt x="30" y="138"/>
                    <a:pt x="17" y="133"/>
                    <a:pt x="7" y="128"/>
                  </a:cubicBezTo>
                  <a:cubicBezTo>
                    <a:pt x="0" y="155"/>
                    <a:pt x="0" y="155"/>
                    <a:pt x="0" y="155"/>
                  </a:cubicBezTo>
                  <a:cubicBezTo>
                    <a:pt x="9" y="160"/>
                    <a:pt x="24" y="164"/>
                    <a:pt x="39" y="165"/>
                  </a:cubicBezTo>
                  <a:cubicBezTo>
                    <a:pt x="39" y="186"/>
                    <a:pt x="39" y="186"/>
                    <a:pt x="39" y="186"/>
                  </a:cubicBezTo>
                  <a:cubicBezTo>
                    <a:pt x="62" y="186"/>
                    <a:pt x="62" y="186"/>
                    <a:pt x="62" y="186"/>
                  </a:cubicBezTo>
                  <a:cubicBezTo>
                    <a:pt x="62" y="163"/>
                    <a:pt x="62" y="163"/>
                    <a:pt x="62" y="163"/>
                  </a:cubicBezTo>
                  <a:cubicBezTo>
                    <a:pt x="88" y="158"/>
                    <a:pt x="102" y="141"/>
                    <a:pt x="102" y="121"/>
                  </a:cubicBezTo>
                  <a:cubicBezTo>
                    <a:pt x="102" y="100"/>
                    <a:pt x="91" y="88"/>
                    <a:pt x="64" y="78"/>
                  </a:cubicBezTo>
                  <a:cubicBezTo>
                    <a:pt x="45" y="71"/>
                    <a:pt x="37" y="66"/>
                    <a:pt x="37" y="59"/>
                  </a:cubicBezTo>
                  <a:cubicBezTo>
                    <a:pt x="37" y="52"/>
                    <a:pt x="41" y="46"/>
                    <a:pt x="56" y="46"/>
                  </a:cubicBezTo>
                  <a:cubicBezTo>
                    <a:pt x="73" y="46"/>
                    <a:pt x="83" y="51"/>
                    <a:pt x="89" y="54"/>
                  </a:cubicBezTo>
                  <a:cubicBezTo>
                    <a:pt x="96" y="28"/>
                    <a:pt x="96" y="28"/>
                    <a:pt x="96" y="28"/>
                  </a:cubicBezTo>
                  <a:cubicBezTo>
                    <a:pt x="88" y="24"/>
                    <a:pt x="78" y="21"/>
                    <a:pt x="63" y="20"/>
                  </a:cubicBezTo>
                  <a:cubicBezTo>
                    <a:pt x="63" y="0"/>
                    <a:pt x="63" y="0"/>
                    <a:pt x="63" y="0"/>
                  </a:cubicBezTo>
                  <a:cubicBezTo>
                    <a:pt x="40" y="0"/>
                    <a:pt x="40" y="0"/>
                    <a:pt x="40" y="0"/>
                  </a:cubicBezTo>
                  <a:cubicBezTo>
                    <a:pt x="40" y="22"/>
                    <a:pt x="40" y="22"/>
                    <a:pt x="40" y="22"/>
                  </a:cubicBezTo>
                  <a:cubicBezTo>
                    <a:pt x="16" y="26"/>
                    <a:pt x="2" y="42"/>
                    <a:pt x="2" y="62"/>
                  </a:cubicBezTo>
                  <a:cubicBezTo>
                    <a:pt x="2" y="85"/>
                    <a:pt x="18" y="96"/>
                    <a:pt x="43" y="104"/>
                  </a:cubicBezTo>
                  <a:cubicBezTo>
                    <a:pt x="60" y="110"/>
                    <a:pt x="67" y="115"/>
                    <a:pt x="67" y="124"/>
                  </a:cubicBezTo>
                  <a:cubicBezTo>
                    <a:pt x="67" y="133"/>
                    <a:pt x="58" y="138"/>
                    <a:pt x="45" y="1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83" name="Freeform 258"/>
            <p:cNvSpPr>
              <a:spLocks noEditPoints="1"/>
            </p:cNvSpPr>
            <p:nvPr/>
          </p:nvSpPr>
          <p:spPr bwMode="auto">
            <a:xfrm>
              <a:off x="3242890" y="2068898"/>
              <a:ext cx="139051" cy="140193"/>
            </a:xfrm>
            <a:custGeom>
              <a:avLst/>
              <a:gdLst>
                <a:gd name="T0" fmla="*/ 103 w 206"/>
                <a:gd name="T1" fmla="*/ 208 h 208"/>
                <a:gd name="T2" fmla="*/ 206 w 206"/>
                <a:gd name="T3" fmla="*/ 104 h 208"/>
                <a:gd name="T4" fmla="*/ 103 w 206"/>
                <a:gd name="T5" fmla="*/ 0 h 208"/>
                <a:gd name="T6" fmla="*/ 0 w 206"/>
                <a:gd name="T7" fmla="*/ 104 h 208"/>
                <a:gd name="T8" fmla="*/ 103 w 206"/>
                <a:gd name="T9" fmla="*/ 208 h 208"/>
                <a:gd name="T10" fmla="*/ 103 w 206"/>
                <a:gd name="T11" fmla="*/ 25 h 208"/>
                <a:gd name="T12" fmla="*/ 181 w 206"/>
                <a:gd name="T13" fmla="*/ 104 h 208"/>
                <a:gd name="T14" fmla="*/ 103 w 206"/>
                <a:gd name="T15" fmla="*/ 183 h 208"/>
                <a:gd name="T16" fmla="*/ 24 w 206"/>
                <a:gd name="T17" fmla="*/ 104 h 208"/>
                <a:gd name="T18" fmla="*/ 103 w 206"/>
                <a:gd name="T19" fmla="*/ 25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6" h="208">
                  <a:moveTo>
                    <a:pt x="103" y="208"/>
                  </a:moveTo>
                  <a:cubicBezTo>
                    <a:pt x="160" y="208"/>
                    <a:pt x="206" y="161"/>
                    <a:pt x="206" y="104"/>
                  </a:cubicBezTo>
                  <a:cubicBezTo>
                    <a:pt x="206" y="46"/>
                    <a:pt x="160" y="0"/>
                    <a:pt x="103" y="0"/>
                  </a:cubicBezTo>
                  <a:cubicBezTo>
                    <a:pt x="46" y="0"/>
                    <a:pt x="0" y="46"/>
                    <a:pt x="0" y="104"/>
                  </a:cubicBezTo>
                  <a:cubicBezTo>
                    <a:pt x="0" y="161"/>
                    <a:pt x="46" y="208"/>
                    <a:pt x="103" y="208"/>
                  </a:cubicBezTo>
                  <a:close/>
                  <a:moveTo>
                    <a:pt x="103" y="25"/>
                  </a:moveTo>
                  <a:cubicBezTo>
                    <a:pt x="146" y="25"/>
                    <a:pt x="181" y="60"/>
                    <a:pt x="181" y="104"/>
                  </a:cubicBezTo>
                  <a:cubicBezTo>
                    <a:pt x="181" y="147"/>
                    <a:pt x="146" y="183"/>
                    <a:pt x="103" y="183"/>
                  </a:cubicBezTo>
                  <a:cubicBezTo>
                    <a:pt x="60" y="183"/>
                    <a:pt x="24" y="147"/>
                    <a:pt x="24" y="104"/>
                  </a:cubicBezTo>
                  <a:cubicBezTo>
                    <a:pt x="24" y="60"/>
                    <a:pt x="60" y="25"/>
                    <a:pt x="103"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84" name="Freeform 259"/>
            <p:cNvSpPr>
              <a:spLocks/>
            </p:cNvSpPr>
            <p:nvPr/>
          </p:nvSpPr>
          <p:spPr bwMode="auto">
            <a:xfrm>
              <a:off x="3290288" y="2100592"/>
              <a:ext cx="41687" cy="76807"/>
            </a:xfrm>
            <a:custGeom>
              <a:avLst/>
              <a:gdLst>
                <a:gd name="T0" fmla="*/ 28 w 62"/>
                <a:gd name="T1" fmla="*/ 84 h 114"/>
                <a:gd name="T2" fmla="*/ 4 w 62"/>
                <a:gd name="T3" fmla="*/ 78 h 114"/>
                <a:gd name="T4" fmla="*/ 0 w 62"/>
                <a:gd name="T5" fmla="*/ 94 h 114"/>
                <a:gd name="T6" fmla="*/ 24 w 62"/>
                <a:gd name="T7" fmla="*/ 100 h 114"/>
                <a:gd name="T8" fmla="*/ 24 w 62"/>
                <a:gd name="T9" fmla="*/ 114 h 114"/>
                <a:gd name="T10" fmla="*/ 38 w 62"/>
                <a:gd name="T11" fmla="*/ 114 h 114"/>
                <a:gd name="T12" fmla="*/ 38 w 62"/>
                <a:gd name="T13" fmla="*/ 99 h 114"/>
                <a:gd name="T14" fmla="*/ 62 w 62"/>
                <a:gd name="T15" fmla="*/ 74 h 114"/>
                <a:gd name="T16" fmla="*/ 39 w 62"/>
                <a:gd name="T17" fmla="*/ 48 h 114"/>
                <a:gd name="T18" fmla="*/ 22 w 62"/>
                <a:gd name="T19" fmla="*/ 36 h 114"/>
                <a:gd name="T20" fmla="*/ 34 w 62"/>
                <a:gd name="T21" fmla="*/ 28 h 114"/>
                <a:gd name="T22" fmla="*/ 54 w 62"/>
                <a:gd name="T23" fmla="*/ 33 h 114"/>
                <a:gd name="T24" fmla="*/ 59 w 62"/>
                <a:gd name="T25" fmla="*/ 17 h 114"/>
                <a:gd name="T26" fmla="*/ 38 w 62"/>
                <a:gd name="T27" fmla="*/ 12 h 114"/>
                <a:gd name="T28" fmla="*/ 38 w 62"/>
                <a:gd name="T29" fmla="*/ 0 h 114"/>
                <a:gd name="T30" fmla="*/ 25 w 62"/>
                <a:gd name="T31" fmla="*/ 0 h 114"/>
                <a:gd name="T32" fmla="*/ 25 w 62"/>
                <a:gd name="T33" fmla="*/ 13 h 114"/>
                <a:gd name="T34" fmla="*/ 1 w 62"/>
                <a:gd name="T35" fmla="*/ 38 h 114"/>
                <a:gd name="T36" fmla="*/ 26 w 62"/>
                <a:gd name="T37" fmla="*/ 64 h 114"/>
                <a:gd name="T38" fmla="*/ 41 w 62"/>
                <a:gd name="T39" fmla="*/ 76 h 114"/>
                <a:gd name="T40" fmla="*/ 28 w 62"/>
                <a:gd name="T41" fmla="*/ 8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2" h="114">
                  <a:moveTo>
                    <a:pt x="28" y="84"/>
                  </a:moveTo>
                  <a:cubicBezTo>
                    <a:pt x="19" y="84"/>
                    <a:pt x="10" y="81"/>
                    <a:pt x="4" y="78"/>
                  </a:cubicBezTo>
                  <a:cubicBezTo>
                    <a:pt x="0" y="94"/>
                    <a:pt x="0" y="94"/>
                    <a:pt x="0" y="94"/>
                  </a:cubicBezTo>
                  <a:cubicBezTo>
                    <a:pt x="6" y="97"/>
                    <a:pt x="15" y="100"/>
                    <a:pt x="24" y="100"/>
                  </a:cubicBezTo>
                  <a:cubicBezTo>
                    <a:pt x="24" y="114"/>
                    <a:pt x="24" y="114"/>
                    <a:pt x="24" y="114"/>
                  </a:cubicBezTo>
                  <a:cubicBezTo>
                    <a:pt x="38" y="114"/>
                    <a:pt x="38" y="114"/>
                    <a:pt x="38" y="114"/>
                  </a:cubicBezTo>
                  <a:cubicBezTo>
                    <a:pt x="38" y="99"/>
                    <a:pt x="38" y="99"/>
                    <a:pt x="38" y="99"/>
                  </a:cubicBezTo>
                  <a:cubicBezTo>
                    <a:pt x="54" y="97"/>
                    <a:pt x="62" y="86"/>
                    <a:pt x="62" y="74"/>
                  </a:cubicBezTo>
                  <a:cubicBezTo>
                    <a:pt x="62" y="61"/>
                    <a:pt x="56" y="53"/>
                    <a:pt x="39" y="48"/>
                  </a:cubicBezTo>
                  <a:cubicBezTo>
                    <a:pt x="27" y="43"/>
                    <a:pt x="22" y="40"/>
                    <a:pt x="22" y="36"/>
                  </a:cubicBezTo>
                  <a:cubicBezTo>
                    <a:pt x="22" y="32"/>
                    <a:pt x="25" y="28"/>
                    <a:pt x="34" y="28"/>
                  </a:cubicBezTo>
                  <a:cubicBezTo>
                    <a:pt x="44" y="28"/>
                    <a:pt x="51" y="31"/>
                    <a:pt x="54" y="33"/>
                  </a:cubicBezTo>
                  <a:cubicBezTo>
                    <a:pt x="59" y="17"/>
                    <a:pt x="59" y="17"/>
                    <a:pt x="59" y="17"/>
                  </a:cubicBezTo>
                  <a:cubicBezTo>
                    <a:pt x="54" y="15"/>
                    <a:pt x="47" y="13"/>
                    <a:pt x="38" y="12"/>
                  </a:cubicBezTo>
                  <a:cubicBezTo>
                    <a:pt x="38" y="0"/>
                    <a:pt x="38" y="0"/>
                    <a:pt x="38" y="0"/>
                  </a:cubicBezTo>
                  <a:cubicBezTo>
                    <a:pt x="25" y="0"/>
                    <a:pt x="25" y="0"/>
                    <a:pt x="25" y="0"/>
                  </a:cubicBezTo>
                  <a:cubicBezTo>
                    <a:pt x="25" y="13"/>
                    <a:pt x="25" y="13"/>
                    <a:pt x="25" y="13"/>
                  </a:cubicBezTo>
                  <a:cubicBezTo>
                    <a:pt x="10" y="16"/>
                    <a:pt x="1" y="26"/>
                    <a:pt x="1" y="38"/>
                  </a:cubicBezTo>
                  <a:cubicBezTo>
                    <a:pt x="1" y="52"/>
                    <a:pt x="11" y="58"/>
                    <a:pt x="26" y="64"/>
                  </a:cubicBezTo>
                  <a:cubicBezTo>
                    <a:pt x="37" y="67"/>
                    <a:pt x="41" y="70"/>
                    <a:pt x="41" y="76"/>
                  </a:cubicBezTo>
                  <a:cubicBezTo>
                    <a:pt x="41" y="81"/>
                    <a:pt x="36" y="84"/>
                    <a:pt x="28"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85" name="Freeform 260"/>
            <p:cNvSpPr>
              <a:spLocks/>
            </p:cNvSpPr>
            <p:nvPr/>
          </p:nvSpPr>
          <p:spPr bwMode="auto">
            <a:xfrm>
              <a:off x="3430481" y="2157982"/>
              <a:ext cx="41972" cy="76235"/>
            </a:xfrm>
            <a:custGeom>
              <a:avLst/>
              <a:gdLst>
                <a:gd name="T0" fmla="*/ 37 w 62"/>
                <a:gd name="T1" fmla="*/ 113 h 113"/>
                <a:gd name="T2" fmla="*/ 37 w 62"/>
                <a:gd name="T3" fmla="*/ 99 h 113"/>
                <a:gd name="T4" fmla="*/ 62 w 62"/>
                <a:gd name="T5" fmla="*/ 73 h 113"/>
                <a:gd name="T6" fmla="*/ 39 w 62"/>
                <a:gd name="T7" fmla="*/ 47 h 113"/>
                <a:gd name="T8" fmla="*/ 22 w 62"/>
                <a:gd name="T9" fmla="*/ 35 h 113"/>
                <a:gd name="T10" fmla="*/ 34 w 62"/>
                <a:gd name="T11" fmla="*/ 27 h 113"/>
                <a:gd name="T12" fmla="*/ 54 w 62"/>
                <a:gd name="T13" fmla="*/ 32 h 113"/>
                <a:gd name="T14" fmla="*/ 58 w 62"/>
                <a:gd name="T15" fmla="*/ 16 h 113"/>
                <a:gd name="T16" fmla="*/ 38 w 62"/>
                <a:gd name="T17" fmla="*/ 12 h 113"/>
                <a:gd name="T18" fmla="*/ 38 w 62"/>
                <a:gd name="T19" fmla="*/ 0 h 113"/>
                <a:gd name="T20" fmla="*/ 24 w 62"/>
                <a:gd name="T21" fmla="*/ 0 h 113"/>
                <a:gd name="T22" fmla="*/ 24 w 62"/>
                <a:gd name="T23" fmla="*/ 13 h 113"/>
                <a:gd name="T24" fmla="*/ 1 w 62"/>
                <a:gd name="T25" fmla="*/ 37 h 113"/>
                <a:gd name="T26" fmla="*/ 26 w 62"/>
                <a:gd name="T27" fmla="*/ 63 h 113"/>
                <a:gd name="T28" fmla="*/ 40 w 62"/>
                <a:gd name="T29" fmla="*/ 75 h 113"/>
                <a:gd name="T30" fmla="*/ 27 w 62"/>
                <a:gd name="T31" fmla="*/ 84 h 113"/>
                <a:gd name="T32" fmla="*/ 4 w 62"/>
                <a:gd name="T33" fmla="*/ 77 h 113"/>
                <a:gd name="T34" fmla="*/ 0 w 62"/>
                <a:gd name="T35" fmla="*/ 94 h 113"/>
                <a:gd name="T36" fmla="*/ 23 w 62"/>
                <a:gd name="T37" fmla="*/ 100 h 113"/>
                <a:gd name="T38" fmla="*/ 23 w 62"/>
                <a:gd name="T39" fmla="*/ 113 h 113"/>
                <a:gd name="T40" fmla="*/ 37 w 62"/>
                <a:gd name="T41" fmla="*/ 11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2" h="113">
                  <a:moveTo>
                    <a:pt x="37" y="113"/>
                  </a:moveTo>
                  <a:cubicBezTo>
                    <a:pt x="37" y="99"/>
                    <a:pt x="37" y="99"/>
                    <a:pt x="37" y="99"/>
                  </a:cubicBezTo>
                  <a:cubicBezTo>
                    <a:pt x="53" y="96"/>
                    <a:pt x="62" y="85"/>
                    <a:pt x="62" y="73"/>
                  </a:cubicBezTo>
                  <a:cubicBezTo>
                    <a:pt x="62" y="60"/>
                    <a:pt x="55" y="53"/>
                    <a:pt x="39" y="47"/>
                  </a:cubicBezTo>
                  <a:cubicBezTo>
                    <a:pt x="27" y="43"/>
                    <a:pt x="22" y="40"/>
                    <a:pt x="22" y="35"/>
                  </a:cubicBezTo>
                  <a:cubicBezTo>
                    <a:pt x="22" y="31"/>
                    <a:pt x="25" y="27"/>
                    <a:pt x="34" y="27"/>
                  </a:cubicBezTo>
                  <a:cubicBezTo>
                    <a:pt x="44" y="27"/>
                    <a:pt x="50" y="30"/>
                    <a:pt x="54" y="32"/>
                  </a:cubicBezTo>
                  <a:cubicBezTo>
                    <a:pt x="58" y="16"/>
                    <a:pt x="58" y="16"/>
                    <a:pt x="58" y="16"/>
                  </a:cubicBezTo>
                  <a:cubicBezTo>
                    <a:pt x="53" y="14"/>
                    <a:pt x="47" y="12"/>
                    <a:pt x="38" y="12"/>
                  </a:cubicBezTo>
                  <a:cubicBezTo>
                    <a:pt x="38" y="0"/>
                    <a:pt x="38" y="0"/>
                    <a:pt x="38" y="0"/>
                  </a:cubicBezTo>
                  <a:cubicBezTo>
                    <a:pt x="24" y="0"/>
                    <a:pt x="24" y="0"/>
                    <a:pt x="24" y="0"/>
                  </a:cubicBezTo>
                  <a:cubicBezTo>
                    <a:pt x="24" y="13"/>
                    <a:pt x="24" y="13"/>
                    <a:pt x="24" y="13"/>
                  </a:cubicBezTo>
                  <a:cubicBezTo>
                    <a:pt x="9" y="16"/>
                    <a:pt x="1" y="25"/>
                    <a:pt x="1" y="37"/>
                  </a:cubicBezTo>
                  <a:cubicBezTo>
                    <a:pt x="1" y="51"/>
                    <a:pt x="11" y="58"/>
                    <a:pt x="26" y="63"/>
                  </a:cubicBezTo>
                  <a:cubicBezTo>
                    <a:pt x="36" y="66"/>
                    <a:pt x="40" y="70"/>
                    <a:pt x="40" y="75"/>
                  </a:cubicBezTo>
                  <a:cubicBezTo>
                    <a:pt x="40" y="80"/>
                    <a:pt x="35" y="84"/>
                    <a:pt x="27" y="84"/>
                  </a:cubicBezTo>
                  <a:cubicBezTo>
                    <a:pt x="18" y="84"/>
                    <a:pt x="10" y="81"/>
                    <a:pt x="4" y="77"/>
                  </a:cubicBezTo>
                  <a:cubicBezTo>
                    <a:pt x="0" y="94"/>
                    <a:pt x="0" y="94"/>
                    <a:pt x="0" y="94"/>
                  </a:cubicBezTo>
                  <a:cubicBezTo>
                    <a:pt x="5" y="97"/>
                    <a:pt x="14" y="99"/>
                    <a:pt x="23" y="100"/>
                  </a:cubicBezTo>
                  <a:cubicBezTo>
                    <a:pt x="23" y="113"/>
                    <a:pt x="23" y="113"/>
                    <a:pt x="23" y="113"/>
                  </a:cubicBezTo>
                  <a:lnTo>
                    <a:pt x="37" y="1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86" name="Freeform 261"/>
            <p:cNvSpPr>
              <a:spLocks noEditPoints="1"/>
            </p:cNvSpPr>
            <p:nvPr/>
          </p:nvSpPr>
          <p:spPr bwMode="auto">
            <a:xfrm>
              <a:off x="3520136" y="2077464"/>
              <a:ext cx="95937" cy="96508"/>
            </a:xfrm>
            <a:custGeom>
              <a:avLst/>
              <a:gdLst>
                <a:gd name="T0" fmla="*/ 0 w 142"/>
                <a:gd name="T1" fmla="*/ 71 h 143"/>
                <a:gd name="T2" fmla="*/ 71 w 142"/>
                <a:gd name="T3" fmla="*/ 143 h 143"/>
                <a:gd name="T4" fmla="*/ 142 w 142"/>
                <a:gd name="T5" fmla="*/ 71 h 143"/>
                <a:gd name="T6" fmla="*/ 71 w 142"/>
                <a:gd name="T7" fmla="*/ 0 h 143"/>
                <a:gd name="T8" fmla="*/ 0 w 142"/>
                <a:gd name="T9" fmla="*/ 71 h 143"/>
                <a:gd name="T10" fmla="*/ 125 w 142"/>
                <a:gd name="T11" fmla="*/ 71 h 143"/>
                <a:gd name="T12" fmla="*/ 71 w 142"/>
                <a:gd name="T13" fmla="*/ 126 h 143"/>
                <a:gd name="T14" fmla="*/ 17 w 142"/>
                <a:gd name="T15" fmla="*/ 71 h 143"/>
                <a:gd name="T16" fmla="*/ 71 w 142"/>
                <a:gd name="T17" fmla="*/ 17 h 143"/>
                <a:gd name="T18" fmla="*/ 125 w 142"/>
                <a:gd name="T19" fmla="*/ 7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 h="143">
                  <a:moveTo>
                    <a:pt x="0" y="71"/>
                  </a:moveTo>
                  <a:cubicBezTo>
                    <a:pt x="0" y="111"/>
                    <a:pt x="32" y="143"/>
                    <a:pt x="71" y="143"/>
                  </a:cubicBezTo>
                  <a:cubicBezTo>
                    <a:pt x="110" y="143"/>
                    <a:pt x="142" y="111"/>
                    <a:pt x="142" y="71"/>
                  </a:cubicBezTo>
                  <a:cubicBezTo>
                    <a:pt x="142" y="32"/>
                    <a:pt x="110" y="0"/>
                    <a:pt x="71" y="0"/>
                  </a:cubicBezTo>
                  <a:cubicBezTo>
                    <a:pt x="32" y="0"/>
                    <a:pt x="0" y="32"/>
                    <a:pt x="0" y="71"/>
                  </a:cubicBezTo>
                  <a:close/>
                  <a:moveTo>
                    <a:pt x="125" y="71"/>
                  </a:moveTo>
                  <a:cubicBezTo>
                    <a:pt x="125" y="101"/>
                    <a:pt x="101" y="126"/>
                    <a:pt x="71" y="126"/>
                  </a:cubicBezTo>
                  <a:cubicBezTo>
                    <a:pt x="41" y="126"/>
                    <a:pt x="17" y="101"/>
                    <a:pt x="17" y="71"/>
                  </a:cubicBezTo>
                  <a:cubicBezTo>
                    <a:pt x="17" y="41"/>
                    <a:pt x="41" y="17"/>
                    <a:pt x="71" y="17"/>
                  </a:cubicBezTo>
                  <a:cubicBezTo>
                    <a:pt x="101" y="17"/>
                    <a:pt x="125" y="41"/>
                    <a:pt x="125"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87" name="Freeform 262"/>
            <p:cNvSpPr>
              <a:spLocks/>
            </p:cNvSpPr>
            <p:nvPr/>
          </p:nvSpPr>
          <p:spPr bwMode="auto">
            <a:xfrm>
              <a:off x="3553257" y="2099164"/>
              <a:ext cx="28267" cy="52537"/>
            </a:xfrm>
            <a:custGeom>
              <a:avLst/>
              <a:gdLst>
                <a:gd name="T0" fmla="*/ 16 w 42"/>
                <a:gd name="T1" fmla="*/ 0 h 78"/>
                <a:gd name="T2" fmla="*/ 16 w 42"/>
                <a:gd name="T3" fmla="*/ 9 h 78"/>
                <a:gd name="T4" fmla="*/ 0 w 42"/>
                <a:gd name="T5" fmla="*/ 26 h 78"/>
                <a:gd name="T6" fmla="*/ 17 w 42"/>
                <a:gd name="T7" fmla="*/ 44 h 78"/>
                <a:gd name="T8" fmla="*/ 28 w 42"/>
                <a:gd name="T9" fmla="*/ 52 h 78"/>
                <a:gd name="T10" fmla="*/ 18 w 42"/>
                <a:gd name="T11" fmla="*/ 58 h 78"/>
                <a:gd name="T12" fmla="*/ 3 w 42"/>
                <a:gd name="T13" fmla="*/ 54 h 78"/>
                <a:gd name="T14" fmla="*/ 0 w 42"/>
                <a:gd name="T15" fmla="*/ 65 h 78"/>
                <a:gd name="T16" fmla="*/ 16 w 42"/>
                <a:gd name="T17" fmla="*/ 69 h 78"/>
                <a:gd name="T18" fmla="*/ 16 w 42"/>
                <a:gd name="T19" fmla="*/ 78 h 78"/>
                <a:gd name="T20" fmla="*/ 25 w 42"/>
                <a:gd name="T21" fmla="*/ 78 h 78"/>
                <a:gd name="T22" fmla="*/ 25 w 42"/>
                <a:gd name="T23" fmla="*/ 69 h 78"/>
                <a:gd name="T24" fmla="*/ 42 w 42"/>
                <a:gd name="T25" fmla="*/ 51 h 78"/>
                <a:gd name="T26" fmla="*/ 26 w 42"/>
                <a:gd name="T27" fmla="*/ 33 h 78"/>
                <a:gd name="T28" fmla="*/ 15 w 42"/>
                <a:gd name="T29" fmla="*/ 25 h 78"/>
                <a:gd name="T30" fmla="*/ 23 w 42"/>
                <a:gd name="T31" fmla="*/ 19 h 78"/>
                <a:gd name="T32" fmla="*/ 37 w 42"/>
                <a:gd name="T33" fmla="*/ 23 h 78"/>
                <a:gd name="T34" fmla="*/ 40 w 42"/>
                <a:gd name="T35" fmla="*/ 12 h 78"/>
                <a:gd name="T36" fmla="*/ 26 w 42"/>
                <a:gd name="T37" fmla="*/ 9 h 78"/>
                <a:gd name="T38" fmla="*/ 26 w 42"/>
                <a:gd name="T39" fmla="*/ 0 h 78"/>
                <a:gd name="T40" fmla="*/ 16 w 42"/>
                <a:gd name="T41"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2" h="78">
                  <a:moveTo>
                    <a:pt x="16" y="0"/>
                  </a:moveTo>
                  <a:cubicBezTo>
                    <a:pt x="16" y="9"/>
                    <a:pt x="16" y="9"/>
                    <a:pt x="16" y="9"/>
                  </a:cubicBezTo>
                  <a:cubicBezTo>
                    <a:pt x="6" y="11"/>
                    <a:pt x="0" y="18"/>
                    <a:pt x="0" y="26"/>
                  </a:cubicBezTo>
                  <a:cubicBezTo>
                    <a:pt x="0" y="36"/>
                    <a:pt x="7" y="40"/>
                    <a:pt x="17" y="44"/>
                  </a:cubicBezTo>
                  <a:cubicBezTo>
                    <a:pt x="25" y="46"/>
                    <a:pt x="28" y="49"/>
                    <a:pt x="28" y="52"/>
                  </a:cubicBezTo>
                  <a:cubicBezTo>
                    <a:pt x="28" y="56"/>
                    <a:pt x="24" y="58"/>
                    <a:pt x="18" y="58"/>
                  </a:cubicBezTo>
                  <a:cubicBezTo>
                    <a:pt x="12" y="58"/>
                    <a:pt x="7" y="56"/>
                    <a:pt x="3" y="54"/>
                  </a:cubicBezTo>
                  <a:cubicBezTo>
                    <a:pt x="0" y="65"/>
                    <a:pt x="0" y="65"/>
                    <a:pt x="0" y="65"/>
                  </a:cubicBezTo>
                  <a:cubicBezTo>
                    <a:pt x="3" y="67"/>
                    <a:pt x="10" y="69"/>
                    <a:pt x="16" y="69"/>
                  </a:cubicBezTo>
                  <a:cubicBezTo>
                    <a:pt x="16" y="78"/>
                    <a:pt x="16" y="78"/>
                    <a:pt x="16" y="78"/>
                  </a:cubicBezTo>
                  <a:cubicBezTo>
                    <a:pt x="25" y="78"/>
                    <a:pt x="25" y="78"/>
                    <a:pt x="25" y="78"/>
                  </a:cubicBezTo>
                  <a:cubicBezTo>
                    <a:pt x="25" y="69"/>
                    <a:pt x="25" y="69"/>
                    <a:pt x="25" y="69"/>
                  </a:cubicBezTo>
                  <a:cubicBezTo>
                    <a:pt x="36" y="67"/>
                    <a:pt x="42" y="59"/>
                    <a:pt x="42" y="51"/>
                  </a:cubicBezTo>
                  <a:cubicBezTo>
                    <a:pt x="42" y="42"/>
                    <a:pt x="38" y="37"/>
                    <a:pt x="26" y="33"/>
                  </a:cubicBezTo>
                  <a:cubicBezTo>
                    <a:pt x="18" y="30"/>
                    <a:pt x="15" y="28"/>
                    <a:pt x="15" y="25"/>
                  </a:cubicBezTo>
                  <a:cubicBezTo>
                    <a:pt x="15" y="22"/>
                    <a:pt x="17" y="19"/>
                    <a:pt x="23" y="19"/>
                  </a:cubicBezTo>
                  <a:cubicBezTo>
                    <a:pt x="30" y="19"/>
                    <a:pt x="34" y="22"/>
                    <a:pt x="37" y="23"/>
                  </a:cubicBezTo>
                  <a:cubicBezTo>
                    <a:pt x="40" y="12"/>
                    <a:pt x="40" y="12"/>
                    <a:pt x="40" y="12"/>
                  </a:cubicBezTo>
                  <a:cubicBezTo>
                    <a:pt x="36" y="10"/>
                    <a:pt x="32" y="9"/>
                    <a:pt x="26" y="9"/>
                  </a:cubicBezTo>
                  <a:cubicBezTo>
                    <a:pt x="26" y="0"/>
                    <a:pt x="26" y="0"/>
                    <a:pt x="26" y="0"/>
                  </a:cubicBezTo>
                  <a:lnTo>
                    <a:pt x="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88" name="Freeform 263"/>
            <p:cNvSpPr>
              <a:spLocks/>
            </p:cNvSpPr>
            <p:nvPr/>
          </p:nvSpPr>
          <p:spPr bwMode="auto">
            <a:xfrm>
              <a:off x="3382512" y="2125432"/>
              <a:ext cx="139051" cy="107929"/>
            </a:xfrm>
            <a:custGeom>
              <a:avLst/>
              <a:gdLst>
                <a:gd name="T0" fmla="*/ 190 w 206"/>
                <a:gd name="T1" fmla="*/ 160 h 160"/>
                <a:gd name="T2" fmla="*/ 206 w 206"/>
                <a:gd name="T3" fmla="*/ 104 h 160"/>
                <a:gd name="T4" fmla="*/ 103 w 206"/>
                <a:gd name="T5" fmla="*/ 0 h 160"/>
                <a:gd name="T6" fmla="*/ 0 w 206"/>
                <a:gd name="T7" fmla="*/ 104 h 160"/>
                <a:gd name="T8" fmla="*/ 17 w 206"/>
                <a:gd name="T9" fmla="*/ 160 h 160"/>
                <a:gd name="T10" fmla="*/ 48 w 206"/>
                <a:gd name="T11" fmla="*/ 160 h 160"/>
                <a:gd name="T12" fmla="*/ 25 w 206"/>
                <a:gd name="T13" fmla="*/ 104 h 160"/>
                <a:gd name="T14" fmla="*/ 103 w 206"/>
                <a:gd name="T15" fmla="*/ 25 h 160"/>
                <a:gd name="T16" fmla="*/ 182 w 206"/>
                <a:gd name="T17" fmla="*/ 104 h 160"/>
                <a:gd name="T18" fmla="*/ 158 w 206"/>
                <a:gd name="T19" fmla="*/ 160 h 160"/>
                <a:gd name="T20" fmla="*/ 190 w 206"/>
                <a:gd name="T21" fmla="*/ 16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6" h="160">
                  <a:moveTo>
                    <a:pt x="190" y="160"/>
                  </a:moveTo>
                  <a:cubicBezTo>
                    <a:pt x="200" y="144"/>
                    <a:pt x="206" y="125"/>
                    <a:pt x="206" y="104"/>
                  </a:cubicBezTo>
                  <a:cubicBezTo>
                    <a:pt x="206" y="47"/>
                    <a:pt x="160" y="0"/>
                    <a:pt x="103" y="0"/>
                  </a:cubicBezTo>
                  <a:cubicBezTo>
                    <a:pt x="46" y="0"/>
                    <a:pt x="0" y="47"/>
                    <a:pt x="0" y="104"/>
                  </a:cubicBezTo>
                  <a:cubicBezTo>
                    <a:pt x="0" y="125"/>
                    <a:pt x="6" y="144"/>
                    <a:pt x="17" y="160"/>
                  </a:cubicBezTo>
                  <a:cubicBezTo>
                    <a:pt x="48" y="160"/>
                    <a:pt x="48" y="160"/>
                    <a:pt x="48" y="160"/>
                  </a:cubicBezTo>
                  <a:cubicBezTo>
                    <a:pt x="34" y="146"/>
                    <a:pt x="25" y="126"/>
                    <a:pt x="25" y="104"/>
                  </a:cubicBezTo>
                  <a:cubicBezTo>
                    <a:pt x="25" y="60"/>
                    <a:pt x="60" y="25"/>
                    <a:pt x="103" y="25"/>
                  </a:cubicBezTo>
                  <a:cubicBezTo>
                    <a:pt x="146" y="25"/>
                    <a:pt x="182" y="60"/>
                    <a:pt x="182" y="104"/>
                  </a:cubicBezTo>
                  <a:cubicBezTo>
                    <a:pt x="182" y="126"/>
                    <a:pt x="173" y="146"/>
                    <a:pt x="158" y="160"/>
                  </a:cubicBezTo>
                  <a:lnTo>
                    <a:pt x="190" y="1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89" name="Freeform 264"/>
            <p:cNvSpPr>
              <a:spLocks noEditPoints="1"/>
            </p:cNvSpPr>
            <p:nvPr/>
          </p:nvSpPr>
          <p:spPr bwMode="auto">
            <a:xfrm>
              <a:off x="3212624" y="2239643"/>
              <a:ext cx="436569" cy="47112"/>
            </a:xfrm>
            <a:custGeom>
              <a:avLst/>
              <a:gdLst>
                <a:gd name="T0" fmla="*/ 608 w 647"/>
                <a:gd name="T1" fmla="*/ 0 h 70"/>
                <a:gd name="T2" fmla="*/ 39 w 647"/>
                <a:gd name="T3" fmla="*/ 0 h 70"/>
                <a:gd name="T4" fmla="*/ 0 w 647"/>
                <a:gd name="T5" fmla="*/ 18 h 70"/>
                <a:gd name="T6" fmla="*/ 0 w 647"/>
                <a:gd name="T7" fmla="*/ 51 h 70"/>
                <a:gd name="T8" fmla="*/ 39 w 647"/>
                <a:gd name="T9" fmla="*/ 70 h 70"/>
                <a:gd name="T10" fmla="*/ 608 w 647"/>
                <a:gd name="T11" fmla="*/ 70 h 70"/>
                <a:gd name="T12" fmla="*/ 647 w 647"/>
                <a:gd name="T13" fmla="*/ 51 h 70"/>
                <a:gd name="T14" fmla="*/ 647 w 647"/>
                <a:gd name="T15" fmla="*/ 18 h 70"/>
                <a:gd name="T16" fmla="*/ 608 w 647"/>
                <a:gd name="T17" fmla="*/ 0 h 70"/>
                <a:gd name="T18" fmla="*/ 84 w 647"/>
                <a:gd name="T19" fmla="*/ 56 h 70"/>
                <a:gd name="T20" fmla="*/ 39 w 647"/>
                <a:gd name="T21" fmla="*/ 56 h 70"/>
                <a:gd name="T22" fmla="*/ 30 w 647"/>
                <a:gd name="T23" fmla="*/ 51 h 70"/>
                <a:gd name="T24" fmla="*/ 30 w 647"/>
                <a:gd name="T25" fmla="*/ 18 h 70"/>
                <a:gd name="T26" fmla="*/ 39 w 647"/>
                <a:gd name="T27" fmla="*/ 14 h 70"/>
                <a:gd name="T28" fmla="*/ 84 w 647"/>
                <a:gd name="T29" fmla="*/ 14 h 70"/>
                <a:gd name="T30" fmla="*/ 75 w 647"/>
                <a:gd name="T31" fmla="*/ 18 h 70"/>
                <a:gd name="T32" fmla="*/ 75 w 647"/>
                <a:gd name="T33" fmla="*/ 51 h 70"/>
                <a:gd name="T34" fmla="*/ 84 w 647"/>
                <a:gd name="T35" fmla="*/ 5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47" h="70">
                  <a:moveTo>
                    <a:pt x="608" y="0"/>
                  </a:moveTo>
                  <a:cubicBezTo>
                    <a:pt x="39" y="0"/>
                    <a:pt x="39" y="0"/>
                    <a:pt x="39" y="0"/>
                  </a:cubicBezTo>
                  <a:cubicBezTo>
                    <a:pt x="18" y="0"/>
                    <a:pt x="0" y="9"/>
                    <a:pt x="0" y="18"/>
                  </a:cubicBezTo>
                  <a:cubicBezTo>
                    <a:pt x="0" y="51"/>
                    <a:pt x="0" y="51"/>
                    <a:pt x="0" y="51"/>
                  </a:cubicBezTo>
                  <a:cubicBezTo>
                    <a:pt x="0" y="61"/>
                    <a:pt x="18" y="70"/>
                    <a:pt x="39" y="70"/>
                  </a:cubicBezTo>
                  <a:cubicBezTo>
                    <a:pt x="608" y="70"/>
                    <a:pt x="608" y="70"/>
                    <a:pt x="608" y="70"/>
                  </a:cubicBezTo>
                  <a:cubicBezTo>
                    <a:pt x="630" y="70"/>
                    <a:pt x="647" y="61"/>
                    <a:pt x="647" y="51"/>
                  </a:cubicBezTo>
                  <a:cubicBezTo>
                    <a:pt x="647" y="18"/>
                    <a:pt x="647" y="18"/>
                    <a:pt x="647" y="18"/>
                  </a:cubicBezTo>
                  <a:cubicBezTo>
                    <a:pt x="647" y="9"/>
                    <a:pt x="630" y="0"/>
                    <a:pt x="608" y="0"/>
                  </a:cubicBezTo>
                  <a:close/>
                  <a:moveTo>
                    <a:pt x="84" y="56"/>
                  </a:moveTo>
                  <a:cubicBezTo>
                    <a:pt x="39" y="56"/>
                    <a:pt x="39" y="56"/>
                    <a:pt x="39" y="56"/>
                  </a:cubicBezTo>
                  <a:cubicBezTo>
                    <a:pt x="34" y="56"/>
                    <a:pt x="30" y="54"/>
                    <a:pt x="30" y="51"/>
                  </a:cubicBezTo>
                  <a:cubicBezTo>
                    <a:pt x="30" y="18"/>
                    <a:pt x="30" y="18"/>
                    <a:pt x="30" y="18"/>
                  </a:cubicBezTo>
                  <a:cubicBezTo>
                    <a:pt x="30" y="16"/>
                    <a:pt x="34" y="14"/>
                    <a:pt x="39" y="14"/>
                  </a:cubicBezTo>
                  <a:cubicBezTo>
                    <a:pt x="84" y="14"/>
                    <a:pt x="84" y="14"/>
                    <a:pt x="84" y="14"/>
                  </a:cubicBezTo>
                  <a:cubicBezTo>
                    <a:pt x="79" y="14"/>
                    <a:pt x="75" y="16"/>
                    <a:pt x="75" y="18"/>
                  </a:cubicBezTo>
                  <a:cubicBezTo>
                    <a:pt x="75" y="51"/>
                    <a:pt x="75" y="51"/>
                    <a:pt x="75" y="51"/>
                  </a:cubicBezTo>
                  <a:cubicBezTo>
                    <a:pt x="75" y="54"/>
                    <a:pt x="79" y="56"/>
                    <a:pt x="84"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0" name="Freeform 265"/>
            <p:cNvSpPr>
              <a:spLocks noEditPoints="1"/>
            </p:cNvSpPr>
            <p:nvPr/>
          </p:nvSpPr>
          <p:spPr bwMode="auto">
            <a:xfrm>
              <a:off x="3234896" y="2294749"/>
              <a:ext cx="400593" cy="240413"/>
            </a:xfrm>
            <a:custGeom>
              <a:avLst/>
              <a:gdLst>
                <a:gd name="T0" fmla="*/ 0 w 594"/>
                <a:gd name="T1" fmla="*/ 297 h 356"/>
                <a:gd name="T2" fmla="*/ 59 w 594"/>
                <a:gd name="T3" fmla="*/ 356 h 356"/>
                <a:gd name="T4" fmla="*/ 534 w 594"/>
                <a:gd name="T5" fmla="*/ 356 h 356"/>
                <a:gd name="T6" fmla="*/ 594 w 594"/>
                <a:gd name="T7" fmla="*/ 297 h 356"/>
                <a:gd name="T8" fmla="*/ 594 w 594"/>
                <a:gd name="T9" fmla="*/ 0 h 356"/>
                <a:gd name="T10" fmla="*/ 0 w 594"/>
                <a:gd name="T11" fmla="*/ 0 h 356"/>
                <a:gd name="T12" fmla="*/ 0 w 594"/>
                <a:gd name="T13" fmla="*/ 297 h 356"/>
                <a:gd name="T14" fmla="*/ 35 w 594"/>
                <a:gd name="T15" fmla="*/ 35 h 356"/>
                <a:gd name="T16" fmla="*/ 70 w 594"/>
                <a:gd name="T17" fmla="*/ 35 h 356"/>
                <a:gd name="T18" fmla="*/ 70 w 594"/>
                <a:gd name="T19" fmla="*/ 297 h 356"/>
                <a:gd name="T20" fmla="*/ 94 w 594"/>
                <a:gd name="T21" fmla="*/ 321 h 356"/>
                <a:gd name="T22" fmla="*/ 59 w 594"/>
                <a:gd name="T23" fmla="*/ 321 h 356"/>
                <a:gd name="T24" fmla="*/ 35 w 594"/>
                <a:gd name="T25" fmla="*/ 297 h 356"/>
                <a:gd name="T26" fmla="*/ 35 w 594"/>
                <a:gd name="T27" fmla="*/ 3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4" h="356">
                  <a:moveTo>
                    <a:pt x="0" y="297"/>
                  </a:moveTo>
                  <a:cubicBezTo>
                    <a:pt x="0" y="330"/>
                    <a:pt x="27" y="356"/>
                    <a:pt x="59" y="356"/>
                  </a:cubicBezTo>
                  <a:cubicBezTo>
                    <a:pt x="534" y="356"/>
                    <a:pt x="534" y="356"/>
                    <a:pt x="534" y="356"/>
                  </a:cubicBezTo>
                  <a:cubicBezTo>
                    <a:pt x="567" y="356"/>
                    <a:pt x="594" y="330"/>
                    <a:pt x="594" y="297"/>
                  </a:cubicBezTo>
                  <a:cubicBezTo>
                    <a:pt x="594" y="0"/>
                    <a:pt x="594" y="0"/>
                    <a:pt x="594" y="0"/>
                  </a:cubicBezTo>
                  <a:cubicBezTo>
                    <a:pt x="0" y="0"/>
                    <a:pt x="0" y="0"/>
                    <a:pt x="0" y="0"/>
                  </a:cubicBezTo>
                  <a:lnTo>
                    <a:pt x="0" y="297"/>
                  </a:lnTo>
                  <a:close/>
                  <a:moveTo>
                    <a:pt x="35" y="35"/>
                  </a:moveTo>
                  <a:cubicBezTo>
                    <a:pt x="70" y="35"/>
                    <a:pt x="70" y="35"/>
                    <a:pt x="70" y="35"/>
                  </a:cubicBezTo>
                  <a:cubicBezTo>
                    <a:pt x="70" y="297"/>
                    <a:pt x="70" y="297"/>
                    <a:pt x="70" y="297"/>
                  </a:cubicBezTo>
                  <a:cubicBezTo>
                    <a:pt x="70" y="310"/>
                    <a:pt x="81" y="321"/>
                    <a:pt x="94" y="321"/>
                  </a:cubicBezTo>
                  <a:cubicBezTo>
                    <a:pt x="59" y="321"/>
                    <a:pt x="59" y="321"/>
                    <a:pt x="59" y="321"/>
                  </a:cubicBezTo>
                  <a:cubicBezTo>
                    <a:pt x="46" y="321"/>
                    <a:pt x="35" y="310"/>
                    <a:pt x="35" y="297"/>
                  </a:cubicBezTo>
                  <a:lnTo>
                    <a:pt x="35"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grpSp>
      <p:grpSp>
        <p:nvGrpSpPr>
          <p:cNvPr id="91" name="组合 90"/>
          <p:cNvGrpSpPr/>
          <p:nvPr/>
        </p:nvGrpSpPr>
        <p:grpSpPr>
          <a:xfrm>
            <a:off x="8027599" y="3693640"/>
            <a:ext cx="362475" cy="342006"/>
            <a:chOff x="3098700" y="5569159"/>
            <a:chExt cx="642147" cy="605886"/>
          </a:xfrm>
          <a:solidFill>
            <a:schemeClr val="bg1"/>
          </a:solidFill>
        </p:grpSpPr>
        <p:sp>
          <p:nvSpPr>
            <p:cNvPr id="92" name="Freeform 349"/>
            <p:cNvSpPr>
              <a:spLocks/>
            </p:cNvSpPr>
            <p:nvPr/>
          </p:nvSpPr>
          <p:spPr bwMode="auto">
            <a:xfrm>
              <a:off x="3119543" y="5569159"/>
              <a:ext cx="621304" cy="392027"/>
            </a:xfrm>
            <a:custGeom>
              <a:avLst/>
              <a:gdLst>
                <a:gd name="T0" fmla="*/ 880 w 921"/>
                <a:gd name="T1" fmla="*/ 447 h 581"/>
                <a:gd name="T2" fmla="*/ 879 w 921"/>
                <a:gd name="T3" fmla="*/ 427 h 581"/>
                <a:gd name="T4" fmla="*/ 431 w 921"/>
                <a:gd name="T5" fmla="*/ 0 h 581"/>
                <a:gd name="T6" fmla="*/ 3 w 921"/>
                <a:gd name="T7" fmla="*/ 317 h 581"/>
                <a:gd name="T8" fmla="*/ 0 w 921"/>
                <a:gd name="T9" fmla="*/ 326 h 581"/>
                <a:gd name="T10" fmla="*/ 108 w 921"/>
                <a:gd name="T11" fmla="*/ 326 h 581"/>
                <a:gd name="T12" fmla="*/ 109 w 921"/>
                <a:gd name="T13" fmla="*/ 322 h 581"/>
                <a:gd name="T14" fmla="*/ 431 w 921"/>
                <a:gd name="T15" fmla="*/ 102 h 581"/>
                <a:gd name="T16" fmla="*/ 776 w 921"/>
                <a:gd name="T17" fmla="*/ 424 h 581"/>
                <a:gd name="T18" fmla="*/ 778 w 921"/>
                <a:gd name="T19" fmla="*/ 447 h 581"/>
                <a:gd name="T20" fmla="*/ 729 w 921"/>
                <a:gd name="T21" fmla="*/ 447 h 581"/>
                <a:gd name="T22" fmla="*/ 826 w 921"/>
                <a:gd name="T23" fmla="*/ 581 h 581"/>
                <a:gd name="T24" fmla="*/ 921 w 921"/>
                <a:gd name="T25" fmla="*/ 447 h 581"/>
                <a:gd name="T26" fmla="*/ 880 w 921"/>
                <a:gd name="T27" fmla="*/ 447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21" h="581">
                  <a:moveTo>
                    <a:pt x="880" y="447"/>
                  </a:moveTo>
                  <a:cubicBezTo>
                    <a:pt x="879" y="427"/>
                    <a:pt x="879" y="427"/>
                    <a:pt x="879" y="427"/>
                  </a:cubicBezTo>
                  <a:cubicBezTo>
                    <a:pt x="867" y="187"/>
                    <a:pt x="670" y="0"/>
                    <a:pt x="431" y="0"/>
                  </a:cubicBezTo>
                  <a:cubicBezTo>
                    <a:pt x="236" y="0"/>
                    <a:pt x="60" y="130"/>
                    <a:pt x="3" y="317"/>
                  </a:cubicBezTo>
                  <a:cubicBezTo>
                    <a:pt x="0" y="326"/>
                    <a:pt x="0" y="326"/>
                    <a:pt x="0" y="326"/>
                  </a:cubicBezTo>
                  <a:cubicBezTo>
                    <a:pt x="108" y="326"/>
                    <a:pt x="108" y="326"/>
                    <a:pt x="108" y="326"/>
                  </a:cubicBezTo>
                  <a:cubicBezTo>
                    <a:pt x="109" y="322"/>
                    <a:pt x="109" y="322"/>
                    <a:pt x="109" y="322"/>
                  </a:cubicBezTo>
                  <a:cubicBezTo>
                    <a:pt x="162" y="188"/>
                    <a:pt x="288" y="102"/>
                    <a:pt x="431" y="102"/>
                  </a:cubicBezTo>
                  <a:cubicBezTo>
                    <a:pt x="612" y="102"/>
                    <a:pt x="763" y="244"/>
                    <a:pt x="776" y="424"/>
                  </a:cubicBezTo>
                  <a:cubicBezTo>
                    <a:pt x="778" y="447"/>
                    <a:pt x="778" y="447"/>
                    <a:pt x="778" y="447"/>
                  </a:cubicBezTo>
                  <a:cubicBezTo>
                    <a:pt x="729" y="447"/>
                    <a:pt x="729" y="447"/>
                    <a:pt x="729" y="447"/>
                  </a:cubicBezTo>
                  <a:cubicBezTo>
                    <a:pt x="826" y="581"/>
                    <a:pt x="826" y="581"/>
                    <a:pt x="826" y="581"/>
                  </a:cubicBezTo>
                  <a:cubicBezTo>
                    <a:pt x="921" y="447"/>
                    <a:pt x="921" y="447"/>
                    <a:pt x="921" y="447"/>
                  </a:cubicBezTo>
                  <a:lnTo>
                    <a:pt x="880" y="4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3" name="Freeform 350"/>
            <p:cNvSpPr>
              <a:spLocks/>
            </p:cNvSpPr>
            <p:nvPr/>
          </p:nvSpPr>
          <p:spPr bwMode="auto">
            <a:xfrm>
              <a:off x="3098700" y="5880953"/>
              <a:ext cx="565341" cy="294092"/>
            </a:xfrm>
            <a:custGeom>
              <a:avLst/>
              <a:gdLst>
                <a:gd name="T0" fmla="*/ 704 w 838"/>
                <a:gd name="T1" fmla="*/ 235 h 436"/>
                <a:gd name="T2" fmla="*/ 462 w 838"/>
                <a:gd name="T3" fmla="*/ 334 h 436"/>
                <a:gd name="T4" fmla="*/ 166 w 838"/>
                <a:gd name="T5" fmla="*/ 166 h 436"/>
                <a:gd name="T6" fmla="*/ 147 w 838"/>
                <a:gd name="T7" fmla="*/ 134 h 436"/>
                <a:gd name="T8" fmla="*/ 192 w 838"/>
                <a:gd name="T9" fmla="*/ 134 h 436"/>
                <a:gd name="T10" fmla="*/ 95 w 838"/>
                <a:gd name="T11" fmla="*/ 0 h 436"/>
                <a:gd name="T12" fmla="*/ 0 w 838"/>
                <a:gd name="T13" fmla="*/ 134 h 436"/>
                <a:gd name="T14" fmla="*/ 38 w 838"/>
                <a:gd name="T15" fmla="*/ 134 h 436"/>
                <a:gd name="T16" fmla="*/ 43 w 838"/>
                <a:gd name="T17" fmla="*/ 147 h 436"/>
                <a:gd name="T18" fmla="*/ 462 w 838"/>
                <a:gd name="T19" fmla="*/ 436 h 436"/>
                <a:gd name="T20" fmla="*/ 830 w 838"/>
                <a:gd name="T21" fmla="*/ 244 h 436"/>
                <a:gd name="T22" fmla="*/ 838 w 838"/>
                <a:gd name="T23" fmla="*/ 233 h 436"/>
                <a:gd name="T24" fmla="*/ 706 w 838"/>
                <a:gd name="T25" fmla="*/ 233 h 436"/>
                <a:gd name="T26" fmla="*/ 704 w 838"/>
                <a:gd name="T27" fmla="*/ 235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38" h="436">
                  <a:moveTo>
                    <a:pt x="704" y="235"/>
                  </a:moveTo>
                  <a:cubicBezTo>
                    <a:pt x="640" y="298"/>
                    <a:pt x="551" y="334"/>
                    <a:pt x="462" y="334"/>
                  </a:cubicBezTo>
                  <a:cubicBezTo>
                    <a:pt x="342" y="334"/>
                    <a:pt x="228" y="270"/>
                    <a:pt x="166" y="166"/>
                  </a:cubicBezTo>
                  <a:cubicBezTo>
                    <a:pt x="147" y="134"/>
                    <a:pt x="147" y="134"/>
                    <a:pt x="147" y="134"/>
                  </a:cubicBezTo>
                  <a:cubicBezTo>
                    <a:pt x="192" y="134"/>
                    <a:pt x="192" y="134"/>
                    <a:pt x="192" y="134"/>
                  </a:cubicBezTo>
                  <a:cubicBezTo>
                    <a:pt x="95" y="0"/>
                    <a:pt x="95" y="0"/>
                    <a:pt x="95" y="0"/>
                  </a:cubicBezTo>
                  <a:cubicBezTo>
                    <a:pt x="0" y="134"/>
                    <a:pt x="0" y="134"/>
                    <a:pt x="0" y="134"/>
                  </a:cubicBezTo>
                  <a:cubicBezTo>
                    <a:pt x="38" y="134"/>
                    <a:pt x="38" y="134"/>
                    <a:pt x="38" y="134"/>
                  </a:cubicBezTo>
                  <a:cubicBezTo>
                    <a:pt x="43" y="147"/>
                    <a:pt x="43" y="147"/>
                    <a:pt x="43" y="147"/>
                  </a:cubicBezTo>
                  <a:cubicBezTo>
                    <a:pt x="109" y="320"/>
                    <a:pt x="278" y="436"/>
                    <a:pt x="462" y="436"/>
                  </a:cubicBezTo>
                  <a:cubicBezTo>
                    <a:pt x="609" y="436"/>
                    <a:pt x="746" y="364"/>
                    <a:pt x="830" y="244"/>
                  </a:cubicBezTo>
                  <a:cubicBezTo>
                    <a:pt x="838" y="233"/>
                    <a:pt x="838" y="233"/>
                    <a:pt x="838" y="233"/>
                  </a:cubicBezTo>
                  <a:cubicBezTo>
                    <a:pt x="706" y="233"/>
                    <a:pt x="706" y="233"/>
                    <a:pt x="706" y="233"/>
                  </a:cubicBezTo>
                  <a:lnTo>
                    <a:pt x="704" y="2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4" name="Freeform 351"/>
            <p:cNvSpPr>
              <a:spLocks noEditPoints="1"/>
            </p:cNvSpPr>
            <p:nvPr/>
          </p:nvSpPr>
          <p:spPr bwMode="auto">
            <a:xfrm>
              <a:off x="3217193" y="5689366"/>
              <a:ext cx="380606" cy="371184"/>
            </a:xfrm>
            <a:custGeom>
              <a:avLst/>
              <a:gdLst>
                <a:gd name="T0" fmla="*/ 0 w 564"/>
                <a:gd name="T1" fmla="*/ 227 h 550"/>
                <a:gd name="T2" fmla="*/ 0 w 564"/>
                <a:gd name="T3" fmla="*/ 327 h 550"/>
                <a:gd name="T4" fmla="*/ 46 w 564"/>
                <a:gd name="T5" fmla="*/ 327 h 550"/>
                <a:gd name="T6" fmla="*/ 80 w 564"/>
                <a:gd name="T7" fmla="*/ 407 h 550"/>
                <a:gd name="T8" fmla="*/ 48 w 564"/>
                <a:gd name="T9" fmla="*/ 439 h 550"/>
                <a:gd name="T10" fmla="*/ 119 w 564"/>
                <a:gd name="T11" fmla="*/ 510 h 550"/>
                <a:gd name="T12" fmla="*/ 151 w 564"/>
                <a:gd name="T13" fmla="*/ 478 h 550"/>
                <a:gd name="T14" fmla="*/ 230 w 564"/>
                <a:gd name="T15" fmla="*/ 511 h 550"/>
                <a:gd name="T16" fmla="*/ 230 w 564"/>
                <a:gd name="T17" fmla="*/ 550 h 550"/>
                <a:gd name="T18" fmla="*/ 330 w 564"/>
                <a:gd name="T19" fmla="*/ 550 h 550"/>
                <a:gd name="T20" fmla="*/ 330 w 564"/>
                <a:gd name="T21" fmla="*/ 512 h 550"/>
                <a:gd name="T22" fmla="*/ 414 w 564"/>
                <a:gd name="T23" fmla="*/ 478 h 550"/>
                <a:gd name="T24" fmla="*/ 444 w 564"/>
                <a:gd name="T25" fmla="*/ 509 h 550"/>
                <a:gd name="T26" fmla="*/ 515 w 564"/>
                <a:gd name="T27" fmla="*/ 438 h 550"/>
                <a:gd name="T28" fmla="*/ 485 w 564"/>
                <a:gd name="T29" fmla="*/ 408 h 550"/>
                <a:gd name="T30" fmla="*/ 520 w 564"/>
                <a:gd name="T31" fmla="*/ 327 h 550"/>
                <a:gd name="T32" fmla="*/ 564 w 564"/>
                <a:gd name="T33" fmla="*/ 327 h 550"/>
                <a:gd name="T34" fmla="*/ 564 w 564"/>
                <a:gd name="T35" fmla="*/ 227 h 550"/>
                <a:gd name="T36" fmla="*/ 521 w 564"/>
                <a:gd name="T37" fmla="*/ 227 h 550"/>
                <a:gd name="T38" fmla="*/ 486 w 564"/>
                <a:gd name="T39" fmla="*/ 143 h 550"/>
                <a:gd name="T40" fmla="*/ 518 w 564"/>
                <a:gd name="T41" fmla="*/ 111 h 550"/>
                <a:gd name="T42" fmla="*/ 447 w 564"/>
                <a:gd name="T43" fmla="*/ 40 h 550"/>
                <a:gd name="T44" fmla="*/ 415 w 564"/>
                <a:gd name="T45" fmla="*/ 72 h 550"/>
                <a:gd name="T46" fmla="*/ 330 w 564"/>
                <a:gd name="T47" fmla="*/ 38 h 550"/>
                <a:gd name="T48" fmla="*/ 330 w 564"/>
                <a:gd name="T49" fmla="*/ 0 h 550"/>
                <a:gd name="T50" fmla="*/ 230 w 564"/>
                <a:gd name="T51" fmla="*/ 0 h 550"/>
                <a:gd name="T52" fmla="*/ 230 w 564"/>
                <a:gd name="T53" fmla="*/ 39 h 550"/>
                <a:gd name="T54" fmla="*/ 150 w 564"/>
                <a:gd name="T55" fmla="*/ 73 h 550"/>
                <a:gd name="T56" fmla="*/ 116 w 564"/>
                <a:gd name="T57" fmla="*/ 39 h 550"/>
                <a:gd name="T58" fmla="*/ 45 w 564"/>
                <a:gd name="T59" fmla="*/ 110 h 550"/>
                <a:gd name="T60" fmla="*/ 79 w 564"/>
                <a:gd name="T61" fmla="*/ 144 h 550"/>
                <a:gd name="T62" fmla="*/ 45 w 564"/>
                <a:gd name="T63" fmla="*/ 227 h 550"/>
                <a:gd name="T64" fmla="*/ 0 w 564"/>
                <a:gd name="T65" fmla="*/ 227 h 550"/>
                <a:gd name="T66" fmla="*/ 283 w 564"/>
                <a:gd name="T67" fmla="*/ 104 h 550"/>
                <a:gd name="T68" fmla="*/ 456 w 564"/>
                <a:gd name="T69" fmla="*/ 275 h 550"/>
                <a:gd name="T70" fmla="*/ 283 w 564"/>
                <a:gd name="T71" fmla="*/ 446 h 550"/>
                <a:gd name="T72" fmla="*/ 110 w 564"/>
                <a:gd name="T73" fmla="*/ 275 h 550"/>
                <a:gd name="T74" fmla="*/ 283 w 564"/>
                <a:gd name="T75" fmla="*/ 104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64" h="550">
                  <a:moveTo>
                    <a:pt x="0" y="227"/>
                  </a:moveTo>
                  <a:cubicBezTo>
                    <a:pt x="0" y="327"/>
                    <a:pt x="0" y="327"/>
                    <a:pt x="0" y="327"/>
                  </a:cubicBezTo>
                  <a:cubicBezTo>
                    <a:pt x="46" y="327"/>
                    <a:pt x="46" y="327"/>
                    <a:pt x="46" y="327"/>
                  </a:cubicBezTo>
                  <a:cubicBezTo>
                    <a:pt x="52" y="356"/>
                    <a:pt x="64" y="383"/>
                    <a:pt x="80" y="407"/>
                  </a:cubicBezTo>
                  <a:cubicBezTo>
                    <a:pt x="48" y="439"/>
                    <a:pt x="48" y="439"/>
                    <a:pt x="48" y="439"/>
                  </a:cubicBezTo>
                  <a:cubicBezTo>
                    <a:pt x="119" y="510"/>
                    <a:pt x="119" y="510"/>
                    <a:pt x="119" y="510"/>
                  </a:cubicBezTo>
                  <a:cubicBezTo>
                    <a:pt x="151" y="478"/>
                    <a:pt x="151" y="478"/>
                    <a:pt x="151" y="478"/>
                  </a:cubicBezTo>
                  <a:cubicBezTo>
                    <a:pt x="175" y="493"/>
                    <a:pt x="202" y="504"/>
                    <a:pt x="230" y="511"/>
                  </a:cubicBezTo>
                  <a:cubicBezTo>
                    <a:pt x="230" y="550"/>
                    <a:pt x="230" y="550"/>
                    <a:pt x="230" y="550"/>
                  </a:cubicBezTo>
                  <a:cubicBezTo>
                    <a:pt x="330" y="550"/>
                    <a:pt x="330" y="550"/>
                    <a:pt x="330" y="550"/>
                  </a:cubicBezTo>
                  <a:cubicBezTo>
                    <a:pt x="330" y="512"/>
                    <a:pt x="330" y="512"/>
                    <a:pt x="330" y="512"/>
                  </a:cubicBezTo>
                  <a:cubicBezTo>
                    <a:pt x="360" y="506"/>
                    <a:pt x="389" y="494"/>
                    <a:pt x="414" y="478"/>
                  </a:cubicBezTo>
                  <a:cubicBezTo>
                    <a:pt x="444" y="509"/>
                    <a:pt x="444" y="509"/>
                    <a:pt x="444" y="509"/>
                  </a:cubicBezTo>
                  <a:cubicBezTo>
                    <a:pt x="515" y="438"/>
                    <a:pt x="515" y="438"/>
                    <a:pt x="515" y="438"/>
                  </a:cubicBezTo>
                  <a:cubicBezTo>
                    <a:pt x="485" y="408"/>
                    <a:pt x="485" y="408"/>
                    <a:pt x="485" y="408"/>
                  </a:cubicBezTo>
                  <a:cubicBezTo>
                    <a:pt x="502" y="384"/>
                    <a:pt x="514" y="356"/>
                    <a:pt x="520" y="327"/>
                  </a:cubicBezTo>
                  <a:cubicBezTo>
                    <a:pt x="564" y="327"/>
                    <a:pt x="564" y="327"/>
                    <a:pt x="564" y="327"/>
                  </a:cubicBezTo>
                  <a:cubicBezTo>
                    <a:pt x="564" y="227"/>
                    <a:pt x="564" y="227"/>
                    <a:pt x="564" y="227"/>
                  </a:cubicBezTo>
                  <a:cubicBezTo>
                    <a:pt x="521" y="227"/>
                    <a:pt x="521" y="227"/>
                    <a:pt x="521" y="227"/>
                  </a:cubicBezTo>
                  <a:cubicBezTo>
                    <a:pt x="515" y="196"/>
                    <a:pt x="503" y="168"/>
                    <a:pt x="486" y="143"/>
                  </a:cubicBezTo>
                  <a:cubicBezTo>
                    <a:pt x="518" y="111"/>
                    <a:pt x="518" y="111"/>
                    <a:pt x="518" y="111"/>
                  </a:cubicBezTo>
                  <a:cubicBezTo>
                    <a:pt x="447" y="40"/>
                    <a:pt x="447" y="40"/>
                    <a:pt x="447" y="40"/>
                  </a:cubicBezTo>
                  <a:cubicBezTo>
                    <a:pt x="415" y="72"/>
                    <a:pt x="415" y="72"/>
                    <a:pt x="415" y="72"/>
                  </a:cubicBezTo>
                  <a:cubicBezTo>
                    <a:pt x="389" y="56"/>
                    <a:pt x="361" y="44"/>
                    <a:pt x="330" y="38"/>
                  </a:cubicBezTo>
                  <a:cubicBezTo>
                    <a:pt x="330" y="0"/>
                    <a:pt x="330" y="0"/>
                    <a:pt x="330" y="0"/>
                  </a:cubicBezTo>
                  <a:cubicBezTo>
                    <a:pt x="230" y="0"/>
                    <a:pt x="230" y="0"/>
                    <a:pt x="230" y="0"/>
                  </a:cubicBezTo>
                  <a:cubicBezTo>
                    <a:pt x="230" y="39"/>
                    <a:pt x="230" y="39"/>
                    <a:pt x="230" y="39"/>
                  </a:cubicBezTo>
                  <a:cubicBezTo>
                    <a:pt x="201" y="46"/>
                    <a:pt x="174" y="57"/>
                    <a:pt x="150" y="73"/>
                  </a:cubicBezTo>
                  <a:cubicBezTo>
                    <a:pt x="116" y="39"/>
                    <a:pt x="116" y="39"/>
                    <a:pt x="116" y="39"/>
                  </a:cubicBezTo>
                  <a:cubicBezTo>
                    <a:pt x="45" y="110"/>
                    <a:pt x="45" y="110"/>
                    <a:pt x="45" y="110"/>
                  </a:cubicBezTo>
                  <a:cubicBezTo>
                    <a:pt x="79" y="144"/>
                    <a:pt x="79" y="144"/>
                    <a:pt x="79" y="144"/>
                  </a:cubicBezTo>
                  <a:cubicBezTo>
                    <a:pt x="63" y="169"/>
                    <a:pt x="51" y="197"/>
                    <a:pt x="45" y="227"/>
                  </a:cubicBezTo>
                  <a:lnTo>
                    <a:pt x="0" y="227"/>
                  </a:lnTo>
                  <a:close/>
                  <a:moveTo>
                    <a:pt x="283" y="104"/>
                  </a:moveTo>
                  <a:cubicBezTo>
                    <a:pt x="378" y="104"/>
                    <a:pt x="456" y="181"/>
                    <a:pt x="456" y="275"/>
                  </a:cubicBezTo>
                  <a:cubicBezTo>
                    <a:pt x="456" y="369"/>
                    <a:pt x="378" y="446"/>
                    <a:pt x="283" y="446"/>
                  </a:cubicBezTo>
                  <a:cubicBezTo>
                    <a:pt x="188" y="446"/>
                    <a:pt x="110" y="369"/>
                    <a:pt x="110" y="275"/>
                  </a:cubicBezTo>
                  <a:cubicBezTo>
                    <a:pt x="110" y="181"/>
                    <a:pt x="188" y="104"/>
                    <a:pt x="283"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5" name="Freeform 352"/>
            <p:cNvSpPr>
              <a:spLocks noEditPoints="1"/>
            </p:cNvSpPr>
            <p:nvPr/>
          </p:nvSpPr>
          <p:spPr bwMode="auto">
            <a:xfrm>
              <a:off x="3319126" y="5787872"/>
              <a:ext cx="176170" cy="174742"/>
            </a:xfrm>
            <a:custGeom>
              <a:avLst/>
              <a:gdLst>
                <a:gd name="T0" fmla="*/ 131 w 261"/>
                <a:gd name="T1" fmla="*/ 259 h 259"/>
                <a:gd name="T2" fmla="*/ 261 w 261"/>
                <a:gd name="T3" fmla="*/ 129 h 259"/>
                <a:gd name="T4" fmla="*/ 131 w 261"/>
                <a:gd name="T5" fmla="*/ 0 h 259"/>
                <a:gd name="T6" fmla="*/ 0 w 261"/>
                <a:gd name="T7" fmla="*/ 129 h 259"/>
                <a:gd name="T8" fmla="*/ 131 w 261"/>
                <a:gd name="T9" fmla="*/ 259 h 259"/>
                <a:gd name="T10" fmla="*/ 131 w 261"/>
                <a:gd name="T11" fmla="*/ 42 h 259"/>
                <a:gd name="T12" fmla="*/ 219 w 261"/>
                <a:gd name="T13" fmla="*/ 129 h 259"/>
                <a:gd name="T14" fmla="*/ 131 w 261"/>
                <a:gd name="T15" fmla="*/ 217 h 259"/>
                <a:gd name="T16" fmla="*/ 42 w 261"/>
                <a:gd name="T17" fmla="*/ 129 h 259"/>
                <a:gd name="T18" fmla="*/ 131 w 261"/>
                <a:gd name="T19" fmla="*/ 42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1" h="259">
                  <a:moveTo>
                    <a:pt x="131" y="259"/>
                  </a:moveTo>
                  <a:cubicBezTo>
                    <a:pt x="203" y="259"/>
                    <a:pt x="261" y="201"/>
                    <a:pt x="261" y="129"/>
                  </a:cubicBezTo>
                  <a:cubicBezTo>
                    <a:pt x="261" y="58"/>
                    <a:pt x="203" y="0"/>
                    <a:pt x="131" y="0"/>
                  </a:cubicBezTo>
                  <a:cubicBezTo>
                    <a:pt x="58" y="0"/>
                    <a:pt x="0" y="58"/>
                    <a:pt x="0" y="129"/>
                  </a:cubicBezTo>
                  <a:cubicBezTo>
                    <a:pt x="0" y="201"/>
                    <a:pt x="58" y="259"/>
                    <a:pt x="131" y="259"/>
                  </a:cubicBezTo>
                  <a:close/>
                  <a:moveTo>
                    <a:pt x="131" y="42"/>
                  </a:moveTo>
                  <a:cubicBezTo>
                    <a:pt x="179" y="42"/>
                    <a:pt x="219" y="81"/>
                    <a:pt x="219" y="129"/>
                  </a:cubicBezTo>
                  <a:cubicBezTo>
                    <a:pt x="219" y="177"/>
                    <a:pt x="179" y="217"/>
                    <a:pt x="131" y="217"/>
                  </a:cubicBezTo>
                  <a:cubicBezTo>
                    <a:pt x="82" y="217"/>
                    <a:pt x="42" y="177"/>
                    <a:pt x="42" y="129"/>
                  </a:cubicBezTo>
                  <a:cubicBezTo>
                    <a:pt x="42" y="81"/>
                    <a:pt x="82" y="42"/>
                    <a:pt x="131"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6" name="Oval 353"/>
            <p:cNvSpPr>
              <a:spLocks noChangeArrowheads="1"/>
            </p:cNvSpPr>
            <p:nvPr/>
          </p:nvSpPr>
          <p:spPr bwMode="auto">
            <a:xfrm>
              <a:off x="3375945" y="5844406"/>
              <a:ext cx="62530" cy="6081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grpSp>
      <p:grpSp>
        <p:nvGrpSpPr>
          <p:cNvPr id="97" name="组合 96"/>
          <p:cNvGrpSpPr/>
          <p:nvPr/>
        </p:nvGrpSpPr>
        <p:grpSpPr>
          <a:xfrm>
            <a:off x="3668640" y="5599478"/>
            <a:ext cx="291995" cy="327631"/>
            <a:chOff x="3199776" y="780891"/>
            <a:chExt cx="470261" cy="527652"/>
          </a:xfrm>
          <a:solidFill>
            <a:schemeClr val="bg1"/>
          </a:solidFill>
        </p:grpSpPr>
        <p:sp>
          <p:nvSpPr>
            <p:cNvPr id="98" name="Freeform 433"/>
            <p:cNvSpPr>
              <a:spLocks noEditPoints="1"/>
            </p:cNvSpPr>
            <p:nvPr/>
          </p:nvSpPr>
          <p:spPr bwMode="auto">
            <a:xfrm>
              <a:off x="3262591" y="927080"/>
              <a:ext cx="64814" cy="65671"/>
            </a:xfrm>
            <a:custGeom>
              <a:avLst/>
              <a:gdLst>
                <a:gd name="T0" fmla="*/ 96 w 96"/>
                <a:gd name="T1" fmla="*/ 48 h 97"/>
                <a:gd name="T2" fmla="*/ 48 w 96"/>
                <a:gd name="T3" fmla="*/ 0 h 97"/>
                <a:gd name="T4" fmla="*/ 0 w 96"/>
                <a:gd name="T5" fmla="*/ 48 h 97"/>
                <a:gd name="T6" fmla="*/ 48 w 96"/>
                <a:gd name="T7" fmla="*/ 97 h 97"/>
                <a:gd name="T8" fmla="*/ 96 w 96"/>
                <a:gd name="T9" fmla="*/ 48 h 97"/>
                <a:gd name="T10" fmla="*/ 28 w 96"/>
                <a:gd name="T11" fmla="*/ 71 h 97"/>
                <a:gd name="T12" fmla="*/ 31 w 96"/>
                <a:gd name="T13" fmla="*/ 61 h 97"/>
                <a:gd name="T14" fmla="*/ 45 w 96"/>
                <a:gd name="T15" fmla="*/ 65 h 97"/>
                <a:gd name="T16" fmla="*/ 53 w 96"/>
                <a:gd name="T17" fmla="*/ 60 h 97"/>
                <a:gd name="T18" fmla="*/ 44 w 96"/>
                <a:gd name="T19" fmla="*/ 52 h 97"/>
                <a:gd name="T20" fmla="*/ 29 w 96"/>
                <a:gd name="T21" fmla="*/ 37 h 97"/>
                <a:gd name="T22" fmla="*/ 43 w 96"/>
                <a:gd name="T23" fmla="*/ 21 h 97"/>
                <a:gd name="T24" fmla="*/ 43 w 96"/>
                <a:gd name="T25" fmla="*/ 13 h 97"/>
                <a:gd name="T26" fmla="*/ 52 w 96"/>
                <a:gd name="T27" fmla="*/ 13 h 97"/>
                <a:gd name="T28" fmla="*/ 52 w 96"/>
                <a:gd name="T29" fmla="*/ 21 h 97"/>
                <a:gd name="T30" fmla="*/ 64 w 96"/>
                <a:gd name="T31" fmla="*/ 24 h 97"/>
                <a:gd name="T32" fmla="*/ 62 w 96"/>
                <a:gd name="T33" fmla="*/ 33 h 97"/>
                <a:gd name="T34" fmla="*/ 49 w 96"/>
                <a:gd name="T35" fmla="*/ 30 h 97"/>
                <a:gd name="T36" fmla="*/ 42 w 96"/>
                <a:gd name="T37" fmla="*/ 35 h 97"/>
                <a:gd name="T38" fmla="*/ 52 w 96"/>
                <a:gd name="T39" fmla="*/ 42 h 97"/>
                <a:gd name="T40" fmla="*/ 66 w 96"/>
                <a:gd name="T41" fmla="*/ 58 h 97"/>
                <a:gd name="T42" fmla="*/ 51 w 96"/>
                <a:gd name="T43" fmla="*/ 74 h 97"/>
                <a:gd name="T44" fmla="*/ 51 w 96"/>
                <a:gd name="T45" fmla="*/ 83 h 97"/>
                <a:gd name="T46" fmla="*/ 43 w 96"/>
                <a:gd name="T47" fmla="*/ 83 h 97"/>
                <a:gd name="T48" fmla="*/ 43 w 96"/>
                <a:gd name="T49" fmla="*/ 75 h 97"/>
                <a:gd name="T50" fmla="*/ 28 w 96"/>
                <a:gd name="T51" fmla="*/ 7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6" h="97">
                  <a:moveTo>
                    <a:pt x="96" y="48"/>
                  </a:moveTo>
                  <a:cubicBezTo>
                    <a:pt x="96" y="21"/>
                    <a:pt x="75" y="0"/>
                    <a:pt x="48" y="0"/>
                  </a:cubicBezTo>
                  <a:cubicBezTo>
                    <a:pt x="22" y="0"/>
                    <a:pt x="0" y="21"/>
                    <a:pt x="0" y="48"/>
                  </a:cubicBezTo>
                  <a:cubicBezTo>
                    <a:pt x="0" y="75"/>
                    <a:pt x="22" y="97"/>
                    <a:pt x="48" y="97"/>
                  </a:cubicBezTo>
                  <a:cubicBezTo>
                    <a:pt x="75" y="97"/>
                    <a:pt x="96" y="75"/>
                    <a:pt x="96" y="48"/>
                  </a:cubicBezTo>
                  <a:close/>
                  <a:moveTo>
                    <a:pt x="28" y="71"/>
                  </a:moveTo>
                  <a:cubicBezTo>
                    <a:pt x="31" y="61"/>
                    <a:pt x="31" y="61"/>
                    <a:pt x="31" y="61"/>
                  </a:cubicBezTo>
                  <a:cubicBezTo>
                    <a:pt x="34" y="63"/>
                    <a:pt x="39" y="65"/>
                    <a:pt x="45" y="65"/>
                  </a:cubicBezTo>
                  <a:cubicBezTo>
                    <a:pt x="50" y="65"/>
                    <a:pt x="53" y="63"/>
                    <a:pt x="53" y="60"/>
                  </a:cubicBezTo>
                  <a:cubicBezTo>
                    <a:pt x="53" y="56"/>
                    <a:pt x="51" y="54"/>
                    <a:pt x="44" y="52"/>
                  </a:cubicBezTo>
                  <a:cubicBezTo>
                    <a:pt x="35" y="49"/>
                    <a:pt x="29" y="45"/>
                    <a:pt x="29" y="37"/>
                  </a:cubicBezTo>
                  <a:cubicBezTo>
                    <a:pt x="29" y="29"/>
                    <a:pt x="34" y="23"/>
                    <a:pt x="43" y="21"/>
                  </a:cubicBezTo>
                  <a:cubicBezTo>
                    <a:pt x="43" y="13"/>
                    <a:pt x="43" y="13"/>
                    <a:pt x="43" y="13"/>
                  </a:cubicBezTo>
                  <a:cubicBezTo>
                    <a:pt x="52" y="13"/>
                    <a:pt x="52" y="13"/>
                    <a:pt x="52" y="13"/>
                  </a:cubicBezTo>
                  <a:cubicBezTo>
                    <a:pt x="52" y="21"/>
                    <a:pt x="52" y="21"/>
                    <a:pt x="52" y="21"/>
                  </a:cubicBezTo>
                  <a:cubicBezTo>
                    <a:pt x="57" y="21"/>
                    <a:pt x="61" y="22"/>
                    <a:pt x="64" y="24"/>
                  </a:cubicBezTo>
                  <a:cubicBezTo>
                    <a:pt x="62" y="33"/>
                    <a:pt x="62" y="33"/>
                    <a:pt x="62" y="33"/>
                  </a:cubicBezTo>
                  <a:cubicBezTo>
                    <a:pt x="59" y="32"/>
                    <a:pt x="55" y="30"/>
                    <a:pt x="49" y="30"/>
                  </a:cubicBezTo>
                  <a:cubicBezTo>
                    <a:pt x="44" y="30"/>
                    <a:pt x="42" y="33"/>
                    <a:pt x="42" y="35"/>
                  </a:cubicBezTo>
                  <a:cubicBezTo>
                    <a:pt x="42" y="38"/>
                    <a:pt x="45" y="40"/>
                    <a:pt x="52" y="42"/>
                  </a:cubicBezTo>
                  <a:cubicBezTo>
                    <a:pt x="62" y="46"/>
                    <a:pt x="66" y="51"/>
                    <a:pt x="66" y="58"/>
                  </a:cubicBezTo>
                  <a:cubicBezTo>
                    <a:pt x="66" y="66"/>
                    <a:pt x="61" y="73"/>
                    <a:pt x="51" y="74"/>
                  </a:cubicBezTo>
                  <a:cubicBezTo>
                    <a:pt x="51" y="83"/>
                    <a:pt x="51" y="83"/>
                    <a:pt x="51" y="83"/>
                  </a:cubicBezTo>
                  <a:cubicBezTo>
                    <a:pt x="43" y="83"/>
                    <a:pt x="43" y="83"/>
                    <a:pt x="43" y="83"/>
                  </a:cubicBezTo>
                  <a:cubicBezTo>
                    <a:pt x="43" y="75"/>
                    <a:pt x="43" y="75"/>
                    <a:pt x="43" y="75"/>
                  </a:cubicBezTo>
                  <a:cubicBezTo>
                    <a:pt x="37" y="75"/>
                    <a:pt x="32" y="73"/>
                    <a:pt x="28"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9" name="Freeform 434"/>
            <p:cNvSpPr>
              <a:spLocks noEditPoints="1"/>
            </p:cNvSpPr>
            <p:nvPr/>
          </p:nvSpPr>
          <p:spPr bwMode="auto">
            <a:xfrm>
              <a:off x="3367094" y="867120"/>
              <a:ext cx="140479" cy="141621"/>
            </a:xfrm>
            <a:custGeom>
              <a:avLst/>
              <a:gdLst>
                <a:gd name="T0" fmla="*/ 104 w 208"/>
                <a:gd name="T1" fmla="*/ 0 h 210"/>
                <a:gd name="T2" fmla="*/ 0 w 208"/>
                <a:gd name="T3" fmla="*/ 105 h 210"/>
                <a:gd name="T4" fmla="*/ 104 w 208"/>
                <a:gd name="T5" fmla="*/ 210 h 210"/>
                <a:gd name="T6" fmla="*/ 208 w 208"/>
                <a:gd name="T7" fmla="*/ 105 h 210"/>
                <a:gd name="T8" fmla="*/ 104 w 208"/>
                <a:gd name="T9" fmla="*/ 0 h 210"/>
                <a:gd name="T10" fmla="*/ 111 w 208"/>
                <a:gd name="T11" fmla="*/ 161 h 210"/>
                <a:gd name="T12" fmla="*/ 111 w 208"/>
                <a:gd name="T13" fmla="*/ 180 h 210"/>
                <a:gd name="T14" fmla="*/ 92 w 208"/>
                <a:gd name="T15" fmla="*/ 180 h 210"/>
                <a:gd name="T16" fmla="*/ 92 w 208"/>
                <a:gd name="T17" fmla="*/ 163 h 210"/>
                <a:gd name="T18" fmla="*/ 61 w 208"/>
                <a:gd name="T19" fmla="*/ 155 h 210"/>
                <a:gd name="T20" fmla="*/ 66 w 208"/>
                <a:gd name="T21" fmla="*/ 133 h 210"/>
                <a:gd name="T22" fmla="*/ 97 w 208"/>
                <a:gd name="T23" fmla="*/ 141 h 210"/>
                <a:gd name="T24" fmla="*/ 115 w 208"/>
                <a:gd name="T25" fmla="*/ 130 h 210"/>
                <a:gd name="T26" fmla="*/ 95 w 208"/>
                <a:gd name="T27" fmla="*/ 114 h 210"/>
                <a:gd name="T28" fmla="*/ 62 w 208"/>
                <a:gd name="T29" fmla="*/ 80 h 210"/>
                <a:gd name="T30" fmla="*/ 93 w 208"/>
                <a:gd name="T31" fmla="*/ 47 h 210"/>
                <a:gd name="T32" fmla="*/ 93 w 208"/>
                <a:gd name="T33" fmla="*/ 30 h 210"/>
                <a:gd name="T34" fmla="*/ 111 w 208"/>
                <a:gd name="T35" fmla="*/ 30 h 210"/>
                <a:gd name="T36" fmla="*/ 111 w 208"/>
                <a:gd name="T37" fmla="*/ 46 h 210"/>
                <a:gd name="T38" fmla="*/ 138 w 208"/>
                <a:gd name="T39" fmla="*/ 52 h 210"/>
                <a:gd name="T40" fmla="*/ 133 w 208"/>
                <a:gd name="T41" fmla="*/ 73 h 210"/>
                <a:gd name="T42" fmla="*/ 106 w 208"/>
                <a:gd name="T43" fmla="*/ 66 h 210"/>
                <a:gd name="T44" fmla="*/ 90 w 208"/>
                <a:gd name="T45" fmla="*/ 77 h 210"/>
                <a:gd name="T46" fmla="*/ 113 w 208"/>
                <a:gd name="T47" fmla="*/ 93 h 210"/>
                <a:gd name="T48" fmla="*/ 143 w 208"/>
                <a:gd name="T49" fmla="*/ 127 h 210"/>
                <a:gd name="T50" fmla="*/ 111 w 208"/>
                <a:gd name="T51" fmla="*/ 161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08" h="210">
                  <a:moveTo>
                    <a:pt x="104" y="0"/>
                  </a:moveTo>
                  <a:cubicBezTo>
                    <a:pt x="47" y="0"/>
                    <a:pt x="0" y="47"/>
                    <a:pt x="0" y="105"/>
                  </a:cubicBezTo>
                  <a:cubicBezTo>
                    <a:pt x="0" y="163"/>
                    <a:pt x="47" y="210"/>
                    <a:pt x="104" y="210"/>
                  </a:cubicBezTo>
                  <a:cubicBezTo>
                    <a:pt x="162" y="210"/>
                    <a:pt x="208" y="163"/>
                    <a:pt x="208" y="105"/>
                  </a:cubicBezTo>
                  <a:cubicBezTo>
                    <a:pt x="208" y="47"/>
                    <a:pt x="162" y="0"/>
                    <a:pt x="104" y="0"/>
                  </a:cubicBezTo>
                  <a:close/>
                  <a:moveTo>
                    <a:pt x="111" y="161"/>
                  </a:moveTo>
                  <a:cubicBezTo>
                    <a:pt x="111" y="180"/>
                    <a:pt x="111" y="180"/>
                    <a:pt x="111" y="180"/>
                  </a:cubicBezTo>
                  <a:cubicBezTo>
                    <a:pt x="92" y="180"/>
                    <a:pt x="92" y="180"/>
                    <a:pt x="92" y="180"/>
                  </a:cubicBezTo>
                  <a:cubicBezTo>
                    <a:pt x="92" y="163"/>
                    <a:pt x="92" y="163"/>
                    <a:pt x="92" y="163"/>
                  </a:cubicBezTo>
                  <a:cubicBezTo>
                    <a:pt x="80" y="162"/>
                    <a:pt x="68" y="159"/>
                    <a:pt x="61" y="155"/>
                  </a:cubicBezTo>
                  <a:cubicBezTo>
                    <a:pt x="66" y="133"/>
                    <a:pt x="66" y="133"/>
                    <a:pt x="66" y="133"/>
                  </a:cubicBezTo>
                  <a:cubicBezTo>
                    <a:pt x="74" y="138"/>
                    <a:pt x="85" y="141"/>
                    <a:pt x="97" y="141"/>
                  </a:cubicBezTo>
                  <a:cubicBezTo>
                    <a:pt x="108" y="141"/>
                    <a:pt x="115" y="137"/>
                    <a:pt x="115" y="130"/>
                  </a:cubicBezTo>
                  <a:cubicBezTo>
                    <a:pt x="115" y="123"/>
                    <a:pt x="109" y="118"/>
                    <a:pt x="95" y="114"/>
                  </a:cubicBezTo>
                  <a:cubicBezTo>
                    <a:pt x="76" y="107"/>
                    <a:pt x="62" y="98"/>
                    <a:pt x="62" y="80"/>
                  </a:cubicBezTo>
                  <a:cubicBezTo>
                    <a:pt x="62" y="64"/>
                    <a:pt x="74" y="51"/>
                    <a:pt x="93" y="47"/>
                  </a:cubicBezTo>
                  <a:cubicBezTo>
                    <a:pt x="93" y="30"/>
                    <a:pt x="93" y="30"/>
                    <a:pt x="93" y="30"/>
                  </a:cubicBezTo>
                  <a:cubicBezTo>
                    <a:pt x="111" y="30"/>
                    <a:pt x="111" y="30"/>
                    <a:pt x="111" y="30"/>
                  </a:cubicBezTo>
                  <a:cubicBezTo>
                    <a:pt x="111" y="46"/>
                    <a:pt x="111" y="46"/>
                    <a:pt x="111" y="46"/>
                  </a:cubicBezTo>
                  <a:cubicBezTo>
                    <a:pt x="124" y="46"/>
                    <a:pt x="132" y="49"/>
                    <a:pt x="138" y="52"/>
                  </a:cubicBezTo>
                  <a:cubicBezTo>
                    <a:pt x="133" y="73"/>
                    <a:pt x="133" y="73"/>
                    <a:pt x="133" y="73"/>
                  </a:cubicBezTo>
                  <a:cubicBezTo>
                    <a:pt x="128" y="71"/>
                    <a:pt x="120" y="66"/>
                    <a:pt x="106" y="66"/>
                  </a:cubicBezTo>
                  <a:cubicBezTo>
                    <a:pt x="94" y="66"/>
                    <a:pt x="90" y="72"/>
                    <a:pt x="90" y="77"/>
                  </a:cubicBezTo>
                  <a:cubicBezTo>
                    <a:pt x="90" y="83"/>
                    <a:pt x="97" y="87"/>
                    <a:pt x="113" y="93"/>
                  </a:cubicBezTo>
                  <a:cubicBezTo>
                    <a:pt x="135" y="100"/>
                    <a:pt x="143" y="111"/>
                    <a:pt x="143" y="127"/>
                  </a:cubicBezTo>
                  <a:cubicBezTo>
                    <a:pt x="143" y="144"/>
                    <a:pt x="132" y="158"/>
                    <a:pt x="111" y="1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00" name="Freeform 435"/>
            <p:cNvSpPr>
              <a:spLocks noEditPoints="1"/>
            </p:cNvSpPr>
            <p:nvPr/>
          </p:nvSpPr>
          <p:spPr bwMode="auto">
            <a:xfrm>
              <a:off x="3282007" y="1022446"/>
              <a:ext cx="89941" cy="91083"/>
            </a:xfrm>
            <a:custGeom>
              <a:avLst/>
              <a:gdLst>
                <a:gd name="T0" fmla="*/ 67 w 133"/>
                <a:gd name="T1" fmla="*/ 0 h 135"/>
                <a:gd name="T2" fmla="*/ 0 w 133"/>
                <a:gd name="T3" fmla="*/ 68 h 135"/>
                <a:gd name="T4" fmla="*/ 67 w 133"/>
                <a:gd name="T5" fmla="*/ 135 h 135"/>
                <a:gd name="T6" fmla="*/ 133 w 133"/>
                <a:gd name="T7" fmla="*/ 68 h 135"/>
                <a:gd name="T8" fmla="*/ 67 w 133"/>
                <a:gd name="T9" fmla="*/ 0 h 135"/>
                <a:gd name="T10" fmla="*/ 71 w 133"/>
                <a:gd name="T11" fmla="*/ 104 h 135"/>
                <a:gd name="T12" fmla="*/ 71 w 133"/>
                <a:gd name="T13" fmla="*/ 116 h 135"/>
                <a:gd name="T14" fmla="*/ 59 w 133"/>
                <a:gd name="T15" fmla="*/ 116 h 135"/>
                <a:gd name="T16" fmla="*/ 59 w 133"/>
                <a:gd name="T17" fmla="*/ 105 h 135"/>
                <a:gd name="T18" fmla="*/ 39 w 133"/>
                <a:gd name="T19" fmla="*/ 100 h 135"/>
                <a:gd name="T20" fmla="*/ 43 w 133"/>
                <a:gd name="T21" fmla="*/ 86 h 135"/>
                <a:gd name="T22" fmla="*/ 62 w 133"/>
                <a:gd name="T23" fmla="*/ 91 h 135"/>
                <a:gd name="T24" fmla="*/ 74 w 133"/>
                <a:gd name="T25" fmla="*/ 84 h 135"/>
                <a:gd name="T26" fmla="*/ 61 w 133"/>
                <a:gd name="T27" fmla="*/ 73 h 135"/>
                <a:gd name="T28" fmla="*/ 40 w 133"/>
                <a:gd name="T29" fmla="*/ 52 h 135"/>
                <a:gd name="T30" fmla="*/ 60 w 133"/>
                <a:gd name="T31" fmla="*/ 31 h 135"/>
                <a:gd name="T32" fmla="*/ 60 w 133"/>
                <a:gd name="T33" fmla="*/ 20 h 135"/>
                <a:gd name="T34" fmla="*/ 72 w 133"/>
                <a:gd name="T35" fmla="*/ 20 h 135"/>
                <a:gd name="T36" fmla="*/ 72 w 133"/>
                <a:gd name="T37" fmla="*/ 30 h 135"/>
                <a:gd name="T38" fmla="*/ 89 w 133"/>
                <a:gd name="T39" fmla="*/ 34 h 135"/>
                <a:gd name="T40" fmla="*/ 85 w 133"/>
                <a:gd name="T41" fmla="*/ 47 h 135"/>
                <a:gd name="T42" fmla="*/ 68 w 133"/>
                <a:gd name="T43" fmla="*/ 43 h 135"/>
                <a:gd name="T44" fmla="*/ 58 w 133"/>
                <a:gd name="T45" fmla="*/ 50 h 135"/>
                <a:gd name="T46" fmla="*/ 72 w 133"/>
                <a:gd name="T47" fmla="*/ 60 h 135"/>
                <a:gd name="T48" fmla="*/ 92 w 133"/>
                <a:gd name="T49" fmla="*/ 82 h 135"/>
                <a:gd name="T50" fmla="*/ 71 w 133"/>
                <a:gd name="T51" fmla="*/ 10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3" h="135">
                  <a:moveTo>
                    <a:pt x="67" y="0"/>
                  </a:moveTo>
                  <a:cubicBezTo>
                    <a:pt x="30" y="0"/>
                    <a:pt x="0" y="31"/>
                    <a:pt x="0" y="68"/>
                  </a:cubicBezTo>
                  <a:cubicBezTo>
                    <a:pt x="0" y="105"/>
                    <a:pt x="30" y="135"/>
                    <a:pt x="67" y="135"/>
                  </a:cubicBezTo>
                  <a:cubicBezTo>
                    <a:pt x="104" y="135"/>
                    <a:pt x="133" y="105"/>
                    <a:pt x="133" y="68"/>
                  </a:cubicBezTo>
                  <a:cubicBezTo>
                    <a:pt x="133" y="31"/>
                    <a:pt x="104" y="0"/>
                    <a:pt x="67" y="0"/>
                  </a:cubicBezTo>
                  <a:close/>
                  <a:moveTo>
                    <a:pt x="71" y="104"/>
                  </a:moveTo>
                  <a:cubicBezTo>
                    <a:pt x="71" y="116"/>
                    <a:pt x="71" y="116"/>
                    <a:pt x="71" y="116"/>
                  </a:cubicBezTo>
                  <a:cubicBezTo>
                    <a:pt x="59" y="116"/>
                    <a:pt x="59" y="116"/>
                    <a:pt x="59" y="116"/>
                  </a:cubicBezTo>
                  <a:cubicBezTo>
                    <a:pt x="59" y="105"/>
                    <a:pt x="59" y="105"/>
                    <a:pt x="59" y="105"/>
                  </a:cubicBezTo>
                  <a:cubicBezTo>
                    <a:pt x="51" y="104"/>
                    <a:pt x="44" y="102"/>
                    <a:pt x="39" y="100"/>
                  </a:cubicBezTo>
                  <a:cubicBezTo>
                    <a:pt x="43" y="86"/>
                    <a:pt x="43" y="86"/>
                    <a:pt x="43" y="86"/>
                  </a:cubicBezTo>
                  <a:cubicBezTo>
                    <a:pt x="48" y="88"/>
                    <a:pt x="55" y="91"/>
                    <a:pt x="62" y="91"/>
                  </a:cubicBezTo>
                  <a:cubicBezTo>
                    <a:pt x="69" y="91"/>
                    <a:pt x="74" y="88"/>
                    <a:pt x="74" y="84"/>
                  </a:cubicBezTo>
                  <a:cubicBezTo>
                    <a:pt x="74" y="79"/>
                    <a:pt x="70" y="76"/>
                    <a:pt x="61" y="73"/>
                  </a:cubicBezTo>
                  <a:cubicBezTo>
                    <a:pt x="49" y="69"/>
                    <a:pt x="40" y="63"/>
                    <a:pt x="40" y="52"/>
                  </a:cubicBezTo>
                  <a:cubicBezTo>
                    <a:pt x="40" y="41"/>
                    <a:pt x="47" y="33"/>
                    <a:pt x="60" y="31"/>
                  </a:cubicBezTo>
                  <a:cubicBezTo>
                    <a:pt x="60" y="20"/>
                    <a:pt x="60" y="20"/>
                    <a:pt x="60" y="20"/>
                  </a:cubicBezTo>
                  <a:cubicBezTo>
                    <a:pt x="72" y="20"/>
                    <a:pt x="72" y="20"/>
                    <a:pt x="72" y="20"/>
                  </a:cubicBezTo>
                  <a:cubicBezTo>
                    <a:pt x="72" y="30"/>
                    <a:pt x="72" y="30"/>
                    <a:pt x="72" y="30"/>
                  </a:cubicBezTo>
                  <a:cubicBezTo>
                    <a:pt x="79" y="30"/>
                    <a:pt x="85" y="32"/>
                    <a:pt x="89" y="34"/>
                  </a:cubicBezTo>
                  <a:cubicBezTo>
                    <a:pt x="85" y="47"/>
                    <a:pt x="85" y="47"/>
                    <a:pt x="85" y="47"/>
                  </a:cubicBezTo>
                  <a:cubicBezTo>
                    <a:pt x="82" y="46"/>
                    <a:pt x="77" y="43"/>
                    <a:pt x="68" y="43"/>
                  </a:cubicBezTo>
                  <a:cubicBezTo>
                    <a:pt x="61" y="43"/>
                    <a:pt x="58" y="46"/>
                    <a:pt x="58" y="50"/>
                  </a:cubicBezTo>
                  <a:cubicBezTo>
                    <a:pt x="58" y="54"/>
                    <a:pt x="62" y="56"/>
                    <a:pt x="72" y="60"/>
                  </a:cubicBezTo>
                  <a:cubicBezTo>
                    <a:pt x="86" y="65"/>
                    <a:pt x="92" y="71"/>
                    <a:pt x="92" y="82"/>
                  </a:cubicBezTo>
                  <a:cubicBezTo>
                    <a:pt x="92" y="93"/>
                    <a:pt x="85" y="101"/>
                    <a:pt x="71"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01" name="Freeform 436"/>
            <p:cNvSpPr>
              <a:spLocks noEditPoints="1"/>
            </p:cNvSpPr>
            <p:nvPr/>
          </p:nvSpPr>
          <p:spPr bwMode="auto">
            <a:xfrm>
              <a:off x="3199776" y="780891"/>
              <a:ext cx="470261" cy="527652"/>
            </a:xfrm>
            <a:custGeom>
              <a:avLst/>
              <a:gdLst>
                <a:gd name="T0" fmla="*/ 652 w 697"/>
                <a:gd name="T1" fmla="*/ 426 h 782"/>
                <a:gd name="T2" fmla="*/ 601 w 697"/>
                <a:gd name="T3" fmla="*/ 366 h 782"/>
                <a:gd name="T4" fmla="*/ 603 w 697"/>
                <a:gd name="T5" fmla="*/ 267 h 782"/>
                <a:gd name="T6" fmla="*/ 585 w 697"/>
                <a:gd name="T7" fmla="*/ 182 h 782"/>
                <a:gd name="T8" fmla="*/ 509 w 697"/>
                <a:gd name="T9" fmla="*/ 80 h 782"/>
                <a:gd name="T10" fmla="*/ 298 w 697"/>
                <a:gd name="T11" fmla="*/ 0 h 782"/>
                <a:gd name="T12" fmla="*/ 0 w 697"/>
                <a:gd name="T13" fmla="*/ 273 h 782"/>
                <a:gd name="T14" fmla="*/ 2 w 697"/>
                <a:gd name="T15" fmla="*/ 302 h 782"/>
                <a:gd name="T16" fmla="*/ 82 w 697"/>
                <a:gd name="T17" fmla="*/ 533 h 782"/>
                <a:gd name="T18" fmla="*/ 0 w 697"/>
                <a:gd name="T19" fmla="*/ 781 h 782"/>
                <a:gd name="T20" fmla="*/ 362 w 697"/>
                <a:gd name="T21" fmla="*/ 782 h 782"/>
                <a:gd name="T22" fmla="*/ 433 w 697"/>
                <a:gd name="T23" fmla="*/ 674 h 782"/>
                <a:gd name="T24" fmla="*/ 545 w 697"/>
                <a:gd name="T25" fmla="*/ 675 h 782"/>
                <a:gd name="T26" fmla="*/ 563 w 697"/>
                <a:gd name="T27" fmla="*/ 673 h 782"/>
                <a:gd name="T28" fmla="*/ 564 w 697"/>
                <a:gd name="T29" fmla="*/ 673 h 782"/>
                <a:gd name="T30" fmla="*/ 564 w 697"/>
                <a:gd name="T31" fmla="*/ 673 h 782"/>
                <a:gd name="T32" fmla="*/ 571 w 697"/>
                <a:gd name="T33" fmla="*/ 601 h 782"/>
                <a:gd name="T34" fmla="*/ 595 w 697"/>
                <a:gd name="T35" fmla="*/ 577 h 782"/>
                <a:gd name="T36" fmla="*/ 595 w 697"/>
                <a:gd name="T37" fmla="*/ 575 h 782"/>
                <a:gd name="T38" fmla="*/ 561 w 697"/>
                <a:gd name="T39" fmla="*/ 554 h 782"/>
                <a:gd name="T40" fmla="*/ 570 w 697"/>
                <a:gd name="T41" fmla="*/ 554 h 782"/>
                <a:gd name="T42" fmla="*/ 598 w 697"/>
                <a:gd name="T43" fmla="*/ 536 h 782"/>
                <a:gd name="T44" fmla="*/ 598 w 697"/>
                <a:gd name="T45" fmla="*/ 535 h 782"/>
                <a:gd name="T46" fmla="*/ 595 w 697"/>
                <a:gd name="T47" fmla="*/ 527 h 782"/>
                <a:gd name="T48" fmla="*/ 611 w 697"/>
                <a:gd name="T49" fmla="*/ 461 h 782"/>
                <a:gd name="T50" fmla="*/ 652 w 697"/>
                <a:gd name="T51" fmla="*/ 426 h 782"/>
                <a:gd name="T52" fmla="*/ 78 w 697"/>
                <a:gd name="T53" fmla="*/ 265 h 782"/>
                <a:gd name="T54" fmla="*/ 141 w 697"/>
                <a:gd name="T55" fmla="*/ 201 h 782"/>
                <a:gd name="T56" fmla="*/ 205 w 697"/>
                <a:gd name="T57" fmla="*/ 265 h 782"/>
                <a:gd name="T58" fmla="*/ 141 w 697"/>
                <a:gd name="T59" fmla="*/ 329 h 782"/>
                <a:gd name="T60" fmla="*/ 78 w 697"/>
                <a:gd name="T61" fmla="*/ 265 h 782"/>
                <a:gd name="T62" fmla="*/ 189 w 697"/>
                <a:gd name="T63" fmla="*/ 514 h 782"/>
                <a:gd name="T64" fmla="*/ 101 w 697"/>
                <a:gd name="T65" fmla="*/ 426 h 782"/>
                <a:gd name="T66" fmla="*/ 189 w 697"/>
                <a:gd name="T67" fmla="*/ 337 h 782"/>
                <a:gd name="T68" fmla="*/ 276 w 697"/>
                <a:gd name="T69" fmla="*/ 426 h 782"/>
                <a:gd name="T70" fmla="*/ 189 w 697"/>
                <a:gd name="T71" fmla="*/ 514 h 782"/>
                <a:gd name="T72" fmla="*/ 352 w 697"/>
                <a:gd name="T73" fmla="*/ 371 h 782"/>
                <a:gd name="T74" fmla="*/ 215 w 697"/>
                <a:gd name="T75" fmla="*/ 233 h 782"/>
                <a:gd name="T76" fmla="*/ 352 w 697"/>
                <a:gd name="T77" fmla="*/ 95 h 782"/>
                <a:gd name="T78" fmla="*/ 489 w 697"/>
                <a:gd name="T79" fmla="*/ 233 h 782"/>
                <a:gd name="T80" fmla="*/ 352 w 697"/>
                <a:gd name="T81" fmla="*/ 371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97" h="782">
                  <a:moveTo>
                    <a:pt x="652" y="426"/>
                  </a:moveTo>
                  <a:cubicBezTo>
                    <a:pt x="636" y="408"/>
                    <a:pt x="611" y="388"/>
                    <a:pt x="601" y="366"/>
                  </a:cubicBezTo>
                  <a:cubicBezTo>
                    <a:pt x="587" y="333"/>
                    <a:pt x="603" y="301"/>
                    <a:pt x="603" y="267"/>
                  </a:cubicBezTo>
                  <a:cubicBezTo>
                    <a:pt x="602" y="240"/>
                    <a:pt x="594" y="207"/>
                    <a:pt x="585" y="182"/>
                  </a:cubicBezTo>
                  <a:cubicBezTo>
                    <a:pt x="570" y="141"/>
                    <a:pt x="543" y="107"/>
                    <a:pt x="509" y="80"/>
                  </a:cubicBezTo>
                  <a:cubicBezTo>
                    <a:pt x="456" y="31"/>
                    <a:pt x="381" y="0"/>
                    <a:pt x="298" y="0"/>
                  </a:cubicBezTo>
                  <a:cubicBezTo>
                    <a:pt x="133" y="0"/>
                    <a:pt x="0" y="122"/>
                    <a:pt x="0" y="273"/>
                  </a:cubicBezTo>
                  <a:cubicBezTo>
                    <a:pt x="0" y="283"/>
                    <a:pt x="1" y="293"/>
                    <a:pt x="2" y="302"/>
                  </a:cubicBezTo>
                  <a:cubicBezTo>
                    <a:pt x="3" y="368"/>
                    <a:pt x="23" y="446"/>
                    <a:pt x="82" y="533"/>
                  </a:cubicBezTo>
                  <a:cubicBezTo>
                    <a:pt x="82" y="533"/>
                    <a:pt x="164" y="697"/>
                    <a:pt x="0" y="781"/>
                  </a:cubicBezTo>
                  <a:cubicBezTo>
                    <a:pt x="362" y="782"/>
                    <a:pt x="362" y="782"/>
                    <a:pt x="362" y="782"/>
                  </a:cubicBezTo>
                  <a:cubicBezTo>
                    <a:pt x="362" y="782"/>
                    <a:pt x="389" y="674"/>
                    <a:pt x="433" y="674"/>
                  </a:cubicBezTo>
                  <a:cubicBezTo>
                    <a:pt x="470" y="674"/>
                    <a:pt x="508" y="677"/>
                    <a:pt x="545" y="675"/>
                  </a:cubicBezTo>
                  <a:cubicBezTo>
                    <a:pt x="553" y="676"/>
                    <a:pt x="558" y="675"/>
                    <a:pt x="563" y="673"/>
                  </a:cubicBezTo>
                  <a:cubicBezTo>
                    <a:pt x="564" y="673"/>
                    <a:pt x="564" y="673"/>
                    <a:pt x="564" y="673"/>
                  </a:cubicBezTo>
                  <a:cubicBezTo>
                    <a:pt x="564" y="673"/>
                    <a:pt x="564" y="673"/>
                    <a:pt x="564" y="673"/>
                  </a:cubicBezTo>
                  <a:cubicBezTo>
                    <a:pt x="589" y="660"/>
                    <a:pt x="571" y="601"/>
                    <a:pt x="571" y="601"/>
                  </a:cubicBezTo>
                  <a:cubicBezTo>
                    <a:pt x="586" y="595"/>
                    <a:pt x="595" y="585"/>
                    <a:pt x="595" y="577"/>
                  </a:cubicBezTo>
                  <a:cubicBezTo>
                    <a:pt x="595" y="575"/>
                    <a:pt x="595" y="575"/>
                    <a:pt x="595" y="575"/>
                  </a:cubicBezTo>
                  <a:cubicBezTo>
                    <a:pt x="595" y="565"/>
                    <a:pt x="581" y="557"/>
                    <a:pt x="561" y="554"/>
                  </a:cubicBezTo>
                  <a:cubicBezTo>
                    <a:pt x="570" y="554"/>
                    <a:pt x="570" y="554"/>
                    <a:pt x="570" y="554"/>
                  </a:cubicBezTo>
                  <a:cubicBezTo>
                    <a:pt x="585" y="554"/>
                    <a:pt x="598" y="546"/>
                    <a:pt x="598" y="536"/>
                  </a:cubicBezTo>
                  <a:cubicBezTo>
                    <a:pt x="598" y="535"/>
                    <a:pt x="598" y="535"/>
                    <a:pt x="598" y="535"/>
                  </a:cubicBezTo>
                  <a:cubicBezTo>
                    <a:pt x="598" y="532"/>
                    <a:pt x="597" y="529"/>
                    <a:pt x="595" y="527"/>
                  </a:cubicBezTo>
                  <a:cubicBezTo>
                    <a:pt x="598" y="514"/>
                    <a:pt x="609" y="461"/>
                    <a:pt x="611" y="461"/>
                  </a:cubicBezTo>
                  <a:cubicBezTo>
                    <a:pt x="697" y="457"/>
                    <a:pt x="652" y="426"/>
                    <a:pt x="652" y="426"/>
                  </a:cubicBezTo>
                  <a:close/>
                  <a:moveTo>
                    <a:pt x="78" y="265"/>
                  </a:moveTo>
                  <a:cubicBezTo>
                    <a:pt x="78" y="230"/>
                    <a:pt x="106" y="201"/>
                    <a:pt x="141" y="201"/>
                  </a:cubicBezTo>
                  <a:cubicBezTo>
                    <a:pt x="176" y="201"/>
                    <a:pt x="205" y="230"/>
                    <a:pt x="205" y="265"/>
                  </a:cubicBezTo>
                  <a:cubicBezTo>
                    <a:pt x="205" y="300"/>
                    <a:pt x="176" y="329"/>
                    <a:pt x="141" y="329"/>
                  </a:cubicBezTo>
                  <a:cubicBezTo>
                    <a:pt x="106" y="329"/>
                    <a:pt x="78" y="300"/>
                    <a:pt x="78" y="265"/>
                  </a:cubicBezTo>
                  <a:close/>
                  <a:moveTo>
                    <a:pt x="189" y="514"/>
                  </a:moveTo>
                  <a:cubicBezTo>
                    <a:pt x="141" y="514"/>
                    <a:pt x="101" y="474"/>
                    <a:pt x="101" y="426"/>
                  </a:cubicBezTo>
                  <a:cubicBezTo>
                    <a:pt x="101" y="377"/>
                    <a:pt x="141" y="337"/>
                    <a:pt x="189" y="337"/>
                  </a:cubicBezTo>
                  <a:cubicBezTo>
                    <a:pt x="237" y="337"/>
                    <a:pt x="276" y="377"/>
                    <a:pt x="276" y="426"/>
                  </a:cubicBezTo>
                  <a:cubicBezTo>
                    <a:pt x="276" y="474"/>
                    <a:pt x="237" y="514"/>
                    <a:pt x="189" y="514"/>
                  </a:cubicBezTo>
                  <a:close/>
                  <a:moveTo>
                    <a:pt x="352" y="371"/>
                  </a:moveTo>
                  <a:cubicBezTo>
                    <a:pt x="276" y="371"/>
                    <a:pt x="215" y="309"/>
                    <a:pt x="215" y="233"/>
                  </a:cubicBezTo>
                  <a:cubicBezTo>
                    <a:pt x="215" y="157"/>
                    <a:pt x="276" y="95"/>
                    <a:pt x="352" y="95"/>
                  </a:cubicBezTo>
                  <a:cubicBezTo>
                    <a:pt x="428" y="95"/>
                    <a:pt x="489" y="157"/>
                    <a:pt x="489" y="233"/>
                  </a:cubicBezTo>
                  <a:cubicBezTo>
                    <a:pt x="489" y="309"/>
                    <a:pt x="428" y="371"/>
                    <a:pt x="352" y="3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grpSp>
      <p:grpSp>
        <p:nvGrpSpPr>
          <p:cNvPr id="102" name="组合 101"/>
          <p:cNvGrpSpPr/>
          <p:nvPr/>
        </p:nvGrpSpPr>
        <p:grpSpPr>
          <a:xfrm>
            <a:off x="7990288" y="5643543"/>
            <a:ext cx="437098" cy="239500"/>
            <a:chOff x="3085851" y="4418205"/>
            <a:chExt cx="774347" cy="424290"/>
          </a:xfrm>
          <a:solidFill>
            <a:schemeClr val="bg1"/>
          </a:solidFill>
        </p:grpSpPr>
        <p:sp>
          <p:nvSpPr>
            <p:cNvPr id="103" name="Freeform 439"/>
            <p:cNvSpPr>
              <a:spLocks/>
            </p:cNvSpPr>
            <p:nvPr/>
          </p:nvSpPr>
          <p:spPr bwMode="auto">
            <a:xfrm>
              <a:off x="3676890" y="4518139"/>
              <a:ext cx="183308" cy="97650"/>
            </a:xfrm>
            <a:custGeom>
              <a:avLst/>
              <a:gdLst>
                <a:gd name="T0" fmla="*/ 272 w 272"/>
                <a:gd name="T1" fmla="*/ 71 h 145"/>
                <a:gd name="T2" fmla="*/ 179 w 272"/>
                <a:gd name="T3" fmla="*/ 0 h 145"/>
                <a:gd name="T4" fmla="*/ 179 w 272"/>
                <a:gd name="T5" fmla="*/ 51 h 145"/>
                <a:gd name="T6" fmla="*/ 0 w 272"/>
                <a:gd name="T7" fmla="*/ 51 h 145"/>
                <a:gd name="T8" fmla="*/ 12 w 272"/>
                <a:gd name="T9" fmla="*/ 94 h 145"/>
                <a:gd name="T10" fmla="*/ 179 w 272"/>
                <a:gd name="T11" fmla="*/ 94 h 145"/>
                <a:gd name="T12" fmla="*/ 179 w 272"/>
                <a:gd name="T13" fmla="*/ 145 h 145"/>
                <a:gd name="T14" fmla="*/ 272 w 272"/>
                <a:gd name="T15" fmla="*/ 71 h 1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2" h="145">
                  <a:moveTo>
                    <a:pt x="272" y="71"/>
                  </a:moveTo>
                  <a:cubicBezTo>
                    <a:pt x="179" y="0"/>
                    <a:pt x="179" y="0"/>
                    <a:pt x="179" y="0"/>
                  </a:cubicBezTo>
                  <a:cubicBezTo>
                    <a:pt x="179" y="51"/>
                    <a:pt x="179" y="51"/>
                    <a:pt x="179" y="51"/>
                  </a:cubicBezTo>
                  <a:cubicBezTo>
                    <a:pt x="0" y="51"/>
                    <a:pt x="0" y="51"/>
                    <a:pt x="0" y="51"/>
                  </a:cubicBezTo>
                  <a:cubicBezTo>
                    <a:pt x="5" y="65"/>
                    <a:pt x="9" y="79"/>
                    <a:pt x="12" y="94"/>
                  </a:cubicBezTo>
                  <a:cubicBezTo>
                    <a:pt x="179" y="94"/>
                    <a:pt x="179" y="94"/>
                    <a:pt x="179" y="94"/>
                  </a:cubicBezTo>
                  <a:cubicBezTo>
                    <a:pt x="179" y="145"/>
                    <a:pt x="179" y="145"/>
                    <a:pt x="179" y="145"/>
                  </a:cubicBezTo>
                  <a:lnTo>
                    <a:pt x="272" y="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04" name="Freeform 440"/>
            <p:cNvSpPr>
              <a:spLocks noEditPoints="1"/>
            </p:cNvSpPr>
            <p:nvPr/>
          </p:nvSpPr>
          <p:spPr bwMode="auto">
            <a:xfrm>
              <a:off x="3286005" y="4423630"/>
              <a:ext cx="393455" cy="396024"/>
            </a:xfrm>
            <a:custGeom>
              <a:avLst/>
              <a:gdLst>
                <a:gd name="T0" fmla="*/ 291 w 583"/>
                <a:gd name="T1" fmla="*/ 0 h 587"/>
                <a:gd name="T2" fmla="*/ 0 w 583"/>
                <a:gd name="T3" fmla="*/ 294 h 587"/>
                <a:gd name="T4" fmla="*/ 291 w 583"/>
                <a:gd name="T5" fmla="*/ 587 h 587"/>
                <a:gd name="T6" fmla="*/ 583 w 583"/>
                <a:gd name="T7" fmla="*/ 294 h 587"/>
                <a:gd name="T8" fmla="*/ 291 w 583"/>
                <a:gd name="T9" fmla="*/ 0 h 587"/>
                <a:gd name="T10" fmla="*/ 291 w 583"/>
                <a:gd name="T11" fmla="*/ 517 h 587"/>
                <a:gd name="T12" fmla="*/ 70 w 583"/>
                <a:gd name="T13" fmla="*/ 294 h 587"/>
                <a:gd name="T14" fmla="*/ 291 w 583"/>
                <a:gd name="T15" fmla="*/ 70 h 587"/>
                <a:gd name="T16" fmla="*/ 513 w 583"/>
                <a:gd name="T17" fmla="*/ 294 h 587"/>
                <a:gd name="T18" fmla="*/ 291 w 583"/>
                <a:gd name="T19" fmla="*/ 517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3" h="587">
                  <a:moveTo>
                    <a:pt x="291" y="0"/>
                  </a:moveTo>
                  <a:cubicBezTo>
                    <a:pt x="130" y="0"/>
                    <a:pt x="0" y="132"/>
                    <a:pt x="0" y="294"/>
                  </a:cubicBezTo>
                  <a:cubicBezTo>
                    <a:pt x="0" y="456"/>
                    <a:pt x="130" y="587"/>
                    <a:pt x="291" y="587"/>
                  </a:cubicBezTo>
                  <a:cubicBezTo>
                    <a:pt x="452" y="587"/>
                    <a:pt x="583" y="456"/>
                    <a:pt x="583" y="294"/>
                  </a:cubicBezTo>
                  <a:cubicBezTo>
                    <a:pt x="583" y="132"/>
                    <a:pt x="452" y="0"/>
                    <a:pt x="291" y="0"/>
                  </a:cubicBezTo>
                  <a:close/>
                  <a:moveTo>
                    <a:pt x="291" y="517"/>
                  </a:moveTo>
                  <a:cubicBezTo>
                    <a:pt x="169" y="517"/>
                    <a:pt x="70" y="417"/>
                    <a:pt x="70" y="294"/>
                  </a:cubicBezTo>
                  <a:cubicBezTo>
                    <a:pt x="70" y="170"/>
                    <a:pt x="169" y="70"/>
                    <a:pt x="291" y="70"/>
                  </a:cubicBezTo>
                  <a:cubicBezTo>
                    <a:pt x="413" y="70"/>
                    <a:pt x="513" y="170"/>
                    <a:pt x="513" y="294"/>
                  </a:cubicBezTo>
                  <a:cubicBezTo>
                    <a:pt x="513" y="417"/>
                    <a:pt x="413" y="517"/>
                    <a:pt x="291" y="5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05" name="Freeform 441"/>
            <p:cNvSpPr>
              <a:spLocks/>
            </p:cNvSpPr>
            <p:nvPr/>
          </p:nvSpPr>
          <p:spPr bwMode="auto">
            <a:xfrm>
              <a:off x="3367094" y="4553829"/>
              <a:ext cx="147046" cy="100505"/>
            </a:xfrm>
            <a:custGeom>
              <a:avLst/>
              <a:gdLst>
                <a:gd name="T0" fmla="*/ 185 w 218"/>
                <a:gd name="T1" fmla="*/ 54 h 149"/>
                <a:gd name="T2" fmla="*/ 185 w 218"/>
                <a:gd name="T3" fmla="*/ 14 h 149"/>
                <a:gd name="T4" fmla="*/ 171 w 218"/>
                <a:gd name="T5" fmla="*/ 0 h 149"/>
                <a:gd name="T6" fmla="*/ 157 w 218"/>
                <a:gd name="T7" fmla="*/ 14 h 149"/>
                <a:gd name="T8" fmla="*/ 157 w 218"/>
                <a:gd name="T9" fmla="*/ 54 h 149"/>
                <a:gd name="T10" fmla="*/ 126 w 218"/>
                <a:gd name="T11" fmla="*/ 91 h 149"/>
                <a:gd name="T12" fmla="*/ 10 w 218"/>
                <a:gd name="T13" fmla="*/ 102 h 149"/>
                <a:gd name="T14" fmla="*/ 1 w 218"/>
                <a:gd name="T15" fmla="*/ 114 h 149"/>
                <a:gd name="T16" fmla="*/ 12 w 218"/>
                <a:gd name="T17" fmla="*/ 123 h 149"/>
                <a:gd name="T18" fmla="*/ 126 w 218"/>
                <a:gd name="T19" fmla="*/ 112 h 149"/>
                <a:gd name="T20" fmla="*/ 171 w 218"/>
                <a:gd name="T21" fmla="*/ 149 h 149"/>
                <a:gd name="T22" fmla="*/ 218 w 218"/>
                <a:gd name="T23" fmla="*/ 101 h 149"/>
                <a:gd name="T24" fmla="*/ 185 w 218"/>
                <a:gd name="T25" fmla="*/ 5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8" h="149">
                  <a:moveTo>
                    <a:pt x="185" y="54"/>
                  </a:moveTo>
                  <a:cubicBezTo>
                    <a:pt x="185" y="14"/>
                    <a:pt x="185" y="14"/>
                    <a:pt x="185" y="14"/>
                  </a:cubicBezTo>
                  <a:cubicBezTo>
                    <a:pt x="185" y="6"/>
                    <a:pt x="179" y="0"/>
                    <a:pt x="171" y="0"/>
                  </a:cubicBezTo>
                  <a:cubicBezTo>
                    <a:pt x="163" y="0"/>
                    <a:pt x="157" y="6"/>
                    <a:pt x="157" y="14"/>
                  </a:cubicBezTo>
                  <a:cubicBezTo>
                    <a:pt x="157" y="54"/>
                    <a:pt x="157" y="54"/>
                    <a:pt x="157" y="54"/>
                  </a:cubicBezTo>
                  <a:cubicBezTo>
                    <a:pt x="141" y="60"/>
                    <a:pt x="129" y="74"/>
                    <a:pt x="126" y="91"/>
                  </a:cubicBezTo>
                  <a:cubicBezTo>
                    <a:pt x="10" y="102"/>
                    <a:pt x="10" y="102"/>
                    <a:pt x="10" y="102"/>
                  </a:cubicBezTo>
                  <a:cubicBezTo>
                    <a:pt x="5" y="103"/>
                    <a:pt x="0" y="108"/>
                    <a:pt x="1" y="114"/>
                  </a:cubicBezTo>
                  <a:cubicBezTo>
                    <a:pt x="1" y="120"/>
                    <a:pt x="7" y="124"/>
                    <a:pt x="12" y="123"/>
                  </a:cubicBezTo>
                  <a:cubicBezTo>
                    <a:pt x="126" y="112"/>
                    <a:pt x="126" y="112"/>
                    <a:pt x="126" y="112"/>
                  </a:cubicBezTo>
                  <a:cubicBezTo>
                    <a:pt x="131" y="133"/>
                    <a:pt x="149" y="149"/>
                    <a:pt x="171" y="149"/>
                  </a:cubicBezTo>
                  <a:cubicBezTo>
                    <a:pt x="197" y="149"/>
                    <a:pt x="218" y="127"/>
                    <a:pt x="218" y="101"/>
                  </a:cubicBezTo>
                  <a:cubicBezTo>
                    <a:pt x="218" y="79"/>
                    <a:pt x="204" y="61"/>
                    <a:pt x="185"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06" name="Freeform 442"/>
            <p:cNvSpPr>
              <a:spLocks/>
            </p:cNvSpPr>
            <p:nvPr/>
          </p:nvSpPr>
          <p:spPr bwMode="auto">
            <a:xfrm>
              <a:off x="3458748" y="4489015"/>
              <a:ext cx="13705" cy="39117"/>
            </a:xfrm>
            <a:custGeom>
              <a:avLst/>
              <a:gdLst>
                <a:gd name="T0" fmla="*/ 29 w 48"/>
                <a:gd name="T1" fmla="*/ 17 h 137"/>
                <a:gd name="T2" fmla="*/ 29 w 48"/>
                <a:gd name="T3" fmla="*/ 17 h 137"/>
                <a:gd name="T4" fmla="*/ 29 w 48"/>
                <a:gd name="T5" fmla="*/ 137 h 137"/>
                <a:gd name="T6" fmla="*/ 48 w 48"/>
                <a:gd name="T7" fmla="*/ 137 h 137"/>
                <a:gd name="T8" fmla="*/ 48 w 48"/>
                <a:gd name="T9" fmla="*/ 0 h 137"/>
                <a:gd name="T10" fmla="*/ 31 w 48"/>
                <a:gd name="T11" fmla="*/ 0 h 137"/>
                <a:gd name="T12" fmla="*/ 0 w 48"/>
                <a:gd name="T13" fmla="*/ 17 h 137"/>
                <a:gd name="T14" fmla="*/ 5 w 48"/>
                <a:gd name="T15" fmla="*/ 31 h 137"/>
                <a:gd name="T16" fmla="*/ 29 w 48"/>
                <a:gd name="T17" fmla="*/ 1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137">
                  <a:moveTo>
                    <a:pt x="29" y="17"/>
                  </a:moveTo>
                  <a:lnTo>
                    <a:pt x="29" y="17"/>
                  </a:lnTo>
                  <a:lnTo>
                    <a:pt x="29" y="137"/>
                  </a:lnTo>
                  <a:lnTo>
                    <a:pt x="48" y="137"/>
                  </a:lnTo>
                  <a:lnTo>
                    <a:pt x="48" y="0"/>
                  </a:lnTo>
                  <a:lnTo>
                    <a:pt x="31" y="0"/>
                  </a:lnTo>
                  <a:lnTo>
                    <a:pt x="0" y="17"/>
                  </a:lnTo>
                  <a:lnTo>
                    <a:pt x="5" y="31"/>
                  </a:lnTo>
                  <a:lnTo>
                    <a:pt x="29"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07" name="Freeform 443"/>
            <p:cNvSpPr>
              <a:spLocks/>
            </p:cNvSpPr>
            <p:nvPr/>
          </p:nvSpPr>
          <p:spPr bwMode="auto">
            <a:xfrm>
              <a:off x="3476450" y="4488444"/>
              <a:ext cx="24841" cy="39688"/>
            </a:xfrm>
            <a:custGeom>
              <a:avLst/>
              <a:gdLst>
                <a:gd name="T0" fmla="*/ 37 w 37"/>
                <a:gd name="T1" fmla="*/ 52 h 59"/>
                <a:gd name="T2" fmla="*/ 11 w 37"/>
                <a:gd name="T3" fmla="*/ 52 h 59"/>
                <a:gd name="T4" fmla="*/ 11 w 37"/>
                <a:gd name="T5" fmla="*/ 52 h 59"/>
                <a:gd name="T6" fmla="*/ 16 w 37"/>
                <a:gd name="T7" fmla="*/ 48 h 59"/>
                <a:gd name="T8" fmla="*/ 36 w 37"/>
                <a:gd name="T9" fmla="*/ 17 h 59"/>
                <a:gd name="T10" fmla="*/ 18 w 37"/>
                <a:gd name="T11" fmla="*/ 0 h 59"/>
                <a:gd name="T12" fmla="*/ 2 w 37"/>
                <a:gd name="T13" fmla="*/ 6 h 59"/>
                <a:gd name="T14" fmla="*/ 4 w 37"/>
                <a:gd name="T15" fmla="*/ 11 h 59"/>
                <a:gd name="T16" fmla="*/ 17 w 37"/>
                <a:gd name="T17" fmla="*/ 7 h 59"/>
                <a:gd name="T18" fmla="*/ 28 w 37"/>
                <a:gd name="T19" fmla="*/ 18 h 59"/>
                <a:gd name="T20" fmla="*/ 7 w 37"/>
                <a:gd name="T21" fmla="*/ 48 h 59"/>
                <a:gd name="T22" fmla="*/ 0 w 37"/>
                <a:gd name="T23" fmla="*/ 54 h 59"/>
                <a:gd name="T24" fmla="*/ 0 w 37"/>
                <a:gd name="T25" fmla="*/ 59 h 59"/>
                <a:gd name="T26" fmla="*/ 37 w 37"/>
                <a:gd name="T27" fmla="*/ 59 h 59"/>
                <a:gd name="T28" fmla="*/ 37 w 37"/>
                <a:gd name="T29" fmla="*/ 52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7" h="59">
                  <a:moveTo>
                    <a:pt x="37" y="52"/>
                  </a:moveTo>
                  <a:cubicBezTo>
                    <a:pt x="11" y="52"/>
                    <a:pt x="11" y="52"/>
                    <a:pt x="11" y="52"/>
                  </a:cubicBezTo>
                  <a:cubicBezTo>
                    <a:pt x="11" y="52"/>
                    <a:pt x="11" y="52"/>
                    <a:pt x="11" y="52"/>
                  </a:cubicBezTo>
                  <a:cubicBezTo>
                    <a:pt x="16" y="48"/>
                    <a:pt x="16" y="48"/>
                    <a:pt x="16" y="48"/>
                  </a:cubicBezTo>
                  <a:cubicBezTo>
                    <a:pt x="28" y="36"/>
                    <a:pt x="36" y="27"/>
                    <a:pt x="36" y="17"/>
                  </a:cubicBezTo>
                  <a:cubicBezTo>
                    <a:pt x="36" y="9"/>
                    <a:pt x="31" y="0"/>
                    <a:pt x="18" y="0"/>
                  </a:cubicBezTo>
                  <a:cubicBezTo>
                    <a:pt x="12" y="0"/>
                    <a:pt x="6" y="3"/>
                    <a:pt x="2" y="6"/>
                  </a:cubicBezTo>
                  <a:cubicBezTo>
                    <a:pt x="4" y="11"/>
                    <a:pt x="4" y="11"/>
                    <a:pt x="4" y="11"/>
                  </a:cubicBezTo>
                  <a:cubicBezTo>
                    <a:pt x="7" y="9"/>
                    <a:pt x="11" y="7"/>
                    <a:pt x="17" y="7"/>
                  </a:cubicBezTo>
                  <a:cubicBezTo>
                    <a:pt x="25" y="7"/>
                    <a:pt x="28" y="12"/>
                    <a:pt x="28" y="18"/>
                  </a:cubicBezTo>
                  <a:cubicBezTo>
                    <a:pt x="28" y="26"/>
                    <a:pt x="21" y="34"/>
                    <a:pt x="7" y="48"/>
                  </a:cubicBezTo>
                  <a:cubicBezTo>
                    <a:pt x="0" y="54"/>
                    <a:pt x="0" y="54"/>
                    <a:pt x="0" y="54"/>
                  </a:cubicBezTo>
                  <a:cubicBezTo>
                    <a:pt x="0" y="59"/>
                    <a:pt x="0" y="59"/>
                    <a:pt x="0" y="59"/>
                  </a:cubicBezTo>
                  <a:cubicBezTo>
                    <a:pt x="37" y="59"/>
                    <a:pt x="37" y="59"/>
                    <a:pt x="37" y="59"/>
                  </a:cubicBezTo>
                  <a:lnTo>
                    <a:pt x="37" y="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08" name="Freeform 444"/>
            <p:cNvSpPr>
              <a:spLocks/>
            </p:cNvSpPr>
            <p:nvPr/>
          </p:nvSpPr>
          <p:spPr bwMode="auto">
            <a:xfrm>
              <a:off x="3590375" y="4605795"/>
              <a:ext cx="24270" cy="39688"/>
            </a:xfrm>
            <a:custGeom>
              <a:avLst/>
              <a:gdLst>
                <a:gd name="T0" fmla="*/ 36 w 36"/>
                <a:gd name="T1" fmla="*/ 42 h 59"/>
                <a:gd name="T2" fmla="*/ 23 w 36"/>
                <a:gd name="T3" fmla="*/ 27 h 59"/>
                <a:gd name="T4" fmla="*/ 23 w 36"/>
                <a:gd name="T5" fmla="*/ 27 h 59"/>
                <a:gd name="T6" fmla="*/ 34 w 36"/>
                <a:gd name="T7" fmla="*/ 14 h 59"/>
                <a:gd name="T8" fmla="*/ 17 w 36"/>
                <a:gd name="T9" fmla="*/ 0 h 59"/>
                <a:gd name="T10" fmla="*/ 2 w 36"/>
                <a:gd name="T11" fmla="*/ 4 h 59"/>
                <a:gd name="T12" fmla="*/ 4 w 36"/>
                <a:gd name="T13" fmla="*/ 10 h 59"/>
                <a:gd name="T14" fmla="*/ 16 w 36"/>
                <a:gd name="T15" fmla="*/ 6 h 59"/>
                <a:gd name="T16" fmla="*/ 26 w 36"/>
                <a:gd name="T17" fmla="*/ 15 h 59"/>
                <a:gd name="T18" fmla="*/ 13 w 36"/>
                <a:gd name="T19" fmla="*/ 25 h 59"/>
                <a:gd name="T20" fmla="*/ 9 w 36"/>
                <a:gd name="T21" fmla="*/ 25 h 59"/>
                <a:gd name="T22" fmla="*/ 9 w 36"/>
                <a:gd name="T23" fmla="*/ 31 h 59"/>
                <a:gd name="T24" fmla="*/ 13 w 36"/>
                <a:gd name="T25" fmla="*/ 31 h 59"/>
                <a:gd name="T26" fmla="*/ 28 w 36"/>
                <a:gd name="T27" fmla="*/ 42 h 59"/>
                <a:gd name="T28" fmla="*/ 15 w 36"/>
                <a:gd name="T29" fmla="*/ 53 h 59"/>
                <a:gd name="T30" fmla="*/ 2 w 36"/>
                <a:gd name="T31" fmla="*/ 50 h 59"/>
                <a:gd name="T32" fmla="*/ 0 w 36"/>
                <a:gd name="T33" fmla="*/ 56 h 59"/>
                <a:gd name="T34" fmla="*/ 15 w 36"/>
                <a:gd name="T35" fmla="*/ 59 h 59"/>
                <a:gd name="T36" fmla="*/ 36 w 36"/>
                <a:gd name="T37" fmla="*/ 42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59">
                  <a:moveTo>
                    <a:pt x="36" y="42"/>
                  </a:moveTo>
                  <a:cubicBezTo>
                    <a:pt x="36" y="34"/>
                    <a:pt x="30" y="29"/>
                    <a:pt x="23" y="27"/>
                  </a:cubicBezTo>
                  <a:cubicBezTo>
                    <a:pt x="23" y="27"/>
                    <a:pt x="23" y="27"/>
                    <a:pt x="23" y="27"/>
                  </a:cubicBezTo>
                  <a:cubicBezTo>
                    <a:pt x="30" y="25"/>
                    <a:pt x="34" y="20"/>
                    <a:pt x="34" y="14"/>
                  </a:cubicBezTo>
                  <a:cubicBezTo>
                    <a:pt x="34" y="7"/>
                    <a:pt x="29" y="0"/>
                    <a:pt x="17" y="0"/>
                  </a:cubicBezTo>
                  <a:cubicBezTo>
                    <a:pt x="11" y="0"/>
                    <a:pt x="5" y="2"/>
                    <a:pt x="2" y="4"/>
                  </a:cubicBezTo>
                  <a:cubicBezTo>
                    <a:pt x="4" y="10"/>
                    <a:pt x="4" y="10"/>
                    <a:pt x="4" y="10"/>
                  </a:cubicBezTo>
                  <a:cubicBezTo>
                    <a:pt x="7" y="8"/>
                    <a:pt x="11" y="6"/>
                    <a:pt x="16" y="6"/>
                  </a:cubicBezTo>
                  <a:cubicBezTo>
                    <a:pt x="23" y="6"/>
                    <a:pt x="26" y="10"/>
                    <a:pt x="26" y="15"/>
                  </a:cubicBezTo>
                  <a:cubicBezTo>
                    <a:pt x="26" y="22"/>
                    <a:pt x="19" y="25"/>
                    <a:pt x="13" y="25"/>
                  </a:cubicBezTo>
                  <a:cubicBezTo>
                    <a:pt x="9" y="25"/>
                    <a:pt x="9" y="25"/>
                    <a:pt x="9" y="25"/>
                  </a:cubicBezTo>
                  <a:cubicBezTo>
                    <a:pt x="9" y="31"/>
                    <a:pt x="9" y="31"/>
                    <a:pt x="9" y="31"/>
                  </a:cubicBezTo>
                  <a:cubicBezTo>
                    <a:pt x="13" y="31"/>
                    <a:pt x="13" y="31"/>
                    <a:pt x="13" y="31"/>
                  </a:cubicBezTo>
                  <a:cubicBezTo>
                    <a:pt x="21" y="31"/>
                    <a:pt x="28" y="34"/>
                    <a:pt x="28" y="42"/>
                  </a:cubicBezTo>
                  <a:cubicBezTo>
                    <a:pt x="28" y="47"/>
                    <a:pt x="25" y="53"/>
                    <a:pt x="15" y="53"/>
                  </a:cubicBezTo>
                  <a:cubicBezTo>
                    <a:pt x="10" y="53"/>
                    <a:pt x="5" y="51"/>
                    <a:pt x="2" y="50"/>
                  </a:cubicBezTo>
                  <a:cubicBezTo>
                    <a:pt x="0" y="56"/>
                    <a:pt x="0" y="56"/>
                    <a:pt x="0" y="56"/>
                  </a:cubicBezTo>
                  <a:cubicBezTo>
                    <a:pt x="3" y="57"/>
                    <a:pt x="9" y="59"/>
                    <a:pt x="15" y="59"/>
                  </a:cubicBezTo>
                  <a:cubicBezTo>
                    <a:pt x="29" y="59"/>
                    <a:pt x="36" y="51"/>
                    <a:pt x="36"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09" name="Freeform 445"/>
            <p:cNvSpPr>
              <a:spLocks noEditPoints="1"/>
            </p:cNvSpPr>
            <p:nvPr/>
          </p:nvSpPr>
          <p:spPr bwMode="auto">
            <a:xfrm>
              <a:off x="3469027" y="4710869"/>
              <a:ext cx="26839" cy="40545"/>
            </a:xfrm>
            <a:custGeom>
              <a:avLst/>
              <a:gdLst>
                <a:gd name="T0" fmla="*/ 23 w 40"/>
                <a:gd name="T1" fmla="*/ 21 h 60"/>
                <a:gd name="T2" fmla="*/ 9 w 40"/>
                <a:gd name="T3" fmla="*/ 28 h 60"/>
                <a:gd name="T4" fmla="*/ 8 w 40"/>
                <a:gd name="T5" fmla="*/ 28 h 60"/>
                <a:gd name="T6" fmla="*/ 28 w 40"/>
                <a:gd name="T7" fmla="*/ 7 h 60"/>
                <a:gd name="T8" fmla="*/ 34 w 40"/>
                <a:gd name="T9" fmla="*/ 7 h 60"/>
                <a:gd name="T10" fmla="*/ 34 w 40"/>
                <a:gd name="T11" fmla="*/ 0 h 60"/>
                <a:gd name="T12" fmla="*/ 29 w 40"/>
                <a:gd name="T13" fmla="*/ 1 h 60"/>
                <a:gd name="T14" fmla="*/ 10 w 40"/>
                <a:gd name="T15" fmla="*/ 9 h 60"/>
                <a:gd name="T16" fmla="*/ 0 w 40"/>
                <a:gd name="T17" fmla="*/ 35 h 60"/>
                <a:gd name="T18" fmla="*/ 21 w 40"/>
                <a:gd name="T19" fmla="*/ 60 h 60"/>
                <a:gd name="T20" fmla="*/ 40 w 40"/>
                <a:gd name="T21" fmla="*/ 39 h 60"/>
                <a:gd name="T22" fmla="*/ 23 w 40"/>
                <a:gd name="T23" fmla="*/ 21 h 60"/>
                <a:gd name="T24" fmla="*/ 21 w 40"/>
                <a:gd name="T25" fmla="*/ 54 h 60"/>
                <a:gd name="T26" fmla="*/ 8 w 40"/>
                <a:gd name="T27" fmla="*/ 37 h 60"/>
                <a:gd name="T28" fmla="*/ 9 w 40"/>
                <a:gd name="T29" fmla="*/ 34 h 60"/>
                <a:gd name="T30" fmla="*/ 20 w 40"/>
                <a:gd name="T31" fmla="*/ 27 h 60"/>
                <a:gd name="T32" fmla="*/ 32 w 40"/>
                <a:gd name="T33" fmla="*/ 40 h 60"/>
                <a:gd name="T34" fmla="*/ 21 w 40"/>
                <a:gd name="T35" fmla="*/ 5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 h="60">
                  <a:moveTo>
                    <a:pt x="23" y="21"/>
                  </a:moveTo>
                  <a:cubicBezTo>
                    <a:pt x="16" y="21"/>
                    <a:pt x="11" y="24"/>
                    <a:pt x="9" y="28"/>
                  </a:cubicBezTo>
                  <a:cubicBezTo>
                    <a:pt x="8" y="28"/>
                    <a:pt x="8" y="28"/>
                    <a:pt x="8" y="28"/>
                  </a:cubicBezTo>
                  <a:cubicBezTo>
                    <a:pt x="10" y="18"/>
                    <a:pt x="16" y="9"/>
                    <a:pt x="28" y="7"/>
                  </a:cubicBezTo>
                  <a:cubicBezTo>
                    <a:pt x="31" y="7"/>
                    <a:pt x="33" y="7"/>
                    <a:pt x="34" y="7"/>
                  </a:cubicBezTo>
                  <a:cubicBezTo>
                    <a:pt x="34" y="0"/>
                    <a:pt x="34" y="0"/>
                    <a:pt x="34" y="0"/>
                  </a:cubicBezTo>
                  <a:cubicBezTo>
                    <a:pt x="33" y="0"/>
                    <a:pt x="31" y="1"/>
                    <a:pt x="29" y="1"/>
                  </a:cubicBezTo>
                  <a:cubicBezTo>
                    <a:pt x="21" y="2"/>
                    <a:pt x="15" y="5"/>
                    <a:pt x="10" y="9"/>
                  </a:cubicBezTo>
                  <a:cubicBezTo>
                    <a:pt x="5" y="15"/>
                    <a:pt x="0" y="24"/>
                    <a:pt x="0" y="35"/>
                  </a:cubicBezTo>
                  <a:cubicBezTo>
                    <a:pt x="0" y="50"/>
                    <a:pt x="9" y="60"/>
                    <a:pt x="21" y="60"/>
                  </a:cubicBezTo>
                  <a:cubicBezTo>
                    <a:pt x="33" y="60"/>
                    <a:pt x="40" y="50"/>
                    <a:pt x="40" y="39"/>
                  </a:cubicBezTo>
                  <a:cubicBezTo>
                    <a:pt x="40" y="28"/>
                    <a:pt x="33" y="21"/>
                    <a:pt x="23" y="21"/>
                  </a:cubicBezTo>
                  <a:close/>
                  <a:moveTo>
                    <a:pt x="21" y="54"/>
                  </a:moveTo>
                  <a:cubicBezTo>
                    <a:pt x="13" y="54"/>
                    <a:pt x="8" y="47"/>
                    <a:pt x="8" y="37"/>
                  </a:cubicBezTo>
                  <a:cubicBezTo>
                    <a:pt x="8" y="36"/>
                    <a:pt x="9" y="35"/>
                    <a:pt x="9" y="34"/>
                  </a:cubicBezTo>
                  <a:cubicBezTo>
                    <a:pt x="11" y="30"/>
                    <a:pt x="15" y="27"/>
                    <a:pt x="20" y="27"/>
                  </a:cubicBezTo>
                  <a:cubicBezTo>
                    <a:pt x="27" y="27"/>
                    <a:pt x="32" y="32"/>
                    <a:pt x="32" y="40"/>
                  </a:cubicBezTo>
                  <a:cubicBezTo>
                    <a:pt x="32" y="48"/>
                    <a:pt x="28" y="54"/>
                    <a:pt x="21"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10" name="Freeform 446"/>
            <p:cNvSpPr>
              <a:spLocks noEditPoints="1"/>
            </p:cNvSpPr>
            <p:nvPr/>
          </p:nvSpPr>
          <p:spPr bwMode="auto">
            <a:xfrm>
              <a:off x="3339398" y="4606366"/>
              <a:ext cx="25697" cy="39974"/>
            </a:xfrm>
            <a:custGeom>
              <a:avLst/>
              <a:gdLst>
                <a:gd name="T0" fmla="*/ 19 w 38"/>
                <a:gd name="T1" fmla="*/ 0 h 59"/>
                <a:gd name="T2" fmla="*/ 0 w 38"/>
                <a:gd name="T3" fmla="*/ 20 h 59"/>
                <a:gd name="T4" fmla="*/ 17 w 38"/>
                <a:gd name="T5" fmla="*/ 38 h 59"/>
                <a:gd name="T6" fmla="*/ 30 w 38"/>
                <a:gd name="T7" fmla="*/ 32 h 59"/>
                <a:gd name="T8" fmla="*/ 30 w 38"/>
                <a:gd name="T9" fmla="*/ 32 h 59"/>
                <a:gd name="T10" fmla="*/ 23 w 38"/>
                <a:gd name="T11" fmla="*/ 47 h 59"/>
                <a:gd name="T12" fmla="*/ 11 w 38"/>
                <a:gd name="T13" fmla="*/ 53 h 59"/>
                <a:gd name="T14" fmla="*/ 5 w 38"/>
                <a:gd name="T15" fmla="*/ 53 h 59"/>
                <a:gd name="T16" fmla="*/ 5 w 38"/>
                <a:gd name="T17" fmla="*/ 59 h 59"/>
                <a:gd name="T18" fmla="*/ 12 w 38"/>
                <a:gd name="T19" fmla="*/ 59 h 59"/>
                <a:gd name="T20" fmla="*/ 28 w 38"/>
                <a:gd name="T21" fmla="*/ 51 h 59"/>
                <a:gd name="T22" fmla="*/ 38 w 38"/>
                <a:gd name="T23" fmla="*/ 24 h 59"/>
                <a:gd name="T24" fmla="*/ 19 w 38"/>
                <a:gd name="T25" fmla="*/ 0 h 59"/>
                <a:gd name="T26" fmla="*/ 30 w 38"/>
                <a:gd name="T27" fmla="*/ 26 h 59"/>
                <a:gd name="T28" fmla="*/ 18 w 38"/>
                <a:gd name="T29" fmla="*/ 32 h 59"/>
                <a:gd name="T30" fmla="*/ 7 w 38"/>
                <a:gd name="T31" fmla="*/ 20 h 59"/>
                <a:gd name="T32" fmla="*/ 19 w 38"/>
                <a:gd name="T33" fmla="*/ 6 h 59"/>
                <a:gd name="T34" fmla="*/ 30 w 38"/>
                <a:gd name="T35" fmla="*/ 23 h 59"/>
                <a:gd name="T36" fmla="*/ 30 w 38"/>
                <a:gd name="T37" fmla="*/ 2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 h="59">
                  <a:moveTo>
                    <a:pt x="19" y="0"/>
                  </a:moveTo>
                  <a:cubicBezTo>
                    <a:pt x="8" y="0"/>
                    <a:pt x="0" y="10"/>
                    <a:pt x="0" y="20"/>
                  </a:cubicBezTo>
                  <a:cubicBezTo>
                    <a:pt x="0" y="30"/>
                    <a:pt x="6" y="38"/>
                    <a:pt x="17" y="38"/>
                  </a:cubicBezTo>
                  <a:cubicBezTo>
                    <a:pt x="22" y="38"/>
                    <a:pt x="27" y="36"/>
                    <a:pt x="30" y="32"/>
                  </a:cubicBezTo>
                  <a:cubicBezTo>
                    <a:pt x="30" y="32"/>
                    <a:pt x="30" y="32"/>
                    <a:pt x="30" y="32"/>
                  </a:cubicBezTo>
                  <a:cubicBezTo>
                    <a:pt x="29" y="39"/>
                    <a:pt x="27" y="44"/>
                    <a:pt x="23" y="47"/>
                  </a:cubicBezTo>
                  <a:cubicBezTo>
                    <a:pt x="20" y="50"/>
                    <a:pt x="15" y="52"/>
                    <a:pt x="11" y="53"/>
                  </a:cubicBezTo>
                  <a:cubicBezTo>
                    <a:pt x="8" y="53"/>
                    <a:pt x="6" y="53"/>
                    <a:pt x="5" y="53"/>
                  </a:cubicBezTo>
                  <a:cubicBezTo>
                    <a:pt x="5" y="59"/>
                    <a:pt x="5" y="59"/>
                    <a:pt x="5" y="59"/>
                  </a:cubicBezTo>
                  <a:cubicBezTo>
                    <a:pt x="6" y="59"/>
                    <a:pt x="9" y="59"/>
                    <a:pt x="12" y="59"/>
                  </a:cubicBezTo>
                  <a:cubicBezTo>
                    <a:pt x="18" y="58"/>
                    <a:pt x="24" y="56"/>
                    <a:pt x="28" y="51"/>
                  </a:cubicBezTo>
                  <a:cubicBezTo>
                    <a:pt x="34" y="46"/>
                    <a:pt x="38" y="37"/>
                    <a:pt x="38" y="24"/>
                  </a:cubicBezTo>
                  <a:cubicBezTo>
                    <a:pt x="38" y="9"/>
                    <a:pt x="31" y="0"/>
                    <a:pt x="19" y="0"/>
                  </a:cubicBezTo>
                  <a:close/>
                  <a:moveTo>
                    <a:pt x="30" y="26"/>
                  </a:moveTo>
                  <a:cubicBezTo>
                    <a:pt x="28" y="30"/>
                    <a:pt x="24" y="32"/>
                    <a:pt x="18" y="32"/>
                  </a:cubicBezTo>
                  <a:cubicBezTo>
                    <a:pt x="12" y="32"/>
                    <a:pt x="7" y="27"/>
                    <a:pt x="7" y="20"/>
                  </a:cubicBezTo>
                  <a:cubicBezTo>
                    <a:pt x="7" y="12"/>
                    <a:pt x="12" y="6"/>
                    <a:pt x="19" y="6"/>
                  </a:cubicBezTo>
                  <a:cubicBezTo>
                    <a:pt x="27" y="6"/>
                    <a:pt x="30" y="13"/>
                    <a:pt x="30" y="23"/>
                  </a:cubicBezTo>
                  <a:cubicBezTo>
                    <a:pt x="30" y="25"/>
                    <a:pt x="30" y="25"/>
                    <a:pt x="30"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11" name="Oval 447"/>
            <p:cNvSpPr>
              <a:spLocks noChangeArrowheads="1"/>
            </p:cNvSpPr>
            <p:nvPr/>
          </p:nvSpPr>
          <p:spPr bwMode="auto">
            <a:xfrm>
              <a:off x="3388794" y="4539553"/>
              <a:ext cx="18845" cy="1827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12" name="Oval 448"/>
            <p:cNvSpPr>
              <a:spLocks noChangeArrowheads="1"/>
            </p:cNvSpPr>
            <p:nvPr/>
          </p:nvSpPr>
          <p:spPr bwMode="auto">
            <a:xfrm>
              <a:off x="3552686" y="4539553"/>
              <a:ext cx="19416" cy="1827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13" name="Oval 449"/>
            <p:cNvSpPr>
              <a:spLocks noChangeArrowheads="1"/>
            </p:cNvSpPr>
            <p:nvPr/>
          </p:nvSpPr>
          <p:spPr bwMode="auto">
            <a:xfrm>
              <a:off x="3552686" y="4695450"/>
              <a:ext cx="19416" cy="1770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14" name="Freeform 450"/>
            <p:cNvSpPr>
              <a:spLocks/>
            </p:cNvSpPr>
            <p:nvPr/>
          </p:nvSpPr>
          <p:spPr bwMode="auto">
            <a:xfrm>
              <a:off x="3085851" y="4650337"/>
              <a:ext cx="211860" cy="97650"/>
            </a:xfrm>
            <a:custGeom>
              <a:avLst/>
              <a:gdLst>
                <a:gd name="T0" fmla="*/ 92 w 314"/>
                <a:gd name="T1" fmla="*/ 51 h 145"/>
                <a:gd name="T2" fmla="*/ 92 w 314"/>
                <a:gd name="T3" fmla="*/ 0 h 145"/>
                <a:gd name="T4" fmla="*/ 0 w 314"/>
                <a:gd name="T5" fmla="*/ 71 h 145"/>
                <a:gd name="T6" fmla="*/ 92 w 314"/>
                <a:gd name="T7" fmla="*/ 145 h 145"/>
                <a:gd name="T8" fmla="*/ 92 w 314"/>
                <a:gd name="T9" fmla="*/ 94 h 145"/>
                <a:gd name="T10" fmla="*/ 314 w 314"/>
                <a:gd name="T11" fmla="*/ 94 h 145"/>
                <a:gd name="T12" fmla="*/ 297 w 314"/>
                <a:gd name="T13" fmla="*/ 51 h 145"/>
                <a:gd name="T14" fmla="*/ 92 w 314"/>
                <a:gd name="T15" fmla="*/ 51 h 1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4" h="145">
                  <a:moveTo>
                    <a:pt x="92" y="51"/>
                  </a:moveTo>
                  <a:cubicBezTo>
                    <a:pt x="92" y="0"/>
                    <a:pt x="92" y="0"/>
                    <a:pt x="92" y="0"/>
                  </a:cubicBezTo>
                  <a:cubicBezTo>
                    <a:pt x="0" y="71"/>
                    <a:pt x="0" y="71"/>
                    <a:pt x="0" y="71"/>
                  </a:cubicBezTo>
                  <a:cubicBezTo>
                    <a:pt x="92" y="145"/>
                    <a:pt x="92" y="145"/>
                    <a:pt x="92" y="145"/>
                  </a:cubicBezTo>
                  <a:cubicBezTo>
                    <a:pt x="92" y="94"/>
                    <a:pt x="92" y="94"/>
                    <a:pt x="92" y="94"/>
                  </a:cubicBezTo>
                  <a:cubicBezTo>
                    <a:pt x="314" y="94"/>
                    <a:pt x="314" y="94"/>
                    <a:pt x="314" y="94"/>
                  </a:cubicBezTo>
                  <a:cubicBezTo>
                    <a:pt x="308" y="80"/>
                    <a:pt x="302" y="66"/>
                    <a:pt x="297" y="51"/>
                  </a:cubicBezTo>
                  <a:lnTo>
                    <a:pt x="92" y="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15" name="Oval 451"/>
            <p:cNvSpPr>
              <a:spLocks noChangeArrowheads="1"/>
            </p:cNvSpPr>
            <p:nvPr/>
          </p:nvSpPr>
          <p:spPr bwMode="auto">
            <a:xfrm>
              <a:off x="3388794" y="4696021"/>
              <a:ext cx="18845" cy="1770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16" name="Freeform 452"/>
            <p:cNvSpPr>
              <a:spLocks/>
            </p:cNvSpPr>
            <p:nvPr/>
          </p:nvSpPr>
          <p:spPr bwMode="auto">
            <a:xfrm>
              <a:off x="3698304" y="4718292"/>
              <a:ext cx="35120" cy="60246"/>
            </a:xfrm>
            <a:custGeom>
              <a:avLst/>
              <a:gdLst>
                <a:gd name="T0" fmla="*/ 0 w 52"/>
                <a:gd name="T1" fmla="*/ 0 h 89"/>
                <a:gd name="T2" fmla="*/ 0 w 52"/>
                <a:gd name="T3" fmla="*/ 78 h 89"/>
                <a:gd name="T4" fmla="*/ 26 w 52"/>
                <a:gd name="T5" fmla="*/ 89 h 89"/>
                <a:gd name="T6" fmla="*/ 52 w 52"/>
                <a:gd name="T7" fmla="*/ 78 h 89"/>
                <a:gd name="T8" fmla="*/ 52 w 52"/>
                <a:gd name="T9" fmla="*/ 0 h 89"/>
                <a:gd name="T10" fmla="*/ 26 w 52"/>
                <a:gd name="T11" fmla="*/ 6 h 89"/>
                <a:gd name="T12" fmla="*/ 0 w 52"/>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52" h="89">
                  <a:moveTo>
                    <a:pt x="0" y="0"/>
                  </a:moveTo>
                  <a:cubicBezTo>
                    <a:pt x="0" y="78"/>
                    <a:pt x="0" y="78"/>
                    <a:pt x="0" y="78"/>
                  </a:cubicBezTo>
                  <a:cubicBezTo>
                    <a:pt x="0" y="84"/>
                    <a:pt x="11" y="89"/>
                    <a:pt x="26" y="89"/>
                  </a:cubicBezTo>
                  <a:cubicBezTo>
                    <a:pt x="40" y="89"/>
                    <a:pt x="52" y="84"/>
                    <a:pt x="52" y="78"/>
                  </a:cubicBezTo>
                  <a:cubicBezTo>
                    <a:pt x="52" y="0"/>
                    <a:pt x="52" y="0"/>
                    <a:pt x="52" y="0"/>
                  </a:cubicBezTo>
                  <a:cubicBezTo>
                    <a:pt x="46" y="4"/>
                    <a:pt x="35" y="6"/>
                    <a:pt x="26" y="6"/>
                  </a:cubicBezTo>
                  <a:cubicBezTo>
                    <a:pt x="16" y="6"/>
                    <a:pt x="5"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17" name="Oval 453"/>
            <p:cNvSpPr>
              <a:spLocks noChangeArrowheads="1"/>
            </p:cNvSpPr>
            <p:nvPr/>
          </p:nvSpPr>
          <p:spPr bwMode="auto">
            <a:xfrm>
              <a:off x="3698304" y="4704873"/>
              <a:ext cx="35120" cy="1427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18" name="Freeform 454"/>
            <p:cNvSpPr>
              <a:spLocks/>
            </p:cNvSpPr>
            <p:nvPr/>
          </p:nvSpPr>
          <p:spPr bwMode="auto">
            <a:xfrm>
              <a:off x="3748271" y="4695450"/>
              <a:ext cx="35120" cy="83088"/>
            </a:xfrm>
            <a:custGeom>
              <a:avLst/>
              <a:gdLst>
                <a:gd name="T0" fmla="*/ 0 w 52"/>
                <a:gd name="T1" fmla="*/ 0 h 123"/>
                <a:gd name="T2" fmla="*/ 0 w 52"/>
                <a:gd name="T3" fmla="*/ 110 h 123"/>
                <a:gd name="T4" fmla="*/ 0 w 52"/>
                <a:gd name="T5" fmla="*/ 112 h 123"/>
                <a:gd name="T6" fmla="*/ 26 w 52"/>
                <a:gd name="T7" fmla="*/ 123 h 123"/>
                <a:gd name="T8" fmla="*/ 52 w 52"/>
                <a:gd name="T9" fmla="*/ 112 h 123"/>
                <a:gd name="T10" fmla="*/ 52 w 52"/>
                <a:gd name="T11" fmla="*/ 112 h 123"/>
                <a:gd name="T12" fmla="*/ 52 w 52"/>
                <a:gd name="T13" fmla="*/ 0 h 123"/>
                <a:gd name="T14" fmla="*/ 26 w 52"/>
                <a:gd name="T15" fmla="*/ 6 h 123"/>
                <a:gd name="T16" fmla="*/ 0 w 52"/>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123">
                  <a:moveTo>
                    <a:pt x="0" y="0"/>
                  </a:moveTo>
                  <a:cubicBezTo>
                    <a:pt x="0" y="110"/>
                    <a:pt x="0" y="110"/>
                    <a:pt x="0" y="110"/>
                  </a:cubicBezTo>
                  <a:cubicBezTo>
                    <a:pt x="0" y="111"/>
                    <a:pt x="0" y="111"/>
                    <a:pt x="0" y="112"/>
                  </a:cubicBezTo>
                  <a:cubicBezTo>
                    <a:pt x="0" y="118"/>
                    <a:pt x="11" y="123"/>
                    <a:pt x="26" y="123"/>
                  </a:cubicBezTo>
                  <a:cubicBezTo>
                    <a:pt x="40" y="123"/>
                    <a:pt x="52" y="118"/>
                    <a:pt x="52" y="112"/>
                  </a:cubicBezTo>
                  <a:cubicBezTo>
                    <a:pt x="52" y="112"/>
                    <a:pt x="52" y="112"/>
                    <a:pt x="52" y="112"/>
                  </a:cubicBezTo>
                  <a:cubicBezTo>
                    <a:pt x="52" y="0"/>
                    <a:pt x="52" y="0"/>
                    <a:pt x="52" y="0"/>
                  </a:cubicBezTo>
                  <a:cubicBezTo>
                    <a:pt x="46" y="4"/>
                    <a:pt x="36" y="6"/>
                    <a:pt x="26" y="6"/>
                  </a:cubicBezTo>
                  <a:cubicBezTo>
                    <a:pt x="16" y="6"/>
                    <a:pt x="6"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19" name="Oval 455"/>
            <p:cNvSpPr>
              <a:spLocks noChangeArrowheads="1"/>
            </p:cNvSpPr>
            <p:nvPr/>
          </p:nvSpPr>
          <p:spPr bwMode="auto">
            <a:xfrm>
              <a:off x="3748271" y="4682030"/>
              <a:ext cx="35120" cy="1399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20" name="Freeform 456"/>
            <p:cNvSpPr>
              <a:spLocks/>
            </p:cNvSpPr>
            <p:nvPr/>
          </p:nvSpPr>
          <p:spPr bwMode="auto">
            <a:xfrm>
              <a:off x="3797667" y="4644912"/>
              <a:ext cx="35691" cy="133626"/>
            </a:xfrm>
            <a:custGeom>
              <a:avLst/>
              <a:gdLst>
                <a:gd name="T0" fmla="*/ 0 w 53"/>
                <a:gd name="T1" fmla="*/ 0 h 198"/>
                <a:gd name="T2" fmla="*/ 0 w 53"/>
                <a:gd name="T3" fmla="*/ 187 h 198"/>
                <a:gd name="T4" fmla="*/ 26 w 53"/>
                <a:gd name="T5" fmla="*/ 198 h 198"/>
                <a:gd name="T6" fmla="*/ 53 w 53"/>
                <a:gd name="T7" fmla="*/ 187 h 198"/>
                <a:gd name="T8" fmla="*/ 53 w 53"/>
                <a:gd name="T9" fmla="*/ 0 h 198"/>
                <a:gd name="T10" fmla="*/ 26 w 53"/>
                <a:gd name="T11" fmla="*/ 7 h 198"/>
                <a:gd name="T12" fmla="*/ 0 w 53"/>
                <a:gd name="T13" fmla="*/ 0 h 198"/>
              </a:gdLst>
              <a:ahLst/>
              <a:cxnLst>
                <a:cxn ang="0">
                  <a:pos x="T0" y="T1"/>
                </a:cxn>
                <a:cxn ang="0">
                  <a:pos x="T2" y="T3"/>
                </a:cxn>
                <a:cxn ang="0">
                  <a:pos x="T4" y="T5"/>
                </a:cxn>
                <a:cxn ang="0">
                  <a:pos x="T6" y="T7"/>
                </a:cxn>
                <a:cxn ang="0">
                  <a:pos x="T8" y="T9"/>
                </a:cxn>
                <a:cxn ang="0">
                  <a:pos x="T10" y="T11"/>
                </a:cxn>
                <a:cxn ang="0">
                  <a:pos x="T12" y="T13"/>
                </a:cxn>
              </a:cxnLst>
              <a:rect l="0" t="0" r="r" b="b"/>
              <a:pathLst>
                <a:path w="53" h="198">
                  <a:moveTo>
                    <a:pt x="0" y="0"/>
                  </a:moveTo>
                  <a:cubicBezTo>
                    <a:pt x="0" y="187"/>
                    <a:pt x="0" y="187"/>
                    <a:pt x="0" y="187"/>
                  </a:cubicBezTo>
                  <a:cubicBezTo>
                    <a:pt x="0" y="193"/>
                    <a:pt x="12" y="198"/>
                    <a:pt x="26" y="198"/>
                  </a:cubicBezTo>
                  <a:cubicBezTo>
                    <a:pt x="41" y="198"/>
                    <a:pt x="53" y="193"/>
                    <a:pt x="53" y="187"/>
                  </a:cubicBezTo>
                  <a:cubicBezTo>
                    <a:pt x="53" y="0"/>
                    <a:pt x="53" y="0"/>
                    <a:pt x="53" y="0"/>
                  </a:cubicBezTo>
                  <a:cubicBezTo>
                    <a:pt x="47" y="5"/>
                    <a:pt x="36" y="7"/>
                    <a:pt x="26" y="7"/>
                  </a:cubicBezTo>
                  <a:cubicBezTo>
                    <a:pt x="17" y="7"/>
                    <a:pt x="6" y="5"/>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21" name="Oval 457"/>
            <p:cNvSpPr>
              <a:spLocks noChangeArrowheads="1"/>
            </p:cNvSpPr>
            <p:nvPr/>
          </p:nvSpPr>
          <p:spPr bwMode="auto">
            <a:xfrm>
              <a:off x="3797667" y="4631492"/>
              <a:ext cx="35691" cy="1484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22" name="Freeform 458"/>
            <p:cNvSpPr>
              <a:spLocks/>
            </p:cNvSpPr>
            <p:nvPr/>
          </p:nvSpPr>
          <p:spPr bwMode="auto">
            <a:xfrm>
              <a:off x="3222047" y="4588093"/>
              <a:ext cx="35120" cy="60246"/>
            </a:xfrm>
            <a:custGeom>
              <a:avLst/>
              <a:gdLst>
                <a:gd name="T0" fmla="*/ 26 w 52"/>
                <a:gd name="T1" fmla="*/ 89 h 89"/>
                <a:gd name="T2" fmla="*/ 52 w 52"/>
                <a:gd name="T3" fmla="*/ 78 h 89"/>
                <a:gd name="T4" fmla="*/ 52 w 52"/>
                <a:gd name="T5" fmla="*/ 0 h 89"/>
                <a:gd name="T6" fmla="*/ 26 w 52"/>
                <a:gd name="T7" fmla="*/ 6 h 89"/>
                <a:gd name="T8" fmla="*/ 0 w 52"/>
                <a:gd name="T9" fmla="*/ 0 h 89"/>
                <a:gd name="T10" fmla="*/ 0 w 52"/>
                <a:gd name="T11" fmla="*/ 78 h 89"/>
                <a:gd name="T12" fmla="*/ 26 w 52"/>
                <a:gd name="T13" fmla="*/ 89 h 89"/>
              </a:gdLst>
              <a:ahLst/>
              <a:cxnLst>
                <a:cxn ang="0">
                  <a:pos x="T0" y="T1"/>
                </a:cxn>
                <a:cxn ang="0">
                  <a:pos x="T2" y="T3"/>
                </a:cxn>
                <a:cxn ang="0">
                  <a:pos x="T4" y="T5"/>
                </a:cxn>
                <a:cxn ang="0">
                  <a:pos x="T6" y="T7"/>
                </a:cxn>
                <a:cxn ang="0">
                  <a:pos x="T8" y="T9"/>
                </a:cxn>
                <a:cxn ang="0">
                  <a:pos x="T10" y="T11"/>
                </a:cxn>
                <a:cxn ang="0">
                  <a:pos x="T12" y="T13"/>
                </a:cxn>
              </a:cxnLst>
              <a:rect l="0" t="0" r="r" b="b"/>
              <a:pathLst>
                <a:path w="52" h="89">
                  <a:moveTo>
                    <a:pt x="26" y="89"/>
                  </a:moveTo>
                  <a:cubicBezTo>
                    <a:pt x="40" y="89"/>
                    <a:pt x="52" y="84"/>
                    <a:pt x="52" y="78"/>
                  </a:cubicBezTo>
                  <a:cubicBezTo>
                    <a:pt x="52" y="0"/>
                    <a:pt x="52" y="0"/>
                    <a:pt x="52" y="0"/>
                  </a:cubicBezTo>
                  <a:cubicBezTo>
                    <a:pt x="46" y="4"/>
                    <a:pt x="36" y="6"/>
                    <a:pt x="26" y="6"/>
                  </a:cubicBezTo>
                  <a:cubicBezTo>
                    <a:pt x="16" y="6"/>
                    <a:pt x="6" y="4"/>
                    <a:pt x="0" y="0"/>
                  </a:cubicBezTo>
                  <a:cubicBezTo>
                    <a:pt x="0" y="78"/>
                    <a:pt x="0" y="78"/>
                    <a:pt x="0" y="78"/>
                  </a:cubicBezTo>
                  <a:cubicBezTo>
                    <a:pt x="0" y="84"/>
                    <a:pt x="11" y="89"/>
                    <a:pt x="26" y="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23" name="Oval 459"/>
            <p:cNvSpPr>
              <a:spLocks noChangeArrowheads="1"/>
            </p:cNvSpPr>
            <p:nvPr/>
          </p:nvSpPr>
          <p:spPr bwMode="auto">
            <a:xfrm>
              <a:off x="3222047" y="4574673"/>
              <a:ext cx="35120" cy="1427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24" name="Freeform 460"/>
            <p:cNvSpPr>
              <a:spLocks/>
            </p:cNvSpPr>
            <p:nvPr/>
          </p:nvSpPr>
          <p:spPr bwMode="auto">
            <a:xfrm>
              <a:off x="3171509" y="4565250"/>
              <a:ext cx="35691" cy="83088"/>
            </a:xfrm>
            <a:custGeom>
              <a:avLst/>
              <a:gdLst>
                <a:gd name="T0" fmla="*/ 26 w 53"/>
                <a:gd name="T1" fmla="*/ 123 h 123"/>
                <a:gd name="T2" fmla="*/ 53 w 53"/>
                <a:gd name="T3" fmla="*/ 112 h 123"/>
                <a:gd name="T4" fmla="*/ 52 w 53"/>
                <a:gd name="T5" fmla="*/ 110 h 123"/>
                <a:gd name="T6" fmla="*/ 52 w 53"/>
                <a:gd name="T7" fmla="*/ 0 h 123"/>
                <a:gd name="T8" fmla="*/ 26 w 53"/>
                <a:gd name="T9" fmla="*/ 6 h 123"/>
                <a:gd name="T10" fmla="*/ 0 w 53"/>
                <a:gd name="T11" fmla="*/ 0 h 123"/>
                <a:gd name="T12" fmla="*/ 0 w 53"/>
                <a:gd name="T13" fmla="*/ 112 h 123"/>
                <a:gd name="T14" fmla="*/ 0 w 53"/>
                <a:gd name="T15" fmla="*/ 112 h 123"/>
                <a:gd name="T16" fmla="*/ 26 w 53"/>
                <a:gd name="T17" fmla="*/ 123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123">
                  <a:moveTo>
                    <a:pt x="26" y="123"/>
                  </a:moveTo>
                  <a:cubicBezTo>
                    <a:pt x="41" y="123"/>
                    <a:pt x="53" y="118"/>
                    <a:pt x="53" y="112"/>
                  </a:cubicBezTo>
                  <a:cubicBezTo>
                    <a:pt x="53" y="111"/>
                    <a:pt x="52" y="111"/>
                    <a:pt x="52" y="110"/>
                  </a:cubicBezTo>
                  <a:cubicBezTo>
                    <a:pt x="52" y="0"/>
                    <a:pt x="52" y="0"/>
                    <a:pt x="52" y="0"/>
                  </a:cubicBezTo>
                  <a:cubicBezTo>
                    <a:pt x="46" y="4"/>
                    <a:pt x="36" y="6"/>
                    <a:pt x="26" y="6"/>
                  </a:cubicBezTo>
                  <a:cubicBezTo>
                    <a:pt x="16" y="6"/>
                    <a:pt x="6" y="4"/>
                    <a:pt x="0" y="0"/>
                  </a:cubicBezTo>
                  <a:cubicBezTo>
                    <a:pt x="0" y="112"/>
                    <a:pt x="0" y="112"/>
                    <a:pt x="0" y="112"/>
                  </a:cubicBezTo>
                  <a:cubicBezTo>
                    <a:pt x="0" y="112"/>
                    <a:pt x="0" y="112"/>
                    <a:pt x="0" y="112"/>
                  </a:cubicBezTo>
                  <a:cubicBezTo>
                    <a:pt x="0" y="118"/>
                    <a:pt x="12" y="123"/>
                    <a:pt x="26" y="1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25" name="Oval 461"/>
            <p:cNvSpPr>
              <a:spLocks noChangeArrowheads="1"/>
            </p:cNvSpPr>
            <p:nvPr/>
          </p:nvSpPr>
          <p:spPr bwMode="auto">
            <a:xfrm>
              <a:off x="3171509" y="4551831"/>
              <a:ext cx="35120" cy="1399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26" name="Freeform 462"/>
            <p:cNvSpPr>
              <a:spLocks/>
            </p:cNvSpPr>
            <p:nvPr/>
          </p:nvSpPr>
          <p:spPr bwMode="auto">
            <a:xfrm>
              <a:off x="3122113" y="4514712"/>
              <a:ext cx="35120" cy="133626"/>
            </a:xfrm>
            <a:custGeom>
              <a:avLst/>
              <a:gdLst>
                <a:gd name="T0" fmla="*/ 26 w 52"/>
                <a:gd name="T1" fmla="*/ 198 h 198"/>
                <a:gd name="T2" fmla="*/ 52 w 52"/>
                <a:gd name="T3" fmla="*/ 187 h 198"/>
                <a:gd name="T4" fmla="*/ 52 w 52"/>
                <a:gd name="T5" fmla="*/ 0 h 198"/>
                <a:gd name="T6" fmla="*/ 26 w 52"/>
                <a:gd name="T7" fmla="*/ 7 h 198"/>
                <a:gd name="T8" fmla="*/ 0 w 52"/>
                <a:gd name="T9" fmla="*/ 0 h 198"/>
                <a:gd name="T10" fmla="*/ 0 w 52"/>
                <a:gd name="T11" fmla="*/ 187 h 198"/>
                <a:gd name="T12" fmla="*/ 26 w 52"/>
                <a:gd name="T13" fmla="*/ 198 h 198"/>
              </a:gdLst>
              <a:ahLst/>
              <a:cxnLst>
                <a:cxn ang="0">
                  <a:pos x="T0" y="T1"/>
                </a:cxn>
                <a:cxn ang="0">
                  <a:pos x="T2" y="T3"/>
                </a:cxn>
                <a:cxn ang="0">
                  <a:pos x="T4" y="T5"/>
                </a:cxn>
                <a:cxn ang="0">
                  <a:pos x="T6" y="T7"/>
                </a:cxn>
                <a:cxn ang="0">
                  <a:pos x="T8" y="T9"/>
                </a:cxn>
                <a:cxn ang="0">
                  <a:pos x="T10" y="T11"/>
                </a:cxn>
                <a:cxn ang="0">
                  <a:pos x="T12" y="T13"/>
                </a:cxn>
              </a:cxnLst>
              <a:rect l="0" t="0" r="r" b="b"/>
              <a:pathLst>
                <a:path w="52" h="198">
                  <a:moveTo>
                    <a:pt x="26" y="198"/>
                  </a:moveTo>
                  <a:cubicBezTo>
                    <a:pt x="40" y="198"/>
                    <a:pt x="52" y="193"/>
                    <a:pt x="52" y="187"/>
                  </a:cubicBezTo>
                  <a:cubicBezTo>
                    <a:pt x="52" y="0"/>
                    <a:pt x="52" y="0"/>
                    <a:pt x="52" y="0"/>
                  </a:cubicBezTo>
                  <a:cubicBezTo>
                    <a:pt x="46" y="5"/>
                    <a:pt x="36" y="7"/>
                    <a:pt x="26" y="7"/>
                  </a:cubicBezTo>
                  <a:cubicBezTo>
                    <a:pt x="16" y="7"/>
                    <a:pt x="6" y="5"/>
                    <a:pt x="0" y="0"/>
                  </a:cubicBezTo>
                  <a:cubicBezTo>
                    <a:pt x="0" y="187"/>
                    <a:pt x="0" y="187"/>
                    <a:pt x="0" y="187"/>
                  </a:cubicBezTo>
                  <a:cubicBezTo>
                    <a:pt x="0" y="193"/>
                    <a:pt x="11" y="198"/>
                    <a:pt x="26"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27" name="Oval 463"/>
            <p:cNvSpPr>
              <a:spLocks noChangeArrowheads="1"/>
            </p:cNvSpPr>
            <p:nvPr/>
          </p:nvSpPr>
          <p:spPr bwMode="auto">
            <a:xfrm>
              <a:off x="3122113" y="4501293"/>
              <a:ext cx="35120" cy="1484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28" name="Freeform 464"/>
            <p:cNvSpPr>
              <a:spLocks noEditPoints="1"/>
            </p:cNvSpPr>
            <p:nvPr/>
          </p:nvSpPr>
          <p:spPr bwMode="auto">
            <a:xfrm>
              <a:off x="3156661" y="4726572"/>
              <a:ext cx="115352" cy="115923"/>
            </a:xfrm>
            <a:custGeom>
              <a:avLst/>
              <a:gdLst>
                <a:gd name="T0" fmla="*/ 85 w 171"/>
                <a:gd name="T1" fmla="*/ 0 h 172"/>
                <a:gd name="T2" fmla="*/ 0 w 171"/>
                <a:gd name="T3" fmla="*/ 86 h 172"/>
                <a:gd name="T4" fmla="*/ 85 w 171"/>
                <a:gd name="T5" fmla="*/ 172 h 172"/>
                <a:gd name="T6" fmla="*/ 171 w 171"/>
                <a:gd name="T7" fmla="*/ 86 h 172"/>
                <a:gd name="T8" fmla="*/ 85 w 171"/>
                <a:gd name="T9" fmla="*/ 0 h 172"/>
                <a:gd name="T10" fmla="*/ 85 w 171"/>
                <a:gd name="T11" fmla="*/ 151 h 172"/>
                <a:gd name="T12" fmla="*/ 21 w 171"/>
                <a:gd name="T13" fmla="*/ 86 h 172"/>
                <a:gd name="T14" fmla="*/ 85 w 171"/>
                <a:gd name="T15" fmla="*/ 21 h 172"/>
                <a:gd name="T16" fmla="*/ 150 w 171"/>
                <a:gd name="T17" fmla="*/ 86 h 172"/>
                <a:gd name="T18" fmla="*/ 85 w 171"/>
                <a:gd name="T19" fmla="*/ 151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72">
                  <a:moveTo>
                    <a:pt x="85" y="0"/>
                  </a:moveTo>
                  <a:cubicBezTo>
                    <a:pt x="38" y="0"/>
                    <a:pt x="0" y="39"/>
                    <a:pt x="0" y="86"/>
                  </a:cubicBezTo>
                  <a:cubicBezTo>
                    <a:pt x="0" y="133"/>
                    <a:pt x="38" y="172"/>
                    <a:pt x="85" y="172"/>
                  </a:cubicBezTo>
                  <a:cubicBezTo>
                    <a:pt x="132" y="172"/>
                    <a:pt x="171" y="133"/>
                    <a:pt x="171" y="86"/>
                  </a:cubicBezTo>
                  <a:cubicBezTo>
                    <a:pt x="171" y="39"/>
                    <a:pt x="132" y="0"/>
                    <a:pt x="85" y="0"/>
                  </a:cubicBezTo>
                  <a:close/>
                  <a:moveTo>
                    <a:pt x="85" y="151"/>
                  </a:moveTo>
                  <a:cubicBezTo>
                    <a:pt x="50" y="151"/>
                    <a:pt x="21" y="122"/>
                    <a:pt x="21" y="86"/>
                  </a:cubicBezTo>
                  <a:cubicBezTo>
                    <a:pt x="21" y="50"/>
                    <a:pt x="50" y="21"/>
                    <a:pt x="85" y="21"/>
                  </a:cubicBezTo>
                  <a:cubicBezTo>
                    <a:pt x="121" y="21"/>
                    <a:pt x="150" y="50"/>
                    <a:pt x="150" y="86"/>
                  </a:cubicBezTo>
                  <a:cubicBezTo>
                    <a:pt x="150" y="122"/>
                    <a:pt x="121" y="151"/>
                    <a:pt x="85" y="1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29" name="Freeform 465"/>
            <p:cNvSpPr>
              <a:spLocks/>
            </p:cNvSpPr>
            <p:nvPr/>
          </p:nvSpPr>
          <p:spPr bwMode="auto">
            <a:xfrm>
              <a:off x="3196349" y="4752841"/>
              <a:ext cx="34549" cy="63387"/>
            </a:xfrm>
            <a:custGeom>
              <a:avLst/>
              <a:gdLst>
                <a:gd name="T0" fmla="*/ 32 w 51"/>
                <a:gd name="T1" fmla="*/ 39 h 94"/>
                <a:gd name="T2" fmla="*/ 18 w 51"/>
                <a:gd name="T3" fmla="*/ 30 h 94"/>
                <a:gd name="T4" fmla="*/ 28 w 51"/>
                <a:gd name="T5" fmla="*/ 23 h 94"/>
                <a:gd name="T6" fmla="*/ 44 w 51"/>
                <a:gd name="T7" fmla="*/ 27 h 94"/>
                <a:gd name="T8" fmla="*/ 48 w 51"/>
                <a:gd name="T9" fmla="*/ 14 h 94"/>
                <a:gd name="T10" fmla="*/ 31 w 51"/>
                <a:gd name="T11" fmla="*/ 10 h 94"/>
                <a:gd name="T12" fmla="*/ 31 w 51"/>
                <a:gd name="T13" fmla="*/ 0 h 94"/>
                <a:gd name="T14" fmla="*/ 20 w 51"/>
                <a:gd name="T15" fmla="*/ 0 h 94"/>
                <a:gd name="T16" fmla="*/ 20 w 51"/>
                <a:gd name="T17" fmla="*/ 11 h 94"/>
                <a:gd name="T18" fmla="*/ 0 w 51"/>
                <a:gd name="T19" fmla="*/ 32 h 94"/>
                <a:gd name="T20" fmla="*/ 21 w 51"/>
                <a:gd name="T21" fmla="*/ 53 h 94"/>
                <a:gd name="T22" fmla="*/ 33 w 51"/>
                <a:gd name="T23" fmla="*/ 62 h 94"/>
                <a:gd name="T24" fmla="*/ 22 w 51"/>
                <a:gd name="T25" fmla="*/ 70 h 94"/>
                <a:gd name="T26" fmla="*/ 3 w 51"/>
                <a:gd name="T27" fmla="*/ 65 h 94"/>
                <a:gd name="T28" fmla="*/ 0 w 51"/>
                <a:gd name="T29" fmla="*/ 78 h 94"/>
                <a:gd name="T30" fmla="*/ 19 w 51"/>
                <a:gd name="T31" fmla="*/ 83 h 94"/>
                <a:gd name="T32" fmla="*/ 19 w 51"/>
                <a:gd name="T33" fmla="*/ 94 h 94"/>
                <a:gd name="T34" fmla="*/ 30 w 51"/>
                <a:gd name="T35" fmla="*/ 94 h 94"/>
                <a:gd name="T36" fmla="*/ 30 w 51"/>
                <a:gd name="T37" fmla="*/ 82 h 94"/>
                <a:gd name="T38" fmla="*/ 51 w 51"/>
                <a:gd name="T39" fmla="*/ 61 h 94"/>
                <a:gd name="T40" fmla="*/ 32 w 51"/>
                <a:gd name="T41"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 h="94">
                  <a:moveTo>
                    <a:pt x="32" y="39"/>
                  </a:moveTo>
                  <a:cubicBezTo>
                    <a:pt x="22" y="36"/>
                    <a:pt x="18" y="33"/>
                    <a:pt x="18" y="30"/>
                  </a:cubicBezTo>
                  <a:cubicBezTo>
                    <a:pt x="18" y="26"/>
                    <a:pt x="20" y="23"/>
                    <a:pt x="28" y="23"/>
                  </a:cubicBezTo>
                  <a:cubicBezTo>
                    <a:pt x="36" y="23"/>
                    <a:pt x="41" y="26"/>
                    <a:pt x="44" y="27"/>
                  </a:cubicBezTo>
                  <a:cubicBezTo>
                    <a:pt x="48" y="14"/>
                    <a:pt x="48" y="14"/>
                    <a:pt x="48" y="14"/>
                  </a:cubicBezTo>
                  <a:cubicBezTo>
                    <a:pt x="44" y="12"/>
                    <a:pt x="38" y="11"/>
                    <a:pt x="31" y="10"/>
                  </a:cubicBezTo>
                  <a:cubicBezTo>
                    <a:pt x="31" y="0"/>
                    <a:pt x="31" y="0"/>
                    <a:pt x="31" y="0"/>
                  </a:cubicBezTo>
                  <a:cubicBezTo>
                    <a:pt x="20" y="0"/>
                    <a:pt x="20" y="0"/>
                    <a:pt x="20" y="0"/>
                  </a:cubicBezTo>
                  <a:cubicBezTo>
                    <a:pt x="20" y="11"/>
                    <a:pt x="20" y="11"/>
                    <a:pt x="20" y="11"/>
                  </a:cubicBezTo>
                  <a:cubicBezTo>
                    <a:pt x="7" y="13"/>
                    <a:pt x="0" y="21"/>
                    <a:pt x="0" y="32"/>
                  </a:cubicBezTo>
                  <a:cubicBezTo>
                    <a:pt x="0" y="43"/>
                    <a:pt x="9" y="48"/>
                    <a:pt x="21" y="53"/>
                  </a:cubicBezTo>
                  <a:cubicBezTo>
                    <a:pt x="30" y="55"/>
                    <a:pt x="33" y="58"/>
                    <a:pt x="33" y="62"/>
                  </a:cubicBezTo>
                  <a:cubicBezTo>
                    <a:pt x="33" y="67"/>
                    <a:pt x="29" y="70"/>
                    <a:pt x="22" y="70"/>
                  </a:cubicBezTo>
                  <a:cubicBezTo>
                    <a:pt x="15" y="70"/>
                    <a:pt x="8" y="67"/>
                    <a:pt x="3" y="65"/>
                  </a:cubicBezTo>
                  <a:cubicBezTo>
                    <a:pt x="0" y="78"/>
                    <a:pt x="0" y="78"/>
                    <a:pt x="0" y="78"/>
                  </a:cubicBezTo>
                  <a:cubicBezTo>
                    <a:pt x="4" y="80"/>
                    <a:pt x="11" y="83"/>
                    <a:pt x="19" y="83"/>
                  </a:cubicBezTo>
                  <a:cubicBezTo>
                    <a:pt x="19" y="94"/>
                    <a:pt x="19" y="94"/>
                    <a:pt x="19" y="94"/>
                  </a:cubicBezTo>
                  <a:cubicBezTo>
                    <a:pt x="30" y="94"/>
                    <a:pt x="30" y="94"/>
                    <a:pt x="30" y="94"/>
                  </a:cubicBezTo>
                  <a:cubicBezTo>
                    <a:pt x="30" y="82"/>
                    <a:pt x="30" y="82"/>
                    <a:pt x="30" y="82"/>
                  </a:cubicBezTo>
                  <a:cubicBezTo>
                    <a:pt x="44" y="80"/>
                    <a:pt x="51" y="71"/>
                    <a:pt x="51" y="61"/>
                  </a:cubicBezTo>
                  <a:cubicBezTo>
                    <a:pt x="51" y="50"/>
                    <a:pt x="45" y="44"/>
                    <a:pt x="32"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30" name="Freeform 466"/>
            <p:cNvSpPr>
              <a:spLocks noEditPoints="1"/>
            </p:cNvSpPr>
            <p:nvPr/>
          </p:nvSpPr>
          <p:spPr bwMode="auto">
            <a:xfrm>
              <a:off x="3679459" y="4418205"/>
              <a:ext cx="115352" cy="115352"/>
            </a:xfrm>
            <a:custGeom>
              <a:avLst/>
              <a:gdLst>
                <a:gd name="T0" fmla="*/ 85 w 171"/>
                <a:gd name="T1" fmla="*/ 171 h 171"/>
                <a:gd name="T2" fmla="*/ 171 w 171"/>
                <a:gd name="T3" fmla="*/ 85 h 171"/>
                <a:gd name="T4" fmla="*/ 85 w 171"/>
                <a:gd name="T5" fmla="*/ 0 h 171"/>
                <a:gd name="T6" fmla="*/ 0 w 171"/>
                <a:gd name="T7" fmla="*/ 85 h 171"/>
                <a:gd name="T8" fmla="*/ 85 w 171"/>
                <a:gd name="T9" fmla="*/ 171 h 171"/>
                <a:gd name="T10" fmla="*/ 85 w 171"/>
                <a:gd name="T11" fmla="*/ 20 h 171"/>
                <a:gd name="T12" fmla="*/ 150 w 171"/>
                <a:gd name="T13" fmla="*/ 85 h 171"/>
                <a:gd name="T14" fmla="*/ 85 w 171"/>
                <a:gd name="T15" fmla="*/ 151 h 171"/>
                <a:gd name="T16" fmla="*/ 21 w 171"/>
                <a:gd name="T17" fmla="*/ 85 h 171"/>
                <a:gd name="T18" fmla="*/ 85 w 171"/>
                <a:gd name="T19" fmla="*/ 2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71">
                  <a:moveTo>
                    <a:pt x="85" y="171"/>
                  </a:moveTo>
                  <a:cubicBezTo>
                    <a:pt x="132" y="171"/>
                    <a:pt x="171" y="133"/>
                    <a:pt x="171" y="85"/>
                  </a:cubicBezTo>
                  <a:cubicBezTo>
                    <a:pt x="171" y="38"/>
                    <a:pt x="132" y="0"/>
                    <a:pt x="85" y="0"/>
                  </a:cubicBezTo>
                  <a:cubicBezTo>
                    <a:pt x="38" y="0"/>
                    <a:pt x="0" y="38"/>
                    <a:pt x="0" y="85"/>
                  </a:cubicBezTo>
                  <a:cubicBezTo>
                    <a:pt x="0" y="133"/>
                    <a:pt x="38" y="171"/>
                    <a:pt x="85" y="171"/>
                  </a:cubicBezTo>
                  <a:close/>
                  <a:moveTo>
                    <a:pt x="85" y="20"/>
                  </a:moveTo>
                  <a:cubicBezTo>
                    <a:pt x="121" y="20"/>
                    <a:pt x="150" y="49"/>
                    <a:pt x="150" y="85"/>
                  </a:cubicBezTo>
                  <a:cubicBezTo>
                    <a:pt x="150" y="121"/>
                    <a:pt x="121" y="151"/>
                    <a:pt x="85" y="151"/>
                  </a:cubicBezTo>
                  <a:cubicBezTo>
                    <a:pt x="50" y="151"/>
                    <a:pt x="21" y="121"/>
                    <a:pt x="21" y="85"/>
                  </a:cubicBezTo>
                  <a:cubicBezTo>
                    <a:pt x="21" y="49"/>
                    <a:pt x="50" y="20"/>
                    <a:pt x="85"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31" name="Freeform 467"/>
            <p:cNvSpPr>
              <a:spLocks/>
            </p:cNvSpPr>
            <p:nvPr/>
          </p:nvSpPr>
          <p:spPr bwMode="auto">
            <a:xfrm>
              <a:off x="3711153" y="4447043"/>
              <a:ext cx="41116" cy="58247"/>
            </a:xfrm>
            <a:custGeom>
              <a:avLst/>
              <a:gdLst>
                <a:gd name="T0" fmla="*/ 50 w 61"/>
                <a:gd name="T1" fmla="*/ 86 h 86"/>
                <a:gd name="T2" fmla="*/ 59 w 61"/>
                <a:gd name="T3" fmla="*/ 85 h 86"/>
                <a:gd name="T4" fmla="*/ 61 w 61"/>
                <a:gd name="T5" fmla="*/ 85 h 86"/>
                <a:gd name="T6" fmla="*/ 61 w 61"/>
                <a:gd name="T7" fmla="*/ 68 h 86"/>
                <a:gd name="T8" fmla="*/ 57 w 61"/>
                <a:gd name="T9" fmla="*/ 69 h 86"/>
                <a:gd name="T10" fmla="*/ 50 w 61"/>
                <a:gd name="T11" fmla="*/ 70 h 86"/>
                <a:gd name="T12" fmla="*/ 26 w 61"/>
                <a:gd name="T13" fmla="*/ 56 h 86"/>
                <a:gd name="T14" fmla="*/ 37 w 61"/>
                <a:gd name="T15" fmla="*/ 56 h 86"/>
                <a:gd name="T16" fmla="*/ 37 w 61"/>
                <a:gd name="T17" fmla="*/ 46 h 86"/>
                <a:gd name="T18" fmla="*/ 23 w 61"/>
                <a:gd name="T19" fmla="*/ 46 h 86"/>
                <a:gd name="T20" fmla="*/ 23 w 61"/>
                <a:gd name="T21" fmla="*/ 43 h 86"/>
                <a:gd name="T22" fmla="*/ 23 w 61"/>
                <a:gd name="T23" fmla="*/ 42 h 86"/>
                <a:gd name="T24" fmla="*/ 37 w 61"/>
                <a:gd name="T25" fmla="*/ 42 h 86"/>
                <a:gd name="T26" fmla="*/ 37 w 61"/>
                <a:gd name="T27" fmla="*/ 33 h 86"/>
                <a:gd name="T28" fmla="*/ 25 w 61"/>
                <a:gd name="T29" fmla="*/ 33 h 86"/>
                <a:gd name="T30" fmla="*/ 50 w 61"/>
                <a:gd name="T31" fmla="*/ 16 h 86"/>
                <a:gd name="T32" fmla="*/ 57 w 61"/>
                <a:gd name="T33" fmla="*/ 17 h 86"/>
                <a:gd name="T34" fmla="*/ 61 w 61"/>
                <a:gd name="T35" fmla="*/ 18 h 86"/>
                <a:gd name="T36" fmla="*/ 61 w 61"/>
                <a:gd name="T37" fmla="*/ 1 h 86"/>
                <a:gd name="T38" fmla="*/ 59 w 61"/>
                <a:gd name="T39" fmla="*/ 1 h 86"/>
                <a:gd name="T40" fmla="*/ 50 w 61"/>
                <a:gd name="T41" fmla="*/ 0 h 86"/>
                <a:gd name="T42" fmla="*/ 8 w 61"/>
                <a:gd name="T43" fmla="*/ 33 h 86"/>
                <a:gd name="T44" fmla="*/ 0 w 61"/>
                <a:gd name="T45" fmla="*/ 33 h 86"/>
                <a:gd name="T46" fmla="*/ 0 w 61"/>
                <a:gd name="T47" fmla="*/ 42 h 86"/>
                <a:gd name="T48" fmla="*/ 6 w 61"/>
                <a:gd name="T49" fmla="*/ 42 h 86"/>
                <a:gd name="T50" fmla="*/ 6 w 61"/>
                <a:gd name="T51" fmla="*/ 43 h 86"/>
                <a:gd name="T52" fmla="*/ 6 w 61"/>
                <a:gd name="T53" fmla="*/ 46 h 86"/>
                <a:gd name="T54" fmla="*/ 0 w 61"/>
                <a:gd name="T55" fmla="*/ 46 h 86"/>
                <a:gd name="T56" fmla="*/ 0 w 61"/>
                <a:gd name="T57" fmla="*/ 56 h 86"/>
                <a:gd name="T58" fmla="*/ 8 w 61"/>
                <a:gd name="T59" fmla="*/ 56 h 86"/>
                <a:gd name="T60" fmla="*/ 50 w 61"/>
                <a:gd name="T61"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1" h="86">
                  <a:moveTo>
                    <a:pt x="50" y="86"/>
                  </a:moveTo>
                  <a:cubicBezTo>
                    <a:pt x="53" y="86"/>
                    <a:pt x="56" y="86"/>
                    <a:pt x="59" y="85"/>
                  </a:cubicBezTo>
                  <a:cubicBezTo>
                    <a:pt x="61" y="85"/>
                    <a:pt x="61" y="85"/>
                    <a:pt x="61" y="85"/>
                  </a:cubicBezTo>
                  <a:cubicBezTo>
                    <a:pt x="61" y="68"/>
                    <a:pt x="61" y="68"/>
                    <a:pt x="61" y="68"/>
                  </a:cubicBezTo>
                  <a:cubicBezTo>
                    <a:pt x="57" y="69"/>
                    <a:pt x="57" y="69"/>
                    <a:pt x="57" y="69"/>
                  </a:cubicBezTo>
                  <a:cubicBezTo>
                    <a:pt x="55" y="69"/>
                    <a:pt x="52" y="70"/>
                    <a:pt x="50" y="70"/>
                  </a:cubicBezTo>
                  <a:cubicBezTo>
                    <a:pt x="40" y="70"/>
                    <a:pt x="31" y="64"/>
                    <a:pt x="26" y="56"/>
                  </a:cubicBezTo>
                  <a:cubicBezTo>
                    <a:pt x="37" y="56"/>
                    <a:pt x="37" y="56"/>
                    <a:pt x="37" y="56"/>
                  </a:cubicBezTo>
                  <a:cubicBezTo>
                    <a:pt x="37" y="46"/>
                    <a:pt x="37" y="46"/>
                    <a:pt x="37" y="46"/>
                  </a:cubicBezTo>
                  <a:cubicBezTo>
                    <a:pt x="23" y="46"/>
                    <a:pt x="23" y="46"/>
                    <a:pt x="23" y="46"/>
                  </a:cubicBezTo>
                  <a:cubicBezTo>
                    <a:pt x="23" y="45"/>
                    <a:pt x="23" y="44"/>
                    <a:pt x="23" y="43"/>
                  </a:cubicBezTo>
                  <a:cubicBezTo>
                    <a:pt x="23" y="42"/>
                    <a:pt x="23" y="42"/>
                    <a:pt x="23" y="42"/>
                  </a:cubicBezTo>
                  <a:cubicBezTo>
                    <a:pt x="37" y="42"/>
                    <a:pt x="37" y="42"/>
                    <a:pt x="37" y="42"/>
                  </a:cubicBezTo>
                  <a:cubicBezTo>
                    <a:pt x="37" y="33"/>
                    <a:pt x="37" y="33"/>
                    <a:pt x="37" y="33"/>
                  </a:cubicBezTo>
                  <a:cubicBezTo>
                    <a:pt x="25" y="33"/>
                    <a:pt x="25" y="33"/>
                    <a:pt x="25" y="33"/>
                  </a:cubicBezTo>
                  <a:cubicBezTo>
                    <a:pt x="29" y="23"/>
                    <a:pt x="39" y="16"/>
                    <a:pt x="50" y="16"/>
                  </a:cubicBezTo>
                  <a:cubicBezTo>
                    <a:pt x="52" y="16"/>
                    <a:pt x="55" y="16"/>
                    <a:pt x="57" y="17"/>
                  </a:cubicBezTo>
                  <a:cubicBezTo>
                    <a:pt x="61" y="18"/>
                    <a:pt x="61" y="18"/>
                    <a:pt x="61" y="18"/>
                  </a:cubicBezTo>
                  <a:cubicBezTo>
                    <a:pt x="61" y="1"/>
                    <a:pt x="61" y="1"/>
                    <a:pt x="61" y="1"/>
                  </a:cubicBezTo>
                  <a:cubicBezTo>
                    <a:pt x="59" y="1"/>
                    <a:pt x="59" y="1"/>
                    <a:pt x="59" y="1"/>
                  </a:cubicBezTo>
                  <a:cubicBezTo>
                    <a:pt x="56" y="0"/>
                    <a:pt x="53" y="0"/>
                    <a:pt x="50" y="0"/>
                  </a:cubicBezTo>
                  <a:cubicBezTo>
                    <a:pt x="29" y="0"/>
                    <a:pt x="12" y="14"/>
                    <a:pt x="8" y="33"/>
                  </a:cubicBezTo>
                  <a:cubicBezTo>
                    <a:pt x="0" y="33"/>
                    <a:pt x="0" y="33"/>
                    <a:pt x="0" y="33"/>
                  </a:cubicBezTo>
                  <a:cubicBezTo>
                    <a:pt x="0" y="42"/>
                    <a:pt x="0" y="42"/>
                    <a:pt x="0" y="42"/>
                  </a:cubicBezTo>
                  <a:cubicBezTo>
                    <a:pt x="6" y="42"/>
                    <a:pt x="6" y="42"/>
                    <a:pt x="6" y="42"/>
                  </a:cubicBezTo>
                  <a:cubicBezTo>
                    <a:pt x="6" y="43"/>
                    <a:pt x="6" y="43"/>
                    <a:pt x="6" y="43"/>
                  </a:cubicBezTo>
                  <a:cubicBezTo>
                    <a:pt x="6" y="44"/>
                    <a:pt x="6" y="45"/>
                    <a:pt x="6" y="46"/>
                  </a:cubicBezTo>
                  <a:cubicBezTo>
                    <a:pt x="0" y="46"/>
                    <a:pt x="0" y="46"/>
                    <a:pt x="0" y="46"/>
                  </a:cubicBezTo>
                  <a:cubicBezTo>
                    <a:pt x="0" y="56"/>
                    <a:pt x="0" y="56"/>
                    <a:pt x="0" y="56"/>
                  </a:cubicBezTo>
                  <a:cubicBezTo>
                    <a:pt x="8" y="56"/>
                    <a:pt x="8" y="56"/>
                    <a:pt x="8" y="56"/>
                  </a:cubicBezTo>
                  <a:cubicBezTo>
                    <a:pt x="14" y="73"/>
                    <a:pt x="30" y="86"/>
                    <a:pt x="50" y="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grpSp>
      <p:grpSp>
        <p:nvGrpSpPr>
          <p:cNvPr id="132" name="组合 131"/>
          <p:cNvGrpSpPr/>
          <p:nvPr/>
        </p:nvGrpSpPr>
        <p:grpSpPr>
          <a:xfrm>
            <a:off x="889870" y="1594721"/>
            <a:ext cx="2406357" cy="1239302"/>
            <a:chOff x="986174" y="1726438"/>
            <a:chExt cx="2406357" cy="1239302"/>
          </a:xfrm>
        </p:grpSpPr>
        <p:sp>
          <p:nvSpPr>
            <p:cNvPr id="133" name="文本框 132"/>
            <p:cNvSpPr txBox="1"/>
            <p:nvPr/>
          </p:nvSpPr>
          <p:spPr bwMode="auto">
            <a:xfrm flipH="1">
              <a:off x="986174" y="2075047"/>
              <a:ext cx="2406357" cy="890693"/>
            </a:xfrm>
            <a:prstGeom prst="rect">
              <a:avLst/>
            </a:prstGeom>
            <a:noFill/>
          </p:spPr>
          <p:txBody>
            <a:bodyPr wrap="square">
              <a:spAutoFit/>
            </a:bodyPr>
            <a:lstStyle/>
            <a:p>
              <a:pPr algn="r">
                <a:lnSpc>
                  <a:spcPct val="110000"/>
                </a:lnSpc>
                <a:defRPr/>
              </a:pPr>
              <a:r>
                <a:rPr lang="zh-CN" altLang="en-US" sz="1200" dirty="0">
                  <a:latin typeface="微软雅黑" panose="020B0503020204020204" pitchFamily="34" charset="-122"/>
                  <a:ea typeface="微软雅黑" panose="020B0503020204020204" pitchFamily="34" charset="-122"/>
                </a:rPr>
                <a:t>点击此处添加文本内容，如关键词、部分简单介绍等。点击此处添加文本内容，点击此处添加文本内容，</a:t>
              </a:r>
            </a:p>
          </p:txBody>
        </p:sp>
        <p:sp>
          <p:nvSpPr>
            <p:cNvPr id="134" name="文本框 133"/>
            <p:cNvSpPr txBox="1"/>
            <p:nvPr/>
          </p:nvSpPr>
          <p:spPr bwMode="auto">
            <a:xfrm flipH="1">
              <a:off x="1469734" y="1726438"/>
              <a:ext cx="1922797" cy="369332"/>
            </a:xfrm>
            <a:prstGeom prst="rect">
              <a:avLst/>
            </a:prstGeom>
            <a:noFill/>
          </p:spPr>
          <p:txBody>
            <a:bodyPr>
              <a:spAutoFit/>
            </a:bodyPr>
            <a:lstStyle/>
            <a:p>
              <a:pPr algn="r">
                <a:defRPr/>
              </a:pPr>
              <a:r>
                <a:rPr lang="zh-CN" altLang="en-US" dirty="0" smtClean="0">
                  <a:solidFill>
                    <a:srgbClr val="2E75B6"/>
                  </a:solidFill>
                  <a:latin typeface="方正尚酷简体" panose="03000509000000000000" pitchFamily="65" charset="-122"/>
                  <a:ea typeface="方正尚酷简体" panose="03000509000000000000" pitchFamily="65" charset="-122"/>
                </a:rPr>
                <a:t>企业文化的理解</a:t>
              </a:r>
              <a:endParaRPr lang="zh-CN" altLang="en-US" dirty="0">
                <a:solidFill>
                  <a:srgbClr val="2E75B6"/>
                </a:solidFill>
                <a:latin typeface="方正尚酷简体" panose="03000509000000000000" pitchFamily="65" charset="-122"/>
                <a:ea typeface="方正尚酷简体" panose="03000509000000000000" pitchFamily="65" charset="-122"/>
              </a:endParaRPr>
            </a:p>
          </p:txBody>
        </p:sp>
      </p:grpSp>
      <p:grpSp>
        <p:nvGrpSpPr>
          <p:cNvPr id="135" name="组合 134"/>
          <p:cNvGrpSpPr/>
          <p:nvPr/>
        </p:nvGrpSpPr>
        <p:grpSpPr>
          <a:xfrm>
            <a:off x="889870" y="3449033"/>
            <a:ext cx="2406357" cy="1239302"/>
            <a:chOff x="986174" y="1726438"/>
            <a:chExt cx="2406357" cy="1239302"/>
          </a:xfrm>
        </p:grpSpPr>
        <p:sp>
          <p:nvSpPr>
            <p:cNvPr id="136" name="文本框 135"/>
            <p:cNvSpPr txBox="1"/>
            <p:nvPr/>
          </p:nvSpPr>
          <p:spPr bwMode="auto">
            <a:xfrm flipH="1">
              <a:off x="986174" y="2075047"/>
              <a:ext cx="2406357" cy="890693"/>
            </a:xfrm>
            <a:prstGeom prst="rect">
              <a:avLst/>
            </a:prstGeom>
            <a:noFill/>
          </p:spPr>
          <p:txBody>
            <a:bodyPr wrap="square">
              <a:spAutoFit/>
            </a:bodyPr>
            <a:lstStyle/>
            <a:p>
              <a:pPr algn="r">
                <a:lnSpc>
                  <a:spcPct val="110000"/>
                </a:lnSpc>
                <a:defRPr/>
              </a:pPr>
              <a:r>
                <a:rPr lang="zh-CN" altLang="en-US" sz="1200" dirty="0">
                  <a:latin typeface="微软雅黑" panose="020B0503020204020204" pitchFamily="34" charset="-122"/>
                  <a:ea typeface="微软雅黑" panose="020B0503020204020204" pitchFamily="34" charset="-122"/>
                </a:rPr>
                <a:t>点击此处添加文本内容，如关键词、部分简单介绍等。点击此处添加文本内容，点击此处添加文本内容，</a:t>
              </a:r>
            </a:p>
          </p:txBody>
        </p:sp>
        <p:sp>
          <p:nvSpPr>
            <p:cNvPr id="137" name="文本框 136"/>
            <p:cNvSpPr txBox="1"/>
            <p:nvPr/>
          </p:nvSpPr>
          <p:spPr bwMode="auto">
            <a:xfrm flipH="1">
              <a:off x="1469734" y="1726438"/>
              <a:ext cx="1922797" cy="369332"/>
            </a:xfrm>
            <a:prstGeom prst="rect">
              <a:avLst/>
            </a:prstGeom>
            <a:noFill/>
          </p:spPr>
          <p:txBody>
            <a:bodyPr>
              <a:spAutoFit/>
            </a:bodyPr>
            <a:lstStyle/>
            <a:p>
              <a:pPr algn="r">
                <a:defRPr/>
              </a:pPr>
              <a:r>
                <a:rPr lang="zh-CN" altLang="en-US" dirty="0">
                  <a:solidFill>
                    <a:srgbClr val="2E75B6"/>
                  </a:solidFill>
                  <a:latin typeface="方正尚酷简体" panose="03000509000000000000" pitchFamily="65" charset="-122"/>
                  <a:ea typeface="方正尚酷简体" panose="03000509000000000000" pitchFamily="65" charset="-122"/>
                </a:rPr>
                <a:t>企业文化的理解</a:t>
              </a:r>
            </a:p>
          </p:txBody>
        </p:sp>
      </p:grpSp>
      <p:grpSp>
        <p:nvGrpSpPr>
          <p:cNvPr id="138" name="组合 137"/>
          <p:cNvGrpSpPr/>
          <p:nvPr/>
        </p:nvGrpSpPr>
        <p:grpSpPr>
          <a:xfrm>
            <a:off x="889870" y="5353817"/>
            <a:ext cx="2406357" cy="1253472"/>
            <a:chOff x="986174" y="1726438"/>
            <a:chExt cx="2406357" cy="1253472"/>
          </a:xfrm>
        </p:grpSpPr>
        <p:sp>
          <p:nvSpPr>
            <p:cNvPr id="139" name="文本框 138"/>
            <p:cNvSpPr txBox="1"/>
            <p:nvPr/>
          </p:nvSpPr>
          <p:spPr bwMode="auto">
            <a:xfrm flipH="1">
              <a:off x="986174" y="2075047"/>
              <a:ext cx="2406357" cy="904863"/>
            </a:xfrm>
            <a:prstGeom prst="rect">
              <a:avLst/>
            </a:prstGeom>
            <a:noFill/>
          </p:spPr>
          <p:txBody>
            <a:bodyPr wrap="square">
              <a:spAutoFit/>
            </a:bodyPr>
            <a:lstStyle/>
            <a:p>
              <a:pPr algn="r">
                <a:lnSpc>
                  <a:spcPct val="110000"/>
                </a:lnSpc>
                <a:defRPr/>
              </a:pPr>
              <a:r>
                <a:rPr lang="zh-CN" altLang="en-US" sz="1200" dirty="0">
                  <a:latin typeface="微软雅黑" panose="020B0503020204020204" pitchFamily="34" charset="-122"/>
                  <a:ea typeface="微软雅黑" panose="020B0503020204020204" pitchFamily="34" charset="-122"/>
                </a:rPr>
                <a:t>点击此处添加文本内容，如关键词、部分简单介绍等。点击此处添加文本内容，点击此处添加文本内容，</a:t>
              </a:r>
            </a:p>
          </p:txBody>
        </p:sp>
        <p:sp>
          <p:nvSpPr>
            <p:cNvPr id="140" name="文本框 139"/>
            <p:cNvSpPr txBox="1"/>
            <p:nvPr/>
          </p:nvSpPr>
          <p:spPr bwMode="auto">
            <a:xfrm flipH="1">
              <a:off x="1469734" y="1726438"/>
              <a:ext cx="1922797" cy="369332"/>
            </a:xfrm>
            <a:prstGeom prst="rect">
              <a:avLst/>
            </a:prstGeom>
            <a:noFill/>
          </p:spPr>
          <p:txBody>
            <a:bodyPr>
              <a:spAutoFit/>
            </a:bodyPr>
            <a:lstStyle/>
            <a:p>
              <a:pPr algn="r">
                <a:defRPr/>
              </a:pPr>
              <a:r>
                <a:rPr lang="zh-CN" altLang="en-US" dirty="0">
                  <a:solidFill>
                    <a:srgbClr val="2E75B6"/>
                  </a:solidFill>
                  <a:latin typeface="方正尚酷简体" panose="03000509000000000000" pitchFamily="65" charset="-122"/>
                  <a:ea typeface="方正尚酷简体" panose="03000509000000000000" pitchFamily="65" charset="-122"/>
                </a:rPr>
                <a:t>企业文化的理解</a:t>
              </a:r>
            </a:p>
          </p:txBody>
        </p:sp>
      </p:grpSp>
      <p:grpSp>
        <p:nvGrpSpPr>
          <p:cNvPr id="141" name="组合 140"/>
          <p:cNvGrpSpPr/>
          <p:nvPr/>
        </p:nvGrpSpPr>
        <p:grpSpPr>
          <a:xfrm>
            <a:off x="8753147" y="1594721"/>
            <a:ext cx="2406357" cy="1253472"/>
            <a:chOff x="8824460" y="1140028"/>
            <a:chExt cx="2406357" cy="1253472"/>
          </a:xfrm>
        </p:grpSpPr>
        <p:sp>
          <p:nvSpPr>
            <p:cNvPr id="142" name="文本框 141"/>
            <p:cNvSpPr txBox="1"/>
            <p:nvPr/>
          </p:nvSpPr>
          <p:spPr bwMode="auto">
            <a:xfrm flipH="1">
              <a:off x="8824460" y="1488637"/>
              <a:ext cx="2406357" cy="904863"/>
            </a:xfrm>
            <a:prstGeom prst="rect">
              <a:avLst/>
            </a:prstGeom>
            <a:noFill/>
          </p:spPr>
          <p:txBody>
            <a:bodyPr wrap="square">
              <a:spAutoFit/>
            </a:bodyPr>
            <a:lstStyle/>
            <a:p>
              <a:pPr>
                <a:lnSpc>
                  <a:spcPct val="110000"/>
                </a:lnSpc>
                <a:defRPr/>
              </a:pPr>
              <a:r>
                <a:rPr lang="zh-CN" altLang="en-US" sz="1200" dirty="0">
                  <a:latin typeface="微软雅黑" panose="020B0503020204020204" pitchFamily="34" charset="-122"/>
                  <a:ea typeface="微软雅黑" panose="020B0503020204020204" pitchFamily="34" charset="-122"/>
                </a:rPr>
                <a:t>点击此处添加文本内容，如关键词、部分简单介绍等。点击此处添加文本内容，点击此处添加文本内容，</a:t>
              </a:r>
            </a:p>
          </p:txBody>
        </p:sp>
        <p:sp>
          <p:nvSpPr>
            <p:cNvPr id="143" name="文本框 142"/>
            <p:cNvSpPr txBox="1"/>
            <p:nvPr/>
          </p:nvSpPr>
          <p:spPr bwMode="auto">
            <a:xfrm flipH="1">
              <a:off x="8824460" y="1140028"/>
              <a:ext cx="1922797" cy="369332"/>
            </a:xfrm>
            <a:prstGeom prst="rect">
              <a:avLst/>
            </a:prstGeom>
            <a:noFill/>
          </p:spPr>
          <p:txBody>
            <a:bodyPr>
              <a:spAutoFit/>
            </a:bodyPr>
            <a:lstStyle/>
            <a:p>
              <a:pPr algn="r">
                <a:defRPr/>
              </a:pPr>
              <a:r>
                <a:rPr lang="zh-CN" altLang="en-US" dirty="0">
                  <a:solidFill>
                    <a:srgbClr val="2E75B6"/>
                  </a:solidFill>
                  <a:latin typeface="方正尚酷简体" panose="03000509000000000000" pitchFamily="65" charset="-122"/>
                  <a:ea typeface="方正尚酷简体" panose="03000509000000000000" pitchFamily="65" charset="-122"/>
                </a:rPr>
                <a:t>企业文化的理解</a:t>
              </a:r>
            </a:p>
          </p:txBody>
        </p:sp>
      </p:grpSp>
      <p:sp>
        <p:nvSpPr>
          <p:cNvPr id="144" name="文本框 143"/>
          <p:cNvSpPr txBox="1"/>
          <p:nvPr/>
        </p:nvSpPr>
        <p:spPr bwMode="auto">
          <a:xfrm flipH="1">
            <a:off x="8753147" y="3797642"/>
            <a:ext cx="2406357" cy="890693"/>
          </a:xfrm>
          <a:prstGeom prst="rect">
            <a:avLst/>
          </a:prstGeom>
          <a:noFill/>
        </p:spPr>
        <p:txBody>
          <a:bodyPr wrap="square">
            <a:spAutoFit/>
          </a:bodyPr>
          <a:lstStyle/>
          <a:p>
            <a:pPr>
              <a:lnSpc>
                <a:spcPct val="110000"/>
              </a:lnSpc>
              <a:defRPr/>
            </a:pPr>
            <a:r>
              <a:rPr lang="zh-CN" altLang="en-US" sz="1200" dirty="0">
                <a:latin typeface="微软雅黑" panose="020B0503020204020204" pitchFamily="34" charset="-122"/>
                <a:ea typeface="微软雅黑" panose="020B0503020204020204" pitchFamily="34" charset="-122"/>
              </a:rPr>
              <a:t>点击此处添加文本内容，如关键词、部分简单介绍等。点击此处添加文本内容，点击此处添加文本内容，</a:t>
            </a:r>
          </a:p>
        </p:txBody>
      </p:sp>
      <p:sp>
        <p:nvSpPr>
          <p:cNvPr id="145" name="文本框 144"/>
          <p:cNvSpPr txBox="1"/>
          <p:nvPr/>
        </p:nvSpPr>
        <p:spPr bwMode="auto">
          <a:xfrm flipH="1">
            <a:off x="8753147" y="3449033"/>
            <a:ext cx="1922797" cy="369332"/>
          </a:xfrm>
          <a:prstGeom prst="rect">
            <a:avLst/>
          </a:prstGeom>
          <a:noFill/>
        </p:spPr>
        <p:txBody>
          <a:bodyPr>
            <a:spAutoFit/>
          </a:bodyPr>
          <a:lstStyle/>
          <a:p>
            <a:pPr algn="r">
              <a:defRPr/>
            </a:pPr>
            <a:r>
              <a:rPr lang="zh-CN" altLang="en-US" dirty="0">
                <a:solidFill>
                  <a:srgbClr val="2E75B6"/>
                </a:solidFill>
                <a:latin typeface="方正尚酷简体" panose="03000509000000000000" pitchFamily="65" charset="-122"/>
                <a:ea typeface="方正尚酷简体" panose="03000509000000000000" pitchFamily="65" charset="-122"/>
              </a:rPr>
              <a:t>企业文化的理解</a:t>
            </a:r>
          </a:p>
        </p:txBody>
      </p:sp>
      <p:sp>
        <p:nvSpPr>
          <p:cNvPr id="146" name="文本框 145"/>
          <p:cNvSpPr txBox="1"/>
          <p:nvPr/>
        </p:nvSpPr>
        <p:spPr bwMode="auto">
          <a:xfrm flipH="1">
            <a:off x="8753147" y="5702426"/>
            <a:ext cx="2406357" cy="904863"/>
          </a:xfrm>
          <a:prstGeom prst="rect">
            <a:avLst/>
          </a:prstGeom>
          <a:noFill/>
        </p:spPr>
        <p:txBody>
          <a:bodyPr wrap="square">
            <a:spAutoFit/>
          </a:bodyPr>
          <a:lstStyle/>
          <a:p>
            <a:pPr>
              <a:lnSpc>
                <a:spcPct val="110000"/>
              </a:lnSpc>
              <a:defRPr/>
            </a:pPr>
            <a:r>
              <a:rPr lang="zh-CN" altLang="en-US" sz="1200" dirty="0">
                <a:latin typeface="微软雅黑" panose="020B0503020204020204" pitchFamily="34" charset="-122"/>
                <a:ea typeface="微软雅黑" panose="020B0503020204020204" pitchFamily="34" charset="-122"/>
              </a:rPr>
              <a:t>点击此处添加文本内容，如关键词、部分简单介绍等。点击此处添加文本内容，点击此处添加文本内容，</a:t>
            </a:r>
          </a:p>
        </p:txBody>
      </p:sp>
      <p:sp>
        <p:nvSpPr>
          <p:cNvPr id="147" name="文本框 146"/>
          <p:cNvSpPr txBox="1"/>
          <p:nvPr/>
        </p:nvSpPr>
        <p:spPr bwMode="auto">
          <a:xfrm flipH="1">
            <a:off x="8753147" y="5353817"/>
            <a:ext cx="1922797" cy="369332"/>
          </a:xfrm>
          <a:prstGeom prst="rect">
            <a:avLst/>
          </a:prstGeom>
          <a:noFill/>
        </p:spPr>
        <p:txBody>
          <a:bodyPr>
            <a:spAutoFit/>
          </a:bodyPr>
          <a:lstStyle/>
          <a:p>
            <a:pPr algn="r">
              <a:defRPr/>
            </a:pPr>
            <a:r>
              <a:rPr lang="zh-CN" altLang="en-US" dirty="0">
                <a:solidFill>
                  <a:srgbClr val="2E75B6"/>
                </a:solidFill>
                <a:latin typeface="方正尚酷简体" panose="03000509000000000000" pitchFamily="65" charset="-122"/>
                <a:ea typeface="方正尚酷简体" panose="03000509000000000000" pitchFamily="65" charset="-122"/>
              </a:rPr>
              <a:t>企业文化的理解</a:t>
            </a:r>
          </a:p>
        </p:txBody>
      </p:sp>
    </p:spTree>
    <p:extLst>
      <p:ext uri="{BB962C8B-B14F-4D97-AF65-F5344CB8AC3E}">
        <p14:creationId xmlns:p14="http://schemas.microsoft.com/office/powerpoint/2010/main" val="57060095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750" fill="hold"/>
                                        <p:tgtEl>
                                          <p:spTgt spid="2"/>
                                        </p:tgtEl>
                                        <p:attrNameLst>
                                          <p:attrName>ppt_w</p:attrName>
                                        </p:attrNameLst>
                                      </p:cBhvr>
                                      <p:tavLst>
                                        <p:tav tm="0">
                                          <p:val>
                                            <p:fltVal val="0"/>
                                          </p:val>
                                        </p:tav>
                                        <p:tav tm="100000">
                                          <p:val>
                                            <p:strVal val="#ppt_w"/>
                                          </p:val>
                                        </p:tav>
                                      </p:tavLst>
                                    </p:anim>
                                    <p:anim calcmode="lin" valueType="num">
                                      <p:cBhvr>
                                        <p:cTn id="8" dur="750" fill="hold"/>
                                        <p:tgtEl>
                                          <p:spTgt spid="2"/>
                                        </p:tgtEl>
                                        <p:attrNameLst>
                                          <p:attrName>ppt_h</p:attrName>
                                        </p:attrNameLst>
                                      </p:cBhvr>
                                      <p:tavLst>
                                        <p:tav tm="0">
                                          <p:val>
                                            <p:fltVal val="0"/>
                                          </p:val>
                                        </p:tav>
                                        <p:tav tm="100000">
                                          <p:val>
                                            <p:strVal val="#ppt_h"/>
                                          </p:val>
                                        </p:tav>
                                      </p:tavLst>
                                    </p:anim>
                                    <p:animEffect transition="in" filter="fade">
                                      <p:cBhvr>
                                        <p:cTn id="9" dur="750"/>
                                        <p:tgtEl>
                                          <p:spTgt spid="2"/>
                                        </p:tgtEl>
                                      </p:cBhvr>
                                    </p:animEffect>
                                  </p:childTnLst>
                                </p:cTn>
                              </p:par>
                            </p:childTnLst>
                          </p:cTn>
                        </p:par>
                        <p:par>
                          <p:cTn id="10" fill="hold">
                            <p:stCondLst>
                              <p:cond delay="750"/>
                            </p:stCondLst>
                            <p:childTnLst>
                              <p:par>
                                <p:cTn id="11" presetID="53" presetClass="entr" presetSubtype="16" fill="hold" grpId="0" nodeType="afterEffect">
                                  <p:stCondLst>
                                    <p:cond delay="0"/>
                                  </p:stCondLst>
                                  <p:iterate type="lt">
                                    <p:tmPct val="10000"/>
                                  </p:iterate>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animEffect transition="in" filter="fade">
                                      <p:cBhvr>
                                        <p:cTn id="15" dur="500"/>
                                        <p:tgtEl>
                                          <p:spTgt spid="9"/>
                                        </p:tgtEl>
                                      </p:cBhvr>
                                    </p:animEffect>
                                  </p:childTnLst>
                                </p:cTn>
                              </p:par>
                            </p:childTnLst>
                          </p:cTn>
                        </p:par>
                        <p:par>
                          <p:cTn id="16" fill="hold">
                            <p:stCondLst>
                              <p:cond delay="1500"/>
                            </p:stCondLst>
                            <p:childTnLst>
                              <p:par>
                                <p:cTn id="17" presetID="42" presetClass="entr" presetSubtype="0"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childTnLst>
                          </p:cTn>
                        </p:par>
                        <p:par>
                          <p:cTn id="22" fill="hold">
                            <p:stCondLst>
                              <p:cond delay="2500"/>
                            </p:stCondLst>
                            <p:childTnLst>
                              <p:par>
                                <p:cTn id="23" presetID="42" presetClass="entr" presetSubtype="0" fill="hold" grpId="0"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1000"/>
                                        <p:tgtEl>
                                          <p:spTgt spid="18"/>
                                        </p:tgtEl>
                                      </p:cBhvr>
                                    </p:animEffect>
                                    <p:anim calcmode="lin" valueType="num">
                                      <p:cBhvr>
                                        <p:cTn id="26" dur="1000" fill="hold"/>
                                        <p:tgtEl>
                                          <p:spTgt spid="18"/>
                                        </p:tgtEl>
                                        <p:attrNameLst>
                                          <p:attrName>ppt_x</p:attrName>
                                        </p:attrNameLst>
                                      </p:cBhvr>
                                      <p:tavLst>
                                        <p:tav tm="0">
                                          <p:val>
                                            <p:strVal val="#ppt_x"/>
                                          </p:val>
                                        </p:tav>
                                        <p:tav tm="100000">
                                          <p:val>
                                            <p:strVal val="#ppt_x"/>
                                          </p:val>
                                        </p:tav>
                                      </p:tavLst>
                                    </p:anim>
                                    <p:anim calcmode="lin" valueType="num">
                                      <p:cBhvr>
                                        <p:cTn id="27" dur="1000" fill="hold"/>
                                        <p:tgtEl>
                                          <p:spTgt spid="18"/>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fade">
                                      <p:cBhvr>
                                        <p:cTn id="30" dur="1000"/>
                                        <p:tgtEl>
                                          <p:spTgt spid="19"/>
                                        </p:tgtEl>
                                      </p:cBhvr>
                                    </p:animEffect>
                                    <p:anim calcmode="lin" valueType="num">
                                      <p:cBhvr>
                                        <p:cTn id="31" dur="1000" fill="hold"/>
                                        <p:tgtEl>
                                          <p:spTgt spid="19"/>
                                        </p:tgtEl>
                                        <p:attrNameLst>
                                          <p:attrName>ppt_x</p:attrName>
                                        </p:attrNameLst>
                                      </p:cBhvr>
                                      <p:tavLst>
                                        <p:tav tm="0">
                                          <p:val>
                                            <p:strVal val="#ppt_x"/>
                                          </p:val>
                                        </p:tav>
                                        <p:tav tm="100000">
                                          <p:val>
                                            <p:strVal val="#ppt_x"/>
                                          </p:val>
                                        </p:tav>
                                      </p:tavLst>
                                    </p:anim>
                                    <p:anim calcmode="lin" valueType="num">
                                      <p:cBhvr>
                                        <p:cTn id="32" dur="1000" fill="hold"/>
                                        <p:tgtEl>
                                          <p:spTgt spid="19"/>
                                        </p:tgtEl>
                                        <p:attrNameLst>
                                          <p:attrName>ppt_y</p:attrName>
                                        </p:attrNameLst>
                                      </p:cBhvr>
                                      <p:tavLst>
                                        <p:tav tm="0">
                                          <p:val>
                                            <p:strVal val="#ppt_y+.1"/>
                                          </p:val>
                                        </p:tav>
                                        <p:tav tm="100000">
                                          <p:val>
                                            <p:strVal val="#ppt_y"/>
                                          </p:val>
                                        </p:tav>
                                      </p:tavLst>
                                    </p:anim>
                                  </p:childTnLst>
                                </p:cTn>
                              </p:par>
                            </p:childTnLst>
                          </p:cTn>
                        </p:par>
                        <p:par>
                          <p:cTn id="33" fill="hold">
                            <p:stCondLst>
                              <p:cond delay="3500"/>
                            </p:stCondLst>
                            <p:childTnLst>
                              <p:par>
                                <p:cTn id="34" presetID="42" presetClass="entr" presetSubtype="0" fill="hold" nodeType="after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fade">
                                      <p:cBhvr>
                                        <p:cTn id="36" dur="1000"/>
                                        <p:tgtEl>
                                          <p:spTgt spid="20"/>
                                        </p:tgtEl>
                                      </p:cBhvr>
                                    </p:animEffect>
                                    <p:anim calcmode="lin" valueType="num">
                                      <p:cBhvr>
                                        <p:cTn id="37" dur="1000" fill="hold"/>
                                        <p:tgtEl>
                                          <p:spTgt spid="20"/>
                                        </p:tgtEl>
                                        <p:attrNameLst>
                                          <p:attrName>ppt_x</p:attrName>
                                        </p:attrNameLst>
                                      </p:cBhvr>
                                      <p:tavLst>
                                        <p:tav tm="0">
                                          <p:val>
                                            <p:strVal val="#ppt_x"/>
                                          </p:val>
                                        </p:tav>
                                        <p:tav tm="100000">
                                          <p:val>
                                            <p:strVal val="#ppt_x"/>
                                          </p:val>
                                        </p:tav>
                                      </p:tavLst>
                                    </p:anim>
                                    <p:anim calcmode="lin" valueType="num">
                                      <p:cBhvr>
                                        <p:cTn id="38" dur="1000" fill="hold"/>
                                        <p:tgtEl>
                                          <p:spTgt spid="20"/>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fade">
                                      <p:cBhvr>
                                        <p:cTn id="41" dur="1000"/>
                                        <p:tgtEl>
                                          <p:spTgt spid="25"/>
                                        </p:tgtEl>
                                      </p:cBhvr>
                                    </p:animEffect>
                                    <p:anim calcmode="lin" valueType="num">
                                      <p:cBhvr>
                                        <p:cTn id="42" dur="1000" fill="hold"/>
                                        <p:tgtEl>
                                          <p:spTgt spid="25"/>
                                        </p:tgtEl>
                                        <p:attrNameLst>
                                          <p:attrName>ppt_x</p:attrName>
                                        </p:attrNameLst>
                                      </p:cBhvr>
                                      <p:tavLst>
                                        <p:tav tm="0">
                                          <p:val>
                                            <p:strVal val="#ppt_x"/>
                                          </p:val>
                                        </p:tav>
                                        <p:tav tm="100000">
                                          <p:val>
                                            <p:strVal val="#ppt_x"/>
                                          </p:val>
                                        </p:tav>
                                      </p:tavLst>
                                    </p:anim>
                                    <p:anim calcmode="lin" valueType="num">
                                      <p:cBhvr>
                                        <p:cTn id="43" dur="1000" fill="hold"/>
                                        <p:tgtEl>
                                          <p:spTgt spid="25"/>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fade">
                                      <p:cBhvr>
                                        <p:cTn id="46" dur="1000"/>
                                        <p:tgtEl>
                                          <p:spTgt spid="26"/>
                                        </p:tgtEl>
                                      </p:cBhvr>
                                    </p:animEffect>
                                    <p:anim calcmode="lin" valueType="num">
                                      <p:cBhvr>
                                        <p:cTn id="47" dur="1000" fill="hold"/>
                                        <p:tgtEl>
                                          <p:spTgt spid="26"/>
                                        </p:tgtEl>
                                        <p:attrNameLst>
                                          <p:attrName>ppt_x</p:attrName>
                                        </p:attrNameLst>
                                      </p:cBhvr>
                                      <p:tavLst>
                                        <p:tav tm="0">
                                          <p:val>
                                            <p:strVal val="#ppt_x"/>
                                          </p:val>
                                        </p:tav>
                                        <p:tav tm="100000">
                                          <p:val>
                                            <p:strVal val="#ppt_x"/>
                                          </p:val>
                                        </p:tav>
                                      </p:tavLst>
                                    </p:anim>
                                    <p:anim calcmode="lin" valueType="num">
                                      <p:cBhvr>
                                        <p:cTn id="48" dur="1000" fill="hold"/>
                                        <p:tgtEl>
                                          <p:spTgt spid="26"/>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fade">
                                      <p:cBhvr>
                                        <p:cTn id="51" dur="1000"/>
                                        <p:tgtEl>
                                          <p:spTgt spid="31"/>
                                        </p:tgtEl>
                                      </p:cBhvr>
                                    </p:animEffect>
                                    <p:anim calcmode="lin" valueType="num">
                                      <p:cBhvr>
                                        <p:cTn id="52" dur="1000" fill="hold"/>
                                        <p:tgtEl>
                                          <p:spTgt spid="31"/>
                                        </p:tgtEl>
                                        <p:attrNameLst>
                                          <p:attrName>ppt_x</p:attrName>
                                        </p:attrNameLst>
                                      </p:cBhvr>
                                      <p:tavLst>
                                        <p:tav tm="0">
                                          <p:val>
                                            <p:strVal val="#ppt_x"/>
                                          </p:val>
                                        </p:tav>
                                        <p:tav tm="100000">
                                          <p:val>
                                            <p:strVal val="#ppt_x"/>
                                          </p:val>
                                        </p:tav>
                                      </p:tavLst>
                                    </p:anim>
                                    <p:anim calcmode="lin" valueType="num">
                                      <p:cBhvr>
                                        <p:cTn id="53" dur="1000" fill="hold"/>
                                        <p:tgtEl>
                                          <p:spTgt spid="31"/>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32"/>
                                        </p:tgtEl>
                                        <p:attrNameLst>
                                          <p:attrName>style.visibility</p:attrName>
                                        </p:attrNameLst>
                                      </p:cBhvr>
                                      <p:to>
                                        <p:strVal val="visible"/>
                                      </p:to>
                                    </p:set>
                                    <p:animEffect transition="in" filter="fade">
                                      <p:cBhvr>
                                        <p:cTn id="56" dur="1000"/>
                                        <p:tgtEl>
                                          <p:spTgt spid="32"/>
                                        </p:tgtEl>
                                      </p:cBhvr>
                                    </p:animEffect>
                                    <p:anim calcmode="lin" valueType="num">
                                      <p:cBhvr>
                                        <p:cTn id="57" dur="1000" fill="hold"/>
                                        <p:tgtEl>
                                          <p:spTgt spid="32"/>
                                        </p:tgtEl>
                                        <p:attrNameLst>
                                          <p:attrName>ppt_x</p:attrName>
                                        </p:attrNameLst>
                                      </p:cBhvr>
                                      <p:tavLst>
                                        <p:tav tm="0">
                                          <p:val>
                                            <p:strVal val="#ppt_x"/>
                                          </p:val>
                                        </p:tav>
                                        <p:tav tm="100000">
                                          <p:val>
                                            <p:strVal val="#ppt_x"/>
                                          </p:val>
                                        </p:tav>
                                      </p:tavLst>
                                    </p:anim>
                                    <p:anim calcmode="lin" valueType="num">
                                      <p:cBhvr>
                                        <p:cTn id="58" dur="1000" fill="hold"/>
                                        <p:tgtEl>
                                          <p:spTgt spid="32"/>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fade">
                                      <p:cBhvr>
                                        <p:cTn id="61" dur="1000"/>
                                        <p:tgtEl>
                                          <p:spTgt spid="37"/>
                                        </p:tgtEl>
                                      </p:cBhvr>
                                    </p:animEffect>
                                    <p:anim calcmode="lin" valueType="num">
                                      <p:cBhvr>
                                        <p:cTn id="62" dur="1000" fill="hold"/>
                                        <p:tgtEl>
                                          <p:spTgt spid="37"/>
                                        </p:tgtEl>
                                        <p:attrNameLst>
                                          <p:attrName>ppt_x</p:attrName>
                                        </p:attrNameLst>
                                      </p:cBhvr>
                                      <p:tavLst>
                                        <p:tav tm="0">
                                          <p:val>
                                            <p:strVal val="#ppt_x"/>
                                          </p:val>
                                        </p:tav>
                                        <p:tav tm="100000">
                                          <p:val>
                                            <p:strVal val="#ppt_x"/>
                                          </p:val>
                                        </p:tav>
                                      </p:tavLst>
                                    </p:anim>
                                    <p:anim calcmode="lin" valueType="num">
                                      <p:cBhvr>
                                        <p:cTn id="63" dur="1000" fill="hold"/>
                                        <p:tgtEl>
                                          <p:spTgt spid="37"/>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42"/>
                                        </p:tgtEl>
                                        <p:attrNameLst>
                                          <p:attrName>style.visibility</p:attrName>
                                        </p:attrNameLst>
                                      </p:cBhvr>
                                      <p:to>
                                        <p:strVal val="visible"/>
                                      </p:to>
                                    </p:set>
                                    <p:animEffect transition="in" filter="fade">
                                      <p:cBhvr>
                                        <p:cTn id="66" dur="1000"/>
                                        <p:tgtEl>
                                          <p:spTgt spid="42"/>
                                        </p:tgtEl>
                                      </p:cBhvr>
                                    </p:animEffect>
                                    <p:anim calcmode="lin" valueType="num">
                                      <p:cBhvr>
                                        <p:cTn id="67" dur="1000" fill="hold"/>
                                        <p:tgtEl>
                                          <p:spTgt spid="42"/>
                                        </p:tgtEl>
                                        <p:attrNameLst>
                                          <p:attrName>ppt_x</p:attrName>
                                        </p:attrNameLst>
                                      </p:cBhvr>
                                      <p:tavLst>
                                        <p:tav tm="0">
                                          <p:val>
                                            <p:strVal val="#ppt_x"/>
                                          </p:val>
                                        </p:tav>
                                        <p:tav tm="100000">
                                          <p:val>
                                            <p:strVal val="#ppt_x"/>
                                          </p:val>
                                        </p:tav>
                                      </p:tavLst>
                                    </p:anim>
                                    <p:anim calcmode="lin" valueType="num">
                                      <p:cBhvr>
                                        <p:cTn id="68" dur="1000" fill="hold"/>
                                        <p:tgtEl>
                                          <p:spTgt spid="42"/>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47"/>
                                        </p:tgtEl>
                                        <p:attrNameLst>
                                          <p:attrName>style.visibility</p:attrName>
                                        </p:attrNameLst>
                                      </p:cBhvr>
                                      <p:to>
                                        <p:strVal val="visible"/>
                                      </p:to>
                                    </p:set>
                                    <p:animEffect transition="in" filter="fade">
                                      <p:cBhvr>
                                        <p:cTn id="71" dur="1000"/>
                                        <p:tgtEl>
                                          <p:spTgt spid="47"/>
                                        </p:tgtEl>
                                      </p:cBhvr>
                                    </p:animEffect>
                                    <p:anim calcmode="lin" valueType="num">
                                      <p:cBhvr>
                                        <p:cTn id="72" dur="1000" fill="hold"/>
                                        <p:tgtEl>
                                          <p:spTgt spid="47"/>
                                        </p:tgtEl>
                                        <p:attrNameLst>
                                          <p:attrName>ppt_x</p:attrName>
                                        </p:attrNameLst>
                                      </p:cBhvr>
                                      <p:tavLst>
                                        <p:tav tm="0">
                                          <p:val>
                                            <p:strVal val="#ppt_x"/>
                                          </p:val>
                                        </p:tav>
                                        <p:tav tm="100000">
                                          <p:val>
                                            <p:strVal val="#ppt_x"/>
                                          </p:val>
                                        </p:tav>
                                      </p:tavLst>
                                    </p:anim>
                                    <p:anim calcmode="lin" valueType="num">
                                      <p:cBhvr>
                                        <p:cTn id="73" dur="1000" fill="hold"/>
                                        <p:tgtEl>
                                          <p:spTgt spid="47"/>
                                        </p:tgtEl>
                                        <p:attrNameLst>
                                          <p:attrName>ppt_y</p:attrName>
                                        </p:attrNameLst>
                                      </p:cBhvr>
                                      <p:tavLst>
                                        <p:tav tm="0">
                                          <p:val>
                                            <p:strVal val="#ppt_y+.1"/>
                                          </p:val>
                                        </p:tav>
                                        <p:tav tm="100000">
                                          <p:val>
                                            <p:strVal val="#ppt_y"/>
                                          </p:val>
                                        </p:tav>
                                      </p:tavLst>
                                    </p:anim>
                                  </p:childTnLst>
                                </p:cTn>
                              </p:par>
                              <p:par>
                                <p:cTn id="74" presetID="42" presetClass="entr" presetSubtype="0" fill="hold" nodeType="withEffect">
                                  <p:stCondLst>
                                    <p:cond delay="0"/>
                                  </p:stCondLst>
                                  <p:childTnLst>
                                    <p:set>
                                      <p:cBhvr>
                                        <p:cTn id="75" dur="1" fill="hold">
                                          <p:stCondLst>
                                            <p:cond delay="0"/>
                                          </p:stCondLst>
                                        </p:cTn>
                                        <p:tgtEl>
                                          <p:spTgt spid="52"/>
                                        </p:tgtEl>
                                        <p:attrNameLst>
                                          <p:attrName>style.visibility</p:attrName>
                                        </p:attrNameLst>
                                      </p:cBhvr>
                                      <p:to>
                                        <p:strVal val="visible"/>
                                      </p:to>
                                    </p:set>
                                    <p:animEffect transition="in" filter="fade">
                                      <p:cBhvr>
                                        <p:cTn id="76" dur="1000"/>
                                        <p:tgtEl>
                                          <p:spTgt spid="52"/>
                                        </p:tgtEl>
                                      </p:cBhvr>
                                    </p:animEffect>
                                    <p:anim calcmode="lin" valueType="num">
                                      <p:cBhvr>
                                        <p:cTn id="77" dur="1000" fill="hold"/>
                                        <p:tgtEl>
                                          <p:spTgt spid="52"/>
                                        </p:tgtEl>
                                        <p:attrNameLst>
                                          <p:attrName>ppt_x</p:attrName>
                                        </p:attrNameLst>
                                      </p:cBhvr>
                                      <p:tavLst>
                                        <p:tav tm="0">
                                          <p:val>
                                            <p:strVal val="#ppt_x"/>
                                          </p:val>
                                        </p:tav>
                                        <p:tav tm="100000">
                                          <p:val>
                                            <p:strVal val="#ppt_x"/>
                                          </p:val>
                                        </p:tav>
                                      </p:tavLst>
                                    </p:anim>
                                    <p:anim calcmode="lin" valueType="num">
                                      <p:cBhvr>
                                        <p:cTn id="78" dur="1000" fill="hold"/>
                                        <p:tgtEl>
                                          <p:spTgt spid="52"/>
                                        </p:tgtEl>
                                        <p:attrNameLst>
                                          <p:attrName>ppt_y</p:attrName>
                                        </p:attrNameLst>
                                      </p:cBhvr>
                                      <p:tavLst>
                                        <p:tav tm="0">
                                          <p:val>
                                            <p:strVal val="#ppt_y+.1"/>
                                          </p:val>
                                        </p:tav>
                                        <p:tav tm="100000">
                                          <p:val>
                                            <p:strVal val="#ppt_y"/>
                                          </p:val>
                                        </p:tav>
                                      </p:tavLst>
                                    </p:anim>
                                  </p:childTnLst>
                                </p:cTn>
                              </p:par>
                              <p:par>
                                <p:cTn id="79" presetID="42" presetClass="entr" presetSubtype="0" fill="hold" nodeType="withEffect">
                                  <p:stCondLst>
                                    <p:cond delay="0"/>
                                  </p:stCondLst>
                                  <p:childTnLst>
                                    <p:set>
                                      <p:cBhvr>
                                        <p:cTn id="80" dur="1" fill="hold">
                                          <p:stCondLst>
                                            <p:cond delay="0"/>
                                          </p:stCondLst>
                                        </p:cTn>
                                        <p:tgtEl>
                                          <p:spTgt spid="57"/>
                                        </p:tgtEl>
                                        <p:attrNameLst>
                                          <p:attrName>style.visibility</p:attrName>
                                        </p:attrNameLst>
                                      </p:cBhvr>
                                      <p:to>
                                        <p:strVal val="visible"/>
                                      </p:to>
                                    </p:set>
                                    <p:animEffect transition="in" filter="fade">
                                      <p:cBhvr>
                                        <p:cTn id="81" dur="1000"/>
                                        <p:tgtEl>
                                          <p:spTgt spid="57"/>
                                        </p:tgtEl>
                                      </p:cBhvr>
                                    </p:animEffect>
                                    <p:anim calcmode="lin" valueType="num">
                                      <p:cBhvr>
                                        <p:cTn id="82" dur="1000" fill="hold"/>
                                        <p:tgtEl>
                                          <p:spTgt spid="57"/>
                                        </p:tgtEl>
                                        <p:attrNameLst>
                                          <p:attrName>ppt_x</p:attrName>
                                        </p:attrNameLst>
                                      </p:cBhvr>
                                      <p:tavLst>
                                        <p:tav tm="0">
                                          <p:val>
                                            <p:strVal val="#ppt_x"/>
                                          </p:val>
                                        </p:tav>
                                        <p:tav tm="100000">
                                          <p:val>
                                            <p:strVal val="#ppt_x"/>
                                          </p:val>
                                        </p:tav>
                                      </p:tavLst>
                                    </p:anim>
                                    <p:anim calcmode="lin" valueType="num">
                                      <p:cBhvr>
                                        <p:cTn id="83" dur="1000" fill="hold"/>
                                        <p:tgtEl>
                                          <p:spTgt spid="57"/>
                                        </p:tgtEl>
                                        <p:attrNameLst>
                                          <p:attrName>ppt_y</p:attrName>
                                        </p:attrNameLst>
                                      </p:cBhvr>
                                      <p:tavLst>
                                        <p:tav tm="0">
                                          <p:val>
                                            <p:strVal val="#ppt_y+.1"/>
                                          </p:val>
                                        </p:tav>
                                        <p:tav tm="100000">
                                          <p:val>
                                            <p:strVal val="#ppt_y"/>
                                          </p:val>
                                        </p:tav>
                                      </p:tavLst>
                                    </p:anim>
                                  </p:childTnLst>
                                </p:cTn>
                              </p:par>
                              <p:par>
                                <p:cTn id="84" presetID="42" presetClass="entr" presetSubtype="0" fill="hold" nodeType="withEffect">
                                  <p:stCondLst>
                                    <p:cond delay="0"/>
                                  </p:stCondLst>
                                  <p:childTnLst>
                                    <p:set>
                                      <p:cBhvr>
                                        <p:cTn id="85" dur="1" fill="hold">
                                          <p:stCondLst>
                                            <p:cond delay="0"/>
                                          </p:stCondLst>
                                        </p:cTn>
                                        <p:tgtEl>
                                          <p:spTgt spid="62"/>
                                        </p:tgtEl>
                                        <p:attrNameLst>
                                          <p:attrName>style.visibility</p:attrName>
                                        </p:attrNameLst>
                                      </p:cBhvr>
                                      <p:to>
                                        <p:strVal val="visible"/>
                                      </p:to>
                                    </p:set>
                                    <p:animEffect transition="in" filter="fade">
                                      <p:cBhvr>
                                        <p:cTn id="86" dur="1000"/>
                                        <p:tgtEl>
                                          <p:spTgt spid="62"/>
                                        </p:tgtEl>
                                      </p:cBhvr>
                                    </p:animEffect>
                                    <p:anim calcmode="lin" valueType="num">
                                      <p:cBhvr>
                                        <p:cTn id="87" dur="1000" fill="hold"/>
                                        <p:tgtEl>
                                          <p:spTgt spid="62"/>
                                        </p:tgtEl>
                                        <p:attrNameLst>
                                          <p:attrName>ppt_x</p:attrName>
                                        </p:attrNameLst>
                                      </p:cBhvr>
                                      <p:tavLst>
                                        <p:tav tm="0">
                                          <p:val>
                                            <p:strVal val="#ppt_x"/>
                                          </p:val>
                                        </p:tav>
                                        <p:tav tm="100000">
                                          <p:val>
                                            <p:strVal val="#ppt_x"/>
                                          </p:val>
                                        </p:tav>
                                      </p:tavLst>
                                    </p:anim>
                                    <p:anim calcmode="lin" valueType="num">
                                      <p:cBhvr>
                                        <p:cTn id="88" dur="1000" fill="hold"/>
                                        <p:tgtEl>
                                          <p:spTgt spid="62"/>
                                        </p:tgtEl>
                                        <p:attrNameLst>
                                          <p:attrName>ppt_y</p:attrName>
                                        </p:attrNameLst>
                                      </p:cBhvr>
                                      <p:tavLst>
                                        <p:tav tm="0">
                                          <p:val>
                                            <p:strVal val="#ppt_y+.1"/>
                                          </p:val>
                                        </p:tav>
                                        <p:tav tm="100000">
                                          <p:val>
                                            <p:strVal val="#ppt_y"/>
                                          </p:val>
                                        </p:tav>
                                      </p:tavLst>
                                    </p:anim>
                                  </p:childTnLst>
                                </p:cTn>
                              </p:par>
                              <p:par>
                                <p:cTn id="89" presetID="42" presetClass="entr" presetSubtype="0" fill="hold" nodeType="withEffect">
                                  <p:stCondLst>
                                    <p:cond delay="0"/>
                                  </p:stCondLst>
                                  <p:childTnLst>
                                    <p:set>
                                      <p:cBhvr>
                                        <p:cTn id="90" dur="1" fill="hold">
                                          <p:stCondLst>
                                            <p:cond delay="0"/>
                                          </p:stCondLst>
                                        </p:cTn>
                                        <p:tgtEl>
                                          <p:spTgt spid="69"/>
                                        </p:tgtEl>
                                        <p:attrNameLst>
                                          <p:attrName>style.visibility</p:attrName>
                                        </p:attrNameLst>
                                      </p:cBhvr>
                                      <p:to>
                                        <p:strVal val="visible"/>
                                      </p:to>
                                    </p:set>
                                    <p:animEffect transition="in" filter="fade">
                                      <p:cBhvr>
                                        <p:cTn id="91" dur="1000"/>
                                        <p:tgtEl>
                                          <p:spTgt spid="69"/>
                                        </p:tgtEl>
                                      </p:cBhvr>
                                    </p:animEffect>
                                    <p:anim calcmode="lin" valueType="num">
                                      <p:cBhvr>
                                        <p:cTn id="92" dur="1000" fill="hold"/>
                                        <p:tgtEl>
                                          <p:spTgt spid="69"/>
                                        </p:tgtEl>
                                        <p:attrNameLst>
                                          <p:attrName>ppt_x</p:attrName>
                                        </p:attrNameLst>
                                      </p:cBhvr>
                                      <p:tavLst>
                                        <p:tav tm="0">
                                          <p:val>
                                            <p:strVal val="#ppt_x"/>
                                          </p:val>
                                        </p:tav>
                                        <p:tav tm="100000">
                                          <p:val>
                                            <p:strVal val="#ppt_x"/>
                                          </p:val>
                                        </p:tav>
                                      </p:tavLst>
                                    </p:anim>
                                    <p:anim calcmode="lin" valueType="num">
                                      <p:cBhvr>
                                        <p:cTn id="93" dur="1000" fill="hold"/>
                                        <p:tgtEl>
                                          <p:spTgt spid="69"/>
                                        </p:tgtEl>
                                        <p:attrNameLst>
                                          <p:attrName>ppt_y</p:attrName>
                                        </p:attrNameLst>
                                      </p:cBhvr>
                                      <p:tavLst>
                                        <p:tav tm="0">
                                          <p:val>
                                            <p:strVal val="#ppt_y+.1"/>
                                          </p:val>
                                        </p:tav>
                                        <p:tav tm="100000">
                                          <p:val>
                                            <p:strVal val="#ppt_y"/>
                                          </p:val>
                                        </p:tav>
                                      </p:tavLst>
                                    </p:anim>
                                  </p:childTnLst>
                                </p:cTn>
                              </p:par>
                              <p:par>
                                <p:cTn id="94" presetID="42" presetClass="entr" presetSubtype="0" fill="hold" nodeType="withEffect">
                                  <p:stCondLst>
                                    <p:cond delay="0"/>
                                  </p:stCondLst>
                                  <p:childTnLst>
                                    <p:set>
                                      <p:cBhvr>
                                        <p:cTn id="95" dur="1" fill="hold">
                                          <p:stCondLst>
                                            <p:cond delay="0"/>
                                          </p:stCondLst>
                                        </p:cTn>
                                        <p:tgtEl>
                                          <p:spTgt spid="80"/>
                                        </p:tgtEl>
                                        <p:attrNameLst>
                                          <p:attrName>style.visibility</p:attrName>
                                        </p:attrNameLst>
                                      </p:cBhvr>
                                      <p:to>
                                        <p:strVal val="visible"/>
                                      </p:to>
                                    </p:set>
                                    <p:animEffect transition="in" filter="fade">
                                      <p:cBhvr>
                                        <p:cTn id="96" dur="1000"/>
                                        <p:tgtEl>
                                          <p:spTgt spid="80"/>
                                        </p:tgtEl>
                                      </p:cBhvr>
                                    </p:animEffect>
                                    <p:anim calcmode="lin" valueType="num">
                                      <p:cBhvr>
                                        <p:cTn id="97" dur="1000" fill="hold"/>
                                        <p:tgtEl>
                                          <p:spTgt spid="80"/>
                                        </p:tgtEl>
                                        <p:attrNameLst>
                                          <p:attrName>ppt_x</p:attrName>
                                        </p:attrNameLst>
                                      </p:cBhvr>
                                      <p:tavLst>
                                        <p:tav tm="0">
                                          <p:val>
                                            <p:strVal val="#ppt_x"/>
                                          </p:val>
                                        </p:tav>
                                        <p:tav tm="100000">
                                          <p:val>
                                            <p:strVal val="#ppt_x"/>
                                          </p:val>
                                        </p:tav>
                                      </p:tavLst>
                                    </p:anim>
                                    <p:anim calcmode="lin" valueType="num">
                                      <p:cBhvr>
                                        <p:cTn id="98" dur="1000" fill="hold"/>
                                        <p:tgtEl>
                                          <p:spTgt spid="80"/>
                                        </p:tgtEl>
                                        <p:attrNameLst>
                                          <p:attrName>ppt_y</p:attrName>
                                        </p:attrNameLst>
                                      </p:cBhvr>
                                      <p:tavLst>
                                        <p:tav tm="0">
                                          <p:val>
                                            <p:strVal val="#ppt_y+.1"/>
                                          </p:val>
                                        </p:tav>
                                        <p:tav tm="100000">
                                          <p:val>
                                            <p:strVal val="#ppt_y"/>
                                          </p:val>
                                        </p:tav>
                                      </p:tavLst>
                                    </p:anim>
                                  </p:childTnLst>
                                </p:cTn>
                              </p:par>
                              <p:par>
                                <p:cTn id="99" presetID="42" presetClass="entr" presetSubtype="0" fill="hold" nodeType="withEffect">
                                  <p:stCondLst>
                                    <p:cond delay="0"/>
                                  </p:stCondLst>
                                  <p:childTnLst>
                                    <p:set>
                                      <p:cBhvr>
                                        <p:cTn id="100" dur="1" fill="hold">
                                          <p:stCondLst>
                                            <p:cond delay="0"/>
                                          </p:stCondLst>
                                        </p:cTn>
                                        <p:tgtEl>
                                          <p:spTgt spid="91"/>
                                        </p:tgtEl>
                                        <p:attrNameLst>
                                          <p:attrName>style.visibility</p:attrName>
                                        </p:attrNameLst>
                                      </p:cBhvr>
                                      <p:to>
                                        <p:strVal val="visible"/>
                                      </p:to>
                                    </p:set>
                                    <p:animEffect transition="in" filter="fade">
                                      <p:cBhvr>
                                        <p:cTn id="101" dur="1000"/>
                                        <p:tgtEl>
                                          <p:spTgt spid="91"/>
                                        </p:tgtEl>
                                      </p:cBhvr>
                                    </p:animEffect>
                                    <p:anim calcmode="lin" valueType="num">
                                      <p:cBhvr>
                                        <p:cTn id="102" dur="1000" fill="hold"/>
                                        <p:tgtEl>
                                          <p:spTgt spid="91"/>
                                        </p:tgtEl>
                                        <p:attrNameLst>
                                          <p:attrName>ppt_x</p:attrName>
                                        </p:attrNameLst>
                                      </p:cBhvr>
                                      <p:tavLst>
                                        <p:tav tm="0">
                                          <p:val>
                                            <p:strVal val="#ppt_x"/>
                                          </p:val>
                                        </p:tav>
                                        <p:tav tm="100000">
                                          <p:val>
                                            <p:strVal val="#ppt_x"/>
                                          </p:val>
                                        </p:tav>
                                      </p:tavLst>
                                    </p:anim>
                                    <p:anim calcmode="lin" valueType="num">
                                      <p:cBhvr>
                                        <p:cTn id="103" dur="1000" fill="hold"/>
                                        <p:tgtEl>
                                          <p:spTgt spid="91"/>
                                        </p:tgtEl>
                                        <p:attrNameLst>
                                          <p:attrName>ppt_y</p:attrName>
                                        </p:attrNameLst>
                                      </p:cBhvr>
                                      <p:tavLst>
                                        <p:tav tm="0">
                                          <p:val>
                                            <p:strVal val="#ppt_y+.1"/>
                                          </p:val>
                                        </p:tav>
                                        <p:tav tm="100000">
                                          <p:val>
                                            <p:strVal val="#ppt_y"/>
                                          </p:val>
                                        </p:tav>
                                      </p:tavLst>
                                    </p:anim>
                                  </p:childTnLst>
                                </p:cTn>
                              </p:par>
                              <p:par>
                                <p:cTn id="104" presetID="42" presetClass="entr" presetSubtype="0" fill="hold" nodeType="withEffect">
                                  <p:stCondLst>
                                    <p:cond delay="0"/>
                                  </p:stCondLst>
                                  <p:childTnLst>
                                    <p:set>
                                      <p:cBhvr>
                                        <p:cTn id="105" dur="1" fill="hold">
                                          <p:stCondLst>
                                            <p:cond delay="0"/>
                                          </p:stCondLst>
                                        </p:cTn>
                                        <p:tgtEl>
                                          <p:spTgt spid="97"/>
                                        </p:tgtEl>
                                        <p:attrNameLst>
                                          <p:attrName>style.visibility</p:attrName>
                                        </p:attrNameLst>
                                      </p:cBhvr>
                                      <p:to>
                                        <p:strVal val="visible"/>
                                      </p:to>
                                    </p:set>
                                    <p:animEffect transition="in" filter="fade">
                                      <p:cBhvr>
                                        <p:cTn id="106" dur="1000"/>
                                        <p:tgtEl>
                                          <p:spTgt spid="97"/>
                                        </p:tgtEl>
                                      </p:cBhvr>
                                    </p:animEffect>
                                    <p:anim calcmode="lin" valueType="num">
                                      <p:cBhvr>
                                        <p:cTn id="107" dur="1000" fill="hold"/>
                                        <p:tgtEl>
                                          <p:spTgt spid="97"/>
                                        </p:tgtEl>
                                        <p:attrNameLst>
                                          <p:attrName>ppt_x</p:attrName>
                                        </p:attrNameLst>
                                      </p:cBhvr>
                                      <p:tavLst>
                                        <p:tav tm="0">
                                          <p:val>
                                            <p:strVal val="#ppt_x"/>
                                          </p:val>
                                        </p:tav>
                                        <p:tav tm="100000">
                                          <p:val>
                                            <p:strVal val="#ppt_x"/>
                                          </p:val>
                                        </p:tav>
                                      </p:tavLst>
                                    </p:anim>
                                    <p:anim calcmode="lin" valueType="num">
                                      <p:cBhvr>
                                        <p:cTn id="108" dur="1000" fill="hold"/>
                                        <p:tgtEl>
                                          <p:spTgt spid="97"/>
                                        </p:tgtEl>
                                        <p:attrNameLst>
                                          <p:attrName>ppt_y</p:attrName>
                                        </p:attrNameLst>
                                      </p:cBhvr>
                                      <p:tavLst>
                                        <p:tav tm="0">
                                          <p:val>
                                            <p:strVal val="#ppt_y+.1"/>
                                          </p:val>
                                        </p:tav>
                                        <p:tav tm="100000">
                                          <p:val>
                                            <p:strVal val="#ppt_y"/>
                                          </p:val>
                                        </p:tav>
                                      </p:tavLst>
                                    </p:anim>
                                  </p:childTnLst>
                                </p:cTn>
                              </p:par>
                              <p:par>
                                <p:cTn id="109" presetID="42" presetClass="entr" presetSubtype="0" fill="hold" nodeType="withEffect">
                                  <p:stCondLst>
                                    <p:cond delay="0"/>
                                  </p:stCondLst>
                                  <p:childTnLst>
                                    <p:set>
                                      <p:cBhvr>
                                        <p:cTn id="110" dur="1" fill="hold">
                                          <p:stCondLst>
                                            <p:cond delay="0"/>
                                          </p:stCondLst>
                                        </p:cTn>
                                        <p:tgtEl>
                                          <p:spTgt spid="102"/>
                                        </p:tgtEl>
                                        <p:attrNameLst>
                                          <p:attrName>style.visibility</p:attrName>
                                        </p:attrNameLst>
                                      </p:cBhvr>
                                      <p:to>
                                        <p:strVal val="visible"/>
                                      </p:to>
                                    </p:set>
                                    <p:animEffect transition="in" filter="fade">
                                      <p:cBhvr>
                                        <p:cTn id="111" dur="1000"/>
                                        <p:tgtEl>
                                          <p:spTgt spid="102"/>
                                        </p:tgtEl>
                                      </p:cBhvr>
                                    </p:animEffect>
                                    <p:anim calcmode="lin" valueType="num">
                                      <p:cBhvr>
                                        <p:cTn id="112" dur="1000" fill="hold"/>
                                        <p:tgtEl>
                                          <p:spTgt spid="102"/>
                                        </p:tgtEl>
                                        <p:attrNameLst>
                                          <p:attrName>ppt_x</p:attrName>
                                        </p:attrNameLst>
                                      </p:cBhvr>
                                      <p:tavLst>
                                        <p:tav tm="0">
                                          <p:val>
                                            <p:strVal val="#ppt_x"/>
                                          </p:val>
                                        </p:tav>
                                        <p:tav tm="100000">
                                          <p:val>
                                            <p:strVal val="#ppt_x"/>
                                          </p:val>
                                        </p:tav>
                                      </p:tavLst>
                                    </p:anim>
                                    <p:anim calcmode="lin" valueType="num">
                                      <p:cBhvr>
                                        <p:cTn id="113" dur="1000" fill="hold"/>
                                        <p:tgtEl>
                                          <p:spTgt spid="102"/>
                                        </p:tgtEl>
                                        <p:attrNameLst>
                                          <p:attrName>ppt_y</p:attrName>
                                        </p:attrNameLst>
                                      </p:cBhvr>
                                      <p:tavLst>
                                        <p:tav tm="0">
                                          <p:val>
                                            <p:strVal val="#ppt_y+.1"/>
                                          </p:val>
                                        </p:tav>
                                        <p:tav tm="100000">
                                          <p:val>
                                            <p:strVal val="#ppt_y"/>
                                          </p:val>
                                        </p:tav>
                                      </p:tavLst>
                                    </p:anim>
                                  </p:childTnLst>
                                </p:cTn>
                              </p:par>
                            </p:childTnLst>
                          </p:cTn>
                        </p:par>
                        <p:par>
                          <p:cTn id="114" fill="hold">
                            <p:stCondLst>
                              <p:cond delay="4500"/>
                            </p:stCondLst>
                            <p:childTnLst>
                              <p:par>
                                <p:cTn id="115" presetID="42" presetClass="entr" presetSubtype="0" fill="hold" nodeType="afterEffect">
                                  <p:stCondLst>
                                    <p:cond delay="0"/>
                                  </p:stCondLst>
                                  <p:childTnLst>
                                    <p:set>
                                      <p:cBhvr>
                                        <p:cTn id="116" dur="1" fill="hold">
                                          <p:stCondLst>
                                            <p:cond delay="0"/>
                                          </p:stCondLst>
                                        </p:cTn>
                                        <p:tgtEl>
                                          <p:spTgt spid="132"/>
                                        </p:tgtEl>
                                        <p:attrNameLst>
                                          <p:attrName>style.visibility</p:attrName>
                                        </p:attrNameLst>
                                      </p:cBhvr>
                                      <p:to>
                                        <p:strVal val="visible"/>
                                      </p:to>
                                    </p:set>
                                    <p:animEffect transition="in" filter="fade">
                                      <p:cBhvr>
                                        <p:cTn id="117" dur="1000"/>
                                        <p:tgtEl>
                                          <p:spTgt spid="132"/>
                                        </p:tgtEl>
                                      </p:cBhvr>
                                    </p:animEffect>
                                    <p:anim calcmode="lin" valueType="num">
                                      <p:cBhvr>
                                        <p:cTn id="118" dur="1000" fill="hold"/>
                                        <p:tgtEl>
                                          <p:spTgt spid="132"/>
                                        </p:tgtEl>
                                        <p:attrNameLst>
                                          <p:attrName>ppt_x</p:attrName>
                                        </p:attrNameLst>
                                      </p:cBhvr>
                                      <p:tavLst>
                                        <p:tav tm="0">
                                          <p:val>
                                            <p:strVal val="#ppt_x"/>
                                          </p:val>
                                        </p:tav>
                                        <p:tav tm="100000">
                                          <p:val>
                                            <p:strVal val="#ppt_x"/>
                                          </p:val>
                                        </p:tav>
                                      </p:tavLst>
                                    </p:anim>
                                    <p:anim calcmode="lin" valueType="num">
                                      <p:cBhvr>
                                        <p:cTn id="119" dur="1000" fill="hold"/>
                                        <p:tgtEl>
                                          <p:spTgt spid="132"/>
                                        </p:tgtEl>
                                        <p:attrNameLst>
                                          <p:attrName>ppt_y</p:attrName>
                                        </p:attrNameLst>
                                      </p:cBhvr>
                                      <p:tavLst>
                                        <p:tav tm="0">
                                          <p:val>
                                            <p:strVal val="#ppt_y+.1"/>
                                          </p:val>
                                        </p:tav>
                                        <p:tav tm="100000">
                                          <p:val>
                                            <p:strVal val="#ppt_y"/>
                                          </p:val>
                                        </p:tav>
                                      </p:tavLst>
                                    </p:anim>
                                  </p:childTnLst>
                                </p:cTn>
                              </p:par>
                              <p:par>
                                <p:cTn id="120" presetID="42" presetClass="entr" presetSubtype="0" fill="hold" nodeType="withEffect">
                                  <p:stCondLst>
                                    <p:cond delay="0"/>
                                  </p:stCondLst>
                                  <p:childTnLst>
                                    <p:set>
                                      <p:cBhvr>
                                        <p:cTn id="121" dur="1" fill="hold">
                                          <p:stCondLst>
                                            <p:cond delay="0"/>
                                          </p:stCondLst>
                                        </p:cTn>
                                        <p:tgtEl>
                                          <p:spTgt spid="135"/>
                                        </p:tgtEl>
                                        <p:attrNameLst>
                                          <p:attrName>style.visibility</p:attrName>
                                        </p:attrNameLst>
                                      </p:cBhvr>
                                      <p:to>
                                        <p:strVal val="visible"/>
                                      </p:to>
                                    </p:set>
                                    <p:animEffect transition="in" filter="fade">
                                      <p:cBhvr>
                                        <p:cTn id="122" dur="1000"/>
                                        <p:tgtEl>
                                          <p:spTgt spid="135"/>
                                        </p:tgtEl>
                                      </p:cBhvr>
                                    </p:animEffect>
                                    <p:anim calcmode="lin" valueType="num">
                                      <p:cBhvr>
                                        <p:cTn id="123" dur="1000" fill="hold"/>
                                        <p:tgtEl>
                                          <p:spTgt spid="135"/>
                                        </p:tgtEl>
                                        <p:attrNameLst>
                                          <p:attrName>ppt_x</p:attrName>
                                        </p:attrNameLst>
                                      </p:cBhvr>
                                      <p:tavLst>
                                        <p:tav tm="0">
                                          <p:val>
                                            <p:strVal val="#ppt_x"/>
                                          </p:val>
                                        </p:tav>
                                        <p:tav tm="100000">
                                          <p:val>
                                            <p:strVal val="#ppt_x"/>
                                          </p:val>
                                        </p:tav>
                                      </p:tavLst>
                                    </p:anim>
                                    <p:anim calcmode="lin" valueType="num">
                                      <p:cBhvr>
                                        <p:cTn id="124" dur="1000" fill="hold"/>
                                        <p:tgtEl>
                                          <p:spTgt spid="135"/>
                                        </p:tgtEl>
                                        <p:attrNameLst>
                                          <p:attrName>ppt_y</p:attrName>
                                        </p:attrNameLst>
                                      </p:cBhvr>
                                      <p:tavLst>
                                        <p:tav tm="0">
                                          <p:val>
                                            <p:strVal val="#ppt_y+.1"/>
                                          </p:val>
                                        </p:tav>
                                        <p:tav tm="100000">
                                          <p:val>
                                            <p:strVal val="#ppt_y"/>
                                          </p:val>
                                        </p:tav>
                                      </p:tavLst>
                                    </p:anim>
                                  </p:childTnLst>
                                </p:cTn>
                              </p:par>
                              <p:par>
                                <p:cTn id="125" presetID="42" presetClass="entr" presetSubtype="0" fill="hold" nodeType="withEffect">
                                  <p:stCondLst>
                                    <p:cond delay="0"/>
                                  </p:stCondLst>
                                  <p:childTnLst>
                                    <p:set>
                                      <p:cBhvr>
                                        <p:cTn id="126" dur="1" fill="hold">
                                          <p:stCondLst>
                                            <p:cond delay="0"/>
                                          </p:stCondLst>
                                        </p:cTn>
                                        <p:tgtEl>
                                          <p:spTgt spid="138"/>
                                        </p:tgtEl>
                                        <p:attrNameLst>
                                          <p:attrName>style.visibility</p:attrName>
                                        </p:attrNameLst>
                                      </p:cBhvr>
                                      <p:to>
                                        <p:strVal val="visible"/>
                                      </p:to>
                                    </p:set>
                                    <p:animEffect transition="in" filter="fade">
                                      <p:cBhvr>
                                        <p:cTn id="127" dur="1000"/>
                                        <p:tgtEl>
                                          <p:spTgt spid="138"/>
                                        </p:tgtEl>
                                      </p:cBhvr>
                                    </p:animEffect>
                                    <p:anim calcmode="lin" valueType="num">
                                      <p:cBhvr>
                                        <p:cTn id="128" dur="1000" fill="hold"/>
                                        <p:tgtEl>
                                          <p:spTgt spid="138"/>
                                        </p:tgtEl>
                                        <p:attrNameLst>
                                          <p:attrName>ppt_x</p:attrName>
                                        </p:attrNameLst>
                                      </p:cBhvr>
                                      <p:tavLst>
                                        <p:tav tm="0">
                                          <p:val>
                                            <p:strVal val="#ppt_x"/>
                                          </p:val>
                                        </p:tav>
                                        <p:tav tm="100000">
                                          <p:val>
                                            <p:strVal val="#ppt_x"/>
                                          </p:val>
                                        </p:tav>
                                      </p:tavLst>
                                    </p:anim>
                                    <p:anim calcmode="lin" valueType="num">
                                      <p:cBhvr>
                                        <p:cTn id="129" dur="1000" fill="hold"/>
                                        <p:tgtEl>
                                          <p:spTgt spid="138"/>
                                        </p:tgtEl>
                                        <p:attrNameLst>
                                          <p:attrName>ppt_y</p:attrName>
                                        </p:attrNameLst>
                                      </p:cBhvr>
                                      <p:tavLst>
                                        <p:tav tm="0">
                                          <p:val>
                                            <p:strVal val="#ppt_y+.1"/>
                                          </p:val>
                                        </p:tav>
                                        <p:tav tm="100000">
                                          <p:val>
                                            <p:strVal val="#ppt_y"/>
                                          </p:val>
                                        </p:tav>
                                      </p:tavLst>
                                    </p:anim>
                                  </p:childTnLst>
                                </p:cTn>
                              </p:par>
                              <p:par>
                                <p:cTn id="130" presetID="42" presetClass="entr" presetSubtype="0" fill="hold" nodeType="withEffect">
                                  <p:stCondLst>
                                    <p:cond delay="0"/>
                                  </p:stCondLst>
                                  <p:childTnLst>
                                    <p:set>
                                      <p:cBhvr>
                                        <p:cTn id="131" dur="1" fill="hold">
                                          <p:stCondLst>
                                            <p:cond delay="0"/>
                                          </p:stCondLst>
                                        </p:cTn>
                                        <p:tgtEl>
                                          <p:spTgt spid="141"/>
                                        </p:tgtEl>
                                        <p:attrNameLst>
                                          <p:attrName>style.visibility</p:attrName>
                                        </p:attrNameLst>
                                      </p:cBhvr>
                                      <p:to>
                                        <p:strVal val="visible"/>
                                      </p:to>
                                    </p:set>
                                    <p:animEffect transition="in" filter="fade">
                                      <p:cBhvr>
                                        <p:cTn id="132" dur="1000"/>
                                        <p:tgtEl>
                                          <p:spTgt spid="141"/>
                                        </p:tgtEl>
                                      </p:cBhvr>
                                    </p:animEffect>
                                    <p:anim calcmode="lin" valueType="num">
                                      <p:cBhvr>
                                        <p:cTn id="133" dur="1000" fill="hold"/>
                                        <p:tgtEl>
                                          <p:spTgt spid="141"/>
                                        </p:tgtEl>
                                        <p:attrNameLst>
                                          <p:attrName>ppt_x</p:attrName>
                                        </p:attrNameLst>
                                      </p:cBhvr>
                                      <p:tavLst>
                                        <p:tav tm="0">
                                          <p:val>
                                            <p:strVal val="#ppt_x"/>
                                          </p:val>
                                        </p:tav>
                                        <p:tav tm="100000">
                                          <p:val>
                                            <p:strVal val="#ppt_x"/>
                                          </p:val>
                                        </p:tav>
                                      </p:tavLst>
                                    </p:anim>
                                    <p:anim calcmode="lin" valueType="num">
                                      <p:cBhvr>
                                        <p:cTn id="134" dur="1000" fill="hold"/>
                                        <p:tgtEl>
                                          <p:spTgt spid="141"/>
                                        </p:tgtEl>
                                        <p:attrNameLst>
                                          <p:attrName>ppt_y</p:attrName>
                                        </p:attrNameLst>
                                      </p:cBhvr>
                                      <p:tavLst>
                                        <p:tav tm="0">
                                          <p:val>
                                            <p:strVal val="#ppt_y+.1"/>
                                          </p:val>
                                        </p:tav>
                                        <p:tav tm="100000">
                                          <p:val>
                                            <p:strVal val="#ppt_y"/>
                                          </p:val>
                                        </p:tav>
                                      </p:tavLst>
                                    </p:anim>
                                  </p:childTnLst>
                                </p:cTn>
                              </p:par>
                              <p:par>
                                <p:cTn id="135" presetID="42" presetClass="entr" presetSubtype="0" fill="hold" grpId="0" nodeType="withEffect">
                                  <p:stCondLst>
                                    <p:cond delay="0"/>
                                  </p:stCondLst>
                                  <p:childTnLst>
                                    <p:set>
                                      <p:cBhvr>
                                        <p:cTn id="136" dur="1" fill="hold">
                                          <p:stCondLst>
                                            <p:cond delay="0"/>
                                          </p:stCondLst>
                                        </p:cTn>
                                        <p:tgtEl>
                                          <p:spTgt spid="144"/>
                                        </p:tgtEl>
                                        <p:attrNameLst>
                                          <p:attrName>style.visibility</p:attrName>
                                        </p:attrNameLst>
                                      </p:cBhvr>
                                      <p:to>
                                        <p:strVal val="visible"/>
                                      </p:to>
                                    </p:set>
                                    <p:animEffect transition="in" filter="fade">
                                      <p:cBhvr>
                                        <p:cTn id="137" dur="1000"/>
                                        <p:tgtEl>
                                          <p:spTgt spid="144"/>
                                        </p:tgtEl>
                                      </p:cBhvr>
                                    </p:animEffect>
                                    <p:anim calcmode="lin" valueType="num">
                                      <p:cBhvr>
                                        <p:cTn id="138" dur="1000" fill="hold"/>
                                        <p:tgtEl>
                                          <p:spTgt spid="144"/>
                                        </p:tgtEl>
                                        <p:attrNameLst>
                                          <p:attrName>ppt_x</p:attrName>
                                        </p:attrNameLst>
                                      </p:cBhvr>
                                      <p:tavLst>
                                        <p:tav tm="0">
                                          <p:val>
                                            <p:strVal val="#ppt_x"/>
                                          </p:val>
                                        </p:tav>
                                        <p:tav tm="100000">
                                          <p:val>
                                            <p:strVal val="#ppt_x"/>
                                          </p:val>
                                        </p:tav>
                                      </p:tavLst>
                                    </p:anim>
                                    <p:anim calcmode="lin" valueType="num">
                                      <p:cBhvr>
                                        <p:cTn id="139" dur="1000" fill="hold"/>
                                        <p:tgtEl>
                                          <p:spTgt spid="144"/>
                                        </p:tgtEl>
                                        <p:attrNameLst>
                                          <p:attrName>ppt_y</p:attrName>
                                        </p:attrNameLst>
                                      </p:cBhvr>
                                      <p:tavLst>
                                        <p:tav tm="0">
                                          <p:val>
                                            <p:strVal val="#ppt_y+.1"/>
                                          </p:val>
                                        </p:tav>
                                        <p:tav tm="100000">
                                          <p:val>
                                            <p:strVal val="#ppt_y"/>
                                          </p:val>
                                        </p:tav>
                                      </p:tavLst>
                                    </p:anim>
                                  </p:childTnLst>
                                </p:cTn>
                              </p:par>
                              <p:par>
                                <p:cTn id="140" presetID="42" presetClass="entr" presetSubtype="0" fill="hold" grpId="0" nodeType="withEffect">
                                  <p:stCondLst>
                                    <p:cond delay="0"/>
                                  </p:stCondLst>
                                  <p:childTnLst>
                                    <p:set>
                                      <p:cBhvr>
                                        <p:cTn id="141" dur="1" fill="hold">
                                          <p:stCondLst>
                                            <p:cond delay="0"/>
                                          </p:stCondLst>
                                        </p:cTn>
                                        <p:tgtEl>
                                          <p:spTgt spid="145"/>
                                        </p:tgtEl>
                                        <p:attrNameLst>
                                          <p:attrName>style.visibility</p:attrName>
                                        </p:attrNameLst>
                                      </p:cBhvr>
                                      <p:to>
                                        <p:strVal val="visible"/>
                                      </p:to>
                                    </p:set>
                                    <p:animEffect transition="in" filter="fade">
                                      <p:cBhvr>
                                        <p:cTn id="142" dur="1000"/>
                                        <p:tgtEl>
                                          <p:spTgt spid="145"/>
                                        </p:tgtEl>
                                      </p:cBhvr>
                                    </p:animEffect>
                                    <p:anim calcmode="lin" valueType="num">
                                      <p:cBhvr>
                                        <p:cTn id="143" dur="1000" fill="hold"/>
                                        <p:tgtEl>
                                          <p:spTgt spid="145"/>
                                        </p:tgtEl>
                                        <p:attrNameLst>
                                          <p:attrName>ppt_x</p:attrName>
                                        </p:attrNameLst>
                                      </p:cBhvr>
                                      <p:tavLst>
                                        <p:tav tm="0">
                                          <p:val>
                                            <p:strVal val="#ppt_x"/>
                                          </p:val>
                                        </p:tav>
                                        <p:tav tm="100000">
                                          <p:val>
                                            <p:strVal val="#ppt_x"/>
                                          </p:val>
                                        </p:tav>
                                      </p:tavLst>
                                    </p:anim>
                                    <p:anim calcmode="lin" valueType="num">
                                      <p:cBhvr>
                                        <p:cTn id="144" dur="1000" fill="hold"/>
                                        <p:tgtEl>
                                          <p:spTgt spid="145"/>
                                        </p:tgtEl>
                                        <p:attrNameLst>
                                          <p:attrName>ppt_y</p:attrName>
                                        </p:attrNameLst>
                                      </p:cBhvr>
                                      <p:tavLst>
                                        <p:tav tm="0">
                                          <p:val>
                                            <p:strVal val="#ppt_y+.1"/>
                                          </p:val>
                                        </p:tav>
                                        <p:tav tm="100000">
                                          <p:val>
                                            <p:strVal val="#ppt_y"/>
                                          </p:val>
                                        </p:tav>
                                      </p:tavLst>
                                    </p:anim>
                                  </p:childTnLst>
                                </p:cTn>
                              </p:par>
                              <p:par>
                                <p:cTn id="145" presetID="42" presetClass="entr" presetSubtype="0" fill="hold" grpId="0" nodeType="withEffect">
                                  <p:stCondLst>
                                    <p:cond delay="0"/>
                                  </p:stCondLst>
                                  <p:childTnLst>
                                    <p:set>
                                      <p:cBhvr>
                                        <p:cTn id="146" dur="1" fill="hold">
                                          <p:stCondLst>
                                            <p:cond delay="0"/>
                                          </p:stCondLst>
                                        </p:cTn>
                                        <p:tgtEl>
                                          <p:spTgt spid="146"/>
                                        </p:tgtEl>
                                        <p:attrNameLst>
                                          <p:attrName>style.visibility</p:attrName>
                                        </p:attrNameLst>
                                      </p:cBhvr>
                                      <p:to>
                                        <p:strVal val="visible"/>
                                      </p:to>
                                    </p:set>
                                    <p:animEffect transition="in" filter="fade">
                                      <p:cBhvr>
                                        <p:cTn id="147" dur="1000"/>
                                        <p:tgtEl>
                                          <p:spTgt spid="146"/>
                                        </p:tgtEl>
                                      </p:cBhvr>
                                    </p:animEffect>
                                    <p:anim calcmode="lin" valueType="num">
                                      <p:cBhvr>
                                        <p:cTn id="148" dur="1000" fill="hold"/>
                                        <p:tgtEl>
                                          <p:spTgt spid="146"/>
                                        </p:tgtEl>
                                        <p:attrNameLst>
                                          <p:attrName>ppt_x</p:attrName>
                                        </p:attrNameLst>
                                      </p:cBhvr>
                                      <p:tavLst>
                                        <p:tav tm="0">
                                          <p:val>
                                            <p:strVal val="#ppt_x"/>
                                          </p:val>
                                        </p:tav>
                                        <p:tav tm="100000">
                                          <p:val>
                                            <p:strVal val="#ppt_x"/>
                                          </p:val>
                                        </p:tav>
                                      </p:tavLst>
                                    </p:anim>
                                    <p:anim calcmode="lin" valueType="num">
                                      <p:cBhvr>
                                        <p:cTn id="149" dur="1000" fill="hold"/>
                                        <p:tgtEl>
                                          <p:spTgt spid="146"/>
                                        </p:tgtEl>
                                        <p:attrNameLst>
                                          <p:attrName>ppt_y</p:attrName>
                                        </p:attrNameLst>
                                      </p:cBhvr>
                                      <p:tavLst>
                                        <p:tav tm="0">
                                          <p:val>
                                            <p:strVal val="#ppt_y+.1"/>
                                          </p:val>
                                        </p:tav>
                                        <p:tav tm="100000">
                                          <p:val>
                                            <p:strVal val="#ppt_y"/>
                                          </p:val>
                                        </p:tav>
                                      </p:tavLst>
                                    </p:anim>
                                  </p:childTnLst>
                                </p:cTn>
                              </p:par>
                              <p:par>
                                <p:cTn id="150" presetID="42" presetClass="entr" presetSubtype="0" fill="hold" grpId="0" nodeType="withEffect">
                                  <p:stCondLst>
                                    <p:cond delay="0"/>
                                  </p:stCondLst>
                                  <p:childTnLst>
                                    <p:set>
                                      <p:cBhvr>
                                        <p:cTn id="151" dur="1" fill="hold">
                                          <p:stCondLst>
                                            <p:cond delay="0"/>
                                          </p:stCondLst>
                                        </p:cTn>
                                        <p:tgtEl>
                                          <p:spTgt spid="147"/>
                                        </p:tgtEl>
                                        <p:attrNameLst>
                                          <p:attrName>style.visibility</p:attrName>
                                        </p:attrNameLst>
                                      </p:cBhvr>
                                      <p:to>
                                        <p:strVal val="visible"/>
                                      </p:to>
                                    </p:set>
                                    <p:animEffect transition="in" filter="fade">
                                      <p:cBhvr>
                                        <p:cTn id="152" dur="1000"/>
                                        <p:tgtEl>
                                          <p:spTgt spid="147"/>
                                        </p:tgtEl>
                                      </p:cBhvr>
                                    </p:animEffect>
                                    <p:anim calcmode="lin" valueType="num">
                                      <p:cBhvr>
                                        <p:cTn id="153" dur="1000" fill="hold"/>
                                        <p:tgtEl>
                                          <p:spTgt spid="147"/>
                                        </p:tgtEl>
                                        <p:attrNameLst>
                                          <p:attrName>ppt_x</p:attrName>
                                        </p:attrNameLst>
                                      </p:cBhvr>
                                      <p:tavLst>
                                        <p:tav tm="0">
                                          <p:val>
                                            <p:strVal val="#ppt_x"/>
                                          </p:val>
                                        </p:tav>
                                        <p:tav tm="100000">
                                          <p:val>
                                            <p:strVal val="#ppt_x"/>
                                          </p:val>
                                        </p:tav>
                                      </p:tavLst>
                                    </p:anim>
                                    <p:anim calcmode="lin" valueType="num">
                                      <p:cBhvr>
                                        <p:cTn id="154" dur="1000" fill="hold"/>
                                        <p:tgtEl>
                                          <p:spTgt spid="1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8" grpId="0"/>
      <p:bldP spid="19" grpId="0"/>
      <p:bldP spid="25" grpId="0" animBg="1"/>
      <p:bldP spid="31" grpId="0" animBg="1"/>
      <p:bldP spid="144" grpId="0"/>
      <p:bldP spid="145" grpId="0"/>
      <p:bldP spid="146" grpId="0"/>
      <p:bldP spid="14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9829320">
            <a:off x="484673" y="229112"/>
            <a:ext cx="648587" cy="648587"/>
            <a:chOff x="4482708" y="3301238"/>
            <a:chExt cx="661162" cy="661162"/>
          </a:xfrm>
        </p:grpSpPr>
        <p:grpSp>
          <p:nvGrpSpPr>
            <p:cNvPr id="3" name="组合 2"/>
            <p:cNvGrpSpPr/>
            <p:nvPr/>
          </p:nvGrpSpPr>
          <p:grpSpPr>
            <a:xfrm>
              <a:off x="4482708" y="3301238"/>
              <a:ext cx="661162" cy="661162"/>
              <a:chOff x="775780" y="771550"/>
              <a:chExt cx="1852004" cy="1852004"/>
            </a:xfrm>
          </p:grpSpPr>
          <p:sp>
            <p:nvSpPr>
              <p:cNvPr id="7" name="椭圆 6"/>
              <p:cNvSpPr/>
              <p:nvPr/>
            </p:nvSpPr>
            <p:spPr>
              <a:xfrm>
                <a:off x="775780" y="771550"/>
                <a:ext cx="1852004" cy="1852004"/>
              </a:xfrm>
              <a:prstGeom prst="ellipse">
                <a:avLst/>
              </a:prstGeom>
              <a:solidFill>
                <a:srgbClr val="2E75B6"/>
              </a:soli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a:ea typeface="微软雅黑"/>
                </a:endParaRPr>
              </a:p>
            </p:txBody>
          </p:sp>
          <p:sp>
            <p:nvSpPr>
              <p:cNvPr id="8" name="椭圆 7"/>
              <p:cNvSpPr/>
              <p:nvPr/>
            </p:nvSpPr>
            <p:spPr>
              <a:xfrm>
                <a:off x="1007828" y="1003597"/>
                <a:ext cx="1387908" cy="1387908"/>
              </a:xfrm>
              <a:prstGeom prst="ellipse">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rgbClr val="FFFFFF"/>
                  </a:solidFill>
                  <a:latin typeface="Agency FB" panose="020B0503020202020204" pitchFamily="34" charset="0"/>
                </a:endParaRPr>
              </a:p>
            </p:txBody>
          </p:sp>
        </p:grpSp>
        <p:grpSp>
          <p:nvGrpSpPr>
            <p:cNvPr id="4" name="组合 3"/>
            <p:cNvGrpSpPr/>
            <p:nvPr/>
          </p:nvGrpSpPr>
          <p:grpSpPr>
            <a:xfrm>
              <a:off x="4679943" y="3516067"/>
              <a:ext cx="266691" cy="231503"/>
              <a:chOff x="6434683" y="510993"/>
              <a:chExt cx="987549" cy="857250"/>
            </a:xfrm>
          </p:grpSpPr>
          <p:sp>
            <p:nvSpPr>
              <p:cNvPr id="5" name="任意多边形 88"/>
              <p:cNvSpPr/>
              <p:nvPr/>
            </p:nvSpPr>
            <p:spPr>
              <a:xfrm>
                <a:off x="6978347" y="510993"/>
                <a:ext cx="438150" cy="857250"/>
              </a:xfrm>
              <a:custGeom>
                <a:avLst/>
                <a:gdLst>
                  <a:gd name="connsiteX0" fmla="*/ 0 w 438150"/>
                  <a:gd name="connsiteY0" fmla="*/ 0 h 857250"/>
                  <a:gd name="connsiteX1" fmla="*/ 438150 w 438150"/>
                  <a:gd name="connsiteY1" fmla="*/ 438150 h 857250"/>
                  <a:gd name="connsiteX2" fmla="*/ 19050 w 438150"/>
                  <a:gd name="connsiteY2" fmla="*/ 857250 h 857250"/>
                </a:gdLst>
                <a:ahLst/>
                <a:cxnLst>
                  <a:cxn ang="0">
                    <a:pos x="connsiteX0" y="connsiteY0"/>
                  </a:cxn>
                  <a:cxn ang="0">
                    <a:pos x="connsiteX1" y="connsiteY1"/>
                  </a:cxn>
                  <a:cxn ang="0">
                    <a:pos x="connsiteX2" y="connsiteY2"/>
                  </a:cxn>
                </a:cxnLst>
                <a:rect l="l" t="t" r="r" b="b"/>
                <a:pathLst>
                  <a:path w="438150" h="857250">
                    <a:moveTo>
                      <a:pt x="0" y="0"/>
                    </a:moveTo>
                    <a:lnTo>
                      <a:pt x="438150" y="438150"/>
                    </a:lnTo>
                    <a:lnTo>
                      <a:pt x="19050" y="857250"/>
                    </a:lnTo>
                  </a:path>
                </a:pathLst>
              </a:custGeom>
              <a:noFill/>
              <a:ln w="28575" cap="flat" cmpd="sng" algn="ctr">
                <a:solidFill>
                  <a:srgbClr val="545D79"/>
                </a:solidFill>
                <a:prstDash val="solid"/>
              </a:ln>
              <a:effectLst/>
            </p:spPr>
            <p:txBody>
              <a:bodyPr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 lastClr="FFFFFF"/>
                  </a:solidFill>
                  <a:effectLst/>
                  <a:uLnTx/>
                  <a:uFillTx/>
                  <a:latin typeface="Century Gothic"/>
                  <a:ea typeface="幼圆"/>
                  <a:cs typeface="+mn-cs"/>
                </a:endParaRPr>
              </a:p>
            </p:txBody>
          </p:sp>
          <p:cxnSp>
            <p:nvCxnSpPr>
              <p:cNvPr id="6" name="直接连接符 5"/>
              <p:cNvCxnSpPr/>
              <p:nvPr/>
            </p:nvCxnSpPr>
            <p:spPr>
              <a:xfrm>
                <a:off x="6434683" y="954806"/>
                <a:ext cx="987549" cy="0"/>
              </a:xfrm>
              <a:prstGeom prst="line">
                <a:avLst/>
              </a:prstGeom>
              <a:noFill/>
              <a:ln w="28575" cap="flat" cmpd="sng" algn="ctr">
                <a:solidFill>
                  <a:srgbClr val="545D79"/>
                </a:solidFill>
                <a:prstDash val="solid"/>
              </a:ln>
              <a:effectLst/>
            </p:spPr>
          </p:cxnSp>
        </p:grpSp>
      </p:grpSp>
      <p:sp>
        <p:nvSpPr>
          <p:cNvPr id="9" name="TextBox 6"/>
          <p:cNvSpPr txBox="1"/>
          <p:nvPr/>
        </p:nvSpPr>
        <p:spPr>
          <a:xfrm>
            <a:off x="1264198" y="230239"/>
            <a:ext cx="5194475" cy="646331"/>
          </a:xfrm>
          <a:prstGeom prst="rect">
            <a:avLst/>
          </a:prstGeom>
          <a:noFill/>
          <a:effectLst/>
        </p:spPr>
        <p:txBody>
          <a:bodyPr wrap="square">
            <a:spAutoFit/>
          </a:bodyPr>
          <a:lstStyle/>
          <a:p>
            <a:pPr>
              <a:defRPr/>
            </a:pPr>
            <a:r>
              <a:rPr lang="zh-CN" altLang="en-US" sz="3600" dirty="0">
                <a:ln w="6350">
                  <a:noFill/>
                </a:ln>
                <a:solidFill>
                  <a:srgbClr val="2E75B6"/>
                </a:solidFill>
                <a:latin typeface="迷你简菱心" panose="02010609000101010101" pitchFamily="49" charset="-122"/>
                <a:ea typeface="迷你简菱心" panose="02010609000101010101" pitchFamily="49" charset="-122"/>
              </a:rPr>
              <a:t>三、工作体会</a:t>
            </a:r>
          </a:p>
        </p:txBody>
      </p:sp>
      <p:sp>
        <p:nvSpPr>
          <p:cNvPr id="10" name="文本框 9"/>
          <p:cNvSpPr txBox="1"/>
          <p:nvPr/>
        </p:nvSpPr>
        <p:spPr>
          <a:xfrm>
            <a:off x="6478333" y="3584769"/>
            <a:ext cx="3888436" cy="1815882"/>
          </a:xfrm>
          <a:prstGeom prst="rect">
            <a:avLst/>
          </a:prstGeom>
          <a:noFill/>
        </p:spPr>
        <p:txBody>
          <a:bodyPr wrap="square" rtlCol="0">
            <a:spAutoFit/>
          </a:bodyPr>
          <a:lstStyle/>
          <a:p>
            <a:pPr algn="just">
              <a:lnSpc>
                <a:spcPct val="140000"/>
              </a:lnSpc>
            </a:pPr>
            <a:r>
              <a:rPr lang="zh-CN" altLang="en-US" sz="1600" dirty="0">
                <a:solidFill>
                  <a:schemeClr val="bg2">
                    <a:lumMod val="50000"/>
                  </a:schemeClr>
                </a:solidFill>
                <a:latin typeface="方正兰亭细黑_GBK" panose="02000000000000000000" pitchFamily="2" charset="-122"/>
                <a:ea typeface="方正兰亭细黑_GBK" panose="02000000000000000000" pitchFamily="2" charset="-122"/>
              </a:rPr>
              <a:t>此处添加详细文本描述，建议与标题相关并符合整体语言风格，语言描述尽量简洁生动。尽量将每页幻灯片的字数控制在</a:t>
            </a:r>
            <a:r>
              <a:rPr lang="en-US" altLang="zh-CN" sz="1600" dirty="0">
                <a:solidFill>
                  <a:schemeClr val="bg2">
                    <a:lumMod val="50000"/>
                  </a:schemeClr>
                </a:solidFill>
                <a:latin typeface="方正兰亭细黑_GBK" panose="02000000000000000000" pitchFamily="2" charset="-122"/>
                <a:ea typeface="方正兰亭细黑_GBK" panose="02000000000000000000" pitchFamily="2" charset="-122"/>
              </a:rPr>
              <a:t>200</a:t>
            </a:r>
            <a:r>
              <a:rPr lang="zh-CN" altLang="en-US" sz="1600" dirty="0">
                <a:solidFill>
                  <a:schemeClr val="bg2">
                    <a:lumMod val="50000"/>
                  </a:schemeClr>
                </a:solidFill>
                <a:latin typeface="方正兰亭细黑_GBK" panose="02000000000000000000" pitchFamily="2" charset="-122"/>
                <a:ea typeface="方正兰亭细黑_GBK" panose="02000000000000000000" pitchFamily="2" charset="-122"/>
              </a:rPr>
              <a:t>字以内，据统计每页幻灯片的播放时间最好控制在</a:t>
            </a:r>
            <a:r>
              <a:rPr lang="en-US" altLang="zh-CN" sz="1600" dirty="0">
                <a:solidFill>
                  <a:schemeClr val="bg2">
                    <a:lumMod val="50000"/>
                  </a:schemeClr>
                </a:solidFill>
                <a:latin typeface="方正兰亭细黑_GBK" panose="02000000000000000000" pitchFamily="2" charset="-122"/>
                <a:ea typeface="方正兰亭细黑_GBK" panose="02000000000000000000" pitchFamily="2" charset="-122"/>
              </a:rPr>
              <a:t>5</a:t>
            </a:r>
            <a:r>
              <a:rPr lang="zh-CN" altLang="en-US" sz="1600" dirty="0">
                <a:solidFill>
                  <a:schemeClr val="bg2">
                    <a:lumMod val="50000"/>
                  </a:schemeClr>
                </a:solidFill>
                <a:latin typeface="方正兰亭细黑_GBK" panose="02000000000000000000" pitchFamily="2" charset="-122"/>
                <a:ea typeface="方正兰亭细黑_GBK" panose="02000000000000000000" pitchFamily="2" charset="-122"/>
              </a:rPr>
              <a:t>分钟之内。</a:t>
            </a:r>
          </a:p>
        </p:txBody>
      </p:sp>
      <p:sp>
        <p:nvSpPr>
          <p:cNvPr id="11" name="文本框 10"/>
          <p:cNvSpPr txBox="1"/>
          <p:nvPr/>
        </p:nvSpPr>
        <p:spPr>
          <a:xfrm>
            <a:off x="6478333" y="2787041"/>
            <a:ext cx="2031325" cy="461665"/>
          </a:xfrm>
          <a:prstGeom prst="rect">
            <a:avLst/>
          </a:prstGeom>
          <a:noFill/>
        </p:spPr>
        <p:txBody>
          <a:bodyPr wrap="none" rtlCol="0">
            <a:spAutoFit/>
          </a:bodyPr>
          <a:lstStyle/>
          <a:p>
            <a:r>
              <a:rPr lang="zh-CN" altLang="en-US" sz="2400" dirty="0">
                <a:solidFill>
                  <a:srgbClr val="2E75B6"/>
                </a:solidFill>
                <a:latin typeface="方正尚酷简体" panose="03000509000000000000" pitchFamily="65" charset="-122"/>
                <a:ea typeface="方正尚酷简体" panose="03000509000000000000" pitchFamily="65" charset="-122"/>
              </a:rPr>
              <a:t>单击添加标题</a:t>
            </a:r>
          </a:p>
        </p:txBody>
      </p:sp>
      <p:cxnSp>
        <p:nvCxnSpPr>
          <p:cNvPr id="12" name="直接连接符 11"/>
          <p:cNvCxnSpPr/>
          <p:nvPr/>
        </p:nvCxnSpPr>
        <p:spPr>
          <a:xfrm>
            <a:off x="6584564" y="3360615"/>
            <a:ext cx="3622548" cy="0"/>
          </a:xfrm>
          <a:prstGeom prst="line">
            <a:avLst/>
          </a:prstGeom>
          <a:ln w="127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grpSp>
        <p:nvGrpSpPr>
          <p:cNvPr id="13" name="组合 12"/>
          <p:cNvGrpSpPr/>
          <p:nvPr/>
        </p:nvGrpSpPr>
        <p:grpSpPr>
          <a:xfrm>
            <a:off x="2621292" y="3167190"/>
            <a:ext cx="1941494" cy="1941494"/>
            <a:chOff x="2682252" y="2649030"/>
            <a:chExt cx="1941494" cy="1941494"/>
          </a:xfrm>
        </p:grpSpPr>
        <p:sp>
          <p:nvSpPr>
            <p:cNvPr id="14" name="椭圆 13"/>
            <p:cNvSpPr/>
            <p:nvPr/>
          </p:nvSpPr>
          <p:spPr>
            <a:xfrm>
              <a:off x="2682252" y="2649030"/>
              <a:ext cx="1941494" cy="1941494"/>
            </a:xfrm>
            <a:prstGeom prst="ellipse">
              <a:avLst/>
            </a:prstGeom>
            <a:solidFill>
              <a:srgbClr val="2E75B6"/>
            </a:soli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14"/>
            <p:cNvGrpSpPr/>
            <p:nvPr/>
          </p:nvGrpSpPr>
          <p:grpSpPr>
            <a:xfrm>
              <a:off x="3031464" y="2900109"/>
              <a:ext cx="1243070" cy="1215028"/>
              <a:chOff x="8398619" y="3049266"/>
              <a:chExt cx="671511" cy="656364"/>
            </a:xfrm>
            <a:solidFill>
              <a:schemeClr val="bg1"/>
            </a:solidFill>
          </p:grpSpPr>
          <p:sp>
            <p:nvSpPr>
              <p:cNvPr id="16" name="Freeform 532"/>
              <p:cNvSpPr>
                <a:spLocks/>
              </p:cNvSpPr>
              <p:nvPr/>
            </p:nvSpPr>
            <p:spPr bwMode="auto">
              <a:xfrm>
                <a:off x="8855189" y="3513048"/>
                <a:ext cx="214941" cy="192582"/>
              </a:xfrm>
              <a:custGeom>
                <a:avLst/>
                <a:gdLst>
                  <a:gd name="T0" fmla="*/ 81 w 126"/>
                  <a:gd name="T1" fmla="*/ 0 h 113"/>
                  <a:gd name="T2" fmla="*/ 63 w 126"/>
                  <a:gd name="T3" fmla="*/ 7 h 113"/>
                  <a:gd name="T4" fmla="*/ 77 w 126"/>
                  <a:gd name="T5" fmla="*/ 61 h 113"/>
                  <a:gd name="T6" fmla="*/ 63 w 126"/>
                  <a:gd name="T7" fmla="*/ 83 h 113"/>
                  <a:gd name="T8" fmla="*/ 48 w 126"/>
                  <a:gd name="T9" fmla="*/ 61 h 113"/>
                  <a:gd name="T10" fmla="*/ 63 w 126"/>
                  <a:gd name="T11" fmla="*/ 7 h 113"/>
                  <a:gd name="T12" fmla="*/ 44 w 126"/>
                  <a:gd name="T13" fmla="*/ 0 h 113"/>
                  <a:gd name="T14" fmla="*/ 0 w 126"/>
                  <a:gd name="T15" fmla="*/ 44 h 113"/>
                  <a:gd name="T16" fmla="*/ 0 w 126"/>
                  <a:gd name="T17" fmla="*/ 92 h 113"/>
                  <a:gd name="T18" fmla="*/ 57 w 126"/>
                  <a:gd name="T19" fmla="*/ 113 h 113"/>
                  <a:gd name="T20" fmla="*/ 68 w 126"/>
                  <a:gd name="T21" fmla="*/ 113 h 113"/>
                  <a:gd name="T22" fmla="*/ 126 w 126"/>
                  <a:gd name="T23" fmla="*/ 92 h 113"/>
                  <a:gd name="T24" fmla="*/ 126 w 126"/>
                  <a:gd name="T25" fmla="*/ 44 h 113"/>
                  <a:gd name="T26" fmla="*/ 81 w 126"/>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6" h="113">
                    <a:moveTo>
                      <a:pt x="81" y="0"/>
                    </a:moveTo>
                    <a:cubicBezTo>
                      <a:pt x="63" y="7"/>
                      <a:pt x="63" y="7"/>
                      <a:pt x="63" y="7"/>
                    </a:cubicBezTo>
                    <a:cubicBezTo>
                      <a:pt x="77" y="61"/>
                      <a:pt x="77" y="61"/>
                      <a:pt x="77" y="61"/>
                    </a:cubicBezTo>
                    <a:cubicBezTo>
                      <a:pt x="63" y="83"/>
                      <a:pt x="63" y="83"/>
                      <a:pt x="63" y="83"/>
                    </a:cubicBezTo>
                    <a:cubicBezTo>
                      <a:pt x="48" y="61"/>
                      <a:pt x="48" y="61"/>
                      <a:pt x="48" y="61"/>
                    </a:cubicBezTo>
                    <a:cubicBezTo>
                      <a:pt x="63" y="7"/>
                      <a:pt x="63" y="7"/>
                      <a:pt x="63" y="7"/>
                    </a:cubicBezTo>
                    <a:cubicBezTo>
                      <a:pt x="44" y="0"/>
                      <a:pt x="44" y="0"/>
                      <a:pt x="44" y="0"/>
                    </a:cubicBezTo>
                    <a:cubicBezTo>
                      <a:pt x="27" y="4"/>
                      <a:pt x="0" y="16"/>
                      <a:pt x="0" y="44"/>
                    </a:cubicBezTo>
                    <a:cubicBezTo>
                      <a:pt x="0" y="84"/>
                      <a:pt x="0" y="92"/>
                      <a:pt x="0" y="92"/>
                    </a:cubicBezTo>
                    <a:cubicBezTo>
                      <a:pt x="0" y="92"/>
                      <a:pt x="1" y="113"/>
                      <a:pt x="57" y="113"/>
                    </a:cubicBezTo>
                    <a:cubicBezTo>
                      <a:pt x="68" y="113"/>
                      <a:pt x="68" y="113"/>
                      <a:pt x="68" y="113"/>
                    </a:cubicBezTo>
                    <a:cubicBezTo>
                      <a:pt x="124" y="113"/>
                      <a:pt x="126" y="92"/>
                      <a:pt x="126" y="92"/>
                    </a:cubicBezTo>
                    <a:cubicBezTo>
                      <a:pt x="126" y="92"/>
                      <a:pt x="126" y="84"/>
                      <a:pt x="126" y="44"/>
                    </a:cubicBezTo>
                    <a:cubicBezTo>
                      <a:pt x="126" y="16"/>
                      <a:pt x="98" y="4"/>
                      <a:pt x="8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Oval 533"/>
              <p:cNvSpPr>
                <a:spLocks noChangeArrowheads="1"/>
              </p:cNvSpPr>
              <p:nvPr/>
            </p:nvSpPr>
            <p:spPr bwMode="auto">
              <a:xfrm>
                <a:off x="8908564" y="3376727"/>
                <a:ext cx="107471" cy="12622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534"/>
              <p:cNvSpPr>
                <a:spLocks/>
              </p:cNvSpPr>
              <p:nvPr/>
            </p:nvSpPr>
            <p:spPr bwMode="auto">
              <a:xfrm>
                <a:off x="8625101" y="3184145"/>
                <a:ext cx="214941" cy="192582"/>
              </a:xfrm>
              <a:custGeom>
                <a:avLst/>
                <a:gdLst>
                  <a:gd name="T0" fmla="*/ 82 w 126"/>
                  <a:gd name="T1" fmla="*/ 0 h 113"/>
                  <a:gd name="T2" fmla="*/ 63 w 126"/>
                  <a:gd name="T3" fmla="*/ 7 h 113"/>
                  <a:gd name="T4" fmla="*/ 78 w 126"/>
                  <a:gd name="T5" fmla="*/ 62 h 113"/>
                  <a:gd name="T6" fmla="*/ 63 w 126"/>
                  <a:gd name="T7" fmla="*/ 83 h 113"/>
                  <a:gd name="T8" fmla="*/ 48 w 126"/>
                  <a:gd name="T9" fmla="*/ 62 h 113"/>
                  <a:gd name="T10" fmla="*/ 63 w 126"/>
                  <a:gd name="T11" fmla="*/ 7 h 113"/>
                  <a:gd name="T12" fmla="*/ 44 w 126"/>
                  <a:gd name="T13" fmla="*/ 0 h 113"/>
                  <a:gd name="T14" fmla="*/ 0 w 126"/>
                  <a:gd name="T15" fmla="*/ 44 h 113"/>
                  <a:gd name="T16" fmla="*/ 0 w 126"/>
                  <a:gd name="T17" fmla="*/ 92 h 113"/>
                  <a:gd name="T18" fmla="*/ 57 w 126"/>
                  <a:gd name="T19" fmla="*/ 113 h 113"/>
                  <a:gd name="T20" fmla="*/ 69 w 126"/>
                  <a:gd name="T21" fmla="*/ 113 h 113"/>
                  <a:gd name="T22" fmla="*/ 126 w 126"/>
                  <a:gd name="T23" fmla="*/ 92 h 113"/>
                  <a:gd name="T24" fmla="*/ 126 w 126"/>
                  <a:gd name="T25" fmla="*/ 44 h 113"/>
                  <a:gd name="T26" fmla="*/ 82 w 126"/>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6" h="113">
                    <a:moveTo>
                      <a:pt x="82" y="0"/>
                    </a:moveTo>
                    <a:cubicBezTo>
                      <a:pt x="63" y="7"/>
                      <a:pt x="63" y="7"/>
                      <a:pt x="63" y="7"/>
                    </a:cubicBezTo>
                    <a:cubicBezTo>
                      <a:pt x="78" y="62"/>
                      <a:pt x="78" y="62"/>
                      <a:pt x="78" y="62"/>
                    </a:cubicBezTo>
                    <a:cubicBezTo>
                      <a:pt x="63" y="83"/>
                      <a:pt x="63" y="83"/>
                      <a:pt x="63" y="83"/>
                    </a:cubicBezTo>
                    <a:cubicBezTo>
                      <a:pt x="48" y="62"/>
                      <a:pt x="48" y="62"/>
                      <a:pt x="48" y="62"/>
                    </a:cubicBezTo>
                    <a:cubicBezTo>
                      <a:pt x="63" y="7"/>
                      <a:pt x="63" y="7"/>
                      <a:pt x="63" y="7"/>
                    </a:cubicBezTo>
                    <a:cubicBezTo>
                      <a:pt x="44" y="0"/>
                      <a:pt x="44" y="0"/>
                      <a:pt x="44" y="0"/>
                    </a:cubicBezTo>
                    <a:cubicBezTo>
                      <a:pt x="27" y="5"/>
                      <a:pt x="0" y="16"/>
                      <a:pt x="0" y="44"/>
                    </a:cubicBezTo>
                    <a:cubicBezTo>
                      <a:pt x="0" y="85"/>
                      <a:pt x="0" y="92"/>
                      <a:pt x="0" y="92"/>
                    </a:cubicBezTo>
                    <a:cubicBezTo>
                      <a:pt x="0" y="92"/>
                      <a:pt x="2" y="113"/>
                      <a:pt x="57" y="113"/>
                    </a:cubicBezTo>
                    <a:cubicBezTo>
                      <a:pt x="69" y="113"/>
                      <a:pt x="69" y="113"/>
                      <a:pt x="69" y="113"/>
                    </a:cubicBezTo>
                    <a:cubicBezTo>
                      <a:pt x="124" y="113"/>
                      <a:pt x="126" y="92"/>
                      <a:pt x="126" y="92"/>
                    </a:cubicBezTo>
                    <a:cubicBezTo>
                      <a:pt x="126" y="92"/>
                      <a:pt x="126" y="85"/>
                      <a:pt x="126" y="44"/>
                    </a:cubicBezTo>
                    <a:cubicBezTo>
                      <a:pt x="126" y="16"/>
                      <a:pt x="99" y="5"/>
                      <a:pt x="8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Oval 535"/>
              <p:cNvSpPr>
                <a:spLocks noChangeArrowheads="1"/>
              </p:cNvSpPr>
              <p:nvPr/>
            </p:nvSpPr>
            <p:spPr bwMode="auto">
              <a:xfrm>
                <a:off x="8678475" y="3049266"/>
                <a:ext cx="108913" cy="12622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536"/>
              <p:cNvSpPr>
                <a:spLocks/>
              </p:cNvSpPr>
              <p:nvPr/>
            </p:nvSpPr>
            <p:spPr bwMode="auto">
              <a:xfrm>
                <a:off x="8632314" y="3396923"/>
                <a:ext cx="207728" cy="172386"/>
              </a:xfrm>
              <a:custGeom>
                <a:avLst/>
                <a:gdLst>
                  <a:gd name="T0" fmla="*/ 160 w 288"/>
                  <a:gd name="T1" fmla="*/ 0 h 239"/>
                  <a:gd name="T2" fmla="*/ 139 w 288"/>
                  <a:gd name="T3" fmla="*/ 0 h 239"/>
                  <a:gd name="T4" fmla="*/ 127 w 288"/>
                  <a:gd name="T5" fmla="*/ 0 h 239"/>
                  <a:gd name="T6" fmla="*/ 127 w 288"/>
                  <a:gd name="T7" fmla="*/ 133 h 239"/>
                  <a:gd name="T8" fmla="*/ 0 w 288"/>
                  <a:gd name="T9" fmla="*/ 211 h 239"/>
                  <a:gd name="T10" fmla="*/ 0 w 288"/>
                  <a:gd name="T11" fmla="*/ 239 h 239"/>
                  <a:gd name="T12" fmla="*/ 144 w 288"/>
                  <a:gd name="T13" fmla="*/ 161 h 239"/>
                  <a:gd name="T14" fmla="*/ 288 w 288"/>
                  <a:gd name="T15" fmla="*/ 239 h 239"/>
                  <a:gd name="T16" fmla="*/ 288 w 288"/>
                  <a:gd name="T17" fmla="*/ 211 h 239"/>
                  <a:gd name="T18" fmla="*/ 160 w 288"/>
                  <a:gd name="T19" fmla="*/ 133 h 239"/>
                  <a:gd name="T20" fmla="*/ 160 w 288"/>
                  <a:gd name="T21" fmla="*/ 0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8" h="239">
                    <a:moveTo>
                      <a:pt x="160" y="0"/>
                    </a:moveTo>
                    <a:lnTo>
                      <a:pt x="139" y="0"/>
                    </a:lnTo>
                    <a:lnTo>
                      <a:pt x="127" y="0"/>
                    </a:lnTo>
                    <a:lnTo>
                      <a:pt x="127" y="133"/>
                    </a:lnTo>
                    <a:lnTo>
                      <a:pt x="0" y="211"/>
                    </a:lnTo>
                    <a:lnTo>
                      <a:pt x="0" y="239"/>
                    </a:lnTo>
                    <a:lnTo>
                      <a:pt x="144" y="161"/>
                    </a:lnTo>
                    <a:lnTo>
                      <a:pt x="288" y="239"/>
                    </a:lnTo>
                    <a:lnTo>
                      <a:pt x="288" y="211"/>
                    </a:lnTo>
                    <a:lnTo>
                      <a:pt x="160" y="133"/>
                    </a:lnTo>
                    <a:lnTo>
                      <a:pt x="1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537"/>
              <p:cNvSpPr>
                <a:spLocks/>
              </p:cNvSpPr>
              <p:nvPr/>
            </p:nvSpPr>
            <p:spPr bwMode="auto">
              <a:xfrm>
                <a:off x="8398619" y="3513048"/>
                <a:ext cx="214941" cy="192582"/>
              </a:xfrm>
              <a:custGeom>
                <a:avLst/>
                <a:gdLst>
                  <a:gd name="T0" fmla="*/ 81 w 126"/>
                  <a:gd name="T1" fmla="*/ 0 h 113"/>
                  <a:gd name="T2" fmla="*/ 63 w 126"/>
                  <a:gd name="T3" fmla="*/ 7 h 113"/>
                  <a:gd name="T4" fmla="*/ 77 w 126"/>
                  <a:gd name="T5" fmla="*/ 61 h 113"/>
                  <a:gd name="T6" fmla="*/ 63 w 126"/>
                  <a:gd name="T7" fmla="*/ 83 h 113"/>
                  <a:gd name="T8" fmla="*/ 48 w 126"/>
                  <a:gd name="T9" fmla="*/ 61 h 113"/>
                  <a:gd name="T10" fmla="*/ 63 w 126"/>
                  <a:gd name="T11" fmla="*/ 7 h 113"/>
                  <a:gd name="T12" fmla="*/ 44 w 126"/>
                  <a:gd name="T13" fmla="*/ 0 h 113"/>
                  <a:gd name="T14" fmla="*/ 0 w 126"/>
                  <a:gd name="T15" fmla="*/ 44 h 113"/>
                  <a:gd name="T16" fmla="*/ 0 w 126"/>
                  <a:gd name="T17" fmla="*/ 92 h 113"/>
                  <a:gd name="T18" fmla="*/ 57 w 126"/>
                  <a:gd name="T19" fmla="*/ 113 h 113"/>
                  <a:gd name="T20" fmla="*/ 68 w 126"/>
                  <a:gd name="T21" fmla="*/ 113 h 113"/>
                  <a:gd name="T22" fmla="*/ 126 w 126"/>
                  <a:gd name="T23" fmla="*/ 92 h 113"/>
                  <a:gd name="T24" fmla="*/ 126 w 126"/>
                  <a:gd name="T25" fmla="*/ 44 h 113"/>
                  <a:gd name="T26" fmla="*/ 81 w 126"/>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6" h="113">
                    <a:moveTo>
                      <a:pt x="81" y="0"/>
                    </a:moveTo>
                    <a:cubicBezTo>
                      <a:pt x="63" y="7"/>
                      <a:pt x="63" y="7"/>
                      <a:pt x="63" y="7"/>
                    </a:cubicBezTo>
                    <a:cubicBezTo>
                      <a:pt x="77" y="61"/>
                      <a:pt x="77" y="61"/>
                      <a:pt x="77" y="61"/>
                    </a:cubicBezTo>
                    <a:cubicBezTo>
                      <a:pt x="63" y="83"/>
                      <a:pt x="63" y="83"/>
                      <a:pt x="63" y="83"/>
                    </a:cubicBezTo>
                    <a:cubicBezTo>
                      <a:pt x="48" y="61"/>
                      <a:pt x="48" y="61"/>
                      <a:pt x="48" y="61"/>
                    </a:cubicBezTo>
                    <a:cubicBezTo>
                      <a:pt x="63" y="7"/>
                      <a:pt x="63" y="7"/>
                      <a:pt x="63" y="7"/>
                    </a:cubicBezTo>
                    <a:cubicBezTo>
                      <a:pt x="44" y="0"/>
                      <a:pt x="44" y="0"/>
                      <a:pt x="44" y="0"/>
                    </a:cubicBezTo>
                    <a:cubicBezTo>
                      <a:pt x="27" y="4"/>
                      <a:pt x="0" y="16"/>
                      <a:pt x="0" y="44"/>
                    </a:cubicBezTo>
                    <a:cubicBezTo>
                      <a:pt x="0" y="84"/>
                      <a:pt x="0" y="92"/>
                      <a:pt x="0" y="92"/>
                    </a:cubicBezTo>
                    <a:cubicBezTo>
                      <a:pt x="0" y="92"/>
                      <a:pt x="1" y="113"/>
                      <a:pt x="57" y="113"/>
                    </a:cubicBezTo>
                    <a:cubicBezTo>
                      <a:pt x="68" y="113"/>
                      <a:pt x="68" y="113"/>
                      <a:pt x="68" y="113"/>
                    </a:cubicBezTo>
                    <a:cubicBezTo>
                      <a:pt x="124" y="113"/>
                      <a:pt x="126" y="92"/>
                      <a:pt x="126" y="92"/>
                    </a:cubicBezTo>
                    <a:cubicBezTo>
                      <a:pt x="126" y="92"/>
                      <a:pt x="126" y="84"/>
                      <a:pt x="126" y="44"/>
                    </a:cubicBezTo>
                    <a:cubicBezTo>
                      <a:pt x="126" y="16"/>
                      <a:pt x="98" y="4"/>
                      <a:pt x="8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Oval 538"/>
              <p:cNvSpPr>
                <a:spLocks noChangeArrowheads="1"/>
              </p:cNvSpPr>
              <p:nvPr/>
            </p:nvSpPr>
            <p:spPr bwMode="auto">
              <a:xfrm>
                <a:off x="8451273" y="3376727"/>
                <a:ext cx="107471" cy="12622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23" name="椭圆 22"/>
          <p:cNvSpPr/>
          <p:nvPr/>
        </p:nvSpPr>
        <p:spPr>
          <a:xfrm>
            <a:off x="2009224" y="2555122"/>
            <a:ext cx="3165630" cy="3165630"/>
          </a:xfrm>
          <a:prstGeom prst="ellipse">
            <a:avLst/>
          </a:prstGeom>
          <a:noFill/>
          <a:ln w="190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椭圆 23"/>
          <p:cNvSpPr/>
          <p:nvPr/>
        </p:nvSpPr>
        <p:spPr>
          <a:xfrm>
            <a:off x="3204360" y="2139637"/>
            <a:ext cx="782034" cy="782034"/>
          </a:xfrm>
          <a:prstGeom prst="ellipse">
            <a:avLst/>
          </a:prstGeom>
          <a:solidFill>
            <a:srgbClr val="2E75B6"/>
          </a:soli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dirty="0">
                <a:latin typeface="方正兰亭黑简体" panose="02000000000000000000" pitchFamily="2" charset="-122"/>
                <a:ea typeface="方正兰亭黑简体" panose="02000000000000000000" pitchFamily="2" charset="-122"/>
              </a:rPr>
              <a:t>沟通</a:t>
            </a:r>
          </a:p>
        </p:txBody>
      </p:sp>
      <p:sp>
        <p:nvSpPr>
          <p:cNvPr id="25" name="椭圆 24"/>
          <p:cNvSpPr/>
          <p:nvPr/>
        </p:nvSpPr>
        <p:spPr>
          <a:xfrm>
            <a:off x="3204360" y="5310861"/>
            <a:ext cx="782034" cy="782034"/>
          </a:xfrm>
          <a:prstGeom prst="ellipse">
            <a:avLst/>
          </a:prstGeom>
          <a:solidFill>
            <a:srgbClr val="2E75B6"/>
          </a:soli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dirty="0">
                <a:latin typeface="+mj-ea"/>
                <a:ea typeface="+mj-ea"/>
              </a:rPr>
              <a:t>宽容</a:t>
            </a:r>
          </a:p>
        </p:txBody>
      </p:sp>
      <p:sp>
        <p:nvSpPr>
          <p:cNvPr id="26" name="椭圆 25"/>
          <p:cNvSpPr/>
          <p:nvPr/>
        </p:nvSpPr>
        <p:spPr>
          <a:xfrm>
            <a:off x="1822442" y="2932443"/>
            <a:ext cx="782034" cy="782034"/>
          </a:xfrm>
          <a:prstGeom prst="ellipse">
            <a:avLst/>
          </a:prstGeom>
          <a:solidFill>
            <a:srgbClr val="2E75B6"/>
          </a:soli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dirty="0">
                <a:latin typeface="+mj-ea"/>
                <a:ea typeface="+mj-ea"/>
              </a:rPr>
              <a:t>全局</a:t>
            </a:r>
          </a:p>
        </p:txBody>
      </p:sp>
      <p:sp>
        <p:nvSpPr>
          <p:cNvPr id="27" name="椭圆 26"/>
          <p:cNvSpPr/>
          <p:nvPr/>
        </p:nvSpPr>
        <p:spPr>
          <a:xfrm>
            <a:off x="4568802" y="4518055"/>
            <a:ext cx="782034" cy="782034"/>
          </a:xfrm>
          <a:prstGeom prst="ellipse">
            <a:avLst/>
          </a:prstGeom>
          <a:solidFill>
            <a:srgbClr val="2E75B6"/>
          </a:soli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dirty="0">
                <a:latin typeface="方正兰亭黑简体" panose="02000000000000000000" pitchFamily="2" charset="-122"/>
                <a:ea typeface="方正兰亭黑简体" panose="02000000000000000000" pitchFamily="2" charset="-122"/>
              </a:rPr>
              <a:t>品质</a:t>
            </a:r>
          </a:p>
        </p:txBody>
      </p:sp>
      <p:sp>
        <p:nvSpPr>
          <p:cNvPr id="28" name="椭圆 27"/>
          <p:cNvSpPr/>
          <p:nvPr/>
        </p:nvSpPr>
        <p:spPr>
          <a:xfrm>
            <a:off x="4570835" y="2954114"/>
            <a:ext cx="782034" cy="782034"/>
          </a:xfrm>
          <a:prstGeom prst="ellipse">
            <a:avLst/>
          </a:prstGeom>
          <a:solidFill>
            <a:srgbClr val="2E75B6"/>
          </a:soli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dirty="0">
                <a:latin typeface="+mj-ea"/>
                <a:ea typeface="+mj-ea"/>
              </a:rPr>
              <a:t>主动</a:t>
            </a:r>
          </a:p>
        </p:txBody>
      </p:sp>
      <p:sp>
        <p:nvSpPr>
          <p:cNvPr id="29" name="椭圆 28"/>
          <p:cNvSpPr/>
          <p:nvPr/>
        </p:nvSpPr>
        <p:spPr>
          <a:xfrm>
            <a:off x="1824475" y="4539726"/>
            <a:ext cx="782034" cy="782034"/>
          </a:xfrm>
          <a:prstGeom prst="ellipse">
            <a:avLst/>
          </a:prstGeom>
          <a:solidFill>
            <a:srgbClr val="2E75B6"/>
          </a:soli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dirty="0">
                <a:latin typeface="方正兰亭黑简体" panose="02000000000000000000" pitchFamily="2" charset="-122"/>
                <a:ea typeface="方正兰亭黑简体" panose="02000000000000000000" pitchFamily="2" charset="-122"/>
              </a:rPr>
              <a:t>谦虚</a:t>
            </a:r>
          </a:p>
        </p:txBody>
      </p:sp>
    </p:spTree>
    <p:extLst>
      <p:ext uri="{BB962C8B-B14F-4D97-AF65-F5344CB8AC3E}">
        <p14:creationId xmlns:p14="http://schemas.microsoft.com/office/powerpoint/2010/main" val="384101276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750" fill="hold"/>
                                        <p:tgtEl>
                                          <p:spTgt spid="2"/>
                                        </p:tgtEl>
                                        <p:attrNameLst>
                                          <p:attrName>ppt_w</p:attrName>
                                        </p:attrNameLst>
                                      </p:cBhvr>
                                      <p:tavLst>
                                        <p:tav tm="0">
                                          <p:val>
                                            <p:fltVal val="0"/>
                                          </p:val>
                                        </p:tav>
                                        <p:tav tm="100000">
                                          <p:val>
                                            <p:strVal val="#ppt_w"/>
                                          </p:val>
                                        </p:tav>
                                      </p:tavLst>
                                    </p:anim>
                                    <p:anim calcmode="lin" valueType="num">
                                      <p:cBhvr>
                                        <p:cTn id="8" dur="750" fill="hold"/>
                                        <p:tgtEl>
                                          <p:spTgt spid="2"/>
                                        </p:tgtEl>
                                        <p:attrNameLst>
                                          <p:attrName>ppt_h</p:attrName>
                                        </p:attrNameLst>
                                      </p:cBhvr>
                                      <p:tavLst>
                                        <p:tav tm="0">
                                          <p:val>
                                            <p:fltVal val="0"/>
                                          </p:val>
                                        </p:tav>
                                        <p:tav tm="100000">
                                          <p:val>
                                            <p:strVal val="#ppt_h"/>
                                          </p:val>
                                        </p:tav>
                                      </p:tavLst>
                                    </p:anim>
                                    <p:animEffect transition="in" filter="fade">
                                      <p:cBhvr>
                                        <p:cTn id="9" dur="750"/>
                                        <p:tgtEl>
                                          <p:spTgt spid="2"/>
                                        </p:tgtEl>
                                      </p:cBhvr>
                                    </p:animEffect>
                                  </p:childTnLst>
                                </p:cTn>
                              </p:par>
                            </p:childTnLst>
                          </p:cTn>
                        </p:par>
                        <p:par>
                          <p:cTn id="10" fill="hold">
                            <p:stCondLst>
                              <p:cond delay="750"/>
                            </p:stCondLst>
                            <p:childTnLst>
                              <p:par>
                                <p:cTn id="11" presetID="53" presetClass="entr" presetSubtype="16" fill="hold" grpId="0" nodeType="afterEffect">
                                  <p:stCondLst>
                                    <p:cond delay="0"/>
                                  </p:stCondLst>
                                  <p:iterate type="lt">
                                    <p:tmPct val="10000"/>
                                  </p:iterate>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animEffect transition="in" filter="fade">
                                      <p:cBhvr>
                                        <p:cTn id="15" dur="500"/>
                                        <p:tgtEl>
                                          <p:spTgt spid="9"/>
                                        </p:tgtEl>
                                      </p:cBhvr>
                                    </p:animEffect>
                                  </p:childTnLst>
                                </p:cTn>
                              </p:par>
                            </p:childTnLst>
                          </p:cTn>
                        </p:par>
                        <p:par>
                          <p:cTn id="16" fill="hold">
                            <p:stCondLst>
                              <p:cond delay="1500"/>
                            </p:stCondLst>
                            <p:childTnLst>
                              <p:par>
                                <p:cTn id="17" presetID="49" presetClass="entr" presetSubtype="0" decel="100000"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p:cTn id="19" dur="500" fill="hold"/>
                                        <p:tgtEl>
                                          <p:spTgt spid="13"/>
                                        </p:tgtEl>
                                        <p:attrNameLst>
                                          <p:attrName>ppt_w</p:attrName>
                                        </p:attrNameLst>
                                      </p:cBhvr>
                                      <p:tavLst>
                                        <p:tav tm="0">
                                          <p:val>
                                            <p:fltVal val="0"/>
                                          </p:val>
                                        </p:tav>
                                        <p:tav tm="100000">
                                          <p:val>
                                            <p:strVal val="#ppt_w"/>
                                          </p:val>
                                        </p:tav>
                                      </p:tavLst>
                                    </p:anim>
                                    <p:anim calcmode="lin" valueType="num">
                                      <p:cBhvr>
                                        <p:cTn id="20" dur="500" fill="hold"/>
                                        <p:tgtEl>
                                          <p:spTgt spid="13"/>
                                        </p:tgtEl>
                                        <p:attrNameLst>
                                          <p:attrName>ppt_h</p:attrName>
                                        </p:attrNameLst>
                                      </p:cBhvr>
                                      <p:tavLst>
                                        <p:tav tm="0">
                                          <p:val>
                                            <p:fltVal val="0"/>
                                          </p:val>
                                        </p:tav>
                                        <p:tav tm="100000">
                                          <p:val>
                                            <p:strVal val="#ppt_h"/>
                                          </p:val>
                                        </p:tav>
                                      </p:tavLst>
                                    </p:anim>
                                    <p:anim calcmode="lin" valueType="num">
                                      <p:cBhvr>
                                        <p:cTn id="21" dur="500" fill="hold"/>
                                        <p:tgtEl>
                                          <p:spTgt spid="13"/>
                                        </p:tgtEl>
                                        <p:attrNameLst>
                                          <p:attrName>style.rotation</p:attrName>
                                        </p:attrNameLst>
                                      </p:cBhvr>
                                      <p:tavLst>
                                        <p:tav tm="0">
                                          <p:val>
                                            <p:fltVal val="360"/>
                                          </p:val>
                                        </p:tav>
                                        <p:tav tm="100000">
                                          <p:val>
                                            <p:fltVal val="0"/>
                                          </p:val>
                                        </p:tav>
                                      </p:tavLst>
                                    </p:anim>
                                    <p:animEffect transition="in" filter="fade">
                                      <p:cBhvr>
                                        <p:cTn id="22" dur="500"/>
                                        <p:tgtEl>
                                          <p:spTgt spid="13"/>
                                        </p:tgtEl>
                                      </p:cBhvr>
                                    </p:animEffect>
                                  </p:childTnLst>
                                </p:cTn>
                              </p:par>
                            </p:childTnLst>
                          </p:cTn>
                        </p:par>
                        <p:par>
                          <p:cTn id="23" fill="hold">
                            <p:stCondLst>
                              <p:cond delay="2000"/>
                            </p:stCondLst>
                            <p:childTnLst>
                              <p:par>
                                <p:cTn id="24" presetID="21" presetClass="entr" presetSubtype="1" fill="hold" grpId="0" nodeType="after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wheel(1)">
                                      <p:cBhvr>
                                        <p:cTn id="26" dur="1000"/>
                                        <p:tgtEl>
                                          <p:spTgt spid="23"/>
                                        </p:tgtEl>
                                      </p:cBhvr>
                                    </p:animEffect>
                                  </p:childTnLst>
                                </p:cTn>
                              </p:par>
                            </p:childTnLst>
                          </p:cTn>
                        </p:par>
                        <p:par>
                          <p:cTn id="27" fill="hold">
                            <p:stCondLst>
                              <p:cond delay="3000"/>
                            </p:stCondLst>
                            <p:childTnLst>
                              <p:par>
                                <p:cTn id="28" presetID="53" presetClass="entr" presetSubtype="16" fill="hold" grpId="0" nodeType="afterEffect">
                                  <p:stCondLst>
                                    <p:cond delay="0"/>
                                  </p:stCondLst>
                                  <p:childTnLst>
                                    <p:set>
                                      <p:cBhvr>
                                        <p:cTn id="29" dur="1" fill="hold">
                                          <p:stCondLst>
                                            <p:cond delay="0"/>
                                          </p:stCondLst>
                                        </p:cTn>
                                        <p:tgtEl>
                                          <p:spTgt spid="24"/>
                                        </p:tgtEl>
                                        <p:attrNameLst>
                                          <p:attrName>style.visibility</p:attrName>
                                        </p:attrNameLst>
                                      </p:cBhvr>
                                      <p:to>
                                        <p:strVal val="visible"/>
                                      </p:to>
                                    </p:set>
                                    <p:anim calcmode="lin" valueType="num">
                                      <p:cBhvr>
                                        <p:cTn id="30" dur="500" fill="hold"/>
                                        <p:tgtEl>
                                          <p:spTgt spid="24"/>
                                        </p:tgtEl>
                                        <p:attrNameLst>
                                          <p:attrName>ppt_w</p:attrName>
                                        </p:attrNameLst>
                                      </p:cBhvr>
                                      <p:tavLst>
                                        <p:tav tm="0">
                                          <p:val>
                                            <p:fltVal val="0"/>
                                          </p:val>
                                        </p:tav>
                                        <p:tav tm="100000">
                                          <p:val>
                                            <p:strVal val="#ppt_w"/>
                                          </p:val>
                                        </p:tav>
                                      </p:tavLst>
                                    </p:anim>
                                    <p:anim calcmode="lin" valueType="num">
                                      <p:cBhvr>
                                        <p:cTn id="31" dur="500" fill="hold"/>
                                        <p:tgtEl>
                                          <p:spTgt spid="24"/>
                                        </p:tgtEl>
                                        <p:attrNameLst>
                                          <p:attrName>ppt_h</p:attrName>
                                        </p:attrNameLst>
                                      </p:cBhvr>
                                      <p:tavLst>
                                        <p:tav tm="0">
                                          <p:val>
                                            <p:fltVal val="0"/>
                                          </p:val>
                                        </p:tav>
                                        <p:tav tm="100000">
                                          <p:val>
                                            <p:strVal val="#ppt_h"/>
                                          </p:val>
                                        </p:tav>
                                      </p:tavLst>
                                    </p:anim>
                                    <p:animEffect transition="in" filter="fade">
                                      <p:cBhvr>
                                        <p:cTn id="32" dur="500"/>
                                        <p:tgtEl>
                                          <p:spTgt spid="24"/>
                                        </p:tgtEl>
                                      </p:cBhvr>
                                    </p:animEffect>
                                  </p:childTnLst>
                                </p:cTn>
                              </p:par>
                              <p:par>
                                <p:cTn id="33" presetID="53" presetClass="entr" presetSubtype="16" fill="hold" grpId="0" nodeType="withEffect">
                                  <p:stCondLst>
                                    <p:cond delay="200"/>
                                  </p:stCondLst>
                                  <p:childTnLst>
                                    <p:set>
                                      <p:cBhvr>
                                        <p:cTn id="34" dur="1" fill="hold">
                                          <p:stCondLst>
                                            <p:cond delay="0"/>
                                          </p:stCondLst>
                                        </p:cTn>
                                        <p:tgtEl>
                                          <p:spTgt spid="28"/>
                                        </p:tgtEl>
                                        <p:attrNameLst>
                                          <p:attrName>style.visibility</p:attrName>
                                        </p:attrNameLst>
                                      </p:cBhvr>
                                      <p:to>
                                        <p:strVal val="visible"/>
                                      </p:to>
                                    </p:set>
                                    <p:anim calcmode="lin" valueType="num">
                                      <p:cBhvr>
                                        <p:cTn id="35" dur="500" fill="hold"/>
                                        <p:tgtEl>
                                          <p:spTgt spid="28"/>
                                        </p:tgtEl>
                                        <p:attrNameLst>
                                          <p:attrName>ppt_w</p:attrName>
                                        </p:attrNameLst>
                                      </p:cBhvr>
                                      <p:tavLst>
                                        <p:tav tm="0">
                                          <p:val>
                                            <p:fltVal val="0"/>
                                          </p:val>
                                        </p:tav>
                                        <p:tav tm="100000">
                                          <p:val>
                                            <p:strVal val="#ppt_w"/>
                                          </p:val>
                                        </p:tav>
                                      </p:tavLst>
                                    </p:anim>
                                    <p:anim calcmode="lin" valueType="num">
                                      <p:cBhvr>
                                        <p:cTn id="36" dur="500" fill="hold"/>
                                        <p:tgtEl>
                                          <p:spTgt spid="28"/>
                                        </p:tgtEl>
                                        <p:attrNameLst>
                                          <p:attrName>ppt_h</p:attrName>
                                        </p:attrNameLst>
                                      </p:cBhvr>
                                      <p:tavLst>
                                        <p:tav tm="0">
                                          <p:val>
                                            <p:fltVal val="0"/>
                                          </p:val>
                                        </p:tav>
                                        <p:tav tm="100000">
                                          <p:val>
                                            <p:strVal val="#ppt_h"/>
                                          </p:val>
                                        </p:tav>
                                      </p:tavLst>
                                    </p:anim>
                                    <p:animEffect transition="in" filter="fade">
                                      <p:cBhvr>
                                        <p:cTn id="37" dur="500"/>
                                        <p:tgtEl>
                                          <p:spTgt spid="28"/>
                                        </p:tgtEl>
                                      </p:cBhvr>
                                    </p:animEffect>
                                  </p:childTnLst>
                                </p:cTn>
                              </p:par>
                              <p:par>
                                <p:cTn id="38" presetID="53" presetClass="entr" presetSubtype="16" fill="hold" grpId="0" nodeType="withEffect">
                                  <p:stCondLst>
                                    <p:cond delay="400"/>
                                  </p:stCondLst>
                                  <p:childTnLst>
                                    <p:set>
                                      <p:cBhvr>
                                        <p:cTn id="39" dur="1" fill="hold">
                                          <p:stCondLst>
                                            <p:cond delay="0"/>
                                          </p:stCondLst>
                                        </p:cTn>
                                        <p:tgtEl>
                                          <p:spTgt spid="27"/>
                                        </p:tgtEl>
                                        <p:attrNameLst>
                                          <p:attrName>style.visibility</p:attrName>
                                        </p:attrNameLst>
                                      </p:cBhvr>
                                      <p:to>
                                        <p:strVal val="visible"/>
                                      </p:to>
                                    </p:set>
                                    <p:anim calcmode="lin" valueType="num">
                                      <p:cBhvr>
                                        <p:cTn id="40" dur="500" fill="hold"/>
                                        <p:tgtEl>
                                          <p:spTgt spid="27"/>
                                        </p:tgtEl>
                                        <p:attrNameLst>
                                          <p:attrName>ppt_w</p:attrName>
                                        </p:attrNameLst>
                                      </p:cBhvr>
                                      <p:tavLst>
                                        <p:tav tm="0">
                                          <p:val>
                                            <p:fltVal val="0"/>
                                          </p:val>
                                        </p:tav>
                                        <p:tav tm="100000">
                                          <p:val>
                                            <p:strVal val="#ppt_w"/>
                                          </p:val>
                                        </p:tav>
                                      </p:tavLst>
                                    </p:anim>
                                    <p:anim calcmode="lin" valueType="num">
                                      <p:cBhvr>
                                        <p:cTn id="41" dur="500" fill="hold"/>
                                        <p:tgtEl>
                                          <p:spTgt spid="27"/>
                                        </p:tgtEl>
                                        <p:attrNameLst>
                                          <p:attrName>ppt_h</p:attrName>
                                        </p:attrNameLst>
                                      </p:cBhvr>
                                      <p:tavLst>
                                        <p:tav tm="0">
                                          <p:val>
                                            <p:fltVal val="0"/>
                                          </p:val>
                                        </p:tav>
                                        <p:tav tm="100000">
                                          <p:val>
                                            <p:strVal val="#ppt_h"/>
                                          </p:val>
                                        </p:tav>
                                      </p:tavLst>
                                    </p:anim>
                                    <p:animEffect transition="in" filter="fade">
                                      <p:cBhvr>
                                        <p:cTn id="42" dur="500"/>
                                        <p:tgtEl>
                                          <p:spTgt spid="27"/>
                                        </p:tgtEl>
                                      </p:cBhvr>
                                    </p:animEffect>
                                  </p:childTnLst>
                                </p:cTn>
                              </p:par>
                              <p:par>
                                <p:cTn id="43" presetID="53" presetClass="entr" presetSubtype="16" fill="hold" grpId="0" nodeType="withEffect">
                                  <p:stCondLst>
                                    <p:cond delay="600"/>
                                  </p:stCondLst>
                                  <p:childTnLst>
                                    <p:set>
                                      <p:cBhvr>
                                        <p:cTn id="44" dur="1" fill="hold">
                                          <p:stCondLst>
                                            <p:cond delay="0"/>
                                          </p:stCondLst>
                                        </p:cTn>
                                        <p:tgtEl>
                                          <p:spTgt spid="25"/>
                                        </p:tgtEl>
                                        <p:attrNameLst>
                                          <p:attrName>style.visibility</p:attrName>
                                        </p:attrNameLst>
                                      </p:cBhvr>
                                      <p:to>
                                        <p:strVal val="visible"/>
                                      </p:to>
                                    </p:set>
                                    <p:anim calcmode="lin" valueType="num">
                                      <p:cBhvr>
                                        <p:cTn id="45" dur="500" fill="hold"/>
                                        <p:tgtEl>
                                          <p:spTgt spid="25"/>
                                        </p:tgtEl>
                                        <p:attrNameLst>
                                          <p:attrName>ppt_w</p:attrName>
                                        </p:attrNameLst>
                                      </p:cBhvr>
                                      <p:tavLst>
                                        <p:tav tm="0">
                                          <p:val>
                                            <p:fltVal val="0"/>
                                          </p:val>
                                        </p:tav>
                                        <p:tav tm="100000">
                                          <p:val>
                                            <p:strVal val="#ppt_w"/>
                                          </p:val>
                                        </p:tav>
                                      </p:tavLst>
                                    </p:anim>
                                    <p:anim calcmode="lin" valueType="num">
                                      <p:cBhvr>
                                        <p:cTn id="46" dur="500" fill="hold"/>
                                        <p:tgtEl>
                                          <p:spTgt spid="25"/>
                                        </p:tgtEl>
                                        <p:attrNameLst>
                                          <p:attrName>ppt_h</p:attrName>
                                        </p:attrNameLst>
                                      </p:cBhvr>
                                      <p:tavLst>
                                        <p:tav tm="0">
                                          <p:val>
                                            <p:fltVal val="0"/>
                                          </p:val>
                                        </p:tav>
                                        <p:tav tm="100000">
                                          <p:val>
                                            <p:strVal val="#ppt_h"/>
                                          </p:val>
                                        </p:tav>
                                      </p:tavLst>
                                    </p:anim>
                                    <p:animEffect transition="in" filter="fade">
                                      <p:cBhvr>
                                        <p:cTn id="47" dur="500"/>
                                        <p:tgtEl>
                                          <p:spTgt spid="25"/>
                                        </p:tgtEl>
                                      </p:cBhvr>
                                    </p:animEffect>
                                  </p:childTnLst>
                                </p:cTn>
                              </p:par>
                              <p:par>
                                <p:cTn id="48" presetID="53" presetClass="entr" presetSubtype="16" fill="hold" grpId="0" nodeType="withEffect">
                                  <p:stCondLst>
                                    <p:cond delay="800"/>
                                  </p:stCondLst>
                                  <p:childTnLst>
                                    <p:set>
                                      <p:cBhvr>
                                        <p:cTn id="49" dur="1" fill="hold">
                                          <p:stCondLst>
                                            <p:cond delay="0"/>
                                          </p:stCondLst>
                                        </p:cTn>
                                        <p:tgtEl>
                                          <p:spTgt spid="29"/>
                                        </p:tgtEl>
                                        <p:attrNameLst>
                                          <p:attrName>style.visibility</p:attrName>
                                        </p:attrNameLst>
                                      </p:cBhvr>
                                      <p:to>
                                        <p:strVal val="visible"/>
                                      </p:to>
                                    </p:set>
                                    <p:anim calcmode="lin" valueType="num">
                                      <p:cBhvr>
                                        <p:cTn id="50" dur="500" fill="hold"/>
                                        <p:tgtEl>
                                          <p:spTgt spid="29"/>
                                        </p:tgtEl>
                                        <p:attrNameLst>
                                          <p:attrName>ppt_w</p:attrName>
                                        </p:attrNameLst>
                                      </p:cBhvr>
                                      <p:tavLst>
                                        <p:tav tm="0">
                                          <p:val>
                                            <p:fltVal val="0"/>
                                          </p:val>
                                        </p:tav>
                                        <p:tav tm="100000">
                                          <p:val>
                                            <p:strVal val="#ppt_w"/>
                                          </p:val>
                                        </p:tav>
                                      </p:tavLst>
                                    </p:anim>
                                    <p:anim calcmode="lin" valueType="num">
                                      <p:cBhvr>
                                        <p:cTn id="51" dur="500" fill="hold"/>
                                        <p:tgtEl>
                                          <p:spTgt spid="29"/>
                                        </p:tgtEl>
                                        <p:attrNameLst>
                                          <p:attrName>ppt_h</p:attrName>
                                        </p:attrNameLst>
                                      </p:cBhvr>
                                      <p:tavLst>
                                        <p:tav tm="0">
                                          <p:val>
                                            <p:fltVal val="0"/>
                                          </p:val>
                                        </p:tav>
                                        <p:tav tm="100000">
                                          <p:val>
                                            <p:strVal val="#ppt_h"/>
                                          </p:val>
                                        </p:tav>
                                      </p:tavLst>
                                    </p:anim>
                                    <p:animEffect transition="in" filter="fade">
                                      <p:cBhvr>
                                        <p:cTn id="52" dur="500"/>
                                        <p:tgtEl>
                                          <p:spTgt spid="29"/>
                                        </p:tgtEl>
                                      </p:cBhvr>
                                    </p:animEffect>
                                  </p:childTnLst>
                                </p:cTn>
                              </p:par>
                              <p:par>
                                <p:cTn id="53" presetID="53" presetClass="entr" presetSubtype="16" fill="hold" grpId="0" nodeType="withEffect">
                                  <p:stCondLst>
                                    <p:cond delay="1000"/>
                                  </p:stCondLst>
                                  <p:childTnLst>
                                    <p:set>
                                      <p:cBhvr>
                                        <p:cTn id="54" dur="1" fill="hold">
                                          <p:stCondLst>
                                            <p:cond delay="0"/>
                                          </p:stCondLst>
                                        </p:cTn>
                                        <p:tgtEl>
                                          <p:spTgt spid="26"/>
                                        </p:tgtEl>
                                        <p:attrNameLst>
                                          <p:attrName>style.visibility</p:attrName>
                                        </p:attrNameLst>
                                      </p:cBhvr>
                                      <p:to>
                                        <p:strVal val="visible"/>
                                      </p:to>
                                    </p:set>
                                    <p:anim calcmode="lin" valueType="num">
                                      <p:cBhvr>
                                        <p:cTn id="55" dur="500" fill="hold"/>
                                        <p:tgtEl>
                                          <p:spTgt spid="26"/>
                                        </p:tgtEl>
                                        <p:attrNameLst>
                                          <p:attrName>ppt_w</p:attrName>
                                        </p:attrNameLst>
                                      </p:cBhvr>
                                      <p:tavLst>
                                        <p:tav tm="0">
                                          <p:val>
                                            <p:fltVal val="0"/>
                                          </p:val>
                                        </p:tav>
                                        <p:tav tm="100000">
                                          <p:val>
                                            <p:strVal val="#ppt_w"/>
                                          </p:val>
                                        </p:tav>
                                      </p:tavLst>
                                    </p:anim>
                                    <p:anim calcmode="lin" valueType="num">
                                      <p:cBhvr>
                                        <p:cTn id="56" dur="500" fill="hold"/>
                                        <p:tgtEl>
                                          <p:spTgt spid="26"/>
                                        </p:tgtEl>
                                        <p:attrNameLst>
                                          <p:attrName>ppt_h</p:attrName>
                                        </p:attrNameLst>
                                      </p:cBhvr>
                                      <p:tavLst>
                                        <p:tav tm="0">
                                          <p:val>
                                            <p:fltVal val="0"/>
                                          </p:val>
                                        </p:tav>
                                        <p:tav tm="100000">
                                          <p:val>
                                            <p:strVal val="#ppt_h"/>
                                          </p:val>
                                        </p:tav>
                                      </p:tavLst>
                                    </p:anim>
                                    <p:animEffect transition="in" filter="fade">
                                      <p:cBhvr>
                                        <p:cTn id="57" dur="500"/>
                                        <p:tgtEl>
                                          <p:spTgt spid="26"/>
                                        </p:tgtEl>
                                      </p:cBhvr>
                                    </p:animEffect>
                                  </p:childTnLst>
                                </p:cTn>
                              </p:par>
                            </p:childTnLst>
                          </p:cTn>
                        </p:par>
                        <p:par>
                          <p:cTn id="58" fill="hold">
                            <p:stCondLst>
                              <p:cond delay="4500"/>
                            </p:stCondLst>
                            <p:childTnLst>
                              <p:par>
                                <p:cTn id="59" presetID="2" presetClass="entr" presetSubtype="2" fill="hold" grpId="0" nodeType="afterEffect">
                                  <p:stCondLst>
                                    <p:cond delay="0"/>
                                  </p:stCondLst>
                                  <p:childTnLst>
                                    <p:set>
                                      <p:cBhvr>
                                        <p:cTn id="60" dur="1" fill="hold">
                                          <p:stCondLst>
                                            <p:cond delay="0"/>
                                          </p:stCondLst>
                                        </p:cTn>
                                        <p:tgtEl>
                                          <p:spTgt spid="11"/>
                                        </p:tgtEl>
                                        <p:attrNameLst>
                                          <p:attrName>style.visibility</p:attrName>
                                        </p:attrNameLst>
                                      </p:cBhvr>
                                      <p:to>
                                        <p:strVal val="visible"/>
                                      </p:to>
                                    </p:set>
                                    <p:anim calcmode="lin" valueType="num">
                                      <p:cBhvr additive="base">
                                        <p:cTn id="61" dur="500" fill="hold"/>
                                        <p:tgtEl>
                                          <p:spTgt spid="11"/>
                                        </p:tgtEl>
                                        <p:attrNameLst>
                                          <p:attrName>ppt_x</p:attrName>
                                        </p:attrNameLst>
                                      </p:cBhvr>
                                      <p:tavLst>
                                        <p:tav tm="0">
                                          <p:val>
                                            <p:strVal val="1+#ppt_w/2"/>
                                          </p:val>
                                        </p:tav>
                                        <p:tav tm="100000">
                                          <p:val>
                                            <p:strVal val="#ppt_x"/>
                                          </p:val>
                                        </p:tav>
                                      </p:tavLst>
                                    </p:anim>
                                    <p:anim calcmode="lin" valueType="num">
                                      <p:cBhvr additive="base">
                                        <p:cTn id="62" dur="500" fill="hold"/>
                                        <p:tgtEl>
                                          <p:spTgt spid="11"/>
                                        </p:tgtEl>
                                        <p:attrNameLst>
                                          <p:attrName>ppt_y</p:attrName>
                                        </p:attrNameLst>
                                      </p:cBhvr>
                                      <p:tavLst>
                                        <p:tav tm="0">
                                          <p:val>
                                            <p:strVal val="#ppt_y"/>
                                          </p:val>
                                        </p:tav>
                                        <p:tav tm="100000">
                                          <p:val>
                                            <p:strVal val="#ppt_y"/>
                                          </p:val>
                                        </p:tav>
                                      </p:tavLst>
                                    </p:anim>
                                  </p:childTnLst>
                                </p:cTn>
                              </p:par>
                            </p:childTnLst>
                          </p:cTn>
                        </p:par>
                        <p:par>
                          <p:cTn id="63" fill="hold">
                            <p:stCondLst>
                              <p:cond delay="5000"/>
                            </p:stCondLst>
                            <p:childTnLst>
                              <p:par>
                                <p:cTn id="64" presetID="17" presetClass="entr" presetSubtype="8" fill="hold" nodeType="afterEffect">
                                  <p:stCondLst>
                                    <p:cond delay="0"/>
                                  </p:stCondLst>
                                  <p:childTnLst>
                                    <p:set>
                                      <p:cBhvr>
                                        <p:cTn id="65" dur="1" fill="hold">
                                          <p:stCondLst>
                                            <p:cond delay="0"/>
                                          </p:stCondLst>
                                        </p:cTn>
                                        <p:tgtEl>
                                          <p:spTgt spid="12"/>
                                        </p:tgtEl>
                                        <p:attrNameLst>
                                          <p:attrName>style.visibility</p:attrName>
                                        </p:attrNameLst>
                                      </p:cBhvr>
                                      <p:to>
                                        <p:strVal val="visible"/>
                                      </p:to>
                                    </p:set>
                                    <p:anim calcmode="lin" valueType="num">
                                      <p:cBhvr>
                                        <p:cTn id="66" dur="500" fill="hold"/>
                                        <p:tgtEl>
                                          <p:spTgt spid="12"/>
                                        </p:tgtEl>
                                        <p:attrNameLst>
                                          <p:attrName>ppt_x</p:attrName>
                                        </p:attrNameLst>
                                      </p:cBhvr>
                                      <p:tavLst>
                                        <p:tav tm="0">
                                          <p:val>
                                            <p:strVal val="#ppt_x-#ppt_w/2"/>
                                          </p:val>
                                        </p:tav>
                                        <p:tav tm="100000">
                                          <p:val>
                                            <p:strVal val="#ppt_x"/>
                                          </p:val>
                                        </p:tav>
                                      </p:tavLst>
                                    </p:anim>
                                    <p:anim calcmode="lin" valueType="num">
                                      <p:cBhvr>
                                        <p:cTn id="67" dur="500" fill="hold"/>
                                        <p:tgtEl>
                                          <p:spTgt spid="12"/>
                                        </p:tgtEl>
                                        <p:attrNameLst>
                                          <p:attrName>ppt_y</p:attrName>
                                        </p:attrNameLst>
                                      </p:cBhvr>
                                      <p:tavLst>
                                        <p:tav tm="0">
                                          <p:val>
                                            <p:strVal val="#ppt_y"/>
                                          </p:val>
                                        </p:tav>
                                        <p:tav tm="100000">
                                          <p:val>
                                            <p:strVal val="#ppt_y"/>
                                          </p:val>
                                        </p:tav>
                                      </p:tavLst>
                                    </p:anim>
                                    <p:anim calcmode="lin" valueType="num">
                                      <p:cBhvr>
                                        <p:cTn id="68" dur="500" fill="hold"/>
                                        <p:tgtEl>
                                          <p:spTgt spid="12"/>
                                        </p:tgtEl>
                                        <p:attrNameLst>
                                          <p:attrName>ppt_w</p:attrName>
                                        </p:attrNameLst>
                                      </p:cBhvr>
                                      <p:tavLst>
                                        <p:tav tm="0">
                                          <p:val>
                                            <p:fltVal val="0"/>
                                          </p:val>
                                        </p:tav>
                                        <p:tav tm="100000">
                                          <p:val>
                                            <p:strVal val="#ppt_w"/>
                                          </p:val>
                                        </p:tav>
                                      </p:tavLst>
                                    </p:anim>
                                    <p:anim calcmode="lin" valueType="num">
                                      <p:cBhvr>
                                        <p:cTn id="69" dur="500" fill="hold"/>
                                        <p:tgtEl>
                                          <p:spTgt spid="12"/>
                                        </p:tgtEl>
                                        <p:attrNameLst>
                                          <p:attrName>ppt_h</p:attrName>
                                        </p:attrNameLst>
                                      </p:cBhvr>
                                      <p:tavLst>
                                        <p:tav tm="0">
                                          <p:val>
                                            <p:strVal val="#ppt_h"/>
                                          </p:val>
                                        </p:tav>
                                        <p:tav tm="100000">
                                          <p:val>
                                            <p:strVal val="#ppt_h"/>
                                          </p:val>
                                        </p:tav>
                                      </p:tavLst>
                                    </p:anim>
                                  </p:childTnLst>
                                </p:cTn>
                              </p:par>
                            </p:childTnLst>
                          </p:cTn>
                        </p:par>
                        <p:par>
                          <p:cTn id="70" fill="hold">
                            <p:stCondLst>
                              <p:cond delay="5500"/>
                            </p:stCondLst>
                            <p:childTnLst>
                              <p:par>
                                <p:cTn id="71" presetID="1" presetClass="entr" presetSubtype="0" fill="hold" grpId="0" nodeType="afterEffect">
                                  <p:stCondLst>
                                    <p:cond delay="0"/>
                                  </p:stCondLst>
                                  <p:iterate type="lt">
                                    <p:tmAbs val="50"/>
                                  </p:iterate>
                                  <p:childTnLst>
                                    <p:set>
                                      <p:cBhvr>
                                        <p:cTn id="7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23" grpId="0" animBg="1"/>
      <p:bldP spid="24" grpId="0" animBg="1"/>
      <p:bldP spid="25" grpId="0" animBg="1"/>
      <p:bldP spid="26" grpId="0" animBg="1"/>
      <p:bldP spid="27" grpId="0" animBg="1"/>
      <p:bldP spid="28" grpId="0" animBg="1"/>
      <p:bldP spid="2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5"/>
          <p:cNvSpPr>
            <a:spLocks/>
          </p:cNvSpPr>
          <p:nvPr/>
        </p:nvSpPr>
        <p:spPr bwMode="auto">
          <a:xfrm>
            <a:off x="6406303" y="0"/>
            <a:ext cx="1216931" cy="1050741"/>
          </a:xfrm>
          <a:custGeom>
            <a:avLst/>
            <a:gdLst>
              <a:gd name="T0" fmla="*/ 114 w 227"/>
              <a:gd name="T1" fmla="*/ 0 h 196"/>
              <a:gd name="T2" fmla="*/ 0 w 227"/>
              <a:gd name="T3" fmla="*/ 0 h 196"/>
              <a:gd name="T4" fmla="*/ 57 w 227"/>
              <a:gd name="T5" fmla="*/ 98 h 196"/>
              <a:gd name="T6" fmla="*/ 114 w 227"/>
              <a:gd name="T7" fmla="*/ 196 h 196"/>
              <a:gd name="T8" fmla="*/ 171 w 227"/>
              <a:gd name="T9" fmla="*/ 98 h 196"/>
              <a:gd name="T10" fmla="*/ 227 w 227"/>
              <a:gd name="T11" fmla="*/ 0 h 196"/>
              <a:gd name="T12" fmla="*/ 114 w 227"/>
              <a:gd name="T13" fmla="*/ 0 h 196"/>
            </a:gdLst>
            <a:ahLst/>
            <a:cxnLst>
              <a:cxn ang="0">
                <a:pos x="T0" y="T1"/>
              </a:cxn>
              <a:cxn ang="0">
                <a:pos x="T2" y="T3"/>
              </a:cxn>
              <a:cxn ang="0">
                <a:pos x="T4" y="T5"/>
              </a:cxn>
              <a:cxn ang="0">
                <a:pos x="T6" y="T7"/>
              </a:cxn>
              <a:cxn ang="0">
                <a:pos x="T8" y="T9"/>
              </a:cxn>
              <a:cxn ang="0">
                <a:pos x="T10" y="T11"/>
              </a:cxn>
              <a:cxn ang="0">
                <a:pos x="T12" y="T13"/>
              </a:cxn>
            </a:cxnLst>
            <a:rect l="0" t="0" r="r" b="b"/>
            <a:pathLst>
              <a:path w="227" h="196">
                <a:moveTo>
                  <a:pt x="114" y="0"/>
                </a:moveTo>
                <a:lnTo>
                  <a:pt x="0" y="0"/>
                </a:lnTo>
                <a:lnTo>
                  <a:pt x="57" y="98"/>
                </a:lnTo>
                <a:lnTo>
                  <a:pt x="114" y="196"/>
                </a:lnTo>
                <a:lnTo>
                  <a:pt x="171" y="98"/>
                </a:lnTo>
                <a:lnTo>
                  <a:pt x="227" y="0"/>
                </a:lnTo>
                <a:lnTo>
                  <a:pt x="114" y="0"/>
                </a:lnTo>
                <a:close/>
              </a:path>
            </a:pathLst>
          </a:custGeom>
          <a:solidFill>
            <a:srgbClr val="87CAEC"/>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 name="Freeform 6"/>
          <p:cNvSpPr>
            <a:spLocks/>
          </p:cNvSpPr>
          <p:nvPr/>
        </p:nvSpPr>
        <p:spPr bwMode="auto">
          <a:xfrm>
            <a:off x="9140373" y="0"/>
            <a:ext cx="734448" cy="637948"/>
          </a:xfrm>
          <a:custGeom>
            <a:avLst/>
            <a:gdLst>
              <a:gd name="T0" fmla="*/ 68 w 137"/>
              <a:gd name="T1" fmla="*/ 0 h 119"/>
              <a:gd name="T2" fmla="*/ 0 w 137"/>
              <a:gd name="T3" fmla="*/ 0 h 119"/>
              <a:gd name="T4" fmla="*/ 35 w 137"/>
              <a:gd name="T5" fmla="*/ 59 h 119"/>
              <a:gd name="T6" fmla="*/ 68 w 137"/>
              <a:gd name="T7" fmla="*/ 119 h 119"/>
              <a:gd name="T8" fmla="*/ 101 w 137"/>
              <a:gd name="T9" fmla="*/ 59 h 119"/>
              <a:gd name="T10" fmla="*/ 137 w 137"/>
              <a:gd name="T11" fmla="*/ 0 h 119"/>
              <a:gd name="T12" fmla="*/ 68 w 137"/>
              <a:gd name="T13" fmla="*/ 0 h 119"/>
            </a:gdLst>
            <a:ahLst/>
            <a:cxnLst>
              <a:cxn ang="0">
                <a:pos x="T0" y="T1"/>
              </a:cxn>
              <a:cxn ang="0">
                <a:pos x="T2" y="T3"/>
              </a:cxn>
              <a:cxn ang="0">
                <a:pos x="T4" y="T5"/>
              </a:cxn>
              <a:cxn ang="0">
                <a:pos x="T6" y="T7"/>
              </a:cxn>
              <a:cxn ang="0">
                <a:pos x="T8" y="T9"/>
              </a:cxn>
              <a:cxn ang="0">
                <a:pos x="T10" y="T11"/>
              </a:cxn>
              <a:cxn ang="0">
                <a:pos x="T12" y="T13"/>
              </a:cxn>
            </a:cxnLst>
            <a:rect l="0" t="0" r="r" b="b"/>
            <a:pathLst>
              <a:path w="137" h="119">
                <a:moveTo>
                  <a:pt x="68" y="0"/>
                </a:moveTo>
                <a:lnTo>
                  <a:pt x="0" y="0"/>
                </a:lnTo>
                <a:lnTo>
                  <a:pt x="35" y="59"/>
                </a:lnTo>
                <a:lnTo>
                  <a:pt x="68" y="119"/>
                </a:lnTo>
                <a:lnTo>
                  <a:pt x="101" y="59"/>
                </a:lnTo>
                <a:lnTo>
                  <a:pt x="137" y="0"/>
                </a:lnTo>
                <a:lnTo>
                  <a:pt x="6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7"/>
          <p:cNvSpPr>
            <a:spLocks/>
          </p:cNvSpPr>
          <p:nvPr/>
        </p:nvSpPr>
        <p:spPr bwMode="auto">
          <a:xfrm>
            <a:off x="8271904" y="0"/>
            <a:ext cx="739807" cy="637948"/>
          </a:xfrm>
          <a:custGeom>
            <a:avLst/>
            <a:gdLst>
              <a:gd name="T0" fmla="*/ 69 w 138"/>
              <a:gd name="T1" fmla="*/ 0 h 119"/>
              <a:gd name="T2" fmla="*/ 0 w 138"/>
              <a:gd name="T3" fmla="*/ 0 h 119"/>
              <a:gd name="T4" fmla="*/ 36 w 138"/>
              <a:gd name="T5" fmla="*/ 59 h 119"/>
              <a:gd name="T6" fmla="*/ 69 w 138"/>
              <a:gd name="T7" fmla="*/ 119 h 119"/>
              <a:gd name="T8" fmla="*/ 102 w 138"/>
              <a:gd name="T9" fmla="*/ 59 h 119"/>
              <a:gd name="T10" fmla="*/ 138 w 138"/>
              <a:gd name="T11" fmla="*/ 0 h 119"/>
              <a:gd name="T12" fmla="*/ 69 w 138"/>
              <a:gd name="T13" fmla="*/ 0 h 119"/>
            </a:gdLst>
            <a:ahLst/>
            <a:cxnLst>
              <a:cxn ang="0">
                <a:pos x="T0" y="T1"/>
              </a:cxn>
              <a:cxn ang="0">
                <a:pos x="T2" y="T3"/>
              </a:cxn>
              <a:cxn ang="0">
                <a:pos x="T4" y="T5"/>
              </a:cxn>
              <a:cxn ang="0">
                <a:pos x="T6" y="T7"/>
              </a:cxn>
              <a:cxn ang="0">
                <a:pos x="T8" y="T9"/>
              </a:cxn>
              <a:cxn ang="0">
                <a:pos x="T10" y="T11"/>
              </a:cxn>
              <a:cxn ang="0">
                <a:pos x="T12" y="T13"/>
              </a:cxn>
            </a:cxnLst>
            <a:rect l="0" t="0" r="r" b="b"/>
            <a:pathLst>
              <a:path w="138" h="119">
                <a:moveTo>
                  <a:pt x="69" y="0"/>
                </a:moveTo>
                <a:lnTo>
                  <a:pt x="0" y="0"/>
                </a:lnTo>
                <a:lnTo>
                  <a:pt x="36" y="59"/>
                </a:lnTo>
                <a:lnTo>
                  <a:pt x="69" y="119"/>
                </a:lnTo>
                <a:lnTo>
                  <a:pt x="102" y="59"/>
                </a:lnTo>
                <a:lnTo>
                  <a:pt x="138" y="0"/>
                </a:lnTo>
                <a:lnTo>
                  <a:pt x="69" y="0"/>
                </a:lnTo>
                <a:close/>
              </a:path>
            </a:pathLst>
          </a:custGeom>
          <a:solidFill>
            <a:srgbClr val="A3BB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8"/>
          <p:cNvSpPr>
            <a:spLocks/>
          </p:cNvSpPr>
          <p:nvPr/>
        </p:nvSpPr>
        <p:spPr bwMode="auto">
          <a:xfrm>
            <a:off x="726092" y="2641600"/>
            <a:ext cx="321655" cy="268046"/>
          </a:xfrm>
          <a:custGeom>
            <a:avLst/>
            <a:gdLst>
              <a:gd name="T0" fmla="*/ 29 w 60"/>
              <a:gd name="T1" fmla="*/ 0 h 50"/>
              <a:gd name="T2" fmla="*/ 0 w 60"/>
              <a:gd name="T3" fmla="*/ 0 h 50"/>
              <a:gd name="T4" fmla="*/ 14 w 60"/>
              <a:gd name="T5" fmla="*/ 24 h 50"/>
              <a:gd name="T6" fmla="*/ 29 w 60"/>
              <a:gd name="T7" fmla="*/ 50 h 50"/>
              <a:gd name="T8" fmla="*/ 43 w 60"/>
              <a:gd name="T9" fmla="*/ 24 h 50"/>
              <a:gd name="T10" fmla="*/ 60 w 60"/>
              <a:gd name="T11" fmla="*/ 0 h 50"/>
              <a:gd name="T12" fmla="*/ 29 w 60"/>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60" h="50">
                <a:moveTo>
                  <a:pt x="29" y="0"/>
                </a:moveTo>
                <a:lnTo>
                  <a:pt x="0" y="0"/>
                </a:lnTo>
                <a:lnTo>
                  <a:pt x="14" y="24"/>
                </a:lnTo>
                <a:lnTo>
                  <a:pt x="29" y="50"/>
                </a:lnTo>
                <a:lnTo>
                  <a:pt x="43" y="24"/>
                </a:lnTo>
                <a:lnTo>
                  <a:pt x="60" y="0"/>
                </a:lnTo>
                <a:lnTo>
                  <a:pt x="29" y="0"/>
                </a:lnTo>
                <a:close/>
              </a:path>
            </a:pathLst>
          </a:custGeom>
          <a:solidFill>
            <a:srgbClr val="87CA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9"/>
          <p:cNvSpPr>
            <a:spLocks/>
          </p:cNvSpPr>
          <p:nvPr/>
        </p:nvSpPr>
        <p:spPr bwMode="auto">
          <a:xfrm>
            <a:off x="8920574" y="471761"/>
            <a:ext cx="305574" cy="273405"/>
          </a:xfrm>
          <a:custGeom>
            <a:avLst/>
            <a:gdLst>
              <a:gd name="T0" fmla="*/ 29 w 57"/>
              <a:gd name="T1" fmla="*/ 0 h 51"/>
              <a:gd name="T2" fmla="*/ 0 w 57"/>
              <a:gd name="T3" fmla="*/ 0 h 51"/>
              <a:gd name="T4" fmla="*/ 14 w 57"/>
              <a:gd name="T5" fmla="*/ 24 h 51"/>
              <a:gd name="T6" fmla="*/ 29 w 57"/>
              <a:gd name="T7" fmla="*/ 51 h 51"/>
              <a:gd name="T8" fmla="*/ 43 w 57"/>
              <a:gd name="T9" fmla="*/ 24 h 51"/>
              <a:gd name="T10" fmla="*/ 57 w 57"/>
              <a:gd name="T11" fmla="*/ 0 h 51"/>
              <a:gd name="T12" fmla="*/ 29 w 57"/>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7" h="51">
                <a:moveTo>
                  <a:pt x="29" y="0"/>
                </a:moveTo>
                <a:lnTo>
                  <a:pt x="0" y="0"/>
                </a:lnTo>
                <a:lnTo>
                  <a:pt x="14" y="24"/>
                </a:lnTo>
                <a:lnTo>
                  <a:pt x="29" y="51"/>
                </a:lnTo>
                <a:lnTo>
                  <a:pt x="43" y="24"/>
                </a:lnTo>
                <a:lnTo>
                  <a:pt x="57" y="0"/>
                </a:lnTo>
                <a:lnTo>
                  <a:pt x="29" y="0"/>
                </a:lnTo>
                <a:close/>
              </a:path>
            </a:pathLst>
          </a:custGeom>
          <a:solidFill>
            <a:srgbClr val="D4E3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10"/>
          <p:cNvSpPr>
            <a:spLocks/>
          </p:cNvSpPr>
          <p:nvPr/>
        </p:nvSpPr>
        <p:spPr bwMode="auto">
          <a:xfrm>
            <a:off x="5645052" y="471761"/>
            <a:ext cx="316296" cy="273405"/>
          </a:xfrm>
          <a:custGeom>
            <a:avLst/>
            <a:gdLst>
              <a:gd name="T0" fmla="*/ 31 w 59"/>
              <a:gd name="T1" fmla="*/ 0 h 51"/>
              <a:gd name="T2" fmla="*/ 0 w 59"/>
              <a:gd name="T3" fmla="*/ 0 h 51"/>
              <a:gd name="T4" fmla="*/ 14 w 59"/>
              <a:gd name="T5" fmla="*/ 24 h 51"/>
              <a:gd name="T6" fmla="*/ 31 w 59"/>
              <a:gd name="T7" fmla="*/ 51 h 51"/>
              <a:gd name="T8" fmla="*/ 45 w 59"/>
              <a:gd name="T9" fmla="*/ 24 h 51"/>
              <a:gd name="T10" fmla="*/ 59 w 59"/>
              <a:gd name="T11" fmla="*/ 0 h 51"/>
              <a:gd name="T12" fmla="*/ 31 w 59"/>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9" h="51">
                <a:moveTo>
                  <a:pt x="31" y="0"/>
                </a:moveTo>
                <a:lnTo>
                  <a:pt x="0" y="0"/>
                </a:lnTo>
                <a:lnTo>
                  <a:pt x="14" y="24"/>
                </a:lnTo>
                <a:lnTo>
                  <a:pt x="31" y="51"/>
                </a:lnTo>
                <a:lnTo>
                  <a:pt x="45" y="24"/>
                </a:lnTo>
                <a:lnTo>
                  <a:pt x="59" y="0"/>
                </a:lnTo>
                <a:lnTo>
                  <a:pt x="31" y="0"/>
                </a:lnTo>
                <a:close/>
              </a:path>
            </a:pathLst>
          </a:custGeom>
          <a:solidFill>
            <a:srgbClr val="A3BB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11"/>
          <p:cNvSpPr>
            <a:spLocks/>
          </p:cNvSpPr>
          <p:nvPr/>
        </p:nvSpPr>
        <p:spPr bwMode="auto">
          <a:xfrm>
            <a:off x="1691058" y="2641600"/>
            <a:ext cx="321655" cy="268046"/>
          </a:xfrm>
          <a:custGeom>
            <a:avLst/>
            <a:gdLst>
              <a:gd name="T0" fmla="*/ 29 w 60"/>
              <a:gd name="T1" fmla="*/ 0 h 50"/>
              <a:gd name="T2" fmla="*/ 0 w 60"/>
              <a:gd name="T3" fmla="*/ 0 h 50"/>
              <a:gd name="T4" fmla="*/ 15 w 60"/>
              <a:gd name="T5" fmla="*/ 24 h 50"/>
              <a:gd name="T6" fmla="*/ 29 w 60"/>
              <a:gd name="T7" fmla="*/ 50 h 50"/>
              <a:gd name="T8" fmla="*/ 43 w 60"/>
              <a:gd name="T9" fmla="*/ 24 h 50"/>
              <a:gd name="T10" fmla="*/ 60 w 60"/>
              <a:gd name="T11" fmla="*/ 0 h 50"/>
              <a:gd name="T12" fmla="*/ 29 w 60"/>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60" h="50">
                <a:moveTo>
                  <a:pt x="29" y="0"/>
                </a:moveTo>
                <a:lnTo>
                  <a:pt x="0" y="0"/>
                </a:lnTo>
                <a:lnTo>
                  <a:pt x="15" y="24"/>
                </a:lnTo>
                <a:lnTo>
                  <a:pt x="29" y="50"/>
                </a:lnTo>
                <a:lnTo>
                  <a:pt x="43" y="24"/>
                </a:lnTo>
                <a:lnTo>
                  <a:pt x="60" y="0"/>
                </a:lnTo>
                <a:lnTo>
                  <a:pt x="29" y="0"/>
                </a:lnTo>
                <a:close/>
              </a:path>
            </a:pathLst>
          </a:custGeom>
          <a:solidFill>
            <a:srgbClr val="A3BB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12"/>
          <p:cNvSpPr>
            <a:spLocks/>
          </p:cNvSpPr>
          <p:nvPr/>
        </p:nvSpPr>
        <p:spPr bwMode="auto">
          <a:xfrm>
            <a:off x="5682577" y="471761"/>
            <a:ext cx="954244" cy="836304"/>
          </a:xfrm>
          <a:custGeom>
            <a:avLst/>
            <a:gdLst>
              <a:gd name="T0" fmla="*/ 43 w 178"/>
              <a:gd name="T1" fmla="*/ 77 h 156"/>
              <a:gd name="T2" fmla="*/ 0 w 178"/>
              <a:gd name="T3" fmla="*/ 156 h 156"/>
              <a:gd name="T4" fmla="*/ 88 w 178"/>
              <a:gd name="T5" fmla="*/ 154 h 156"/>
              <a:gd name="T6" fmla="*/ 178 w 178"/>
              <a:gd name="T7" fmla="*/ 154 h 156"/>
              <a:gd name="T8" fmla="*/ 133 w 178"/>
              <a:gd name="T9" fmla="*/ 77 h 156"/>
              <a:gd name="T10" fmla="*/ 88 w 178"/>
              <a:gd name="T11" fmla="*/ 0 h 156"/>
              <a:gd name="T12" fmla="*/ 43 w 178"/>
              <a:gd name="T13" fmla="*/ 77 h 156"/>
            </a:gdLst>
            <a:ahLst/>
            <a:cxnLst>
              <a:cxn ang="0">
                <a:pos x="T0" y="T1"/>
              </a:cxn>
              <a:cxn ang="0">
                <a:pos x="T2" y="T3"/>
              </a:cxn>
              <a:cxn ang="0">
                <a:pos x="T4" y="T5"/>
              </a:cxn>
              <a:cxn ang="0">
                <a:pos x="T6" y="T7"/>
              </a:cxn>
              <a:cxn ang="0">
                <a:pos x="T8" y="T9"/>
              </a:cxn>
              <a:cxn ang="0">
                <a:pos x="T10" y="T11"/>
              </a:cxn>
              <a:cxn ang="0">
                <a:pos x="T12" y="T13"/>
              </a:cxn>
            </a:cxnLst>
            <a:rect l="0" t="0" r="r" b="b"/>
            <a:pathLst>
              <a:path w="178" h="156">
                <a:moveTo>
                  <a:pt x="43" y="77"/>
                </a:moveTo>
                <a:lnTo>
                  <a:pt x="0" y="156"/>
                </a:lnTo>
                <a:lnTo>
                  <a:pt x="88" y="154"/>
                </a:lnTo>
                <a:lnTo>
                  <a:pt x="178" y="154"/>
                </a:lnTo>
                <a:lnTo>
                  <a:pt x="133" y="77"/>
                </a:lnTo>
                <a:lnTo>
                  <a:pt x="88" y="0"/>
                </a:lnTo>
                <a:lnTo>
                  <a:pt x="43" y="77"/>
                </a:lnTo>
                <a:close/>
              </a:path>
            </a:pathLst>
          </a:custGeom>
          <a:solidFill>
            <a:srgbClr val="A3BB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3"/>
          <p:cNvSpPr>
            <a:spLocks/>
          </p:cNvSpPr>
          <p:nvPr/>
        </p:nvSpPr>
        <p:spPr bwMode="auto">
          <a:xfrm>
            <a:off x="983416" y="2641600"/>
            <a:ext cx="428874" cy="380624"/>
          </a:xfrm>
          <a:custGeom>
            <a:avLst/>
            <a:gdLst>
              <a:gd name="T0" fmla="*/ 19 w 80"/>
              <a:gd name="T1" fmla="*/ 36 h 71"/>
              <a:gd name="T2" fmla="*/ 0 w 80"/>
              <a:gd name="T3" fmla="*/ 71 h 71"/>
              <a:gd name="T4" fmla="*/ 40 w 80"/>
              <a:gd name="T5" fmla="*/ 69 h 71"/>
              <a:gd name="T6" fmla="*/ 80 w 80"/>
              <a:gd name="T7" fmla="*/ 69 h 71"/>
              <a:gd name="T8" fmla="*/ 61 w 80"/>
              <a:gd name="T9" fmla="*/ 33 h 71"/>
              <a:gd name="T10" fmla="*/ 40 w 80"/>
              <a:gd name="T11" fmla="*/ 0 h 71"/>
              <a:gd name="T12" fmla="*/ 19 w 80"/>
              <a:gd name="T13" fmla="*/ 36 h 71"/>
            </a:gdLst>
            <a:ahLst/>
            <a:cxnLst>
              <a:cxn ang="0">
                <a:pos x="T0" y="T1"/>
              </a:cxn>
              <a:cxn ang="0">
                <a:pos x="T2" y="T3"/>
              </a:cxn>
              <a:cxn ang="0">
                <a:pos x="T4" y="T5"/>
              </a:cxn>
              <a:cxn ang="0">
                <a:pos x="T6" y="T7"/>
              </a:cxn>
              <a:cxn ang="0">
                <a:pos x="T8" y="T9"/>
              </a:cxn>
              <a:cxn ang="0">
                <a:pos x="T10" y="T11"/>
              </a:cxn>
              <a:cxn ang="0">
                <a:pos x="T12" y="T13"/>
              </a:cxn>
            </a:cxnLst>
            <a:rect l="0" t="0" r="r" b="b"/>
            <a:pathLst>
              <a:path w="80" h="71">
                <a:moveTo>
                  <a:pt x="19" y="36"/>
                </a:moveTo>
                <a:lnTo>
                  <a:pt x="0" y="71"/>
                </a:lnTo>
                <a:lnTo>
                  <a:pt x="40" y="69"/>
                </a:lnTo>
                <a:lnTo>
                  <a:pt x="80" y="69"/>
                </a:lnTo>
                <a:lnTo>
                  <a:pt x="61" y="33"/>
                </a:lnTo>
                <a:lnTo>
                  <a:pt x="40" y="0"/>
                </a:lnTo>
                <a:lnTo>
                  <a:pt x="19" y="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4"/>
          <p:cNvSpPr>
            <a:spLocks/>
          </p:cNvSpPr>
          <p:nvPr/>
        </p:nvSpPr>
        <p:spPr bwMode="auto">
          <a:xfrm>
            <a:off x="7623231" y="48250"/>
            <a:ext cx="954244" cy="836304"/>
          </a:xfrm>
          <a:custGeom>
            <a:avLst/>
            <a:gdLst>
              <a:gd name="T0" fmla="*/ 46 w 178"/>
              <a:gd name="T1" fmla="*/ 79 h 156"/>
              <a:gd name="T2" fmla="*/ 0 w 178"/>
              <a:gd name="T3" fmla="*/ 156 h 156"/>
              <a:gd name="T4" fmla="*/ 91 w 178"/>
              <a:gd name="T5" fmla="*/ 156 h 156"/>
              <a:gd name="T6" fmla="*/ 178 w 178"/>
              <a:gd name="T7" fmla="*/ 156 h 156"/>
              <a:gd name="T8" fmla="*/ 133 w 178"/>
              <a:gd name="T9" fmla="*/ 77 h 156"/>
              <a:gd name="T10" fmla="*/ 88 w 178"/>
              <a:gd name="T11" fmla="*/ 0 h 156"/>
              <a:gd name="T12" fmla="*/ 46 w 178"/>
              <a:gd name="T13" fmla="*/ 79 h 156"/>
            </a:gdLst>
            <a:ahLst/>
            <a:cxnLst>
              <a:cxn ang="0">
                <a:pos x="T0" y="T1"/>
              </a:cxn>
              <a:cxn ang="0">
                <a:pos x="T2" y="T3"/>
              </a:cxn>
              <a:cxn ang="0">
                <a:pos x="T4" y="T5"/>
              </a:cxn>
              <a:cxn ang="0">
                <a:pos x="T6" y="T7"/>
              </a:cxn>
              <a:cxn ang="0">
                <a:pos x="T8" y="T9"/>
              </a:cxn>
              <a:cxn ang="0">
                <a:pos x="T10" y="T11"/>
              </a:cxn>
              <a:cxn ang="0">
                <a:pos x="T12" y="T13"/>
              </a:cxn>
            </a:cxnLst>
            <a:rect l="0" t="0" r="r" b="b"/>
            <a:pathLst>
              <a:path w="178" h="156">
                <a:moveTo>
                  <a:pt x="46" y="79"/>
                </a:moveTo>
                <a:lnTo>
                  <a:pt x="0" y="156"/>
                </a:lnTo>
                <a:lnTo>
                  <a:pt x="91" y="156"/>
                </a:lnTo>
                <a:lnTo>
                  <a:pt x="178" y="156"/>
                </a:lnTo>
                <a:lnTo>
                  <a:pt x="133" y="77"/>
                </a:lnTo>
                <a:lnTo>
                  <a:pt x="88" y="0"/>
                </a:lnTo>
                <a:lnTo>
                  <a:pt x="46" y="79"/>
                </a:lnTo>
                <a:close/>
              </a:path>
            </a:pathLst>
          </a:custGeom>
          <a:solidFill>
            <a:srgbClr val="87CA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5"/>
          <p:cNvSpPr>
            <a:spLocks/>
          </p:cNvSpPr>
          <p:nvPr/>
        </p:nvSpPr>
        <p:spPr bwMode="auto">
          <a:xfrm>
            <a:off x="5071432" y="0"/>
            <a:ext cx="739807" cy="637948"/>
          </a:xfrm>
          <a:custGeom>
            <a:avLst/>
            <a:gdLst>
              <a:gd name="T0" fmla="*/ 69 w 138"/>
              <a:gd name="T1" fmla="*/ 0 h 119"/>
              <a:gd name="T2" fmla="*/ 0 w 138"/>
              <a:gd name="T3" fmla="*/ 0 h 119"/>
              <a:gd name="T4" fmla="*/ 33 w 138"/>
              <a:gd name="T5" fmla="*/ 59 h 119"/>
              <a:gd name="T6" fmla="*/ 69 w 138"/>
              <a:gd name="T7" fmla="*/ 119 h 119"/>
              <a:gd name="T8" fmla="*/ 102 w 138"/>
              <a:gd name="T9" fmla="*/ 59 h 119"/>
              <a:gd name="T10" fmla="*/ 138 w 138"/>
              <a:gd name="T11" fmla="*/ 0 h 119"/>
              <a:gd name="T12" fmla="*/ 69 w 138"/>
              <a:gd name="T13" fmla="*/ 0 h 119"/>
            </a:gdLst>
            <a:ahLst/>
            <a:cxnLst>
              <a:cxn ang="0">
                <a:pos x="T0" y="T1"/>
              </a:cxn>
              <a:cxn ang="0">
                <a:pos x="T2" y="T3"/>
              </a:cxn>
              <a:cxn ang="0">
                <a:pos x="T4" y="T5"/>
              </a:cxn>
              <a:cxn ang="0">
                <a:pos x="T6" y="T7"/>
              </a:cxn>
              <a:cxn ang="0">
                <a:pos x="T8" y="T9"/>
              </a:cxn>
              <a:cxn ang="0">
                <a:pos x="T10" y="T11"/>
              </a:cxn>
              <a:cxn ang="0">
                <a:pos x="T12" y="T13"/>
              </a:cxn>
            </a:cxnLst>
            <a:rect l="0" t="0" r="r" b="b"/>
            <a:pathLst>
              <a:path w="138" h="119">
                <a:moveTo>
                  <a:pt x="69" y="0"/>
                </a:moveTo>
                <a:lnTo>
                  <a:pt x="0" y="0"/>
                </a:lnTo>
                <a:lnTo>
                  <a:pt x="33" y="59"/>
                </a:lnTo>
                <a:lnTo>
                  <a:pt x="69" y="119"/>
                </a:lnTo>
                <a:lnTo>
                  <a:pt x="102" y="59"/>
                </a:lnTo>
                <a:lnTo>
                  <a:pt x="138" y="0"/>
                </a:lnTo>
                <a:lnTo>
                  <a:pt x="69" y="0"/>
                </a:lnTo>
                <a:close/>
              </a:path>
            </a:pathLst>
          </a:custGeom>
          <a:solidFill>
            <a:srgbClr val="87CA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6"/>
          <p:cNvSpPr>
            <a:spLocks/>
          </p:cNvSpPr>
          <p:nvPr/>
        </p:nvSpPr>
        <p:spPr bwMode="auto">
          <a:xfrm>
            <a:off x="1602917" y="1243734"/>
            <a:ext cx="739807" cy="643311"/>
          </a:xfrm>
          <a:custGeom>
            <a:avLst/>
            <a:gdLst>
              <a:gd name="T0" fmla="*/ 69 w 138"/>
              <a:gd name="T1" fmla="*/ 0 h 120"/>
              <a:gd name="T2" fmla="*/ 0 w 138"/>
              <a:gd name="T3" fmla="*/ 0 h 120"/>
              <a:gd name="T4" fmla="*/ 33 w 138"/>
              <a:gd name="T5" fmla="*/ 60 h 120"/>
              <a:gd name="T6" fmla="*/ 69 w 138"/>
              <a:gd name="T7" fmla="*/ 120 h 120"/>
              <a:gd name="T8" fmla="*/ 102 w 138"/>
              <a:gd name="T9" fmla="*/ 60 h 120"/>
              <a:gd name="T10" fmla="*/ 138 w 138"/>
              <a:gd name="T11" fmla="*/ 0 h 120"/>
              <a:gd name="T12" fmla="*/ 69 w 138"/>
              <a:gd name="T13" fmla="*/ 0 h 120"/>
            </a:gdLst>
            <a:ahLst/>
            <a:cxnLst>
              <a:cxn ang="0">
                <a:pos x="T0" y="T1"/>
              </a:cxn>
              <a:cxn ang="0">
                <a:pos x="T2" y="T3"/>
              </a:cxn>
              <a:cxn ang="0">
                <a:pos x="T4" y="T5"/>
              </a:cxn>
              <a:cxn ang="0">
                <a:pos x="T6" y="T7"/>
              </a:cxn>
              <a:cxn ang="0">
                <a:pos x="T8" y="T9"/>
              </a:cxn>
              <a:cxn ang="0">
                <a:pos x="T10" y="T11"/>
              </a:cxn>
              <a:cxn ang="0">
                <a:pos x="T12" y="T13"/>
              </a:cxn>
            </a:cxnLst>
            <a:rect l="0" t="0" r="r" b="b"/>
            <a:pathLst>
              <a:path w="138" h="120">
                <a:moveTo>
                  <a:pt x="69" y="0"/>
                </a:moveTo>
                <a:lnTo>
                  <a:pt x="0" y="0"/>
                </a:lnTo>
                <a:lnTo>
                  <a:pt x="33" y="60"/>
                </a:lnTo>
                <a:lnTo>
                  <a:pt x="69" y="120"/>
                </a:lnTo>
                <a:lnTo>
                  <a:pt x="102" y="60"/>
                </a:lnTo>
                <a:lnTo>
                  <a:pt x="138" y="0"/>
                </a:lnTo>
                <a:lnTo>
                  <a:pt x="69" y="0"/>
                </a:lnTo>
                <a:close/>
              </a:path>
            </a:pathLst>
          </a:custGeom>
          <a:solidFill>
            <a:srgbClr val="87CAEC"/>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 name="Freeform 17"/>
          <p:cNvSpPr>
            <a:spLocks/>
          </p:cNvSpPr>
          <p:nvPr/>
        </p:nvSpPr>
        <p:spPr bwMode="auto">
          <a:xfrm>
            <a:off x="4422762" y="48250"/>
            <a:ext cx="954244" cy="836304"/>
          </a:xfrm>
          <a:custGeom>
            <a:avLst/>
            <a:gdLst>
              <a:gd name="T0" fmla="*/ 45 w 178"/>
              <a:gd name="T1" fmla="*/ 79 h 156"/>
              <a:gd name="T2" fmla="*/ 0 w 178"/>
              <a:gd name="T3" fmla="*/ 156 h 156"/>
              <a:gd name="T4" fmla="*/ 88 w 178"/>
              <a:gd name="T5" fmla="*/ 156 h 156"/>
              <a:gd name="T6" fmla="*/ 178 w 178"/>
              <a:gd name="T7" fmla="*/ 156 h 156"/>
              <a:gd name="T8" fmla="*/ 133 w 178"/>
              <a:gd name="T9" fmla="*/ 77 h 156"/>
              <a:gd name="T10" fmla="*/ 88 w 178"/>
              <a:gd name="T11" fmla="*/ 0 h 156"/>
              <a:gd name="T12" fmla="*/ 45 w 178"/>
              <a:gd name="T13" fmla="*/ 79 h 156"/>
            </a:gdLst>
            <a:ahLst/>
            <a:cxnLst>
              <a:cxn ang="0">
                <a:pos x="T0" y="T1"/>
              </a:cxn>
              <a:cxn ang="0">
                <a:pos x="T2" y="T3"/>
              </a:cxn>
              <a:cxn ang="0">
                <a:pos x="T4" y="T5"/>
              </a:cxn>
              <a:cxn ang="0">
                <a:pos x="T6" y="T7"/>
              </a:cxn>
              <a:cxn ang="0">
                <a:pos x="T8" y="T9"/>
              </a:cxn>
              <a:cxn ang="0">
                <a:pos x="T10" y="T11"/>
              </a:cxn>
              <a:cxn ang="0">
                <a:pos x="T12" y="T13"/>
              </a:cxn>
            </a:cxnLst>
            <a:rect l="0" t="0" r="r" b="b"/>
            <a:pathLst>
              <a:path w="178" h="156">
                <a:moveTo>
                  <a:pt x="45" y="79"/>
                </a:moveTo>
                <a:lnTo>
                  <a:pt x="0" y="156"/>
                </a:lnTo>
                <a:lnTo>
                  <a:pt x="88" y="156"/>
                </a:lnTo>
                <a:lnTo>
                  <a:pt x="178" y="156"/>
                </a:lnTo>
                <a:lnTo>
                  <a:pt x="133" y="77"/>
                </a:lnTo>
                <a:lnTo>
                  <a:pt x="88" y="0"/>
                </a:lnTo>
                <a:lnTo>
                  <a:pt x="45" y="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8"/>
          <p:cNvSpPr>
            <a:spLocks/>
          </p:cNvSpPr>
          <p:nvPr/>
        </p:nvSpPr>
        <p:spPr bwMode="auto">
          <a:xfrm>
            <a:off x="2846651" y="0"/>
            <a:ext cx="1844157" cy="1602914"/>
          </a:xfrm>
          <a:custGeom>
            <a:avLst/>
            <a:gdLst>
              <a:gd name="T0" fmla="*/ 171 w 344"/>
              <a:gd name="T1" fmla="*/ 0 h 299"/>
              <a:gd name="T2" fmla="*/ 0 w 344"/>
              <a:gd name="T3" fmla="*/ 0 h 299"/>
              <a:gd name="T4" fmla="*/ 86 w 344"/>
              <a:gd name="T5" fmla="*/ 151 h 299"/>
              <a:gd name="T6" fmla="*/ 171 w 344"/>
              <a:gd name="T7" fmla="*/ 299 h 299"/>
              <a:gd name="T8" fmla="*/ 259 w 344"/>
              <a:gd name="T9" fmla="*/ 151 h 299"/>
              <a:gd name="T10" fmla="*/ 344 w 344"/>
              <a:gd name="T11" fmla="*/ 0 h 299"/>
              <a:gd name="T12" fmla="*/ 171 w 344"/>
              <a:gd name="T13" fmla="*/ 0 h 299"/>
            </a:gdLst>
            <a:ahLst/>
            <a:cxnLst>
              <a:cxn ang="0">
                <a:pos x="T0" y="T1"/>
              </a:cxn>
              <a:cxn ang="0">
                <a:pos x="T2" y="T3"/>
              </a:cxn>
              <a:cxn ang="0">
                <a:pos x="T4" y="T5"/>
              </a:cxn>
              <a:cxn ang="0">
                <a:pos x="T6" y="T7"/>
              </a:cxn>
              <a:cxn ang="0">
                <a:pos x="T8" y="T9"/>
              </a:cxn>
              <a:cxn ang="0">
                <a:pos x="T10" y="T11"/>
              </a:cxn>
              <a:cxn ang="0">
                <a:pos x="T12" y="T13"/>
              </a:cxn>
            </a:cxnLst>
            <a:rect l="0" t="0" r="r" b="b"/>
            <a:pathLst>
              <a:path w="344" h="299">
                <a:moveTo>
                  <a:pt x="171" y="0"/>
                </a:moveTo>
                <a:lnTo>
                  <a:pt x="0" y="0"/>
                </a:lnTo>
                <a:lnTo>
                  <a:pt x="86" y="151"/>
                </a:lnTo>
                <a:lnTo>
                  <a:pt x="171" y="299"/>
                </a:lnTo>
                <a:lnTo>
                  <a:pt x="259" y="151"/>
                </a:lnTo>
                <a:lnTo>
                  <a:pt x="344" y="0"/>
                </a:lnTo>
                <a:lnTo>
                  <a:pt x="171" y="0"/>
                </a:lnTo>
                <a:close/>
              </a:path>
            </a:pathLst>
          </a:custGeom>
          <a:solidFill>
            <a:srgbClr val="87CAEC"/>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 name="Freeform 19"/>
          <p:cNvSpPr>
            <a:spLocks/>
          </p:cNvSpPr>
          <p:nvPr/>
        </p:nvSpPr>
        <p:spPr bwMode="auto">
          <a:xfrm>
            <a:off x="0" y="0"/>
            <a:ext cx="916719" cy="1602914"/>
          </a:xfrm>
          <a:custGeom>
            <a:avLst/>
            <a:gdLst>
              <a:gd name="T0" fmla="*/ 0 w 171"/>
              <a:gd name="T1" fmla="*/ 0 h 299"/>
              <a:gd name="T2" fmla="*/ 0 w 171"/>
              <a:gd name="T3" fmla="*/ 299 h 299"/>
              <a:gd name="T4" fmla="*/ 86 w 171"/>
              <a:gd name="T5" fmla="*/ 151 h 299"/>
              <a:gd name="T6" fmla="*/ 171 w 171"/>
              <a:gd name="T7" fmla="*/ 0 h 299"/>
              <a:gd name="T8" fmla="*/ 0 w 171"/>
              <a:gd name="T9" fmla="*/ 0 h 299"/>
            </a:gdLst>
            <a:ahLst/>
            <a:cxnLst>
              <a:cxn ang="0">
                <a:pos x="T0" y="T1"/>
              </a:cxn>
              <a:cxn ang="0">
                <a:pos x="T2" y="T3"/>
              </a:cxn>
              <a:cxn ang="0">
                <a:pos x="T4" y="T5"/>
              </a:cxn>
              <a:cxn ang="0">
                <a:pos x="T6" y="T7"/>
              </a:cxn>
              <a:cxn ang="0">
                <a:pos x="T8" y="T9"/>
              </a:cxn>
            </a:cxnLst>
            <a:rect l="0" t="0" r="r" b="b"/>
            <a:pathLst>
              <a:path w="171" h="299">
                <a:moveTo>
                  <a:pt x="0" y="0"/>
                </a:moveTo>
                <a:lnTo>
                  <a:pt x="0" y="299"/>
                </a:lnTo>
                <a:lnTo>
                  <a:pt x="86" y="151"/>
                </a:lnTo>
                <a:lnTo>
                  <a:pt x="171" y="0"/>
                </a:lnTo>
                <a:lnTo>
                  <a:pt x="0" y="0"/>
                </a:lnTo>
                <a:close/>
              </a:path>
            </a:pathLst>
          </a:custGeom>
          <a:solidFill>
            <a:srgbClr val="87CA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20"/>
          <p:cNvSpPr>
            <a:spLocks/>
          </p:cNvSpPr>
          <p:nvPr/>
        </p:nvSpPr>
        <p:spPr bwMode="auto">
          <a:xfrm>
            <a:off x="2401693" y="471761"/>
            <a:ext cx="305574" cy="273405"/>
          </a:xfrm>
          <a:custGeom>
            <a:avLst/>
            <a:gdLst>
              <a:gd name="T0" fmla="*/ 29 w 57"/>
              <a:gd name="T1" fmla="*/ 0 h 51"/>
              <a:gd name="T2" fmla="*/ 0 w 57"/>
              <a:gd name="T3" fmla="*/ 0 h 51"/>
              <a:gd name="T4" fmla="*/ 15 w 57"/>
              <a:gd name="T5" fmla="*/ 24 h 51"/>
              <a:gd name="T6" fmla="*/ 29 w 57"/>
              <a:gd name="T7" fmla="*/ 51 h 51"/>
              <a:gd name="T8" fmla="*/ 43 w 57"/>
              <a:gd name="T9" fmla="*/ 24 h 51"/>
              <a:gd name="T10" fmla="*/ 57 w 57"/>
              <a:gd name="T11" fmla="*/ 0 h 51"/>
              <a:gd name="T12" fmla="*/ 29 w 57"/>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7" h="51">
                <a:moveTo>
                  <a:pt x="29" y="0"/>
                </a:moveTo>
                <a:lnTo>
                  <a:pt x="0" y="0"/>
                </a:lnTo>
                <a:lnTo>
                  <a:pt x="15" y="24"/>
                </a:lnTo>
                <a:lnTo>
                  <a:pt x="29" y="51"/>
                </a:lnTo>
                <a:lnTo>
                  <a:pt x="43" y="24"/>
                </a:lnTo>
                <a:lnTo>
                  <a:pt x="57" y="0"/>
                </a:lnTo>
                <a:lnTo>
                  <a:pt x="29" y="0"/>
                </a:lnTo>
                <a:close/>
              </a:path>
            </a:pathLst>
          </a:custGeom>
          <a:solidFill>
            <a:srgbClr val="D4E3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21"/>
          <p:cNvSpPr>
            <a:spLocks/>
          </p:cNvSpPr>
          <p:nvPr/>
        </p:nvSpPr>
        <p:spPr bwMode="auto">
          <a:xfrm>
            <a:off x="498567" y="1785189"/>
            <a:ext cx="621867" cy="541451"/>
          </a:xfrm>
          <a:custGeom>
            <a:avLst/>
            <a:gdLst>
              <a:gd name="T0" fmla="*/ 59 w 116"/>
              <a:gd name="T1" fmla="*/ 0 h 101"/>
              <a:gd name="T2" fmla="*/ 0 w 116"/>
              <a:gd name="T3" fmla="*/ 0 h 101"/>
              <a:gd name="T4" fmla="*/ 28 w 116"/>
              <a:gd name="T5" fmla="*/ 50 h 101"/>
              <a:gd name="T6" fmla="*/ 59 w 116"/>
              <a:gd name="T7" fmla="*/ 101 h 101"/>
              <a:gd name="T8" fmla="*/ 88 w 116"/>
              <a:gd name="T9" fmla="*/ 50 h 101"/>
              <a:gd name="T10" fmla="*/ 116 w 116"/>
              <a:gd name="T11" fmla="*/ 0 h 101"/>
              <a:gd name="T12" fmla="*/ 59 w 116"/>
              <a:gd name="T13" fmla="*/ 0 h 101"/>
            </a:gdLst>
            <a:ahLst/>
            <a:cxnLst>
              <a:cxn ang="0">
                <a:pos x="T0" y="T1"/>
              </a:cxn>
              <a:cxn ang="0">
                <a:pos x="T2" y="T3"/>
              </a:cxn>
              <a:cxn ang="0">
                <a:pos x="T4" y="T5"/>
              </a:cxn>
              <a:cxn ang="0">
                <a:pos x="T6" y="T7"/>
              </a:cxn>
              <a:cxn ang="0">
                <a:pos x="T8" y="T9"/>
              </a:cxn>
              <a:cxn ang="0">
                <a:pos x="T10" y="T11"/>
              </a:cxn>
              <a:cxn ang="0">
                <a:pos x="T12" y="T13"/>
              </a:cxn>
            </a:cxnLst>
            <a:rect l="0" t="0" r="r" b="b"/>
            <a:pathLst>
              <a:path w="116" h="101">
                <a:moveTo>
                  <a:pt x="59" y="0"/>
                </a:moveTo>
                <a:lnTo>
                  <a:pt x="0" y="0"/>
                </a:lnTo>
                <a:lnTo>
                  <a:pt x="28" y="50"/>
                </a:lnTo>
                <a:lnTo>
                  <a:pt x="59" y="101"/>
                </a:lnTo>
                <a:lnTo>
                  <a:pt x="88" y="50"/>
                </a:lnTo>
                <a:lnTo>
                  <a:pt x="116" y="0"/>
                </a:lnTo>
                <a:lnTo>
                  <a:pt x="59" y="0"/>
                </a:lnTo>
                <a:close/>
              </a:path>
            </a:pathLst>
          </a:custGeom>
          <a:solidFill>
            <a:srgbClr val="87CAEC"/>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 name="Freeform 22"/>
          <p:cNvSpPr>
            <a:spLocks/>
          </p:cNvSpPr>
          <p:nvPr/>
        </p:nvSpPr>
        <p:spPr bwMode="auto">
          <a:xfrm>
            <a:off x="1147237" y="0"/>
            <a:ext cx="305574" cy="268046"/>
          </a:xfrm>
          <a:custGeom>
            <a:avLst/>
            <a:gdLst>
              <a:gd name="T0" fmla="*/ 28 w 57"/>
              <a:gd name="T1" fmla="*/ 0 h 50"/>
              <a:gd name="T2" fmla="*/ 0 w 57"/>
              <a:gd name="T3" fmla="*/ 0 h 50"/>
              <a:gd name="T4" fmla="*/ 14 w 57"/>
              <a:gd name="T5" fmla="*/ 24 h 50"/>
              <a:gd name="T6" fmla="*/ 28 w 57"/>
              <a:gd name="T7" fmla="*/ 50 h 50"/>
              <a:gd name="T8" fmla="*/ 42 w 57"/>
              <a:gd name="T9" fmla="*/ 24 h 50"/>
              <a:gd name="T10" fmla="*/ 57 w 57"/>
              <a:gd name="T11" fmla="*/ 0 h 50"/>
              <a:gd name="T12" fmla="*/ 28 w 57"/>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57" h="50">
                <a:moveTo>
                  <a:pt x="28" y="0"/>
                </a:moveTo>
                <a:lnTo>
                  <a:pt x="0" y="0"/>
                </a:lnTo>
                <a:lnTo>
                  <a:pt x="14" y="24"/>
                </a:lnTo>
                <a:lnTo>
                  <a:pt x="28" y="50"/>
                </a:lnTo>
                <a:lnTo>
                  <a:pt x="42" y="24"/>
                </a:lnTo>
                <a:lnTo>
                  <a:pt x="57" y="0"/>
                </a:lnTo>
                <a:lnTo>
                  <a:pt x="28" y="0"/>
                </a:lnTo>
                <a:close/>
              </a:path>
            </a:pathLst>
          </a:custGeom>
          <a:solidFill>
            <a:srgbClr val="D4E3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23"/>
          <p:cNvSpPr>
            <a:spLocks/>
          </p:cNvSpPr>
          <p:nvPr/>
        </p:nvSpPr>
        <p:spPr bwMode="auto">
          <a:xfrm>
            <a:off x="2037150" y="637951"/>
            <a:ext cx="1763745" cy="1560027"/>
          </a:xfrm>
          <a:custGeom>
            <a:avLst/>
            <a:gdLst>
              <a:gd name="T0" fmla="*/ 83 w 329"/>
              <a:gd name="T1" fmla="*/ 144 h 291"/>
              <a:gd name="T2" fmla="*/ 0 w 329"/>
              <a:gd name="T3" fmla="*/ 291 h 291"/>
              <a:gd name="T4" fmla="*/ 166 w 329"/>
              <a:gd name="T5" fmla="*/ 288 h 291"/>
              <a:gd name="T6" fmla="*/ 329 w 329"/>
              <a:gd name="T7" fmla="*/ 288 h 291"/>
              <a:gd name="T8" fmla="*/ 246 w 329"/>
              <a:gd name="T9" fmla="*/ 144 h 291"/>
              <a:gd name="T10" fmla="*/ 163 w 329"/>
              <a:gd name="T11" fmla="*/ 0 h 291"/>
              <a:gd name="T12" fmla="*/ 83 w 329"/>
              <a:gd name="T13" fmla="*/ 144 h 291"/>
            </a:gdLst>
            <a:ahLst/>
            <a:cxnLst>
              <a:cxn ang="0">
                <a:pos x="T0" y="T1"/>
              </a:cxn>
              <a:cxn ang="0">
                <a:pos x="T2" y="T3"/>
              </a:cxn>
              <a:cxn ang="0">
                <a:pos x="T4" y="T5"/>
              </a:cxn>
              <a:cxn ang="0">
                <a:pos x="T6" y="T7"/>
              </a:cxn>
              <a:cxn ang="0">
                <a:pos x="T8" y="T9"/>
              </a:cxn>
              <a:cxn ang="0">
                <a:pos x="T10" y="T11"/>
              </a:cxn>
              <a:cxn ang="0">
                <a:pos x="T12" y="T13"/>
              </a:cxn>
            </a:cxnLst>
            <a:rect l="0" t="0" r="r" b="b"/>
            <a:pathLst>
              <a:path w="329" h="291">
                <a:moveTo>
                  <a:pt x="83" y="144"/>
                </a:moveTo>
                <a:lnTo>
                  <a:pt x="0" y="291"/>
                </a:lnTo>
                <a:lnTo>
                  <a:pt x="166" y="288"/>
                </a:lnTo>
                <a:lnTo>
                  <a:pt x="329" y="288"/>
                </a:lnTo>
                <a:lnTo>
                  <a:pt x="246" y="144"/>
                </a:lnTo>
                <a:lnTo>
                  <a:pt x="163" y="0"/>
                </a:lnTo>
                <a:lnTo>
                  <a:pt x="83" y="144"/>
                </a:lnTo>
                <a:close/>
              </a:path>
            </a:pathLst>
          </a:custGeom>
          <a:solidFill>
            <a:srgbClr val="87CA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24"/>
          <p:cNvSpPr>
            <a:spLocks/>
          </p:cNvSpPr>
          <p:nvPr/>
        </p:nvSpPr>
        <p:spPr bwMode="auto">
          <a:xfrm>
            <a:off x="1817354" y="0"/>
            <a:ext cx="739807" cy="637948"/>
          </a:xfrm>
          <a:custGeom>
            <a:avLst/>
            <a:gdLst>
              <a:gd name="T0" fmla="*/ 69 w 138"/>
              <a:gd name="T1" fmla="*/ 0 h 119"/>
              <a:gd name="T2" fmla="*/ 0 w 138"/>
              <a:gd name="T3" fmla="*/ 0 h 119"/>
              <a:gd name="T4" fmla="*/ 34 w 138"/>
              <a:gd name="T5" fmla="*/ 59 h 119"/>
              <a:gd name="T6" fmla="*/ 69 w 138"/>
              <a:gd name="T7" fmla="*/ 119 h 119"/>
              <a:gd name="T8" fmla="*/ 102 w 138"/>
              <a:gd name="T9" fmla="*/ 59 h 119"/>
              <a:gd name="T10" fmla="*/ 138 w 138"/>
              <a:gd name="T11" fmla="*/ 0 h 119"/>
              <a:gd name="T12" fmla="*/ 69 w 138"/>
              <a:gd name="T13" fmla="*/ 0 h 119"/>
            </a:gdLst>
            <a:ahLst/>
            <a:cxnLst>
              <a:cxn ang="0">
                <a:pos x="T0" y="T1"/>
              </a:cxn>
              <a:cxn ang="0">
                <a:pos x="T2" y="T3"/>
              </a:cxn>
              <a:cxn ang="0">
                <a:pos x="T4" y="T5"/>
              </a:cxn>
              <a:cxn ang="0">
                <a:pos x="T6" y="T7"/>
              </a:cxn>
              <a:cxn ang="0">
                <a:pos x="T8" y="T9"/>
              </a:cxn>
              <a:cxn ang="0">
                <a:pos x="T10" y="T11"/>
              </a:cxn>
              <a:cxn ang="0">
                <a:pos x="T12" y="T13"/>
              </a:cxn>
            </a:cxnLst>
            <a:rect l="0" t="0" r="r" b="b"/>
            <a:pathLst>
              <a:path w="138" h="119">
                <a:moveTo>
                  <a:pt x="69" y="0"/>
                </a:moveTo>
                <a:lnTo>
                  <a:pt x="0" y="0"/>
                </a:lnTo>
                <a:lnTo>
                  <a:pt x="34" y="59"/>
                </a:lnTo>
                <a:lnTo>
                  <a:pt x="69" y="119"/>
                </a:lnTo>
                <a:lnTo>
                  <a:pt x="102" y="59"/>
                </a:lnTo>
                <a:lnTo>
                  <a:pt x="138" y="0"/>
                </a:lnTo>
                <a:lnTo>
                  <a:pt x="69" y="0"/>
                </a:lnTo>
                <a:close/>
              </a:path>
            </a:pathLst>
          </a:custGeom>
          <a:solidFill>
            <a:srgbClr val="A3BB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25"/>
          <p:cNvSpPr>
            <a:spLocks/>
          </p:cNvSpPr>
          <p:nvPr/>
        </p:nvSpPr>
        <p:spPr bwMode="auto">
          <a:xfrm>
            <a:off x="1168681" y="48250"/>
            <a:ext cx="954244" cy="836304"/>
          </a:xfrm>
          <a:custGeom>
            <a:avLst/>
            <a:gdLst>
              <a:gd name="T0" fmla="*/ 45 w 178"/>
              <a:gd name="T1" fmla="*/ 79 h 156"/>
              <a:gd name="T2" fmla="*/ 0 w 178"/>
              <a:gd name="T3" fmla="*/ 156 h 156"/>
              <a:gd name="T4" fmla="*/ 91 w 178"/>
              <a:gd name="T5" fmla="*/ 156 h 156"/>
              <a:gd name="T6" fmla="*/ 178 w 178"/>
              <a:gd name="T7" fmla="*/ 156 h 156"/>
              <a:gd name="T8" fmla="*/ 133 w 178"/>
              <a:gd name="T9" fmla="*/ 77 h 156"/>
              <a:gd name="T10" fmla="*/ 88 w 178"/>
              <a:gd name="T11" fmla="*/ 0 h 156"/>
              <a:gd name="T12" fmla="*/ 45 w 178"/>
              <a:gd name="T13" fmla="*/ 79 h 156"/>
            </a:gdLst>
            <a:ahLst/>
            <a:cxnLst>
              <a:cxn ang="0">
                <a:pos x="T0" y="T1"/>
              </a:cxn>
              <a:cxn ang="0">
                <a:pos x="T2" y="T3"/>
              </a:cxn>
              <a:cxn ang="0">
                <a:pos x="T4" y="T5"/>
              </a:cxn>
              <a:cxn ang="0">
                <a:pos x="T6" y="T7"/>
              </a:cxn>
              <a:cxn ang="0">
                <a:pos x="T8" y="T9"/>
              </a:cxn>
              <a:cxn ang="0">
                <a:pos x="T10" y="T11"/>
              </a:cxn>
              <a:cxn ang="0">
                <a:pos x="T12" y="T13"/>
              </a:cxn>
            </a:cxnLst>
            <a:rect l="0" t="0" r="r" b="b"/>
            <a:pathLst>
              <a:path w="178" h="156">
                <a:moveTo>
                  <a:pt x="45" y="79"/>
                </a:moveTo>
                <a:lnTo>
                  <a:pt x="0" y="156"/>
                </a:lnTo>
                <a:lnTo>
                  <a:pt x="91" y="156"/>
                </a:lnTo>
                <a:lnTo>
                  <a:pt x="178" y="156"/>
                </a:lnTo>
                <a:lnTo>
                  <a:pt x="133" y="77"/>
                </a:lnTo>
                <a:lnTo>
                  <a:pt x="88" y="0"/>
                </a:lnTo>
                <a:lnTo>
                  <a:pt x="45" y="79"/>
                </a:lnTo>
                <a:close/>
              </a:path>
            </a:pathLst>
          </a:custGeom>
          <a:solidFill>
            <a:srgbClr val="A3BB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26"/>
          <p:cNvSpPr>
            <a:spLocks/>
          </p:cNvSpPr>
          <p:nvPr/>
        </p:nvSpPr>
        <p:spPr bwMode="auto">
          <a:xfrm>
            <a:off x="120309" y="2641600"/>
            <a:ext cx="541455" cy="471761"/>
          </a:xfrm>
          <a:custGeom>
            <a:avLst/>
            <a:gdLst>
              <a:gd name="T0" fmla="*/ 26 w 101"/>
              <a:gd name="T1" fmla="*/ 43 h 88"/>
              <a:gd name="T2" fmla="*/ 0 w 101"/>
              <a:gd name="T3" fmla="*/ 88 h 88"/>
              <a:gd name="T4" fmla="*/ 52 w 101"/>
              <a:gd name="T5" fmla="*/ 86 h 88"/>
              <a:gd name="T6" fmla="*/ 101 w 101"/>
              <a:gd name="T7" fmla="*/ 86 h 88"/>
              <a:gd name="T8" fmla="*/ 75 w 101"/>
              <a:gd name="T9" fmla="*/ 43 h 88"/>
              <a:gd name="T10" fmla="*/ 52 w 101"/>
              <a:gd name="T11" fmla="*/ 0 h 88"/>
              <a:gd name="T12" fmla="*/ 26 w 101"/>
              <a:gd name="T13" fmla="*/ 43 h 88"/>
            </a:gdLst>
            <a:ahLst/>
            <a:cxnLst>
              <a:cxn ang="0">
                <a:pos x="T0" y="T1"/>
              </a:cxn>
              <a:cxn ang="0">
                <a:pos x="T2" y="T3"/>
              </a:cxn>
              <a:cxn ang="0">
                <a:pos x="T4" y="T5"/>
              </a:cxn>
              <a:cxn ang="0">
                <a:pos x="T6" y="T7"/>
              </a:cxn>
              <a:cxn ang="0">
                <a:pos x="T8" y="T9"/>
              </a:cxn>
              <a:cxn ang="0">
                <a:pos x="T10" y="T11"/>
              </a:cxn>
              <a:cxn ang="0">
                <a:pos x="T12" y="T13"/>
              </a:cxn>
            </a:cxnLst>
            <a:rect l="0" t="0" r="r" b="b"/>
            <a:pathLst>
              <a:path w="101" h="88">
                <a:moveTo>
                  <a:pt x="26" y="43"/>
                </a:moveTo>
                <a:lnTo>
                  <a:pt x="0" y="88"/>
                </a:lnTo>
                <a:lnTo>
                  <a:pt x="52" y="86"/>
                </a:lnTo>
                <a:lnTo>
                  <a:pt x="101" y="86"/>
                </a:lnTo>
                <a:lnTo>
                  <a:pt x="75" y="43"/>
                </a:lnTo>
                <a:lnTo>
                  <a:pt x="52" y="0"/>
                </a:lnTo>
                <a:lnTo>
                  <a:pt x="26" y="43"/>
                </a:lnTo>
                <a:close/>
              </a:path>
            </a:pathLst>
          </a:custGeom>
          <a:solidFill>
            <a:srgbClr val="A3BB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TextBox 54"/>
          <p:cNvSpPr txBox="1"/>
          <p:nvPr/>
        </p:nvSpPr>
        <p:spPr>
          <a:xfrm>
            <a:off x="983416" y="4084657"/>
            <a:ext cx="2169760" cy="1231074"/>
          </a:xfrm>
          <a:prstGeom prst="rect">
            <a:avLst/>
          </a:prstGeom>
          <a:noFill/>
        </p:spPr>
        <p:txBody>
          <a:bodyPr wrap="none" lIns="121888" tIns="60944" rIns="121888" bIns="60944" rtlCol="0">
            <a:spAutoFit/>
          </a:bodyPr>
          <a:lstStyle/>
          <a:p>
            <a:pPr algn="ctr" defTabSz="914377">
              <a:defRPr/>
            </a:pPr>
            <a:r>
              <a:rPr lang="zh-CN" altLang="en-US" sz="7200" spc="300" dirty="0" smtClean="0">
                <a:solidFill>
                  <a:srgbClr val="2E75B6"/>
                </a:solidFill>
                <a:latin typeface="方正尚酷简体" panose="03000509000000000000" pitchFamily="65" charset="-122"/>
                <a:ea typeface="方正尚酷简体" panose="03000509000000000000" pitchFamily="65" charset="-122"/>
              </a:rPr>
              <a:t>目录</a:t>
            </a:r>
            <a:endParaRPr lang="zh-CN" altLang="en-US" sz="7200" spc="300" dirty="0">
              <a:solidFill>
                <a:srgbClr val="2E75B6"/>
              </a:solidFill>
              <a:latin typeface="方正尚酷简体" panose="03000509000000000000" pitchFamily="65" charset="-122"/>
              <a:ea typeface="方正尚酷简体" panose="03000509000000000000" pitchFamily="65" charset="-122"/>
            </a:endParaRPr>
          </a:p>
        </p:txBody>
      </p:sp>
      <p:sp>
        <p:nvSpPr>
          <p:cNvPr id="29" name="TextBox 55"/>
          <p:cNvSpPr txBox="1"/>
          <p:nvPr/>
        </p:nvSpPr>
        <p:spPr>
          <a:xfrm>
            <a:off x="731744" y="5153087"/>
            <a:ext cx="2673103" cy="800187"/>
          </a:xfrm>
          <a:prstGeom prst="rect">
            <a:avLst/>
          </a:prstGeom>
          <a:noFill/>
        </p:spPr>
        <p:txBody>
          <a:bodyPr wrap="none" lIns="121888" tIns="60944" rIns="121888" bIns="60944" rtlCol="0">
            <a:spAutoFit/>
          </a:bodyPr>
          <a:lstStyle/>
          <a:p>
            <a:pPr algn="ctr" defTabSz="914377">
              <a:defRPr/>
            </a:pPr>
            <a:r>
              <a:rPr lang="en-US" altLang="zh-CN" sz="4400" spc="600" dirty="0" smtClean="0">
                <a:solidFill>
                  <a:srgbClr val="2E75B6"/>
                </a:solidFill>
                <a:latin typeface="Agency FB" panose="020B0503020202020204" pitchFamily="34" charset="0"/>
                <a:ea typeface="腾祥澜黑简" panose="01010104010101010101" pitchFamily="2" charset="-122"/>
              </a:rPr>
              <a:t>CONTENTS</a:t>
            </a:r>
            <a:endParaRPr lang="zh-CN" altLang="en-US" sz="4400" spc="600" dirty="0">
              <a:solidFill>
                <a:srgbClr val="2E75B6"/>
              </a:solidFill>
              <a:latin typeface="Agency FB" panose="020B0503020202020204" pitchFamily="34" charset="0"/>
              <a:ea typeface="腾祥澜黑简" panose="01010104010101010101" pitchFamily="2" charset="-122"/>
            </a:endParaRPr>
          </a:p>
        </p:txBody>
      </p:sp>
      <p:sp>
        <p:nvSpPr>
          <p:cNvPr id="30" name="Rectangle 7"/>
          <p:cNvSpPr>
            <a:spLocks noChangeArrowheads="1"/>
          </p:cNvSpPr>
          <p:nvPr/>
        </p:nvSpPr>
        <p:spPr bwMode="auto">
          <a:xfrm>
            <a:off x="6315131" y="2647305"/>
            <a:ext cx="1308100" cy="515937"/>
          </a:xfrm>
          <a:prstGeom prst="rect">
            <a:avLst/>
          </a:prstGeom>
          <a:solidFill>
            <a:srgbClr val="87CAEC"/>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方正尚酷简体" panose="03000509000000000000" pitchFamily="65" charset="-122"/>
                <a:ea typeface="方正尚酷简体" panose="03000509000000000000" pitchFamily="65" charset="-122"/>
              </a:rPr>
              <a:t>第一章</a:t>
            </a:r>
          </a:p>
        </p:txBody>
      </p:sp>
      <p:sp>
        <p:nvSpPr>
          <p:cNvPr id="31" name="文本框 30"/>
          <p:cNvSpPr txBox="1"/>
          <p:nvPr/>
        </p:nvSpPr>
        <p:spPr>
          <a:xfrm>
            <a:off x="8047867" y="2612885"/>
            <a:ext cx="1826141" cy="584775"/>
          </a:xfrm>
          <a:prstGeom prst="rect">
            <a:avLst/>
          </a:prstGeom>
          <a:noFill/>
        </p:spPr>
        <p:txBody>
          <a:bodyPr wrap="none" rtlCol="0">
            <a:spAutoFit/>
          </a:bodyPr>
          <a:lstStyle/>
          <a:p>
            <a:r>
              <a:rPr lang="zh-CN" altLang="en-US" sz="3200" dirty="0" smtClean="0">
                <a:solidFill>
                  <a:srgbClr val="2E75B6"/>
                </a:solidFill>
                <a:latin typeface="方正尚酷简体" panose="03000509000000000000" pitchFamily="65" charset="-122"/>
                <a:ea typeface="方正尚酷简体" panose="03000509000000000000" pitchFamily="65" charset="-122"/>
              </a:rPr>
              <a:t>工作回顾</a:t>
            </a:r>
            <a:endParaRPr lang="zh-CN" altLang="en-US" sz="3200" dirty="0">
              <a:solidFill>
                <a:srgbClr val="2E75B6"/>
              </a:solidFill>
              <a:latin typeface="方正尚酷简体" panose="03000509000000000000" pitchFamily="65" charset="-122"/>
              <a:ea typeface="方正尚酷简体" panose="03000509000000000000" pitchFamily="65" charset="-122"/>
            </a:endParaRPr>
          </a:p>
        </p:txBody>
      </p:sp>
      <p:sp>
        <p:nvSpPr>
          <p:cNvPr id="32" name="Rectangle 7"/>
          <p:cNvSpPr>
            <a:spLocks noChangeArrowheads="1"/>
          </p:cNvSpPr>
          <p:nvPr/>
        </p:nvSpPr>
        <p:spPr bwMode="auto">
          <a:xfrm>
            <a:off x="6315131" y="3663305"/>
            <a:ext cx="1308100" cy="515937"/>
          </a:xfrm>
          <a:prstGeom prst="rect">
            <a:avLst/>
          </a:prstGeom>
          <a:solidFill>
            <a:srgbClr val="87CAEC"/>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方正尚酷简体" panose="03000509000000000000" pitchFamily="65" charset="-122"/>
                <a:ea typeface="方正尚酷简体" panose="03000509000000000000" pitchFamily="65" charset="-122"/>
              </a:rPr>
              <a:t>第二章</a:t>
            </a:r>
          </a:p>
        </p:txBody>
      </p:sp>
      <p:sp>
        <p:nvSpPr>
          <p:cNvPr id="33" name="文本框 32"/>
          <p:cNvSpPr txBox="1"/>
          <p:nvPr/>
        </p:nvSpPr>
        <p:spPr>
          <a:xfrm>
            <a:off x="8047867" y="3628885"/>
            <a:ext cx="1826141" cy="584775"/>
          </a:xfrm>
          <a:prstGeom prst="rect">
            <a:avLst/>
          </a:prstGeom>
          <a:noFill/>
        </p:spPr>
        <p:txBody>
          <a:bodyPr wrap="none" rtlCol="0">
            <a:spAutoFit/>
          </a:bodyPr>
          <a:lstStyle/>
          <a:p>
            <a:r>
              <a:rPr lang="zh-CN" altLang="en-US" sz="3200" dirty="0" smtClean="0">
                <a:solidFill>
                  <a:srgbClr val="2E75B6"/>
                </a:solidFill>
                <a:latin typeface="方正尚酷简体" panose="03000509000000000000" pitchFamily="65" charset="-122"/>
                <a:ea typeface="方正尚酷简体" panose="03000509000000000000" pitchFamily="65" charset="-122"/>
              </a:rPr>
              <a:t>自我评价</a:t>
            </a:r>
            <a:endParaRPr lang="zh-CN" altLang="en-US" sz="3200" dirty="0">
              <a:solidFill>
                <a:srgbClr val="2E75B6"/>
              </a:solidFill>
              <a:latin typeface="方正尚酷简体" panose="03000509000000000000" pitchFamily="65" charset="-122"/>
              <a:ea typeface="方正尚酷简体" panose="03000509000000000000" pitchFamily="65" charset="-122"/>
            </a:endParaRPr>
          </a:p>
        </p:txBody>
      </p:sp>
      <p:sp>
        <p:nvSpPr>
          <p:cNvPr id="34" name="Rectangle 7"/>
          <p:cNvSpPr>
            <a:spLocks noChangeArrowheads="1"/>
          </p:cNvSpPr>
          <p:nvPr/>
        </p:nvSpPr>
        <p:spPr bwMode="auto">
          <a:xfrm>
            <a:off x="6315131" y="4679305"/>
            <a:ext cx="1308100" cy="515937"/>
          </a:xfrm>
          <a:prstGeom prst="rect">
            <a:avLst/>
          </a:prstGeom>
          <a:solidFill>
            <a:srgbClr val="87CAEC"/>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方正尚酷简体" panose="03000509000000000000" pitchFamily="65" charset="-122"/>
                <a:ea typeface="方正尚酷简体" panose="03000509000000000000" pitchFamily="65" charset="-122"/>
              </a:rPr>
              <a:t>第三章</a:t>
            </a:r>
          </a:p>
        </p:txBody>
      </p:sp>
      <p:sp>
        <p:nvSpPr>
          <p:cNvPr id="35" name="文本框 34"/>
          <p:cNvSpPr txBox="1"/>
          <p:nvPr/>
        </p:nvSpPr>
        <p:spPr>
          <a:xfrm>
            <a:off x="8047867" y="4644885"/>
            <a:ext cx="1826141" cy="584775"/>
          </a:xfrm>
          <a:prstGeom prst="rect">
            <a:avLst/>
          </a:prstGeom>
          <a:noFill/>
        </p:spPr>
        <p:txBody>
          <a:bodyPr wrap="none" rtlCol="0">
            <a:spAutoFit/>
          </a:bodyPr>
          <a:lstStyle/>
          <a:p>
            <a:r>
              <a:rPr lang="zh-CN" altLang="en-US" sz="3200" dirty="0" smtClean="0">
                <a:solidFill>
                  <a:srgbClr val="2E75B6"/>
                </a:solidFill>
                <a:latin typeface="方正尚酷简体" panose="03000509000000000000" pitchFamily="65" charset="-122"/>
                <a:ea typeface="方正尚酷简体" panose="03000509000000000000" pitchFamily="65" charset="-122"/>
              </a:rPr>
              <a:t>工作体会</a:t>
            </a:r>
            <a:endParaRPr lang="zh-CN" altLang="en-US" sz="3200" dirty="0">
              <a:solidFill>
                <a:srgbClr val="2E75B6"/>
              </a:solidFill>
              <a:latin typeface="方正尚酷简体" panose="03000509000000000000" pitchFamily="65" charset="-122"/>
              <a:ea typeface="方正尚酷简体" panose="03000509000000000000" pitchFamily="65" charset="-122"/>
            </a:endParaRPr>
          </a:p>
        </p:txBody>
      </p:sp>
      <p:sp>
        <p:nvSpPr>
          <p:cNvPr id="36" name="Rectangle 7"/>
          <p:cNvSpPr>
            <a:spLocks noChangeArrowheads="1"/>
          </p:cNvSpPr>
          <p:nvPr/>
        </p:nvSpPr>
        <p:spPr bwMode="auto">
          <a:xfrm>
            <a:off x="6315131" y="5695305"/>
            <a:ext cx="1308100" cy="515937"/>
          </a:xfrm>
          <a:prstGeom prst="rect">
            <a:avLst/>
          </a:prstGeom>
          <a:solidFill>
            <a:srgbClr val="87CAEC"/>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方正尚酷简体" panose="03000509000000000000" pitchFamily="65" charset="-122"/>
                <a:ea typeface="方正尚酷简体" panose="03000509000000000000" pitchFamily="65" charset="-122"/>
              </a:rPr>
              <a:t>第四章</a:t>
            </a:r>
          </a:p>
        </p:txBody>
      </p:sp>
      <p:sp>
        <p:nvSpPr>
          <p:cNvPr id="37" name="文本框 36"/>
          <p:cNvSpPr txBox="1"/>
          <p:nvPr/>
        </p:nvSpPr>
        <p:spPr>
          <a:xfrm>
            <a:off x="8047867" y="5660885"/>
            <a:ext cx="3057247" cy="584775"/>
          </a:xfrm>
          <a:prstGeom prst="rect">
            <a:avLst/>
          </a:prstGeom>
          <a:noFill/>
        </p:spPr>
        <p:txBody>
          <a:bodyPr wrap="none" rtlCol="0">
            <a:spAutoFit/>
          </a:bodyPr>
          <a:lstStyle/>
          <a:p>
            <a:r>
              <a:rPr lang="zh-CN" altLang="en-US" sz="3200" dirty="0" smtClean="0">
                <a:solidFill>
                  <a:srgbClr val="2E75B6"/>
                </a:solidFill>
                <a:latin typeface="方正尚酷简体" panose="03000509000000000000" pitchFamily="65" charset="-122"/>
                <a:ea typeface="方正尚酷简体" panose="03000509000000000000" pitchFamily="65" charset="-122"/>
              </a:rPr>
              <a:t>工作规划和展望</a:t>
            </a:r>
            <a:endParaRPr lang="zh-CN" altLang="en-US" sz="3200" dirty="0">
              <a:solidFill>
                <a:srgbClr val="2E75B6"/>
              </a:solidFill>
              <a:latin typeface="方正尚酷简体" panose="03000509000000000000" pitchFamily="65" charset="-122"/>
              <a:ea typeface="方正尚酷简体" panose="03000509000000000000" pitchFamily="65" charset="-122"/>
            </a:endParaRPr>
          </a:p>
        </p:txBody>
      </p:sp>
    </p:spTree>
    <p:extLst>
      <p:ext uri="{BB962C8B-B14F-4D97-AF65-F5344CB8AC3E}">
        <p14:creationId xmlns:p14="http://schemas.microsoft.com/office/powerpoint/2010/main" val="115941621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 calcmode="lin" valueType="num">
                                      <p:cBhvr>
                                        <p:cTn id="15" dur="500" fill="hold"/>
                                        <p:tgtEl>
                                          <p:spTgt spid="6"/>
                                        </p:tgtEl>
                                        <p:attrNameLst>
                                          <p:attrName>style.rotation</p:attrName>
                                        </p:attrNameLst>
                                      </p:cBhvr>
                                      <p:tavLst>
                                        <p:tav tm="0">
                                          <p:val>
                                            <p:fltVal val="360"/>
                                          </p:val>
                                        </p:tav>
                                        <p:tav tm="100000">
                                          <p:val>
                                            <p:fltVal val="0"/>
                                          </p:val>
                                        </p:tav>
                                      </p:tavLst>
                                    </p:anim>
                                    <p:animEffect transition="in" filter="fade">
                                      <p:cBhvr>
                                        <p:cTn id="16" dur="500"/>
                                        <p:tgtEl>
                                          <p:spTgt spid="6"/>
                                        </p:tgtEl>
                                      </p:cBhvr>
                                    </p:animEffect>
                                  </p:childTnLst>
                                </p:cTn>
                              </p:par>
                              <p:par>
                                <p:cTn id="17" presetID="49" presetClass="entr" presetSubtype="0" decel="10000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anim calcmode="lin" valueType="num">
                                      <p:cBhvr>
                                        <p:cTn id="21" dur="500" fill="hold"/>
                                        <p:tgtEl>
                                          <p:spTgt spid="7"/>
                                        </p:tgtEl>
                                        <p:attrNameLst>
                                          <p:attrName>style.rotation</p:attrName>
                                        </p:attrNameLst>
                                      </p:cBhvr>
                                      <p:tavLst>
                                        <p:tav tm="0">
                                          <p:val>
                                            <p:fltVal val="360"/>
                                          </p:val>
                                        </p:tav>
                                        <p:tav tm="100000">
                                          <p:val>
                                            <p:fltVal val="0"/>
                                          </p:val>
                                        </p:tav>
                                      </p:tavLst>
                                    </p:anim>
                                    <p:animEffect transition="in" filter="fade">
                                      <p:cBhvr>
                                        <p:cTn id="22" dur="500"/>
                                        <p:tgtEl>
                                          <p:spTgt spid="7"/>
                                        </p:tgtEl>
                                      </p:cBhvr>
                                    </p:animEffect>
                                  </p:childTnLst>
                                </p:cTn>
                              </p:par>
                              <p:par>
                                <p:cTn id="23" presetID="49" presetClass="entr" presetSubtype="0" decel="10000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p:cTn id="25" dur="500" fill="hold"/>
                                        <p:tgtEl>
                                          <p:spTgt spid="8"/>
                                        </p:tgtEl>
                                        <p:attrNameLst>
                                          <p:attrName>ppt_w</p:attrName>
                                        </p:attrNameLst>
                                      </p:cBhvr>
                                      <p:tavLst>
                                        <p:tav tm="0">
                                          <p:val>
                                            <p:fltVal val="0"/>
                                          </p:val>
                                        </p:tav>
                                        <p:tav tm="100000">
                                          <p:val>
                                            <p:strVal val="#ppt_w"/>
                                          </p:val>
                                        </p:tav>
                                      </p:tavLst>
                                    </p:anim>
                                    <p:anim calcmode="lin" valueType="num">
                                      <p:cBhvr>
                                        <p:cTn id="26" dur="500" fill="hold"/>
                                        <p:tgtEl>
                                          <p:spTgt spid="8"/>
                                        </p:tgtEl>
                                        <p:attrNameLst>
                                          <p:attrName>ppt_h</p:attrName>
                                        </p:attrNameLst>
                                      </p:cBhvr>
                                      <p:tavLst>
                                        <p:tav tm="0">
                                          <p:val>
                                            <p:fltVal val="0"/>
                                          </p:val>
                                        </p:tav>
                                        <p:tav tm="100000">
                                          <p:val>
                                            <p:strVal val="#ppt_h"/>
                                          </p:val>
                                        </p:tav>
                                      </p:tavLst>
                                    </p:anim>
                                    <p:anim calcmode="lin" valueType="num">
                                      <p:cBhvr>
                                        <p:cTn id="27" dur="500" fill="hold"/>
                                        <p:tgtEl>
                                          <p:spTgt spid="8"/>
                                        </p:tgtEl>
                                        <p:attrNameLst>
                                          <p:attrName>style.rotation</p:attrName>
                                        </p:attrNameLst>
                                      </p:cBhvr>
                                      <p:tavLst>
                                        <p:tav tm="0">
                                          <p:val>
                                            <p:fltVal val="360"/>
                                          </p:val>
                                        </p:tav>
                                        <p:tav tm="100000">
                                          <p:val>
                                            <p:fltVal val="0"/>
                                          </p:val>
                                        </p:tav>
                                      </p:tavLst>
                                    </p:anim>
                                    <p:animEffect transition="in" filter="fade">
                                      <p:cBhvr>
                                        <p:cTn id="28" dur="500"/>
                                        <p:tgtEl>
                                          <p:spTgt spid="8"/>
                                        </p:tgtEl>
                                      </p:cBhvr>
                                    </p:animEffect>
                                  </p:childTnLst>
                                </p:cTn>
                              </p:par>
                              <p:par>
                                <p:cTn id="29" presetID="49" presetClass="entr" presetSubtype="0" decel="10000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500" fill="hold"/>
                                        <p:tgtEl>
                                          <p:spTgt spid="9"/>
                                        </p:tgtEl>
                                        <p:attrNameLst>
                                          <p:attrName>ppt_w</p:attrName>
                                        </p:attrNameLst>
                                      </p:cBhvr>
                                      <p:tavLst>
                                        <p:tav tm="0">
                                          <p:val>
                                            <p:fltVal val="0"/>
                                          </p:val>
                                        </p:tav>
                                        <p:tav tm="100000">
                                          <p:val>
                                            <p:strVal val="#ppt_w"/>
                                          </p:val>
                                        </p:tav>
                                      </p:tavLst>
                                    </p:anim>
                                    <p:anim calcmode="lin" valueType="num">
                                      <p:cBhvr>
                                        <p:cTn id="32" dur="500" fill="hold"/>
                                        <p:tgtEl>
                                          <p:spTgt spid="9"/>
                                        </p:tgtEl>
                                        <p:attrNameLst>
                                          <p:attrName>ppt_h</p:attrName>
                                        </p:attrNameLst>
                                      </p:cBhvr>
                                      <p:tavLst>
                                        <p:tav tm="0">
                                          <p:val>
                                            <p:fltVal val="0"/>
                                          </p:val>
                                        </p:tav>
                                        <p:tav tm="100000">
                                          <p:val>
                                            <p:strVal val="#ppt_h"/>
                                          </p:val>
                                        </p:tav>
                                      </p:tavLst>
                                    </p:anim>
                                    <p:anim calcmode="lin" valueType="num">
                                      <p:cBhvr>
                                        <p:cTn id="33" dur="500" fill="hold"/>
                                        <p:tgtEl>
                                          <p:spTgt spid="9"/>
                                        </p:tgtEl>
                                        <p:attrNameLst>
                                          <p:attrName>style.rotation</p:attrName>
                                        </p:attrNameLst>
                                      </p:cBhvr>
                                      <p:tavLst>
                                        <p:tav tm="0">
                                          <p:val>
                                            <p:fltVal val="360"/>
                                          </p:val>
                                        </p:tav>
                                        <p:tav tm="100000">
                                          <p:val>
                                            <p:fltVal val="0"/>
                                          </p:val>
                                        </p:tav>
                                      </p:tavLst>
                                    </p:anim>
                                    <p:animEffect transition="in" filter="fade">
                                      <p:cBhvr>
                                        <p:cTn id="34" dur="500"/>
                                        <p:tgtEl>
                                          <p:spTgt spid="9"/>
                                        </p:tgtEl>
                                      </p:cBhvr>
                                    </p:animEffect>
                                  </p:childTnLst>
                                </p:cTn>
                              </p:par>
                              <p:par>
                                <p:cTn id="35" presetID="49" presetClass="entr" presetSubtype="0" decel="10000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500" fill="hold"/>
                                        <p:tgtEl>
                                          <p:spTgt spid="10"/>
                                        </p:tgtEl>
                                        <p:attrNameLst>
                                          <p:attrName>ppt_w</p:attrName>
                                        </p:attrNameLst>
                                      </p:cBhvr>
                                      <p:tavLst>
                                        <p:tav tm="0">
                                          <p:val>
                                            <p:fltVal val="0"/>
                                          </p:val>
                                        </p:tav>
                                        <p:tav tm="100000">
                                          <p:val>
                                            <p:strVal val="#ppt_w"/>
                                          </p:val>
                                        </p:tav>
                                      </p:tavLst>
                                    </p:anim>
                                    <p:anim calcmode="lin" valueType="num">
                                      <p:cBhvr>
                                        <p:cTn id="38" dur="500" fill="hold"/>
                                        <p:tgtEl>
                                          <p:spTgt spid="10"/>
                                        </p:tgtEl>
                                        <p:attrNameLst>
                                          <p:attrName>ppt_h</p:attrName>
                                        </p:attrNameLst>
                                      </p:cBhvr>
                                      <p:tavLst>
                                        <p:tav tm="0">
                                          <p:val>
                                            <p:fltVal val="0"/>
                                          </p:val>
                                        </p:tav>
                                        <p:tav tm="100000">
                                          <p:val>
                                            <p:strVal val="#ppt_h"/>
                                          </p:val>
                                        </p:tav>
                                      </p:tavLst>
                                    </p:anim>
                                    <p:anim calcmode="lin" valueType="num">
                                      <p:cBhvr>
                                        <p:cTn id="39" dur="500" fill="hold"/>
                                        <p:tgtEl>
                                          <p:spTgt spid="10"/>
                                        </p:tgtEl>
                                        <p:attrNameLst>
                                          <p:attrName>style.rotation</p:attrName>
                                        </p:attrNameLst>
                                      </p:cBhvr>
                                      <p:tavLst>
                                        <p:tav tm="0">
                                          <p:val>
                                            <p:fltVal val="360"/>
                                          </p:val>
                                        </p:tav>
                                        <p:tav tm="100000">
                                          <p:val>
                                            <p:fltVal val="0"/>
                                          </p:val>
                                        </p:tav>
                                      </p:tavLst>
                                    </p:anim>
                                    <p:animEffect transition="in" filter="fade">
                                      <p:cBhvr>
                                        <p:cTn id="40" dur="500"/>
                                        <p:tgtEl>
                                          <p:spTgt spid="10"/>
                                        </p:tgtEl>
                                      </p:cBhvr>
                                    </p:animEffect>
                                  </p:childTnLst>
                                </p:cTn>
                              </p:par>
                              <p:par>
                                <p:cTn id="41" presetID="49" presetClass="entr" presetSubtype="0" decel="100000"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p:cTn id="43" dur="500" fill="hold"/>
                                        <p:tgtEl>
                                          <p:spTgt spid="11"/>
                                        </p:tgtEl>
                                        <p:attrNameLst>
                                          <p:attrName>ppt_w</p:attrName>
                                        </p:attrNameLst>
                                      </p:cBhvr>
                                      <p:tavLst>
                                        <p:tav tm="0">
                                          <p:val>
                                            <p:fltVal val="0"/>
                                          </p:val>
                                        </p:tav>
                                        <p:tav tm="100000">
                                          <p:val>
                                            <p:strVal val="#ppt_w"/>
                                          </p:val>
                                        </p:tav>
                                      </p:tavLst>
                                    </p:anim>
                                    <p:anim calcmode="lin" valueType="num">
                                      <p:cBhvr>
                                        <p:cTn id="44" dur="500" fill="hold"/>
                                        <p:tgtEl>
                                          <p:spTgt spid="11"/>
                                        </p:tgtEl>
                                        <p:attrNameLst>
                                          <p:attrName>ppt_h</p:attrName>
                                        </p:attrNameLst>
                                      </p:cBhvr>
                                      <p:tavLst>
                                        <p:tav tm="0">
                                          <p:val>
                                            <p:fltVal val="0"/>
                                          </p:val>
                                        </p:tav>
                                        <p:tav tm="100000">
                                          <p:val>
                                            <p:strVal val="#ppt_h"/>
                                          </p:val>
                                        </p:tav>
                                      </p:tavLst>
                                    </p:anim>
                                    <p:anim calcmode="lin" valueType="num">
                                      <p:cBhvr>
                                        <p:cTn id="45" dur="500" fill="hold"/>
                                        <p:tgtEl>
                                          <p:spTgt spid="11"/>
                                        </p:tgtEl>
                                        <p:attrNameLst>
                                          <p:attrName>style.rotation</p:attrName>
                                        </p:attrNameLst>
                                      </p:cBhvr>
                                      <p:tavLst>
                                        <p:tav tm="0">
                                          <p:val>
                                            <p:fltVal val="360"/>
                                          </p:val>
                                        </p:tav>
                                        <p:tav tm="100000">
                                          <p:val>
                                            <p:fltVal val="0"/>
                                          </p:val>
                                        </p:tav>
                                      </p:tavLst>
                                    </p:anim>
                                    <p:animEffect transition="in" filter="fade">
                                      <p:cBhvr>
                                        <p:cTn id="46" dur="500"/>
                                        <p:tgtEl>
                                          <p:spTgt spid="11"/>
                                        </p:tgtEl>
                                      </p:cBhvr>
                                    </p:animEffect>
                                  </p:childTnLst>
                                </p:cTn>
                              </p:par>
                              <p:par>
                                <p:cTn id="47" presetID="49" presetClass="entr" presetSubtype="0" decel="100000" fill="hold" grpId="0" nodeType="withEffect">
                                  <p:stCondLst>
                                    <p:cond delay="0"/>
                                  </p:stCondLst>
                                  <p:childTnLst>
                                    <p:set>
                                      <p:cBhvr>
                                        <p:cTn id="48" dur="1" fill="hold">
                                          <p:stCondLst>
                                            <p:cond delay="0"/>
                                          </p:stCondLst>
                                        </p:cTn>
                                        <p:tgtEl>
                                          <p:spTgt spid="12"/>
                                        </p:tgtEl>
                                        <p:attrNameLst>
                                          <p:attrName>style.visibility</p:attrName>
                                        </p:attrNameLst>
                                      </p:cBhvr>
                                      <p:to>
                                        <p:strVal val="visible"/>
                                      </p:to>
                                    </p:set>
                                    <p:anim calcmode="lin" valueType="num">
                                      <p:cBhvr>
                                        <p:cTn id="49" dur="500" fill="hold"/>
                                        <p:tgtEl>
                                          <p:spTgt spid="12"/>
                                        </p:tgtEl>
                                        <p:attrNameLst>
                                          <p:attrName>ppt_w</p:attrName>
                                        </p:attrNameLst>
                                      </p:cBhvr>
                                      <p:tavLst>
                                        <p:tav tm="0">
                                          <p:val>
                                            <p:fltVal val="0"/>
                                          </p:val>
                                        </p:tav>
                                        <p:tav tm="100000">
                                          <p:val>
                                            <p:strVal val="#ppt_w"/>
                                          </p:val>
                                        </p:tav>
                                      </p:tavLst>
                                    </p:anim>
                                    <p:anim calcmode="lin" valueType="num">
                                      <p:cBhvr>
                                        <p:cTn id="50" dur="500" fill="hold"/>
                                        <p:tgtEl>
                                          <p:spTgt spid="12"/>
                                        </p:tgtEl>
                                        <p:attrNameLst>
                                          <p:attrName>ppt_h</p:attrName>
                                        </p:attrNameLst>
                                      </p:cBhvr>
                                      <p:tavLst>
                                        <p:tav tm="0">
                                          <p:val>
                                            <p:fltVal val="0"/>
                                          </p:val>
                                        </p:tav>
                                        <p:tav tm="100000">
                                          <p:val>
                                            <p:strVal val="#ppt_h"/>
                                          </p:val>
                                        </p:tav>
                                      </p:tavLst>
                                    </p:anim>
                                    <p:anim calcmode="lin" valueType="num">
                                      <p:cBhvr>
                                        <p:cTn id="51" dur="500" fill="hold"/>
                                        <p:tgtEl>
                                          <p:spTgt spid="12"/>
                                        </p:tgtEl>
                                        <p:attrNameLst>
                                          <p:attrName>style.rotation</p:attrName>
                                        </p:attrNameLst>
                                      </p:cBhvr>
                                      <p:tavLst>
                                        <p:tav tm="0">
                                          <p:val>
                                            <p:fltVal val="360"/>
                                          </p:val>
                                        </p:tav>
                                        <p:tav tm="100000">
                                          <p:val>
                                            <p:fltVal val="0"/>
                                          </p:val>
                                        </p:tav>
                                      </p:tavLst>
                                    </p:anim>
                                    <p:animEffect transition="in" filter="fade">
                                      <p:cBhvr>
                                        <p:cTn id="52" dur="500"/>
                                        <p:tgtEl>
                                          <p:spTgt spid="12"/>
                                        </p:tgtEl>
                                      </p:cBhvr>
                                    </p:animEffect>
                                  </p:childTnLst>
                                </p:cTn>
                              </p:par>
                              <p:par>
                                <p:cTn id="53" presetID="49" presetClass="entr" presetSubtype="0" decel="100000" fill="hold" grpId="0" nodeType="with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p:cTn id="55" dur="500" fill="hold"/>
                                        <p:tgtEl>
                                          <p:spTgt spid="13"/>
                                        </p:tgtEl>
                                        <p:attrNameLst>
                                          <p:attrName>ppt_w</p:attrName>
                                        </p:attrNameLst>
                                      </p:cBhvr>
                                      <p:tavLst>
                                        <p:tav tm="0">
                                          <p:val>
                                            <p:fltVal val="0"/>
                                          </p:val>
                                        </p:tav>
                                        <p:tav tm="100000">
                                          <p:val>
                                            <p:strVal val="#ppt_w"/>
                                          </p:val>
                                        </p:tav>
                                      </p:tavLst>
                                    </p:anim>
                                    <p:anim calcmode="lin" valueType="num">
                                      <p:cBhvr>
                                        <p:cTn id="56" dur="500" fill="hold"/>
                                        <p:tgtEl>
                                          <p:spTgt spid="13"/>
                                        </p:tgtEl>
                                        <p:attrNameLst>
                                          <p:attrName>ppt_h</p:attrName>
                                        </p:attrNameLst>
                                      </p:cBhvr>
                                      <p:tavLst>
                                        <p:tav tm="0">
                                          <p:val>
                                            <p:fltVal val="0"/>
                                          </p:val>
                                        </p:tav>
                                        <p:tav tm="100000">
                                          <p:val>
                                            <p:strVal val="#ppt_h"/>
                                          </p:val>
                                        </p:tav>
                                      </p:tavLst>
                                    </p:anim>
                                    <p:anim calcmode="lin" valueType="num">
                                      <p:cBhvr>
                                        <p:cTn id="57" dur="500" fill="hold"/>
                                        <p:tgtEl>
                                          <p:spTgt spid="13"/>
                                        </p:tgtEl>
                                        <p:attrNameLst>
                                          <p:attrName>style.rotation</p:attrName>
                                        </p:attrNameLst>
                                      </p:cBhvr>
                                      <p:tavLst>
                                        <p:tav tm="0">
                                          <p:val>
                                            <p:fltVal val="360"/>
                                          </p:val>
                                        </p:tav>
                                        <p:tav tm="100000">
                                          <p:val>
                                            <p:fltVal val="0"/>
                                          </p:val>
                                        </p:tav>
                                      </p:tavLst>
                                    </p:anim>
                                    <p:animEffect transition="in" filter="fade">
                                      <p:cBhvr>
                                        <p:cTn id="58" dur="500"/>
                                        <p:tgtEl>
                                          <p:spTgt spid="13"/>
                                        </p:tgtEl>
                                      </p:cBhvr>
                                    </p:animEffect>
                                  </p:childTnLst>
                                </p:cTn>
                              </p:par>
                              <p:par>
                                <p:cTn id="59" presetID="49" presetClass="entr" presetSubtype="0" decel="100000" fill="hold" grpId="0" nodeType="with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p:cTn id="61" dur="500" fill="hold"/>
                                        <p:tgtEl>
                                          <p:spTgt spid="14"/>
                                        </p:tgtEl>
                                        <p:attrNameLst>
                                          <p:attrName>ppt_w</p:attrName>
                                        </p:attrNameLst>
                                      </p:cBhvr>
                                      <p:tavLst>
                                        <p:tav tm="0">
                                          <p:val>
                                            <p:fltVal val="0"/>
                                          </p:val>
                                        </p:tav>
                                        <p:tav tm="100000">
                                          <p:val>
                                            <p:strVal val="#ppt_w"/>
                                          </p:val>
                                        </p:tav>
                                      </p:tavLst>
                                    </p:anim>
                                    <p:anim calcmode="lin" valueType="num">
                                      <p:cBhvr>
                                        <p:cTn id="62" dur="500" fill="hold"/>
                                        <p:tgtEl>
                                          <p:spTgt spid="14"/>
                                        </p:tgtEl>
                                        <p:attrNameLst>
                                          <p:attrName>ppt_h</p:attrName>
                                        </p:attrNameLst>
                                      </p:cBhvr>
                                      <p:tavLst>
                                        <p:tav tm="0">
                                          <p:val>
                                            <p:fltVal val="0"/>
                                          </p:val>
                                        </p:tav>
                                        <p:tav tm="100000">
                                          <p:val>
                                            <p:strVal val="#ppt_h"/>
                                          </p:val>
                                        </p:tav>
                                      </p:tavLst>
                                    </p:anim>
                                    <p:anim calcmode="lin" valueType="num">
                                      <p:cBhvr>
                                        <p:cTn id="63" dur="500" fill="hold"/>
                                        <p:tgtEl>
                                          <p:spTgt spid="14"/>
                                        </p:tgtEl>
                                        <p:attrNameLst>
                                          <p:attrName>style.rotation</p:attrName>
                                        </p:attrNameLst>
                                      </p:cBhvr>
                                      <p:tavLst>
                                        <p:tav tm="0">
                                          <p:val>
                                            <p:fltVal val="360"/>
                                          </p:val>
                                        </p:tav>
                                        <p:tav tm="100000">
                                          <p:val>
                                            <p:fltVal val="0"/>
                                          </p:val>
                                        </p:tav>
                                      </p:tavLst>
                                    </p:anim>
                                    <p:animEffect transition="in" filter="fade">
                                      <p:cBhvr>
                                        <p:cTn id="64" dur="500"/>
                                        <p:tgtEl>
                                          <p:spTgt spid="14"/>
                                        </p:tgtEl>
                                      </p:cBhvr>
                                    </p:animEffect>
                                  </p:childTnLst>
                                </p:cTn>
                              </p:par>
                              <p:par>
                                <p:cTn id="65" presetID="49" presetClass="entr" presetSubtype="0" decel="100000" fill="hold" grpId="0" nodeType="with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p:cTn id="67" dur="500" fill="hold"/>
                                        <p:tgtEl>
                                          <p:spTgt spid="15"/>
                                        </p:tgtEl>
                                        <p:attrNameLst>
                                          <p:attrName>ppt_w</p:attrName>
                                        </p:attrNameLst>
                                      </p:cBhvr>
                                      <p:tavLst>
                                        <p:tav tm="0">
                                          <p:val>
                                            <p:fltVal val="0"/>
                                          </p:val>
                                        </p:tav>
                                        <p:tav tm="100000">
                                          <p:val>
                                            <p:strVal val="#ppt_w"/>
                                          </p:val>
                                        </p:tav>
                                      </p:tavLst>
                                    </p:anim>
                                    <p:anim calcmode="lin" valueType="num">
                                      <p:cBhvr>
                                        <p:cTn id="68" dur="500" fill="hold"/>
                                        <p:tgtEl>
                                          <p:spTgt spid="15"/>
                                        </p:tgtEl>
                                        <p:attrNameLst>
                                          <p:attrName>ppt_h</p:attrName>
                                        </p:attrNameLst>
                                      </p:cBhvr>
                                      <p:tavLst>
                                        <p:tav tm="0">
                                          <p:val>
                                            <p:fltVal val="0"/>
                                          </p:val>
                                        </p:tav>
                                        <p:tav tm="100000">
                                          <p:val>
                                            <p:strVal val="#ppt_h"/>
                                          </p:val>
                                        </p:tav>
                                      </p:tavLst>
                                    </p:anim>
                                    <p:anim calcmode="lin" valueType="num">
                                      <p:cBhvr>
                                        <p:cTn id="69" dur="500" fill="hold"/>
                                        <p:tgtEl>
                                          <p:spTgt spid="15"/>
                                        </p:tgtEl>
                                        <p:attrNameLst>
                                          <p:attrName>style.rotation</p:attrName>
                                        </p:attrNameLst>
                                      </p:cBhvr>
                                      <p:tavLst>
                                        <p:tav tm="0">
                                          <p:val>
                                            <p:fltVal val="360"/>
                                          </p:val>
                                        </p:tav>
                                        <p:tav tm="100000">
                                          <p:val>
                                            <p:fltVal val="0"/>
                                          </p:val>
                                        </p:tav>
                                      </p:tavLst>
                                    </p:anim>
                                    <p:animEffect transition="in" filter="fade">
                                      <p:cBhvr>
                                        <p:cTn id="70" dur="500"/>
                                        <p:tgtEl>
                                          <p:spTgt spid="15"/>
                                        </p:tgtEl>
                                      </p:cBhvr>
                                    </p:animEffect>
                                  </p:childTnLst>
                                </p:cTn>
                              </p:par>
                              <p:par>
                                <p:cTn id="71" presetID="49" presetClass="entr" presetSubtype="0" decel="100000" fill="hold" grpId="0" nodeType="withEffect">
                                  <p:stCondLst>
                                    <p:cond delay="0"/>
                                  </p:stCondLst>
                                  <p:childTnLst>
                                    <p:set>
                                      <p:cBhvr>
                                        <p:cTn id="72" dur="1" fill="hold">
                                          <p:stCondLst>
                                            <p:cond delay="0"/>
                                          </p:stCondLst>
                                        </p:cTn>
                                        <p:tgtEl>
                                          <p:spTgt spid="16"/>
                                        </p:tgtEl>
                                        <p:attrNameLst>
                                          <p:attrName>style.visibility</p:attrName>
                                        </p:attrNameLst>
                                      </p:cBhvr>
                                      <p:to>
                                        <p:strVal val="visible"/>
                                      </p:to>
                                    </p:set>
                                    <p:anim calcmode="lin" valueType="num">
                                      <p:cBhvr>
                                        <p:cTn id="73" dur="500" fill="hold"/>
                                        <p:tgtEl>
                                          <p:spTgt spid="16"/>
                                        </p:tgtEl>
                                        <p:attrNameLst>
                                          <p:attrName>ppt_w</p:attrName>
                                        </p:attrNameLst>
                                      </p:cBhvr>
                                      <p:tavLst>
                                        <p:tav tm="0">
                                          <p:val>
                                            <p:fltVal val="0"/>
                                          </p:val>
                                        </p:tav>
                                        <p:tav tm="100000">
                                          <p:val>
                                            <p:strVal val="#ppt_w"/>
                                          </p:val>
                                        </p:tav>
                                      </p:tavLst>
                                    </p:anim>
                                    <p:anim calcmode="lin" valueType="num">
                                      <p:cBhvr>
                                        <p:cTn id="74" dur="500" fill="hold"/>
                                        <p:tgtEl>
                                          <p:spTgt spid="16"/>
                                        </p:tgtEl>
                                        <p:attrNameLst>
                                          <p:attrName>ppt_h</p:attrName>
                                        </p:attrNameLst>
                                      </p:cBhvr>
                                      <p:tavLst>
                                        <p:tav tm="0">
                                          <p:val>
                                            <p:fltVal val="0"/>
                                          </p:val>
                                        </p:tav>
                                        <p:tav tm="100000">
                                          <p:val>
                                            <p:strVal val="#ppt_h"/>
                                          </p:val>
                                        </p:tav>
                                      </p:tavLst>
                                    </p:anim>
                                    <p:anim calcmode="lin" valueType="num">
                                      <p:cBhvr>
                                        <p:cTn id="75" dur="500" fill="hold"/>
                                        <p:tgtEl>
                                          <p:spTgt spid="16"/>
                                        </p:tgtEl>
                                        <p:attrNameLst>
                                          <p:attrName>style.rotation</p:attrName>
                                        </p:attrNameLst>
                                      </p:cBhvr>
                                      <p:tavLst>
                                        <p:tav tm="0">
                                          <p:val>
                                            <p:fltVal val="360"/>
                                          </p:val>
                                        </p:tav>
                                        <p:tav tm="100000">
                                          <p:val>
                                            <p:fltVal val="0"/>
                                          </p:val>
                                        </p:tav>
                                      </p:tavLst>
                                    </p:anim>
                                    <p:animEffect transition="in" filter="fade">
                                      <p:cBhvr>
                                        <p:cTn id="76" dur="500"/>
                                        <p:tgtEl>
                                          <p:spTgt spid="16"/>
                                        </p:tgtEl>
                                      </p:cBhvr>
                                    </p:animEffect>
                                  </p:childTnLst>
                                </p:cTn>
                              </p:par>
                              <p:par>
                                <p:cTn id="77" presetID="49" presetClass="entr" presetSubtype="0" decel="100000" fill="hold" grpId="0" nodeType="withEffect">
                                  <p:stCondLst>
                                    <p:cond delay="0"/>
                                  </p:stCondLst>
                                  <p:childTnLst>
                                    <p:set>
                                      <p:cBhvr>
                                        <p:cTn id="78" dur="1" fill="hold">
                                          <p:stCondLst>
                                            <p:cond delay="0"/>
                                          </p:stCondLst>
                                        </p:cTn>
                                        <p:tgtEl>
                                          <p:spTgt spid="17"/>
                                        </p:tgtEl>
                                        <p:attrNameLst>
                                          <p:attrName>style.visibility</p:attrName>
                                        </p:attrNameLst>
                                      </p:cBhvr>
                                      <p:to>
                                        <p:strVal val="visible"/>
                                      </p:to>
                                    </p:set>
                                    <p:anim calcmode="lin" valueType="num">
                                      <p:cBhvr>
                                        <p:cTn id="79" dur="500" fill="hold"/>
                                        <p:tgtEl>
                                          <p:spTgt spid="17"/>
                                        </p:tgtEl>
                                        <p:attrNameLst>
                                          <p:attrName>ppt_w</p:attrName>
                                        </p:attrNameLst>
                                      </p:cBhvr>
                                      <p:tavLst>
                                        <p:tav tm="0">
                                          <p:val>
                                            <p:fltVal val="0"/>
                                          </p:val>
                                        </p:tav>
                                        <p:tav tm="100000">
                                          <p:val>
                                            <p:strVal val="#ppt_w"/>
                                          </p:val>
                                        </p:tav>
                                      </p:tavLst>
                                    </p:anim>
                                    <p:anim calcmode="lin" valueType="num">
                                      <p:cBhvr>
                                        <p:cTn id="80" dur="500" fill="hold"/>
                                        <p:tgtEl>
                                          <p:spTgt spid="17"/>
                                        </p:tgtEl>
                                        <p:attrNameLst>
                                          <p:attrName>ppt_h</p:attrName>
                                        </p:attrNameLst>
                                      </p:cBhvr>
                                      <p:tavLst>
                                        <p:tav tm="0">
                                          <p:val>
                                            <p:fltVal val="0"/>
                                          </p:val>
                                        </p:tav>
                                        <p:tav tm="100000">
                                          <p:val>
                                            <p:strVal val="#ppt_h"/>
                                          </p:val>
                                        </p:tav>
                                      </p:tavLst>
                                    </p:anim>
                                    <p:anim calcmode="lin" valueType="num">
                                      <p:cBhvr>
                                        <p:cTn id="81" dur="500" fill="hold"/>
                                        <p:tgtEl>
                                          <p:spTgt spid="17"/>
                                        </p:tgtEl>
                                        <p:attrNameLst>
                                          <p:attrName>style.rotation</p:attrName>
                                        </p:attrNameLst>
                                      </p:cBhvr>
                                      <p:tavLst>
                                        <p:tav tm="0">
                                          <p:val>
                                            <p:fltVal val="360"/>
                                          </p:val>
                                        </p:tav>
                                        <p:tav tm="100000">
                                          <p:val>
                                            <p:fltVal val="0"/>
                                          </p:val>
                                        </p:tav>
                                      </p:tavLst>
                                    </p:anim>
                                    <p:animEffect transition="in" filter="fade">
                                      <p:cBhvr>
                                        <p:cTn id="82" dur="500"/>
                                        <p:tgtEl>
                                          <p:spTgt spid="17"/>
                                        </p:tgtEl>
                                      </p:cBhvr>
                                    </p:animEffect>
                                  </p:childTnLst>
                                </p:cTn>
                              </p:par>
                              <p:par>
                                <p:cTn id="83" presetID="49" presetClass="entr" presetSubtype="0" decel="100000" fill="hold" grpId="0" nodeType="withEffect">
                                  <p:stCondLst>
                                    <p:cond delay="0"/>
                                  </p:stCondLst>
                                  <p:childTnLst>
                                    <p:set>
                                      <p:cBhvr>
                                        <p:cTn id="84" dur="1" fill="hold">
                                          <p:stCondLst>
                                            <p:cond delay="0"/>
                                          </p:stCondLst>
                                        </p:cTn>
                                        <p:tgtEl>
                                          <p:spTgt spid="18"/>
                                        </p:tgtEl>
                                        <p:attrNameLst>
                                          <p:attrName>style.visibility</p:attrName>
                                        </p:attrNameLst>
                                      </p:cBhvr>
                                      <p:to>
                                        <p:strVal val="visible"/>
                                      </p:to>
                                    </p:set>
                                    <p:anim calcmode="lin" valueType="num">
                                      <p:cBhvr>
                                        <p:cTn id="85" dur="500" fill="hold"/>
                                        <p:tgtEl>
                                          <p:spTgt spid="18"/>
                                        </p:tgtEl>
                                        <p:attrNameLst>
                                          <p:attrName>ppt_w</p:attrName>
                                        </p:attrNameLst>
                                      </p:cBhvr>
                                      <p:tavLst>
                                        <p:tav tm="0">
                                          <p:val>
                                            <p:fltVal val="0"/>
                                          </p:val>
                                        </p:tav>
                                        <p:tav tm="100000">
                                          <p:val>
                                            <p:strVal val="#ppt_w"/>
                                          </p:val>
                                        </p:tav>
                                      </p:tavLst>
                                    </p:anim>
                                    <p:anim calcmode="lin" valueType="num">
                                      <p:cBhvr>
                                        <p:cTn id="86" dur="500" fill="hold"/>
                                        <p:tgtEl>
                                          <p:spTgt spid="18"/>
                                        </p:tgtEl>
                                        <p:attrNameLst>
                                          <p:attrName>ppt_h</p:attrName>
                                        </p:attrNameLst>
                                      </p:cBhvr>
                                      <p:tavLst>
                                        <p:tav tm="0">
                                          <p:val>
                                            <p:fltVal val="0"/>
                                          </p:val>
                                        </p:tav>
                                        <p:tav tm="100000">
                                          <p:val>
                                            <p:strVal val="#ppt_h"/>
                                          </p:val>
                                        </p:tav>
                                      </p:tavLst>
                                    </p:anim>
                                    <p:anim calcmode="lin" valueType="num">
                                      <p:cBhvr>
                                        <p:cTn id="87" dur="500" fill="hold"/>
                                        <p:tgtEl>
                                          <p:spTgt spid="18"/>
                                        </p:tgtEl>
                                        <p:attrNameLst>
                                          <p:attrName>style.rotation</p:attrName>
                                        </p:attrNameLst>
                                      </p:cBhvr>
                                      <p:tavLst>
                                        <p:tav tm="0">
                                          <p:val>
                                            <p:fltVal val="360"/>
                                          </p:val>
                                        </p:tav>
                                        <p:tav tm="100000">
                                          <p:val>
                                            <p:fltVal val="0"/>
                                          </p:val>
                                        </p:tav>
                                      </p:tavLst>
                                    </p:anim>
                                    <p:animEffect transition="in" filter="fade">
                                      <p:cBhvr>
                                        <p:cTn id="88" dur="500"/>
                                        <p:tgtEl>
                                          <p:spTgt spid="18"/>
                                        </p:tgtEl>
                                      </p:cBhvr>
                                    </p:animEffect>
                                  </p:childTnLst>
                                </p:cTn>
                              </p:par>
                              <p:par>
                                <p:cTn id="89" presetID="49" presetClass="entr" presetSubtype="0" decel="100000" fill="hold" grpId="0" nodeType="withEffect">
                                  <p:stCondLst>
                                    <p:cond delay="0"/>
                                  </p:stCondLst>
                                  <p:childTnLst>
                                    <p:set>
                                      <p:cBhvr>
                                        <p:cTn id="90" dur="1" fill="hold">
                                          <p:stCondLst>
                                            <p:cond delay="0"/>
                                          </p:stCondLst>
                                        </p:cTn>
                                        <p:tgtEl>
                                          <p:spTgt spid="19"/>
                                        </p:tgtEl>
                                        <p:attrNameLst>
                                          <p:attrName>style.visibility</p:attrName>
                                        </p:attrNameLst>
                                      </p:cBhvr>
                                      <p:to>
                                        <p:strVal val="visible"/>
                                      </p:to>
                                    </p:set>
                                    <p:anim calcmode="lin" valueType="num">
                                      <p:cBhvr>
                                        <p:cTn id="91" dur="500" fill="hold"/>
                                        <p:tgtEl>
                                          <p:spTgt spid="19"/>
                                        </p:tgtEl>
                                        <p:attrNameLst>
                                          <p:attrName>ppt_w</p:attrName>
                                        </p:attrNameLst>
                                      </p:cBhvr>
                                      <p:tavLst>
                                        <p:tav tm="0">
                                          <p:val>
                                            <p:fltVal val="0"/>
                                          </p:val>
                                        </p:tav>
                                        <p:tav tm="100000">
                                          <p:val>
                                            <p:strVal val="#ppt_w"/>
                                          </p:val>
                                        </p:tav>
                                      </p:tavLst>
                                    </p:anim>
                                    <p:anim calcmode="lin" valueType="num">
                                      <p:cBhvr>
                                        <p:cTn id="92" dur="500" fill="hold"/>
                                        <p:tgtEl>
                                          <p:spTgt spid="19"/>
                                        </p:tgtEl>
                                        <p:attrNameLst>
                                          <p:attrName>ppt_h</p:attrName>
                                        </p:attrNameLst>
                                      </p:cBhvr>
                                      <p:tavLst>
                                        <p:tav tm="0">
                                          <p:val>
                                            <p:fltVal val="0"/>
                                          </p:val>
                                        </p:tav>
                                        <p:tav tm="100000">
                                          <p:val>
                                            <p:strVal val="#ppt_h"/>
                                          </p:val>
                                        </p:tav>
                                      </p:tavLst>
                                    </p:anim>
                                    <p:anim calcmode="lin" valueType="num">
                                      <p:cBhvr>
                                        <p:cTn id="93" dur="500" fill="hold"/>
                                        <p:tgtEl>
                                          <p:spTgt spid="19"/>
                                        </p:tgtEl>
                                        <p:attrNameLst>
                                          <p:attrName>style.rotation</p:attrName>
                                        </p:attrNameLst>
                                      </p:cBhvr>
                                      <p:tavLst>
                                        <p:tav tm="0">
                                          <p:val>
                                            <p:fltVal val="360"/>
                                          </p:val>
                                        </p:tav>
                                        <p:tav tm="100000">
                                          <p:val>
                                            <p:fltVal val="0"/>
                                          </p:val>
                                        </p:tav>
                                      </p:tavLst>
                                    </p:anim>
                                    <p:animEffect transition="in" filter="fade">
                                      <p:cBhvr>
                                        <p:cTn id="94" dur="500"/>
                                        <p:tgtEl>
                                          <p:spTgt spid="19"/>
                                        </p:tgtEl>
                                      </p:cBhvr>
                                    </p:animEffect>
                                  </p:childTnLst>
                                </p:cTn>
                              </p:par>
                              <p:par>
                                <p:cTn id="95" presetID="49" presetClass="entr" presetSubtype="0" decel="100000" fill="hold" grpId="0" nodeType="withEffect">
                                  <p:stCondLst>
                                    <p:cond delay="0"/>
                                  </p:stCondLst>
                                  <p:childTnLst>
                                    <p:set>
                                      <p:cBhvr>
                                        <p:cTn id="96" dur="1" fill="hold">
                                          <p:stCondLst>
                                            <p:cond delay="0"/>
                                          </p:stCondLst>
                                        </p:cTn>
                                        <p:tgtEl>
                                          <p:spTgt spid="20"/>
                                        </p:tgtEl>
                                        <p:attrNameLst>
                                          <p:attrName>style.visibility</p:attrName>
                                        </p:attrNameLst>
                                      </p:cBhvr>
                                      <p:to>
                                        <p:strVal val="visible"/>
                                      </p:to>
                                    </p:set>
                                    <p:anim calcmode="lin" valueType="num">
                                      <p:cBhvr>
                                        <p:cTn id="97" dur="500" fill="hold"/>
                                        <p:tgtEl>
                                          <p:spTgt spid="20"/>
                                        </p:tgtEl>
                                        <p:attrNameLst>
                                          <p:attrName>ppt_w</p:attrName>
                                        </p:attrNameLst>
                                      </p:cBhvr>
                                      <p:tavLst>
                                        <p:tav tm="0">
                                          <p:val>
                                            <p:fltVal val="0"/>
                                          </p:val>
                                        </p:tav>
                                        <p:tav tm="100000">
                                          <p:val>
                                            <p:strVal val="#ppt_w"/>
                                          </p:val>
                                        </p:tav>
                                      </p:tavLst>
                                    </p:anim>
                                    <p:anim calcmode="lin" valueType="num">
                                      <p:cBhvr>
                                        <p:cTn id="98" dur="500" fill="hold"/>
                                        <p:tgtEl>
                                          <p:spTgt spid="20"/>
                                        </p:tgtEl>
                                        <p:attrNameLst>
                                          <p:attrName>ppt_h</p:attrName>
                                        </p:attrNameLst>
                                      </p:cBhvr>
                                      <p:tavLst>
                                        <p:tav tm="0">
                                          <p:val>
                                            <p:fltVal val="0"/>
                                          </p:val>
                                        </p:tav>
                                        <p:tav tm="100000">
                                          <p:val>
                                            <p:strVal val="#ppt_h"/>
                                          </p:val>
                                        </p:tav>
                                      </p:tavLst>
                                    </p:anim>
                                    <p:anim calcmode="lin" valueType="num">
                                      <p:cBhvr>
                                        <p:cTn id="99" dur="500" fill="hold"/>
                                        <p:tgtEl>
                                          <p:spTgt spid="20"/>
                                        </p:tgtEl>
                                        <p:attrNameLst>
                                          <p:attrName>style.rotation</p:attrName>
                                        </p:attrNameLst>
                                      </p:cBhvr>
                                      <p:tavLst>
                                        <p:tav tm="0">
                                          <p:val>
                                            <p:fltVal val="360"/>
                                          </p:val>
                                        </p:tav>
                                        <p:tav tm="100000">
                                          <p:val>
                                            <p:fltVal val="0"/>
                                          </p:val>
                                        </p:tav>
                                      </p:tavLst>
                                    </p:anim>
                                    <p:animEffect transition="in" filter="fade">
                                      <p:cBhvr>
                                        <p:cTn id="100" dur="500"/>
                                        <p:tgtEl>
                                          <p:spTgt spid="20"/>
                                        </p:tgtEl>
                                      </p:cBhvr>
                                    </p:animEffect>
                                  </p:childTnLst>
                                </p:cTn>
                              </p:par>
                              <p:par>
                                <p:cTn id="101" presetID="49" presetClass="entr" presetSubtype="0" decel="100000" fill="hold" grpId="0" nodeType="withEffect">
                                  <p:stCondLst>
                                    <p:cond delay="0"/>
                                  </p:stCondLst>
                                  <p:childTnLst>
                                    <p:set>
                                      <p:cBhvr>
                                        <p:cTn id="102" dur="1" fill="hold">
                                          <p:stCondLst>
                                            <p:cond delay="0"/>
                                          </p:stCondLst>
                                        </p:cTn>
                                        <p:tgtEl>
                                          <p:spTgt spid="21"/>
                                        </p:tgtEl>
                                        <p:attrNameLst>
                                          <p:attrName>style.visibility</p:attrName>
                                        </p:attrNameLst>
                                      </p:cBhvr>
                                      <p:to>
                                        <p:strVal val="visible"/>
                                      </p:to>
                                    </p:set>
                                    <p:anim calcmode="lin" valueType="num">
                                      <p:cBhvr>
                                        <p:cTn id="103" dur="500" fill="hold"/>
                                        <p:tgtEl>
                                          <p:spTgt spid="21"/>
                                        </p:tgtEl>
                                        <p:attrNameLst>
                                          <p:attrName>ppt_w</p:attrName>
                                        </p:attrNameLst>
                                      </p:cBhvr>
                                      <p:tavLst>
                                        <p:tav tm="0">
                                          <p:val>
                                            <p:fltVal val="0"/>
                                          </p:val>
                                        </p:tav>
                                        <p:tav tm="100000">
                                          <p:val>
                                            <p:strVal val="#ppt_w"/>
                                          </p:val>
                                        </p:tav>
                                      </p:tavLst>
                                    </p:anim>
                                    <p:anim calcmode="lin" valueType="num">
                                      <p:cBhvr>
                                        <p:cTn id="104" dur="500" fill="hold"/>
                                        <p:tgtEl>
                                          <p:spTgt spid="21"/>
                                        </p:tgtEl>
                                        <p:attrNameLst>
                                          <p:attrName>ppt_h</p:attrName>
                                        </p:attrNameLst>
                                      </p:cBhvr>
                                      <p:tavLst>
                                        <p:tav tm="0">
                                          <p:val>
                                            <p:fltVal val="0"/>
                                          </p:val>
                                        </p:tav>
                                        <p:tav tm="100000">
                                          <p:val>
                                            <p:strVal val="#ppt_h"/>
                                          </p:val>
                                        </p:tav>
                                      </p:tavLst>
                                    </p:anim>
                                    <p:anim calcmode="lin" valueType="num">
                                      <p:cBhvr>
                                        <p:cTn id="105" dur="500" fill="hold"/>
                                        <p:tgtEl>
                                          <p:spTgt spid="21"/>
                                        </p:tgtEl>
                                        <p:attrNameLst>
                                          <p:attrName>style.rotation</p:attrName>
                                        </p:attrNameLst>
                                      </p:cBhvr>
                                      <p:tavLst>
                                        <p:tav tm="0">
                                          <p:val>
                                            <p:fltVal val="360"/>
                                          </p:val>
                                        </p:tav>
                                        <p:tav tm="100000">
                                          <p:val>
                                            <p:fltVal val="0"/>
                                          </p:val>
                                        </p:tav>
                                      </p:tavLst>
                                    </p:anim>
                                    <p:animEffect transition="in" filter="fade">
                                      <p:cBhvr>
                                        <p:cTn id="106" dur="500"/>
                                        <p:tgtEl>
                                          <p:spTgt spid="21"/>
                                        </p:tgtEl>
                                      </p:cBhvr>
                                    </p:animEffect>
                                  </p:childTnLst>
                                </p:cTn>
                              </p:par>
                              <p:par>
                                <p:cTn id="107" presetID="49" presetClass="entr" presetSubtype="0" decel="100000" fill="hold" grpId="0" nodeType="withEffect">
                                  <p:stCondLst>
                                    <p:cond delay="0"/>
                                  </p:stCondLst>
                                  <p:childTnLst>
                                    <p:set>
                                      <p:cBhvr>
                                        <p:cTn id="108" dur="1" fill="hold">
                                          <p:stCondLst>
                                            <p:cond delay="0"/>
                                          </p:stCondLst>
                                        </p:cTn>
                                        <p:tgtEl>
                                          <p:spTgt spid="22"/>
                                        </p:tgtEl>
                                        <p:attrNameLst>
                                          <p:attrName>style.visibility</p:attrName>
                                        </p:attrNameLst>
                                      </p:cBhvr>
                                      <p:to>
                                        <p:strVal val="visible"/>
                                      </p:to>
                                    </p:set>
                                    <p:anim calcmode="lin" valueType="num">
                                      <p:cBhvr>
                                        <p:cTn id="109" dur="500" fill="hold"/>
                                        <p:tgtEl>
                                          <p:spTgt spid="22"/>
                                        </p:tgtEl>
                                        <p:attrNameLst>
                                          <p:attrName>ppt_w</p:attrName>
                                        </p:attrNameLst>
                                      </p:cBhvr>
                                      <p:tavLst>
                                        <p:tav tm="0">
                                          <p:val>
                                            <p:fltVal val="0"/>
                                          </p:val>
                                        </p:tav>
                                        <p:tav tm="100000">
                                          <p:val>
                                            <p:strVal val="#ppt_w"/>
                                          </p:val>
                                        </p:tav>
                                      </p:tavLst>
                                    </p:anim>
                                    <p:anim calcmode="lin" valueType="num">
                                      <p:cBhvr>
                                        <p:cTn id="110" dur="500" fill="hold"/>
                                        <p:tgtEl>
                                          <p:spTgt spid="22"/>
                                        </p:tgtEl>
                                        <p:attrNameLst>
                                          <p:attrName>ppt_h</p:attrName>
                                        </p:attrNameLst>
                                      </p:cBhvr>
                                      <p:tavLst>
                                        <p:tav tm="0">
                                          <p:val>
                                            <p:fltVal val="0"/>
                                          </p:val>
                                        </p:tav>
                                        <p:tav tm="100000">
                                          <p:val>
                                            <p:strVal val="#ppt_h"/>
                                          </p:val>
                                        </p:tav>
                                      </p:tavLst>
                                    </p:anim>
                                    <p:anim calcmode="lin" valueType="num">
                                      <p:cBhvr>
                                        <p:cTn id="111" dur="500" fill="hold"/>
                                        <p:tgtEl>
                                          <p:spTgt spid="22"/>
                                        </p:tgtEl>
                                        <p:attrNameLst>
                                          <p:attrName>style.rotation</p:attrName>
                                        </p:attrNameLst>
                                      </p:cBhvr>
                                      <p:tavLst>
                                        <p:tav tm="0">
                                          <p:val>
                                            <p:fltVal val="360"/>
                                          </p:val>
                                        </p:tav>
                                        <p:tav tm="100000">
                                          <p:val>
                                            <p:fltVal val="0"/>
                                          </p:val>
                                        </p:tav>
                                      </p:tavLst>
                                    </p:anim>
                                    <p:animEffect transition="in" filter="fade">
                                      <p:cBhvr>
                                        <p:cTn id="112" dur="500"/>
                                        <p:tgtEl>
                                          <p:spTgt spid="22"/>
                                        </p:tgtEl>
                                      </p:cBhvr>
                                    </p:animEffect>
                                  </p:childTnLst>
                                </p:cTn>
                              </p:par>
                              <p:par>
                                <p:cTn id="113" presetID="49" presetClass="entr" presetSubtype="0" decel="100000" fill="hold" grpId="0" nodeType="withEffect">
                                  <p:stCondLst>
                                    <p:cond delay="0"/>
                                  </p:stCondLst>
                                  <p:childTnLst>
                                    <p:set>
                                      <p:cBhvr>
                                        <p:cTn id="114" dur="1" fill="hold">
                                          <p:stCondLst>
                                            <p:cond delay="0"/>
                                          </p:stCondLst>
                                        </p:cTn>
                                        <p:tgtEl>
                                          <p:spTgt spid="23"/>
                                        </p:tgtEl>
                                        <p:attrNameLst>
                                          <p:attrName>style.visibility</p:attrName>
                                        </p:attrNameLst>
                                      </p:cBhvr>
                                      <p:to>
                                        <p:strVal val="visible"/>
                                      </p:to>
                                    </p:set>
                                    <p:anim calcmode="lin" valueType="num">
                                      <p:cBhvr>
                                        <p:cTn id="115" dur="500" fill="hold"/>
                                        <p:tgtEl>
                                          <p:spTgt spid="23"/>
                                        </p:tgtEl>
                                        <p:attrNameLst>
                                          <p:attrName>ppt_w</p:attrName>
                                        </p:attrNameLst>
                                      </p:cBhvr>
                                      <p:tavLst>
                                        <p:tav tm="0">
                                          <p:val>
                                            <p:fltVal val="0"/>
                                          </p:val>
                                        </p:tav>
                                        <p:tav tm="100000">
                                          <p:val>
                                            <p:strVal val="#ppt_w"/>
                                          </p:val>
                                        </p:tav>
                                      </p:tavLst>
                                    </p:anim>
                                    <p:anim calcmode="lin" valueType="num">
                                      <p:cBhvr>
                                        <p:cTn id="116" dur="500" fill="hold"/>
                                        <p:tgtEl>
                                          <p:spTgt spid="23"/>
                                        </p:tgtEl>
                                        <p:attrNameLst>
                                          <p:attrName>ppt_h</p:attrName>
                                        </p:attrNameLst>
                                      </p:cBhvr>
                                      <p:tavLst>
                                        <p:tav tm="0">
                                          <p:val>
                                            <p:fltVal val="0"/>
                                          </p:val>
                                        </p:tav>
                                        <p:tav tm="100000">
                                          <p:val>
                                            <p:strVal val="#ppt_h"/>
                                          </p:val>
                                        </p:tav>
                                      </p:tavLst>
                                    </p:anim>
                                    <p:anim calcmode="lin" valueType="num">
                                      <p:cBhvr>
                                        <p:cTn id="117" dur="500" fill="hold"/>
                                        <p:tgtEl>
                                          <p:spTgt spid="23"/>
                                        </p:tgtEl>
                                        <p:attrNameLst>
                                          <p:attrName>style.rotation</p:attrName>
                                        </p:attrNameLst>
                                      </p:cBhvr>
                                      <p:tavLst>
                                        <p:tav tm="0">
                                          <p:val>
                                            <p:fltVal val="360"/>
                                          </p:val>
                                        </p:tav>
                                        <p:tav tm="100000">
                                          <p:val>
                                            <p:fltVal val="0"/>
                                          </p:val>
                                        </p:tav>
                                      </p:tavLst>
                                    </p:anim>
                                    <p:animEffect transition="in" filter="fade">
                                      <p:cBhvr>
                                        <p:cTn id="118" dur="500"/>
                                        <p:tgtEl>
                                          <p:spTgt spid="23"/>
                                        </p:tgtEl>
                                      </p:cBhvr>
                                    </p:animEffect>
                                  </p:childTnLst>
                                </p:cTn>
                              </p:par>
                              <p:par>
                                <p:cTn id="119" presetID="49" presetClass="entr" presetSubtype="0" decel="100000" fill="hold" grpId="0" nodeType="withEffect">
                                  <p:stCondLst>
                                    <p:cond delay="0"/>
                                  </p:stCondLst>
                                  <p:childTnLst>
                                    <p:set>
                                      <p:cBhvr>
                                        <p:cTn id="120" dur="1" fill="hold">
                                          <p:stCondLst>
                                            <p:cond delay="0"/>
                                          </p:stCondLst>
                                        </p:cTn>
                                        <p:tgtEl>
                                          <p:spTgt spid="24"/>
                                        </p:tgtEl>
                                        <p:attrNameLst>
                                          <p:attrName>style.visibility</p:attrName>
                                        </p:attrNameLst>
                                      </p:cBhvr>
                                      <p:to>
                                        <p:strVal val="visible"/>
                                      </p:to>
                                    </p:set>
                                    <p:anim calcmode="lin" valueType="num">
                                      <p:cBhvr>
                                        <p:cTn id="121" dur="500" fill="hold"/>
                                        <p:tgtEl>
                                          <p:spTgt spid="24"/>
                                        </p:tgtEl>
                                        <p:attrNameLst>
                                          <p:attrName>ppt_w</p:attrName>
                                        </p:attrNameLst>
                                      </p:cBhvr>
                                      <p:tavLst>
                                        <p:tav tm="0">
                                          <p:val>
                                            <p:fltVal val="0"/>
                                          </p:val>
                                        </p:tav>
                                        <p:tav tm="100000">
                                          <p:val>
                                            <p:strVal val="#ppt_w"/>
                                          </p:val>
                                        </p:tav>
                                      </p:tavLst>
                                    </p:anim>
                                    <p:anim calcmode="lin" valueType="num">
                                      <p:cBhvr>
                                        <p:cTn id="122" dur="500" fill="hold"/>
                                        <p:tgtEl>
                                          <p:spTgt spid="24"/>
                                        </p:tgtEl>
                                        <p:attrNameLst>
                                          <p:attrName>ppt_h</p:attrName>
                                        </p:attrNameLst>
                                      </p:cBhvr>
                                      <p:tavLst>
                                        <p:tav tm="0">
                                          <p:val>
                                            <p:fltVal val="0"/>
                                          </p:val>
                                        </p:tav>
                                        <p:tav tm="100000">
                                          <p:val>
                                            <p:strVal val="#ppt_h"/>
                                          </p:val>
                                        </p:tav>
                                      </p:tavLst>
                                    </p:anim>
                                    <p:anim calcmode="lin" valueType="num">
                                      <p:cBhvr>
                                        <p:cTn id="123" dur="500" fill="hold"/>
                                        <p:tgtEl>
                                          <p:spTgt spid="24"/>
                                        </p:tgtEl>
                                        <p:attrNameLst>
                                          <p:attrName>style.rotation</p:attrName>
                                        </p:attrNameLst>
                                      </p:cBhvr>
                                      <p:tavLst>
                                        <p:tav tm="0">
                                          <p:val>
                                            <p:fltVal val="360"/>
                                          </p:val>
                                        </p:tav>
                                        <p:tav tm="100000">
                                          <p:val>
                                            <p:fltVal val="0"/>
                                          </p:val>
                                        </p:tav>
                                      </p:tavLst>
                                    </p:anim>
                                    <p:animEffect transition="in" filter="fade">
                                      <p:cBhvr>
                                        <p:cTn id="124" dur="500"/>
                                        <p:tgtEl>
                                          <p:spTgt spid="24"/>
                                        </p:tgtEl>
                                      </p:cBhvr>
                                    </p:animEffect>
                                  </p:childTnLst>
                                </p:cTn>
                              </p:par>
                              <p:par>
                                <p:cTn id="125" presetID="49" presetClass="entr" presetSubtype="0" decel="100000" fill="hold" grpId="0" nodeType="withEffect">
                                  <p:stCondLst>
                                    <p:cond delay="0"/>
                                  </p:stCondLst>
                                  <p:childTnLst>
                                    <p:set>
                                      <p:cBhvr>
                                        <p:cTn id="126" dur="1" fill="hold">
                                          <p:stCondLst>
                                            <p:cond delay="0"/>
                                          </p:stCondLst>
                                        </p:cTn>
                                        <p:tgtEl>
                                          <p:spTgt spid="25"/>
                                        </p:tgtEl>
                                        <p:attrNameLst>
                                          <p:attrName>style.visibility</p:attrName>
                                        </p:attrNameLst>
                                      </p:cBhvr>
                                      <p:to>
                                        <p:strVal val="visible"/>
                                      </p:to>
                                    </p:set>
                                    <p:anim calcmode="lin" valueType="num">
                                      <p:cBhvr>
                                        <p:cTn id="127" dur="500" fill="hold"/>
                                        <p:tgtEl>
                                          <p:spTgt spid="25"/>
                                        </p:tgtEl>
                                        <p:attrNameLst>
                                          <p:attrName>ppt_w</p:attrName>
                                        </p:attrNameLst>
                                      </p:cBhvr>
                                      <p:tavLst>
                                        <p:tav tm="0">
                                          <p:val>
                                            <p:fltVal val="0"/>
                                          </p:val>
                                        </p:tav>
                                        <p:tav tm="100000">
                                          <p:val>
                                            <p:strVal val="#ppt_w"/>
                                          </p:val>
                                        </p:tav>
                                      </p:tavLst>
                                    </p:anim>
                                    <p:anim calcmode="lin" valueType="num">
                                      <p:cBhvr>
                                        <p:cTn id="128" dur="500" fill="hold"/>
                                        <p:tgtEl>
                                          <p:spTgt spid="25"/>
                                        </p:tgtEl>
                                        <p:attrNameLst>
                                          <p:attrName>ppt_h</p:attrName>
                                        </p:attrNameLst>
                                      </p:cBhvr>
                                      <p:tavLst>
                                        <p:tav tm="0">
                                          <p:val>
                                            <p:fltVal val="0"/>
                                          </p:val>
                                        </p:tav>
                                        <p:tav tm="100000">
                                          <p:val>
                                            <p:strVal val="#ppt_h"/>
                                          </p:val>
                                        </p:tav>
                                      </p:tavLst>
                                    </p:anim>
                                    <p:anim calcmode="lin" valueType="num">
                                      <p:cBhvr>
                                        <p:cTn id="129" dur="500" fill="hold"/>
                                        <p:tgtEl>
                                          <p:spTgt spid="25"/>
                                        </p:tgtEl>
                                        <p:attrNameLst>
                                          <p:attrName>style.rotation</p:attrName>
                                        </p:attrNameLst>
                                      </p:cBhvr>
                                      <p:tavLst>
                                        <p:tav tm="0">
                                          <p:val>
                                            <p:fltVal val="360"/>
                                          </p:val>
                                        </p:tav>
                                        <p:tav tm="100000">
                                          <p:val>
                                            <p:fltVal val="0"/>
                                          </p:val>
                                        </p:tav>
                                      </p:tavLst>
                                    </p:anim>
                                    <p:animEffect transition="in" filter="fade">
                                      <p:cBhvr>
                                        <p:cTn id="130" dur="500"/>
                                        <p:tgtEl>
                                          <p:spTgt spid="25"/>
                                        </p:tgtEl>
                                      </p:cBhvr>
                                    </p:animEffect>
                                  </p:childTnLst>
                                </p:cTn>
                              </p:par>
                              <p:par>
                                <p:cTn id="131" presetID="49" presetClass="entr" presetSubtype="0" decel="100000" fill="hold" grpId="0" nodeType="withEffect">
                                  <p:stCondLst>
                                    <p:cond delay="0"/>
                                  </p:stCondLst>
                                  <p:childTnLst>
                                    <p:set>
                                      <p:cBhvr>
                                        <p:cTn id="132" dur="1" fill="hold">
                                          <p:stCondLst>
                                            <p:cond delay="0"/>
                                          </p:stCondLst>
                                        </p:cTn>
                                        <p:tgtEl>
                                          <p:spTgt spid="26"/>
                                        </p:tgtEl>
                                        <p:attrNameLst>
                                          <p:attrName>style.visibility</p:attrName>
                                        </p:attrNameLst>
                                      </p:cBhvr>
                                      <p:to>
                                        <p:strVal val="visible"/>
                                      </p:to>
                                    </p:set>
                                    <p:anim calcmode="lin" valueType="num">
                                      <p:cBhvr>
                                        <p:cTn id="133" dur="500" fill="hold"/>
                                        <p:tgtEl>
                                          <p:spTgt spid="26"/>
                                        </p:tgtEl>
                                        <p:attrNameLst>
                                          <p:attrName>ppt_w</p:attrName>
                                        </p:attrNameLst>
                                      </p:cBhvr>
                                      <p:tavLst>
                                        <p:tav tm="0">
                                          <p:val>
                                            <p:fltVal val="0"/>
                                          </p:val>
                                        </p:tav>
                                        <p:tav tm="100000">
                                          <p:val>
                                            <p:strVal val="#ppt_w"/>
                                          </p:val>
                                        </p:tav>
                                      </p:tavLst>
                                    </p:anim>
                                    <p:anim calcmode="lin" valueType="num">
                                      <p:cBhvr>
                                        <p:cTn id="134" dur="500" fill="hold"/>
                                        <p:tgtEl>
                                          <p:spTgt spid="26"/>
                                        </p:tgtEl>
                                        <p:attrNameLst>
                                          <p:attrName>ppt_h</p:attrName>
                                        </p:attrNameLst>
                                      </p:cBhvr>
                                      <p:tavLst>
                                        <p:tav tm="0">
                                          <p:val>
                                            <p:fltVal val="0"/>
                                          </p:val>
                                        </p:tav>
                                        <p:tav tm="100000">
                                          <p:val>
                                            <p:strVal val="#ppt_h"/>
                                          </p:val>
                                        </p:tav>
                                      </p:tavLst>
                                    </p:anim>
                                    <p:anim calcmode="lin" valueType="num">
                                      <p:cBhvr>
                                        <p:cTn id="135" dur="500" fill="hold"/>
                                        <p:tgtEl>
                                          <p:spTgt spid="26"/>
                                        </p:tgtEl>
                                        <p:attrNameLst>
                                          <p:attrName>style.rotation</p:attrName>
                                        </p:attrNameLst>
                                      </p:cBhvr>
                                      <p:tavLst>
                                        <p:tav tm="0">
                                          <p:val>
                                            <p:fltVal val="360"/>
                                          </p:val>
                                        </p:tav>
                                        <p:tav tm="100000">
                                          <p:val>
                                            <p:fltVal val="0"/>
                                          </p:val>
                                        </p:tav>
                                      </p:tavLst>
                                    </p:anim>
                                    <p:animEffect transition="in" filter="fade">
                                      <p:cBhvr>
                                        <p:cTn id="136" dur="500"/>
                                        <p:tgtEl>
                                          <p:spTgt spid="26"/>
                                        </p:tgtEl>
                                      </p:cBhvr>
                                    </p:animEffect>
                                  </p:childTnLst>
                                </p:cTn>
                              </p:par>
                            </p:childTnLst>
                          </p:cTn>
                        </p:par>
                        <p:par>
                          <p:cTn id="137" fill="hold">
                            <p:stCondLst>
                              <p:cond delay="500"/>
                            </p:stCondLst>
                            <p:childTnLst>
                              <p:par>
                                <p:cTn id="138" presetID="53" presetClass="entr" presetSubtype="16" fill="hold" grpId="0" nodeType="afterEffect">
                                  <p:stCondLst>
                                    <p:cond delay="0"/>
                                  </p:stCondLst>
                                  <p:childTnLst>
                                    <p:set>
                                      <p:cBhvr>
                                        <p:cTn id="139" dur="1" fill="hold">
                                          <p:stCondLst>
                                            <p:cond delay="0"/>
                                          </p:stCondLst>
                                        </p:cTn>
                                        <p:tgtEl>
                                          <p:spTgt spid="28"/>
                                        </p:tgtEl>
                                        <p:attrNameLst>
                                          <p:attrName>style.visibility</p:attrName>
                                        </p:attrNameLst>
                                      </p:cBhvr>
                                      <p:to>
                                        <p:strVal val="visible"/>
                                      </p:to>
                                    </p:set>
                                    <p:anim calcmode="lin" valueType="num">
                                      <p:cBhvr>
                                        <p:cTn id="140" dur="500" fill="hold"/>
                                        <p:tgtEl>
                                          <p:spTgt spid="28"/>
                                        </p:tgtEl>
                                        <p:attrNameLst>
                                          <p:attrName>ppt_w</p:attrName>
                                        </p:attrNameLst>
                                      </p:cBhvr>
                                      <p:tavLst>
                                        <p:tav tm="0">
                                          <p:val>
                                            <p:fltVal val="0"/>
                                          </p:val>
                                        </p:tav>
                                        <p:tav tm="100000">
                                          <p:val>
                                            <p:strVal val="#ppt_w"/>
                                          </p:val>
                                        </p:tav>
                                      </p:tavLst>
                                    </p:anim>
                                    <p:anim calcmode="lin" valueType="num">
                                      <p:cBhvr>
                                        <p:cTn id="141" dur="500" fill="hold"/>
                                        <p:tgtEl>
                                          <p:spTgt spid="28"/>
                                        </p:tgtEl>
                                        <p:attrNameLst>
                                          <p:attrName>ppt_h</p:attrName>
                                        </p:attrNameLst>
                                      </p:cBhvr>
                                      <p:tavLst>
                                        <p:tav tm="0">
                                          <p:val>
                                            <p:fltVal val="0"/>
                                          </p:val>
                                        </p:tav>
                                        <p:tav tm="100000">
                                          <p:val>
                                            <p:strVal val="#ppt_h"/>
                                          </p:val>
                                        </p:tav>
                                      </p:tavLst>
                                    </p:anim>
                                    <p:animEffect transition="in" filter="fade">
                                      <p:cBhvr>
                                        <p:cTn id="142" dur="500"/>
                                        <p:tgtEl>
                                          <p:spTgt spid="28"/>
                                        </p:tgtEl>
                                      </p:cBhvr>
                                    </p:animEffect>
                                  </p:childTnLst>
                                </p:cTn>
                              </p:par>
                              <p:par>
                                <p:cTn id="143" presetID="53" presetClass="entr" presetSubtype="16" fill="hold" grpId="0" nodeType="withEffect">
                                  <p:stCondLst>
                                    <p:cond delay="0"/>
                                  </p:stCondLst>
                                  <p:childTnLst>
                                    <p:set>
                                      <p:cBhvr>
                                        <p:cTn id="144" dur="1" fill="hold">
                                          <p:stCondLst>
                                            <p:cond delay="0"/>
                                          </p:stCondLst>
                                        </p:cTn>
                                        <p:tgtEl>
                                          <p:spTgt spid="29"/>
                                        </p:tgtEl>
                                        <p:attrNameLst>
                                          <p:attrName>style.visibility</p:attrName>
                                        </p:attrNameLst>
                                      </p:cBhvr>
                                      <p:to>
                                        <p:strVal val="visible"/>
                                      </p:to>
                                    </p:set>
                                    <p:anim calcmode="lin" valueType="num">
                                      <p:cBhvr>
                                        <p:cTn id="145" dur="500" fill="hold"/>
                                        <p:tgtEl>
                                          <p:spTgt spid="29"/>
                                        </p:tgtEl>
                                        <p:attrNameLst>
                                          <p:attrName>ppt_w</p:attrName>
                                        </p:attrNameLst>
                                      </p:cBhvr>
                                      <p:tavLst>
                                        <p:tav tm="0">
                                          <p:val>
                                            <p:fltVal val="0"/>
                                          </p:val>
                                        </p:tav>
                                        <p:tav tm="100000">
                                          <p:val>
                                            <p:strVal val="#ppt_w"/>
                                          </p:val>
                                        </p:tav>
                                      </p:tavLst>
                                    </p:anim>
                                    <p:anim calcmode="lin" valueType="num">
                                      <p:cBhvr>
                                        <p:cTn id="146" dur="500" fill="hold"/>
                                        <p:tgtEl>
                                          <p:spTgt spid="29"/>
                                        </p:tgtEl>
                                        <p:attrNameLst>
                                          <p:attrName>ppt_h</p:attrName>
                                        </p:attrNameLst>
                                      </p:cBhvr>
                                      <p:tavLst>
                                        <p:tav tm="0">
                                          <p:val>
                                            <p:fltVal val="0"/>
                                          </p:val>
                                        </p:tav>
                                        <p:tav tm="100000">
                                          <p:val>
                                            <p:strVal val="#ppt_h"/>
                                          </p:val>
                                        </p:tav>
                                      </p:tavLst>
                                    </p:anim>
                                    <p:animEffect transition="in" filter="fade">
                                      <p:cBhvr>
                                        <p:cTn id="147" dur="500"/>
                                        <p:tgtEl>
                                          <p:spTgt spid="29"/>
                                        </p:tgtEl>
                                      </p:cBhvr>
                                    </p:animEffect>
                                  </p:childTnLst>
                                </p:cTn>
                              </p:par>
                            </p:childTnLst>
                          </p:cTn>
                        </p:par>
                        <p:par>
                          <p:cTn id="148" fill="hold">
                            <p:stCondLst>
                              <p:cond delay="1000"/>
                            </p:stCondLst>
                            <p:childTnLst>
                              <p:par>
                                <p:cTn id="149" presetID="2" presetClass="entr" presetSubtype="2" decel="100000" fill="hold" grpId="0" nodeType="afterEffect">
                                  <p:stCondLst>
                                    <p:cond delay="0"/>
                                  </p:stCondLst>
                                  <p:childTnLst>
                                    <p:set>
                                      <p:cBhvr>
                                        <p:cTn id="150" dur="1" fill="hold">
                                          <p:stCondLst>
                                            <p:cond delay="0"/>
                                          </p:stCondLst>
                                        </p:cTn>
                                        <p:tgtEl>
                                          <p:spTgt spid="30"/>
                                        </p:tgtEl>
                                        <p:attrNameLst>
                                          <p:attrName>style.visibility</p:attrName>
                                        </p:attrNameLst>
                                      </p:cBhvr>
                                      <p:to>
                                        <p:strVal val="visible"/>
                                      </p:to>
                                    </p:set>
                                    <p:anim calcmode="lin" valueType="num">
                                      <p:cBhvr additive="base">
                                        <p:cTn id="151" dur="1000" fill="hold"/>
                                        <p:tgtEl>
                                          <p:spTgt spid="30"/>
                                        </p:tgtEl>
                                        <p:attrNameLst>
                                          <p:attrName>ppt_x</p:attrName>
                                        </p:attrNameLst>
                                      </p:cBhvr>
                                      <p:tavLst>
                                        <p:tav tm="0">
                                          <p:val>
                                            <p:strVal val="1+#ppt_w/2"/>
                                          </p:val>
                                        </p:tav>
                                        <p:tav tm="100000">
                                          <p:val>
                                            <p:strVal val="#ppt_x"/>
                                          </p:val>
                                        </p:tav>
                                      </p:tavLst>
                                    </p:anim>
                                    <p:anim calcmode="lin" valueType="num">
                                      <p:cBhvr additive="base">
                                        <p:cTn id="152" dur="1000" fill="hold"/>
                                        <p:tgtEl>
                                          <p:spTgt spid="30"/>
                                        </p:tgtEl>
                                        <p:attrNameLst>
                                          <p:attrName>ppt_y</p:attrName>
                                        </p:attrNameLst>
                                      </p:cBhvr>
                                      <p:tavLst>
                                        <p:tav tm="0">
                                          <p:val>
                                            <p:strVal val="#ppt_y"/>
                                          </p:val>
                                        </p:tav>
                                        <p:tav tm="100000">
                                          <p:val>
                                            <p:strVal val="#ppt_y"/>
                                          </p:val>
                                        </p:tav>
                                      </p:tavLst>
                                    </p:anim>
                                  </p:childTnLst>
                                </p:cTn>
                              </p:par>
                            </p:childTnLst>
                          </p:cTn>
                        </p:par>
                        <p:par>
                          <p:cTn id="153" fill="hold">
                            <p:stCondLst>
                              <p:cond delay="2000"/>
                            </p:stCondLst>
                            <p:childTnLst>
                              <p:par>
                                <p:cTn id="154" presetID="53" presetClass="entr" presetSubtype="16" fill="hold" grpId="0" nodeType="afterEffect">
                                  <p:stCondLst>
                                    <p:cond delay="0"/>
                                  </p:stCondLst>
                                  <p:iterate type="lt">
                                    <p:tmPct val="10000"/>
                                  </p:iterate>
                                  <p:childTnLst>
                                    <p:set>
                                      <p:cBhvr>
                                        <p:cTn id="155" dur="1" fill="hold">
                                          <p:stCondLst>
                                            <p:cond delay="0"/>
                                          </p:stCondLst>
                                        </p:cTn>
                                        <p:tgtEl>
                                          <p:spTgt spid="31"/>
                                        </p:tgtEl>
                                        <p:attrNameLst>
                                          <p:attrName>style.visibility</p:attrName>
                                        </p:attrNameLst>
                                      </p:cBhvr>
                                      <p:to>
                                        <p:strVal val="visible"/>
                                      </p:to>
                                    </p:set>
                                    <p:anim calcmode="lin" valueType="num">
                                      <p:cBhvr>
                                        <p:cTn id="156" dur="500" fill="hold"/>
                                        <p:tgtEl>
                                          <p:spTgt spid="31"/>
                                        </p:tgtEl>
                                        <p:attrNameLst>
                                          <p:attrName>ppt_w</p:attrName>
                                        </p:attrNameLst>
                                      </p:cBhvr>
                                      <p:tavLst>
                                        <p:tav tm="0">
                                          <p:val>
                                            <p:fltVal val="0"/>
                                          </p:val>
                                        </p:tav>
                                        <p:tav tm="100000">
                                          <p:val>
                                            <p:strVal val="#ppt_w"/>
                                          </p:val>
                                        </p:tav>
                                      </p:tavLst>
                                    </p:anim>
                                    <p:anim calcmode="lin" valueType="num">
                                      <p:cBhvr>
                                        <p:cTn id="157" dur="500" fill="hold"/>
                                        <p:tgtEl>
                                          <p:spTgt spid="31"/>
                                        </p:tgtEl>
                                        <p:attrNameLst>
                                          <p:attrName>ppt_h</p:attrName>
                                        </p:attrNameLst>
                                      </p:cBhvr>
                                      <p:tavLst>
                                        <p:tav tm="0">
                                          <p:val>
                                            <p:fltVal val="0"/>
                                          </p:val>
                                        </p:tav>
                                        <p:tav tm="100000">
                                          <p:val>
                                            <p:strVal val="#ppt_h"/>
                                          </p:val>
                                        </p:tav>
                                      </p:tavLst>
                                    </p:anim>
                                    <p:animEffect transition="in" filter="fade">
                                      <p:cBhvr>
                                        <p:cTn id="158" dur="500"/>
                                        <p:tgtEl>
                                          <p:spTgt spid="31"/>
                                        </p:tgtEl>
                                      </p:cBhvr>
                                    </p:animEffect>
                                  </p:childTnLst>
                                </p:cTn>
                              </p:par>
                            </p:childTnLst>
                          </p:cTn>
                        </p:par>
                        <p:par>
                          <p:cTn id="159" fill="hold">
                            <p:stCondLst>
                              <p:cond delay="2650"/>
                            </p:stCondLst>
                            <p:childTnLst>
                              <p:par>
                                <p:cTn id="160" presetID="2" presetClass="entr" presetSubtype="2" decel="100000" fill="hold" grpId="0" nodeType="afterEffect">
                                  <p:stCondLst>
                                    <p:cond delay="0"/>
                                  </p:stCondLst>
                                  <p:childTnLst>
                                    <p:set>
                                      <p:cBhvr>
                                        <p:cTn id="161" dur="1" fill="hold">
                                          <p:stCondLst>
                                            <p:cond delay="0"/>
                                          </p:stCondLst>
                                        </p:cTn>
                                        <p:tgtEl>
                                          <p:spTgt spid="32"/>
                                        </p:tgtEl>
                                        <p:attrNameLst>
                                          <p:attrName>style.visibility</p:attrName>
                                        </p:attrNameLst>
                                      </p:cBhvr>
                                      <p:to>
                                        <p:strVal val="visible"/>
                                      </p:to>
                                    </p:set>
                                    <p:anim calcmode="lin" valueType="num">
                                      <p:cBhvr additive="base">
                                        <p:cTn id="162" dur="1000" fill="hold"/>
                                        <p:tgtEl>
                                          <p:spTgt spid="32"/>
                                        </p:tgtEl>
                                        <p:attrNameLst>
                                          <p:attrName>ppt_x</p:attrName>
                                        </p:attrNameLst>
                                      </p:cBhvr>
                                      <p:tavLst>
                                        <p:tav tm="0">
                                          <p:val>
                                            <p:strVal val="1+#ppt_w/2"/>
                                          </p:val>
                                        </p:tav>
                                        <p:tav tm="100000">
                                          <p:val>
                                            <p:strVal val="#ppt_x"/>
                                          </p:val>
                                        </p:tav>
                                      </p:tavLst>
                                    </p:anim>
                                    <p:anim calcmode="lin" valueType="num">
                                      <p:cBhvr additive="base">
                                        <p:cTn id="163" dur="1000" fill="hold"/>
                                        <p:tgtEl>
                                          <p:spTgt spid="32"/>
                                        </p:tgtEl>
                                        <p:attrNameLst>
                                          <p:attrName>ppt_y</p:attrName>
                                        </p:attrNameLst>
                                      </p:cBhvr>
                                      <p:tavLst>
                                        <p:tav tm="0">
                                          <p:val>
                                            <p:strVal val="#ppt_y"/>
                                          </p:val>
                                        </p:tav>
                                        <p:tav tm="100000">
                                          <p:val>
                                            <p:strVal val="#ppt_y"/>
                                          </p:val>
                                        </p:tav>
                                      </p:tavLst>
                                    </p:anim>
                                  </p:childTnLst>
                                </p:cTn>
                              </p:par>
                            </p:childTnLst>
                          </p:cTn>
                        </p:par>
                        <p:par>
                          <p:cTn id="164" fill="hold">
                            <p:stCondLst>
                              <p:cond delay="3650"/>
                            </p:stCondLst>
                            <p:childTnLst>
                              <p:par>
                                <p:cTn id="165" presetID="53" presetClass="entr" presetSubtype="16" fill="hold" grpId="0" nodeType="afterEffect">
                                  <p:stCondLst>
                                    <p:cond delay="0"/>
                                  </p:stCondLst>
                                  <p:iterate type="lt">
                                    <p:tmPct val="10000"/>
                                  </p:iterate>
                                  <p:childTnLst>
                                    <p:set>
                                      <p:cBhvr>
                                        <p:cTn id="166" dur="1" fill="hold">
                                          <p:stCondLst>
                                            <p:cond delay="0"/>
                                          </p:stCondLst>
                                        </p:cTn>
                                        <p:tgtEl>
                                          <p:spTgt spid="33"/>
                                        </p:tgtEl>
                                        <p:attrNameLst>
                                          <p:attrName>style.visibility</p:attrName>
                                        </p:attrNameLst>
                                      </p:cBhvr>
                                      <p:to>
                                        <p:strVal val="visible"/>
                                      </p:to>
                                    </p:set>
                                    <p:anim calcmode="lin" valueType="num">
                                      <p:cBhvr>
                                        <p:cTn id="167" dur="500" fill="hold"/>
                                        <p:tgtEl>
                                          <p:spTgt spid="33"/>
                                        </p:tgtEl>
                                        <p:attrNameLst>
                                          <p:attrName>ppt_w</p:attrName>
                                        </p:attrNameLst>
                                      </p:cBhvr>
                                      <p:tavLst>
                                        <p:tav tm="0">
                                          <p:val>
                                            <p:fltVal val="0"/>
                                          </p:val>
                                        </p:tav>
                                        <p:tav tm="100000">
                                          <p:val>
                                            <p:strVal val="#ppt_w"/>
                                          </p:val>
                                        </p:tav>
                                      </p:tavLst>
                                    </p:anim>
                                    <p:anim calcmode="lin" valueType="num">
                                      <p:cBhvr>
                                        <p:cTn id="168" dur="500" fill="hold"/>
                                        <p:tgtEl>
                                          <p:spTgt spid="33"/>
                                        </p:tgtEl>
                                        <p:attrNameLst>
                                          <p:attrName>ppt_h</p:attrName>
                                        </p:attrNameLst>
                                      </p:cBhvr>
                                      <p:tavLst>
                                        <p:tav tm="0">
                                          <p:val>
                                            <p:fltVal val="0"/>
                                          </p:val>
                                        </p:tav>
                                        <p:tav tm="100000">
                                          <p:val>
                                            <p:strVal val="#ppt_h"/>
                                          </p:val>
                                        </p:tav>
                                      </p:tavLst>
                                    </p:anim>
                                    <p:animEffect transition="in" filter="fade">
                                      <p:cBhvr>
                                        <p:cTn id="169" dur="500"/>
                                        <p:tgtEl>
                                          <p:spTgt spid="33"/>
                                        </p:tgtEl>
                                      </p:cBhvr>
                                    </p:animEffect>
                                  </p:childTnLst>
                                </p:cTn>
                              </p:par>
                            </p:childTnLst>
                          </p:cTn>
                        </p:par>
                        <p:par>
                          <p:cTn id="170" fill="hold">
                            <p:stCondLst>
                              <p:cond delay="4300"/>
                            </p:stCondLst>
                            <p:childTnLst>
                              <p:par>
                                <p:cTn id="171" presetID="2" presetClass="entr" presetSubtype="2" decel="100000" fill="hold" grpId="0" nodeType="afterEffect">
                                  <p:stCondLst>
                                    <p:cond delay="0"/>
                                  </p:stCondLst>
                                  <p:childTnLst>
                                    <p:set>
                                      <p:cBhvr>
                                        <p:cTn id="172" dur="1" fill="hold">
                                          <p:stCondLst>
                                            <p:cond delay="0"/>
                                          </p:stCondLst>
                                        </p:cTn>
                                        <p:tgtEl>
                                          <p:spTgt spid="34"/>
                                        </p:tgtEl>
                                        <p:attrNameLst>
                                          <p:attrName>style.visibility</p:attrName>
                                        </p:attrNameLst>
                                      </p:cBhvr>
                                      <p:to>
                                        <p:strVal val="visible"/>
                                      </p:to>
                                    </p:set>
                                    <p:anim calcmode="lin" valueType="num">
                                      <p:cBhvr additive="base">
                                        <p:cTn id="173" dur="1000" fill="hold"/>
                                        <p:tgtEl>
                                          <p:spTgt spid="34"/>
                                        </p:tgtEl>
                                        <p:attrNameLst>
                                          <p:attrName>ppt_x</p:attrName>
                                        </p:attrNameLst>
                                      </p:cBhvr>
                                      <p:tavLst>
                                        <p:tav tm="0">
                                          <p:val>
                                            <p:strVal val="1+#ppt_w/2"/>
                                          </p:val>
                                        </p:tav>
                                        <p:tav tm="100000">
                                          <p:val>
                                            <p:strVal val="#ppt_x"/>
                                          </p:val>
                                        </p:tav>
                                      </p:tavLst>
                                    </p:anim>
                                    <p:anim calcmode="lin" valueType="num">
                                      <p:cBhvr additive="base">
                                        <p:cTn id="174" dur="1000" fill="hold"/>
                                        <p:tgtEl>
                                          <p:spTgt spid="34"/>
                                        </p:tgtEl>
                                        <p:attrNameLst>
                                          <p:attrName>ppt_y</p:attrName>
                                        </p:attrNameLst>
                                      </p:cBhvr>
                                      <p:tavLst>
                                        <p:tav tm="0">
                                          <p:val>
                                            <p:strVal val="#ppt_y"/>
                                          </p:val>
                                        </p:tav>
                                        <p:tav tm="100000">
                                          <p:val>
                                            <p:strVal val="#ppt_y"/>
                                          </p:val>
                                        </p:tav>
                                      </p:tavLst>
                                    </p:anim>
                                  </p:childTnLst>
                                </p:cTn>
                              </p:par>
                            </p:childTnLst>
                          </p:cTn>
                        </p:par>
                        <p:par>
                          <p:cTn id="175" fill="hold">
                            <p:stCondLst>
                              <p:cond delay="5300"/>
                            </p:stCondLst>
                            <p:childTnLst>
                              <p:par>
                                <p:cTn id="176" presetID="53" presetClass="entr" presetSubtype="16" fill="hold" grpId="0" nodeType="afterEffect">
                                  <p:stCondLst>
                                    <p:cond delay="0"/>
                                  </p:stCondLst>
                                  <p:iterate type="lt">
                                    <p:tmPct val="10000"/>
                                  </p:iterate>
                                  <p:childTnLst>
                                    <p:set>
                                      <p:cBhvr>
                                        <p:cTn id="177" dur="1" fill="hold">
                                          <p:stCondLst>
                                            <p:cond delay="0"/>
                                          </p:stCondLst>
                                        </p:cTn>
                                        <p:tgtEl>
                                          <p:spTgt spid="35"/>
                                        </p:tgtEl>
                                        <p:attrNameLst>
                                          <p:attrName>style.visibility</p:attrName>
                                        </p:attrNameLst>
                                      </p:cBhvr>
                                      <p:to>
                                        <p:strVal val="visible"/>
                                      </p:to>
                                    </p:set>
                                    <p:anim calcmode="lin" valueType="num">
                                      <p:cBhvr>
                                        <p:cTn id="178" dur="500" fill="hold"/>
                                        <p:tgtEl>
                                          <p:spTgt spid="35"/>
                                        </p:tgtEl>
                                        <p:attrNameLst>
                                          <p:attrName>ppt_w</p:attrName>
                                        </p:attrNameLst>
                                      </p:cBhvr>
                                      <p:tavLst>
                                        <p:tav tm="0">
                                          <p:val>
                                            <p:fltVal val="0"/>
                                          </p:val>
                                        </p:tav>
                                        <p:tav tm="100000">
                                          <p:val>
                                            <p:strVal val="#ppt_w"/>
                                          </p:val>
                                        </p:tav>
                                      </p:tavLst>
                                    </p:anim>
                                    <p:anim calcmode="lin" valueType="num">
                                      <p:cBhvr>
                                        <p:cTn id="179" dur="500" fill="hold"/>
                                        <p:tgtEl>
                                          <p:spTgt spid="35"/>
                                        </p:tgtEl>
                                        <p:attrNameLst>
                                          <p:attrName>ppt_h</p:attrName>
                                        </p:attrNameLst>
                                      </p:cBhvr>
                                      <p:tavLst>
                                        <p:tav tm="0">
                                          <p:val>
                                            <p:fltVal val="0"/>
                                          </p:val>
                                        </p:tav>
                                        <p:tav tm="100000">
                                          <p:val>
                                            <p:strVal val="#ppt_h"/>
                                          </p:val>
                                        </p:tav>
                                      </p:tavLst>
                                    </p:anim>
                                    <p:animEffect transition="in" filter="fade">
                                      <p:cBhvr>
                                        <p:cTn id="180" dur="500"/>
                                        <p:tgtEl>
                                          <p:spTgt spid="35"/>
                                        </p:tgtEl>
                                      </p:cBhvr>
                                    </p:animEffect>
                                  </p:childTnLst>
                                </p:cTn>
                              </p:par>
                            </p:childTnLst>
                          </p:cTn>
                        </p:par>
                        <p:par>
                          <p:cTn id="181" fill="hold">
                            <p:stCondLst>
                              <p:cond delay="5950"/>
                            </p:stCondLst>
                            <p:childTnLst>
                              <p:par>
                                <p:cTn id="182" presetID="2" presetClass="entr" presetSubtype="2" decel="100000" fill="hold" grpId="0" nodeType="afterEffect">
                                  <p:stCondLst>
                                    <p:cond delay="0"/>
                                  </p:stCondLst>
                                  <p:childTnLst>
                                    <p:set>
                                      <p:cBhvr>
                                        <p:cTn id="183" dur="1" fill="hold">
                                          <p:stCondLst>
                                            <p:cond delay="0"/>
                                          </p:stCondLst>
                                        </p:cTn>
                                        <p:tgtEl>
                                          <p:spTgt spid="36"/>
                                        </p:tgtEl>
                                        <p:attrNameLst>
                                          <p:attrName>style.visibility</p:attrName>
                                        </p:attrNameLst>
                                      </p:cBhvr>
                                      <p:to>
                                        <p:strVal val="visible"/>
                                      </p:to>
                                    </p:set>
                                    <p:anim calcmode="lin" valueType="num">
                                      <p:cBhvr additive="base">
                                        <p:cTn id="184" dur="1000" fill="hold"/>
                                        <p:tgtEl>
                                          <p:spTgt spid="36"/>
                                        </p:tgtEl>
                                        <p:attrNameLst>
                                          <p:attrName>ppt_x</p:attrName>
                                        </p:attrNameLst>
                                      </p:cBhvr>
                                      <p:tavLst>
                                        <p:tav tm="0">
                                          <p:val>
                                            <p:strVal val="1+#ppt_w/2"/>
                                          </p:val>
                                        </p:tav>
                                        <p:tav tm="100000">
                                          <p:val>
                                            <p:strVal val="#ppt_x"/>
                                          </p:val>
                                        </p:tav>
                                      </p:tavLst>
                                    </p:anim>
                                    <p:anim calcmode="lin" valueType="num">
                                      <p:cBhvr additive="base">
                                        <p:cTn id="185" dur="1000" fill="hold"/>
                                        <p:tgtEl>
                                          <p:spTgt spid="36"/>
                                        </p:tgtEl>
                                        <p:attrNameLst>
                                          <p:attrName>ppt_y</p:attrName>
                                        </p:attrNameLst>
                                      </p:cBhvr>
                                      <p:tavLst>
                                        <p:tav tm="0">
                                          <p:val>
                                            <p:strVal val="#ppt_y"/>
                                          </p:val>
                                        </p:tav>
                                        <p:tav tm="100000">
                                          <p:val>
                                            <p:strVal val="#ppt_y"/>
                                          </p:val>
                                        </p:tav>
                                      </p:tavLst>
                                    </p:anim>
                                  </p:childTnLst>
                                </p:cTn>
                              </p:par>
                            </p:childTnLst>
                          </p:cTn>
                        </p:par>
                        <p:par>
                          <p:cTn id="186" fill="hold">
                            <p:stCondLst>
                              <p:cond delay="6950"/>
                            </p:stCondLst>
                            <p:childTnLst>
                              <p:par>
                                <p:cTn id="187" presetID="53" presetClass="entr" presetSubtype="16" fill="hold" grpId="0" nodeType="afterEffect">
                                  <p:stCondLst>
                                    <p:cond delay="0"/>
                                  </p:stCondLst>
                                  <p:iterate type="lt">
                                    <p:tmPct val="10000"/>
                                  </p:iterate>
                                  <p:childTnLst>
                                    <p:set>
                                      <p:cBhvr>
                                        <p:cTn id="188" dur="1" fill="hold">
                                          <p:stCondLst>
                                            <p:cond delay="0"/>
                                          </p:stCondLst>
                                        </p:cTn>
                                        <p:tgtEl>
                                          <p:spTgt spid="37"/>
                                        </p:tgtEl>
                                        <p:attrNameLst>
                                          <p:attrName>style.visibility</p:attrName>
                                        </p:attrNameLst>
                                      </p:cBhvr>
                                      <p:to>
                                        <p:strVal val="visible"/>
                                      </p:to>
                                    </p:set>
                                    <p:anim calcmode="lin" valueType="num">
                                      <p:cBhvr>
                                        <p:cTn id="189" dur="500" fill="hold"/>
                                        <p:tgtEl>
                                          <p:spTgt spid="37"/>
                                        </p:tgtEl>
                                        <p:attrNameLst>
                                          <p:attrName>ppt_w</p:attrName>
                                        </p:attrNameLst>
                                      </p:cBhvr>
                                      <p:tavLst>
                                        <p:tav tm="0">
                                          <p:val>
                                            <p:fltVal val="0"/>
                                          </p:val>
                                        </p:tav>
                                        <p:tav tm="100000">
                                          <p:val>
                                            <p:strVal val="#ppt_w"/>
                                          </p:val>
                                        </p:tav>
                                      </p:tavLst>
                                    </p:anim>
                                    <p:anim calcmode="lin" valueType="num">
                                      <p:cBhvr>
                                        <p:cTn id="190" dur="500" fill="hold"/>
                                        <p:tgtEl>
                                          <p:spTgt spid="37"/>
                                        </p:tgtEl>
                                        <p:attrNameLst>
                                          <p:attrName>ppt_h</p:attrName>
                                        </p:attrNameLst>
                                      </p:cBhvr>
                                      <p:tavLst>
                                        <p:tav tm="0">
                                          <p:val>
                                            <p:fltVal val="0"/>
                                          </p:val>
                                        </p:tav>
                                        <p:tav tm="100000">
                                          <p:val>
                                            <p:strVal val="#ppt_h"/>
                                          </p:val>
                                        </p:tav>
                                      </p:tavLst>
                                    </p:anim>
                                    <p:animEffect transition="in" filter="fade">
                                      <p:cBhvr>
                                        <p:cTn id="19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8" grpId="0"/>
      <p:bldP spid="29" grpId="0"/>
      <p:bldP spid="30" grpId="0" animBg="1"/>
      <p:bldP spid="31" grpId="0"/>
      <p:bldP spid="32" grpId="0" animBg="1"/>
      <p:bldP spid="33" grpId="0"/>
      <p:bldP spid="34" grpId="0" animBg="1"/>
      <p:bldP spid="35" grpId="0"/>
      <p:bldP spid="36" grpId="0" animBg="1"/>
      <p:bldP spid="3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reeform 23"/>
          <p:cNvSpPr>
            <a:spLocks/>
          </p:cNvSpPr>
          <p:nvPr/>
        </p:nvSpPr>
        <p:spPr bwMode="auto">
          <a:xfrm flipV="1">
            <a:off x="4165600" y="1042564"/>
            <a:ext cx="3860800" cy="3195224"/>
          </a:xfrm>
          <a:custGeom>
            <a:avLst/>
            <a:gdLst>
              <a:gd name="T0" fmla="*/ 83 w 329"/>
              <a:gd name="T1" fmla="*/ 143 h 285"/>
              <a:gd name="T2" fmla="*/ 0 w 329"/>
              <a:gd name="T3" fmla="*/ 285 h 285"/>
              <a:gd name="T4" fmla="*/ 166 w 329"/>
              <a:gd name="T5" fmla="*/ 285 h 285"/>
              <a:gd name="T6" fmla="*/ 329 w 329"/>
              <a:gd name="T7" fmla="*/ 285 h 285"/>
              <a:gd name="T8" fmla="*/ 246 w 329"/>
              <a:gd name="T9" fmla="*/ 143 h 285"/>
              <a:gd name="T10" fmla="*/ 163 w 329"/>
              <a:gd name="T11" fmla="*/ 0 h 285"/>
              <a:gd name="T12" fmla="*/ 83 w 329"/>
              <a:gd name="T13" fmla="*/ 143 h 285"/>
            </a:gdLst>
            <a:ahLst/>
            <a:cxnLst>
              <a:cxn ang="0">
                <a:pos x="T0" y="T1"/>
              </a:cxn>
              <a:cxn ang="0">
                <a:pos x="T2" y="T3"/>
              </a:cxn>
              <a:cxn ang="0">
                <a:pos x="T4" y="T5"/>
              </a:cxn>
              <a:cxn ang="0">
                <a:pos x="T6" y="T7"/>
              </a:cxn>
              <a:cxn ang="0">
                <a:pos x="T8" y="T9"/>
              </a:cxn>
              <a:cxn ang="0">
                <a:pos x="T10" y="T11"/>
              </a:cxn>
              <a:cxn ang="0">
                <a:pos x="T12" y="T13"/>
              </a:cxn>
            </a:cxnLst>
            <a:rect l="0" t="0" r="r" b="b"/>
            <a:pathLst>
              <a:path w="329" h="285">
                <a:moveTo>
                  <a:pt x="83" y="143"/>
                </a:moveTo>
                <a:lnTo>
                  <a:pt x="0" y="285"/>
                </a:lnTo>
                <a:lnTo>
                  <a:pt x="166" y="285"/>
                </a:lnTo>
                <a:lnTo>
                  <a:pt x="329" y="285"/>
                </a:lnTo>
                <a:lnTo>
                  <a:pt x="246" y="143"/>
                </a:lnTo>
                <a:lnTo>
                  <a:pt x="163" y="0"/>
                </a:lnTo>
                <a:lnTo>
                  <a:pt x="83" y="143"/>
                </a:lnTo>
                <a:close/>
              </a:path>
            </a:pathLst>
          </a:custGeom>
          <a:noFill/>
          <a:ln w="38100">
            <a:solidFill>
              <a:srgbClr val="2E75B6"/>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a:ea typeface="微软雅黑"/>
            </a:endParaRPr>
          </a:p>
        </p:txBody>
      </p:sp>
      <p:sp>
        <p:nvSpPr>
          <p:cNvPr id="57" name="Freeform 23"/>
          <p:cNvSpPr>
            <a:spLocks/>
          </p:cNvSpPr>
          <p:nvPr/>
        </p:nvSpPr>
        <p:spPr bwMode="auto">
          <a:xfrm>
            <a:off x="4165600" y="453284"/>
            <a:ext cx="3860800" cy="3195224"/>
          </a:xfrm>
          <a:custGeom>
            <a:avLst/>
            <a:gdLst>
              <a:gd name="T0" fmla="*/ 83 w 329"/>
              <a:gd name="T1" fmla="*/ 143 h 285"/>
              <a:gd name="T2" fmla="*/ 0 w 329"/>
              <a:gd name="T3" fmla="*/ 285 h 285"/>
              <a:gd name="T4" fmla="*/ 166 w 329"/>
              <a:gd name="T5" fmla="*/ 285 h 285"/>
              <a:gd name="T6" fmla="*/ 329 w 329"/>
              <a:gd name="T7" fmla="*/ 285 h 285"/>
              <a:gd name="T8" fmla="*/ 246 w 329"/>
              <a:gd name="T9" fmla="*/ 143 h 285"/>
              <a:gd name="T10" fmla="*/ 163 w 329"/>
              <a:gd name="T11" fmla="*/ 0 h 285"/>
              <a:gd name="T12" fmla="*/ 83 w 329"/>
              <a:gd name="T13" fmla="*/ 143 h 285"/>
            </a:gdLst>
            <a:ahLst/>
            <a:cxnLst>
              <a:cxn ang="0">
                <a:pos x="T0" y="T1"/>
              </a:cxn>
              <a:cxn ang="0">
                <a:pos x="T2" y="T3"/>
              </a:cxn>
              <a:cxn ang="0">
                <a:pos x="T4" y="T5"/>
              </a:cxn>
              <a:cxn ang="0">
                <a:pos x="T6" y="T7"/>
              </a:cxn>
              <a:cxn ang="0">
                <a:pos x="T8" y="T9"/>
              </a:cxn>
              <a:cxn ang="0">
                <a:pos x="T10" y="T11"/>
              </a:cxn>
              <a:cxn ang="0">
                <a:pos x="T12" y="T13"/>
              </a:cxn>
            </a:cxnLst>
            <a:rect l="0" t="0" r="r" b="b"/>
            <a:pathLst>
              <a:path w="329" h="285">
                <a:moveTo>
                  <a:pt x="83" y="143"/>
                </a:moveTo>
                <a:lnTo>
                  <a:pt x="0" y="285"/>
                </a:lnTo>
                <a:lnTo>
                  <a:pt x="166" y="285"/>
                </a:lnTo>
                <a:lnTo>
                  <a:pt x="329" y="285"/>
                </a:lnTo>
                <a:lnTo>
                  <a:pt x="246" y="143"/>
                </a:lnTo>
                <a:lnTo>
                  <a:pt x="163" y="0"/>
                </a:lnTo>
                <a:lnTo>
                  <a:pt x="83" y="143"/>
                </a:lnTo>
                <a:close/>
              </a:path>
            </a:pathLst>
          </a:custGeom>
          <a:solidFill>
            <a:srgbClr val="2E75B6"/>
          </a:soli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a:ea typeface="微软雅黑"/>
            </a:endParaRPr>
          </a:p>
        </p:txBody>
      </p:sp>
      <p:sp>
        <p:nvSpPr>
          <p:cNvPr id="58" name="文本框 57"/>
          <p:cNvSpPr txBox="1"/>
          <p:nvPr/>
        </p:nvSpPr>
        <p:spPr>
          <a:xfrm>
            <a:off x="3300462" y="4633880"/>
            <a:ext cx="5570756" cy="1015663"/>
          </a:xfrm>
          <a:prstGeom prst="rect">
            <a:avLst/>
          </a:prstGeom>
          <a:noFill/>
        </p:spPr>
        <p:txBody>
          <a:bodyPr wrap="none" rtlCol="0">
            <a:spAutoFit/>
          </a:bodyPr>
          <a:lstStyle/>
          <a:p>
            <a:pPr algn="ctr"/>
            <a:r>
              <a:rPr lang="zh-CN" altLang="en-US" sz="6000" dirty="0" smtClean="0">
                <a:solidFill>
                  <a:srgbClr val="2E75B6"/>
                </a:solidFill>
                <a:latin typeface="方正尚酷简体" panose="03000509000000000000" pitchFamily="65" charset="-122"/>
                <a:ea typeface="方正尚酷简体" panose="03000509000000000000" pitchFamily="65" charset="-122"/>
              </a:rPr>
              <a:t>工作规划和展望</a:t>
            </a:r>
          </a:p>
        </p:txBody>
      </p:sp>
      <p:sp>
        <p:nvSpPr>
          <p:cNvPr id="59" name="矩形 58"/>
          <p:cNvSpPr/>
          <p:nvPr/>
        </p:nvSpPr>
        <p:spPr>
          <a:xfrm>
            <a:off x="1882140" y="5765825"/>
            <a:ext cx="8407400" cy="523220"/>
          </a:xfrm>
          <a:prstGeom prst="rect">
            <a:avLst/>
          </a:prstGeom>
        </p:spPr>
        <p:txBody>
          <a:bodyPr wrap="square">
            <a:spAutoFit/>
          </a:bodyPr>
          <a:lstStyle/>
          <a:p>
            <a:pPr algn="ctr">
              <a:buFont typeface="Arial" panose="020B0604020202020204" pitchFamily="34" charset="0"/>
              <a:buNone/>
            </a:pPr>
            <a:r>
              <a:rPr lang="en-US" altLang="zh-CN" sz="1400" dirty="0">
                <a:solidFill>
                  <a:srgbClr val="2E75B6"/>
                </a:solidFill>
                <a:latin typeface="微软雅黑 Light" panose="020B0502040204020203" pitchFamily="34" charset="-122"/>
                <a:ea typeface="微软雅黑 Light" panose="020B0502040204020203" pitchFamily="34" charset="-122"/>
                <a:cs typeface="Arial" panose="020B0604020202020204" pitchFamily="34" charset="0"/>
              </a:rPr>
              <a:t>We have many PowerPoint </a:t>
            </a:r>
            <a:r>
              <a:rPr lang="zh-CN" altLang="en-US" sz="1400" dirty="0">
                <a:solidFill>
                  <a:srgbClr val="2E75B6"/>
                </a:solidFill>
                <a:latin typeface="微软雅黑 Light" panose="020B0502040204020203" pitchFamily="34" charset="-122"/>
                <a:ea typeface="微软雅黑 Light" panose="020B0502040204020203" pitchFamily="34" charset="-122"/>
                <a:cs typeface="Arial" panose="020B0604020202020204" pitchFamily="34" charset="0"/>
              </a:rPr>
              <a:t>templates</a:t>
            </a:r>
            <a:r>
              <a:rPr lang="en-US" altLang="zh-CN" sz="1400" dirty="0">
                <a:solidFill>
                  <a:srgbClr val="2E75B6"/>
                </a:solidFill>
                <a:latin typeface="微软雅黑 Light" panose="020B0502040204020203" pitchFamily="34" charset="-122"/>
                <a:ea typeface="微软雅黑 Light" panose="020B0502040204020203" pitchFamily="34" charset="-122"/>
                <a:cs typeface="Arial" panose="020B0604020202020204" pitchFamily="34" charset="0"/>
              </a:rPr>
              <a:t> that has been specifically designed to help anyone </a:t>
            </a:r>
            <a:r>
              <a:rPr lang="en-US" altLang="zh-CN" sz="1400" dirty="0" err="1">
                <a:solidFill>
                  <a:srgbClr val="2E75B6"/>
                </a:solidFill>
                <a:latin typeface="微软雅黑 Light" panose="020B0502040204020203" pitchFamily="34" charset="-122"/>
                <a:ea typeface="微软雅黑 Light" panose="020B0502040204020203" pitchFamily="34" charset="-122"/>
                <a:cs typeface="Arial" panose="020B0604020202020204" pitchFamily="34" charset="0"/>
              </a:rPr>
              <a:t>hatt</a:t>
            </a:r>
            <a:r>
              <a:rPr lang="en-US" altLang="zh-CN" sz="1400" dirty="0">
                <a:solidFill>
                  <a:srgbClr val="2E75B6"/>
                </a:solidFill>
                <a:latin typeface="微软雅黑 Light" panose="020B0502040204020203" pitchFamily="34" charset="-122"/>
                <a:ea typeface="微软雅黑 Light" panose="020B0502040204020203" pitchFamily="34" charset="-122"/>
                <a:cs typeface="Arial" panose="020B0604020202020204" pitchFamily="34" charset="0"/>
              </a:rPr>
              <a:t> is stepping into the world of PowerPoint for the very first time.</a:t>
            </a:r>
            <a:endParaRPr lang="zh-CN" altLang="en-US" sz="1400" dirty="0">
              <a:solidFill>
                <a:srgbClr val="2E75B6"/>
              </a:solidFill>
              <a:latin typeface="微软雅黑 Light" panose="020B0502040204020203" pitchFamily="34" charset="-122"/>
              <a:ea typeface="微软雅黑 Light" panose="020B0502040204020203" pitchFamily="34" charset="-122"/>
              <a:cs typeface="Arial" panose="020B0604020202020204" pitchFamily="34" charset="0"/>
            </a:endParaRPr>
          </a:p>
        </p:txBody>
      </p:sp>
      <p:sp>
        <p:nvSpPr>
          <p:cNvPr id="60" name="任意多边形: 形状 8"/>
          <p:cNvSpPr/>
          <p:nvPr/>
        </p:nvSpPr>
        <p:spPr>
          <a:xfrm>
            <a:off x="5007429" y="1438656"/>
            <a:ext cx="2177142" cy="1990344"/>
          </a:xfrm>
          <a:custGeom>
            <a:avLst/>
            <a:gdLst>
              <a:gd name="connsiteX0" fmla="*/ 0 w 4318004"/>
              <a:gd name="connsiteY0" fmla="*/ 3405519 h 3947521"/>
              <a:gd name="connsiteX1" fmla="*/ 4318004 w 4318004"/>
              <a:gd name="connsiteY1" fmla="*/ 3405519 h 3947521"/>
              <a:gd name="connsiteX2" fmla="*/ 2159002 w 4318004"/>
              <a:gd name="connsiteY2" fmla="*/ 3947521 h 3947521"/>
              <a:gd name="connsiteX3" fmla="*/ 0 w 4318004"/>
              <a:gd name="connsiteY3" fmla="*/ 0 h 3947521"/>
              <a:gd name="connsiteX4" fmla="*/ 4318004 w 4318004"/>
              <a:gd name="connsiteY4" fmla="*/ 0 h 3947521"/>
              <a:gd name="connsiteX5" fmla="*/ 4318004 w 4318004"/>
              <a:gd name="connsiteY5" fmla="*/ 1339228 h 3947521"/>
              <a:gd name="connsiteX6" fmla="*/ 4318004 w 4318004"/>
              <a:gd name="connsiteY6" fmla="*/ 2122339 h 3947521"/>
              <a:gd name="connsiteX7" fmla="*/ 4318004 w 4318004"/>
              <a:gd name="connsiteY7" fmla="*/ 3405518 h 3947521"/>
              <a:gd name="connsiteX8" fmla="*/ 0 w 4318004"/>
              <a:gd name="connsiteY8" fmla="*/ 3405518 h 3947521"/>
              <a:gd name="connsiteX9" fmla="*/ 0 w 4318004"/>
              <a:gd name="connsiteY9" fmla="*/ 2122339 h 3947521"/>
              <a:gd name="connsiteX10" fmla="*/ 0 w 4318004"/>
              <a:gd name="connsiteY10" fmla="*/ 1339228 h 3947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18004" h="3947521">
                <a:moveTo>
                  <a:pt x="0" y="3405519"/>
                </a:moveTo>
                <a:lnTo>
                  <a:pt x="4318004" y="3405519"/>
                </a:lnTo>
                <a:lnTo>
                  <a:pt x="2159002" y="3947521"/>
                </a:lnTo>
                <a:close/>
                <a:moveTo>
                  <a:pt x="0" y="0"/>
                </a:moveTo>
                <a:lnTo>
                  <a:pt x="4318004" y="0"/>
                </a:lnTo>
                <a:lnTo>
                  <a:pt x="4318004" y="1339228"/>
                </a:lnTo>
                <a:lnTo>
                  <a:pt x="4318004" y="2122339"/>
                </a:lnTo>
                <a:lnTo>
                  <a:pt x="4318004" y="3405518"/>
                </a:lnTo>
                <a:lnTo>
                  <a:pt x="0" y="3405518"/>
                </a:lnTo>
                <a:lnTo>
                  <a:pt x="0" y="2122339"/>
                </a:lnTo>
                <a:lnTo>
                  <a:pt x="0" y="1339228"/>
                </a:lnTo>
                <a:close/>
              </a:path>
            </a:pathLst>
          </a:custGeom>
          <a:noFill/>
          <a:ln>
            <a:noFill/>
          </a:ln>
          <a:effectLst>
            <a:outerShdw blurRad="254000" dist="1270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600" dirty="0" smtClean="0">
                <a:solidFill>
                  <a:prstClr val="white"/>
                </a:solidFill>
                <a:latin typeface="Agency FB" panose="020B0503020202020204" pitchFamily="34" charset="0"/>
              </a:rPr>
              <a:t>04</a:t>
            </a:r>
            <a:endParaRPr lang="zh-CN" altLang="en-US" sz="9600" dirty="0">
              <a:solidFill>
                <a:prstClr val="white"/>
              </a:solidFill>
              <a:latin typeface="Agency FB" panose="020B0503020202020204" pitchFamily="34" charset="0"/>
            </a:endParaRPr>
          </a:p>
        </p:txBody>
      </p:sp>
    </p:spTree>
    <p:extLst>
      <p:ext uri="{BB962C8B-B14F-4D97-AF65-F5344CB8AC3E}">
        <p14:creationId xmlns:p14="http://schemas.microsoft.com/office/powerpoint/2010/main" val="75681159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 calcmode="lin" valueType="num">
                                      <p:cBhvr>
                                        <p:cTn id="9" dur="500" fill="hold"/>
                                        <p:tgtEl>
                                          <p:spTgt spid="23"/>
                                        </p:tgtEl>
                                        <p:attrNameLst>
                                          <p:attrName>style.rotation</p:attrName>
                                        </p:attrNameLst>
                                      </p:cBhvr>
                                      <p:tavLst>
                                        <p:tav tm="0">
                                          <p:val>
                                            <p:fltVal val="360"/>
                                          </p:val>
                                        </p:tav>
                                        <p:tav tm="100000">
                                          <p:val>
                                            <p:fltVal val="0"/>
                                          </p:val>
                                        </p:tav>
                                      </p:tavLst>
                                    </p:anim>
                                    <p:animEffect transition="in" filter="fade">
                                      <p:cBhvr>
                                        <p:cTn id="10" dur="500"/>
                                        <p:tgtEl>
                                          <p:spTgt spid="23"/>
                                        </p:tgtEl>
                                      </p:cBhvr>
                                    </p:animEffect>
                                  </p:childTnLst>
                                </p:cTn>
                              </p:par>
                              <p:par>
                                <p:cTn id="11" presetID="49" presetClass="entr" presetSubtype="0" decel="100000" fill="hold" grpId="0" nodeType="withEffect">
                                  <p:stCondLst>
                                    <p:cond delay="250"/>
                                  </p:stCondLst>
                                  <p:childTnLst>
                                    <p:set>
                                      <p:cBhvr>
                                        <p:cTn id="12" dur="1" fill="hold">
                                          <p:stCondLst>
                                            <p:cond delay="0"/>
                                          </p:stCondLst>
                                        </p:cTn>
                                        <p:tgtEl>
                                          <p:spTgt spid="57"/>
                                        </p:tgtEl>
                                        <p:attrNameLst>
                                          <p:attrName>style.visibility</p:attrName>
                                        </p:attrNameLst>
                                      </p:cBhvr>
                                      <p:to>
                                        <p:strVal val="visible"/>
                                      </p:to>
                                    </p:set>
                                    <p:anim calcmode="lin" valueType="num">
                                      <p:cBhvr>
                                        <p:cTn id="13" dur="500" fill="hold"/>
                                        <p:tgtEl>
                                          <p:spTgt spid="57"/>
                                        </p:tgtEl>
                                        <p:attrNameLst>
                                          <p:attrName>ppt_w</p:attrName>
                                        </p:attrNameLst>
                                      </p:cBhvr>
                                      <p:tavLst>
                                        <p:tav tm="0">
                                          <p:val>
                                            <p:fltVal val="0"/>
                                          </p:val>
                                        </p:tav>
                                        <p:tav tm="100000">
                                          <p:val>
                                            <p:strVal val="#ppt_w"/>
                                          </p:val>
                                        </p:tav>
                                      </p:tavLst>
                                    </p:anim>
                                    <p:anim calcmode="lin" valueType="num">
                                      <p:cBhvr>
                                        <p:cTn id="14" dur="500" fill="hold"/>
                                        <p:tgtEl>
                                          <p:spTgt spid="57"/>
                                        </p:tgtEl>
                                        <p:attrNameLst>
                                          <p:attrName>ppt_h</p:attrName>
                                        </p:attrNameLst>
                                      </p:cBhvr>
                                      <p:tavLst>
                                        <p:tav tm="0">
                                          <p:val>
                                            <p:fltVal val="0"/>
                                          </p:val>
                                        </p:tav>
                                        <p:tav tm="100000">
                                          <p:val>
                                            <p:strVal val="#ppt_h"/>
                                          </p:val>
                                        </p:tav>
                                      </p:tavLst>
                                    </p:anim>
                                    <p:anim calcmode="lin" valueType="num">
                                      <p:cBhvr>
                                        <p:cTn id="15" dur="500" fill="hold"/>
                                        <p:tgtEl>
                                          <p:spTgt spid="57"/>
                                        </p:tgtEl>
                                        <p:attrNameLst>
                                          <p:attrName>style.rotation</p:attrName>
                                        </p:attrNameLst>
                                      </p:cBhvr>
                                      <p:tavLst>
                                        <p:tav tm="0">
                                          <p:val>
                                            <p:fltVal val="360"/>
                                          </p:val>
                                        </p:tav>
                                        <p:tav tm="100000">
                                          <p:val>
                                            <p:fltVal val="0"/>
                                          </p:val>
                                        </p:tav>
                                      </p:tavLst>
                                    </p:anim>
                                    <p:animEffect transition="in" filter="fade">
                                      <p:cBhvr>
                                        <p:cTn id="16" dur="500"/>
                                        <p:tgtEl>
                                          <p:spTgt spid="57"/>
                                        </p:tgtEl>
                                      </p:cBhvr>
                                    </p:animEffect>
                                  </p:childTnLst>
                                </p:cTn>
                              </p:par>
                            </p:childTnLst>
                          </p:cTn>
                        </p:par>
                        <p:par>
                          <p:cTn id="17" fill="hold">
                            <p:stCondLst>
                              <p:cond delay="750"/>
                            </p:stCondLst>
                            <p:childTnLst>
                              <p:par>
                                <p:cTn id="18" presetID="2" presetClass="entr" presetSubtype="1" decel="100000" fill="hold" grpId="0" nodeType="afterEffect">
                                  <p:stCondLst>
                                    <p:cond delay="0"/>
                                  </p:stCondLst>
                                  <p:childTnLst>
                                    <p:set>
                                      <p:cBhvr>
                                        <p:cTn id="19" dur="1" fill="hold">
                                          <p:stCondLst>
                                            <p:cond delay="0"/>
                                          </p:stCondLst>
                                        </p:cTn>
                                        <p:tgtEl>
                                          <p:spTgt spid="60"/>
                                        </p:tgtEl>
                                        <p:attrNameLst>
                                          <p:attrName>style.visibility</p:attrName>
                                        </p:attrNameLst>
                                      </p:cBhvr>
                                      <p:to>
                                        <p:strVal val="visible"/>
                                      </p:to>
                                    </p:set>
                                    <p:anim calcmode="lin" valueType="num">
                                      <p:cBhvr additive="base">
                                        <p:cTn id="20" dur="1000" fill="hold"/>
                                        <p:tgtEl>
                                          <p:spTgt spid="60"/>
                                        </p:tgtEl>
                                        <p:attrNameLst>
                                          <p:attrName>ppt_x</p:attrName>
                                        </p:attrNameLst>
                                      </p:cBhvr>
                                      <p:tavLst>
                                        <p:tav tm="0">
                                          <p:val>
                                            <p:strVal val="#ppt_x"/>
                                          </p:val>
                                        </p:tav>
                                        <p:tav tm="100000">
                                          <p:val>
                                            <p:strVal val="#ppt_x"/>
                                          </p:val>
                                        </p:tav>
                                      </p:tavLst>
                                    </p:anim>
                                    <p:anim calcmode="lin" valueType="num">
                                      <p:cBhvr additive="base">
                                        <p:cTn id="21" dur="1000" fill="hold"/>
                                        <p:tgtEl>
                                          <p:spTgt spid="60"/>
                                        </p:tgtEl>
                                        <p:attrNameLst>
                                          <p:attrName>ppt_y</p:attrName>
                                        </p:attrNameLst>
                                      </p:cBhvr>
                                      <p:tavLst>
                                        <p:tav tm="0">
                                          <p:val>
                                            <p:strVal val="0-#ppt_h/2"/>
                                          </p:val>
                                        </p:tav>
                                        <p:tav tm="100000">
                                          <p:val>
                                            <p:strVal val="#ppt_y"/>
                                          </p:val>
                                        </p:tav>
                                      </p:tavLst>
                                    </p:anim>
                                  </p:childTnLst>
                                </p:cTn>
                              </p:par>
                            </p:childTnLst>
                          </p:cTn>
                        </p:par>
                        <p:par>
                          <p:cTn id="22" fill="hold">
                            <p:stCondLst>
                              <p:cond delay="1750"/>
                            </p:stCondLst>
                            <p:childTnLst>
                              <p:par>
                                <p:cTn id="23" presetID="52" presetClass="entr" presetSubtype="0" fill="hold" grpId="0" nodeType="afterEffect">
                                  <p:stCondLst>
                                    <p:cond delay="0"/>
                                  </p:stCondLst>
                                  <p:iterate type="lt">
                                    <p:tmPct val="10000"/>
                                  </p:iterate>
                                  <p:childTnLst>
                                    <p:set>
                                      <p:cBhvr>
                                        <p:cTn id="24" dur="1" fill="hold">
                                          <p:stCondLst>
                                            <p:cond delay="0"/>
                                          </p:stCondLst>
                                        </p:cTn>
                                        <p:tgtEl>
                                          <p:spTgt spid="58"/>
                                        </p:tgtEl>
                                        <p:attrNameLst>
                                          <p:attrName>style.visibility</p:attrName>
                                        </p:attrNameLst>
                                      </p:cBhvr>
                                      <p:to>
                                        <p:strVal val="visible"/>
                                      </p:to>
                                    </p:set>
                                    <p:animScale>
                                      <p:cBhvr>
                                        <p:cTn id="25" dur="1000" decel="50000" fill="hold">
                                          <p:stCondLst>
                                            <p:cond delay="0"/>
                                          </p:stCondLst>
                                        </p:cTn>
                                        <p:tgtEl>
                                          <p:spTgt spid="5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6" dur="1000" decel="50000" fill="hold">
                                          <p:stCondLst>
                                            <p:cond delay="0"/>
                                          </p:stCondLst>
                                        </p:cTn>
                                        <p:tgtEl>
                                          <p:spTgt spid="58"/>
                                        </p:tgtEl>
                                        <p:attrNameLst>
                                          <p:attrName>ppt_x</p:attrName>
                                          <p:attrName>ppt_y</p:attrName>
                                        </p:attrNameLst>
                                      </p:cBhvr>
                                    </p:animMotion>
                                    <p:animEffect transition="in" filter="fade">
                                      <p:cBhvr>
                                        <p:cTn id="27" dur="1000"/>
                                        <p:tgtEl>
                                          <p:spTgt spid="58"/>
                                        </p:tgtEl>
                                      </p:cBhvr>
                                    </p:animEffect>
                                  </p:childTnLst>
                                </p:cTn>
                              </p:par>
                            </p:childTnLst>
                          </p:cTn>
                        </p:par>
                        <p:par>
                          <p:cTn id="28" fill="hold">
                            <p:stCondLst>
                              <p:cond delay="3350"/>
                            </p:stCondLst>
                            <p:childTnLst>
                              <p:par>
                                <p:cTn id="29" presetID="10" presetClass="entr" presetSubtype="0" fill="hold" grpId="0" nodeType="afterEffect">
                                  <p:stCondLst>
                                    <p:cond delay="0"/>
                                  </p:stCondLst>
                                  <p:childTnLst>
                                    <p:set>
                                      <p:cBhvr>
                                        <p:cTn id="30" dur="1" fill="hold">
                                          <p:stCondLst>
                                            <p:cond delay="0"/>
                                          </p:stCondLst>
                                        </p:cTn>
                                        <p:tgtEl>
                                          <p:spTgt spid="59"/>
                                        </p:tgtEl>
                                        <p:attrNameLst>
                                          <p:attrName>style.visibility</p:attrName>
                                        </p:attrNameLst>
                                      </p:cBhvr>
                                      <p:to>
                                        <p:strVal val="visible"/>
                                      </p:to>
                                    </p:set>
                                    <p:animEffect transition="in" filter="fade">
                                      <p:cBhvr>
                                        <p:cTn id="31" dur="10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57" grpId="0" animBg="1"/>
      <p:bldP spid="58" grpId="0"/>
      <p:bldP spid="59" grpId="0"/>
      <p:bldP spid="6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9829320">
            <a:off x="484673" y="229112"/>
            <a:ext cx="648587" cy="648587"/>
            <a:chOff x="4482708" y="3301238"/>
            <a:chExt cx="661162" cy="661162"/>
          </a:xfrm>
        </p:grpSpPr>
        <p:grpSp>
          <p:nvGrpSpPr>
            <p:cNvPr id="3" name="组合 2"/>
            <p:cNvGrpSpPr/>
            <p:nvPr/>
          </p:nvGrpSpPr>
          <p:grpSpPr>
            <a:xfrm>
              <a:off x="4482708" y="3301238"/>
              <a:ext cx="661162" cy="661162"/>
              <a:chOff x="775780" y="771550"/>
              <a:chExt cx="1852004" cy="1852004"/>
            </a:xfrm>
          </p:grpSpPr>
          <p:sp>
            <p:nvSpPr>
              <p:cNvPr id="7" name="椭圆 6"/>
              <p:cNvSpPr/>
              <p:nvPr/>
            </p:nvSpPr>
            <p:spPr>
              <a:xfrm>
                <a:off x="775780" y="771550"/>
                <a:ext cx="1852004" cy="1852004"/>
              </a:xfrm>
              <a:prstGeom prst="ellipse">
                <a:avLst/>
              </a:prstGeom>
              <a:solidFill>
                <a:srgbClr val="2E75B6"/>
              </a:soli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a:ea typeface="微软雅黑"/>
                </a:endParaRPr>
              </a:p>
            </p:txBody>
          </p:sp>
          <p:sp>
            <p:nvSpPr>
              <p:cNvPr id="8" name="椭圆 7"/>
              <p:cNvSpPr/>
              <p:nvPr/>
            </p:nvSpPr>
            <p:spPr>
              <a:xfrm>
                <a:off x="1007828" y="1003597"/>
                <a:ext cx="1387908" cy="1387908"/>
              </a:xfrm>
              <a:prstGeom prst="ellipse">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rgbClr val="FFFFFF"/>
                  </a:solidFill>
                  <a:latin typeface="Agency FB" panose="020B0503020202020204" pitchFamily="34" charset="0"/>
                </a:endParaRPr>
              </a:p>
            </p:txBody>
          </p:sp>
        </p:grpSp>
        <p:grpSp>
          <p:nvGrpSpPr>
            <p:cNvPr id="4" name="组合 3"/>
            <p:cNvGrpSpPr/>
            <p:nvPr/>
          </p:nvGrpSpPr>
          <p:grpSpPr>
            <a:xfrm>
              <a:off x="4679943" y="3516067"/>
              <a:ext cx="266691" cy="231503"/>
              <a:chOff x="6434683" y="510993"/>
              <a:chExt cx="987549" cy="857250"/>
            </a:xfrm>
          </p:grpSpPr>
          <p:sp>
            <p:nvSpPr>
              <p:cNvPr id="5" name="任意多边形 88"/>
              <p:cNvSpPr/>
              <p:nvPr/>
            </p:nvSpPr>
            <p:spPr>
              <a:xfrm>
                <a:off x="6978347" y="510993"/>
                <a:ext cx="438150" cy="857250"/>
              </a:xfrm>
              <a:custGeom>
                <a:avLst/>
                <a:gdLst>
                  <a:gd name="connsiteX0" fmla="*/ 0 w 438150"/>
                  <a:gd name="connsiteY0" fmla="*/ 0 h 857250"/>
                  <a:gd name="connsiteX1" fmla="*/ 438150 w 438150"/>
                  <a:gd name="connsiteY1" fmla="*/ 438150 h 857250"/>
                  <a:gd name="connsiteX2" fmla="*/ 19050 w 438150"/>
                  <a:gd name="connsiteY2" fmla="*/ 857250 h 857250"/>
                </a:gdLst>
                <a:ahLst/>
                <a:cxnLst>
                  <a:cxn ang="0">
                    <a:pos x="connsiteX0" y="connsiteY0"/>
                  </a:cxn>
                  <a:cxn ang="0">
                    <a:pos x="connsiteX1" y="connsiteY1"/>
                  </a:cxn>
                  <a:cxn ang="0">
                    <a:pos x="connsiteX2" y="connsiteY2"/>
                  </a:cxn>
                </a:cxnLst>
                <a:rect l="l" t="t" r="r" b="b"/>
                <a:pathLst>
                  <a:path w="438150" h="857250">
                    <a:moveTo>
                      <a:pt x="0" y="0"/>
                    </a:moveTo>
                    <a:lnTo>
                      <a:pt x="438150" y="438150"/>
                    </a:lnTo>
                    <a:lnTo>
                      <a:pt x="19050" y="857250"/>
                    </a:lnTo>
                  </a:path>
                </a:pathLst>
              </a:custGeom>
              <a:noFill/>
              <a:ln w="28575" cap="flat" cmpd="sng" algn="ctr">
                <a:solidFill>
                  <a:srgbClr val="545D79"/>
                </a:solidFill>
                <a:prstDash val="solid"/>
              </a:ln>
              <a:effectLst/>
            </p:spPr>
            <p:txBody>
              <a:bodyPr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 lastClr="FFFFFF"/>
                  </a:solidFill>
                  <a:effectLst/>
                  <a:uLnTx/>
                  <a:uFillTx/>
                  <a:latin typeface="Century Gothic"/>
                  <a:ea typeface="幼圆"/>
                  <a:cs typeface="+mn-cs"/>
                </a:endParaRPr>
              </a:p>
            </p:txBody>
          </p:sp>
          <p:cxnSp>
            <p:nvCxnSpPr>
              <p:cNvPr id="6" name="直接连接符 5"/>
              <p:cNvCxnSpPr/>
              <p:nvPr/>
            </p:nvCxnSpPr>
            <p:spPr>
              <a:xfrm>
                <a:off x="6434683" y="954806"/>
                <a:ext cx="987549" cy="0"/>
              </a:xfrm>
              <a:prstGeom prst="line">
                <a:avLst/>
              </a:prstGeom>
              <a:noFill/>
              <a:ln w="28575" cap="flat" cmpd="sng" algn="ctr">
                <a:solidFill>
                  <a:srgbClr val="545D79"/>
                </a:solidFill>
                <a:prstDash val="solid"/>
              </a:ln>
              <a:effectLst/>
            </p:spPr>
          </p:cxnSp>
        </p:grpSp>
      </p:grpSp>
      <p:sp>
        <p:nvSpPr>
          <p:cNvPr id="9" name="TextBox 6"/>
          <p:cNvSpPr txBox="1"/>
          <p:nvPr/>
        </p:nvSpPr>
        <p:spPr>
          <a:xfrm>
            <a:off x="1264198" y="230239"/>
            <a:ext cx="5194475" cy="646331"/>
          </a:xfrm>
          <a:prstGeom prst="rect">
            <a:avLst/>
          </a:prstGeom>
          <a:noFill/>
          <a:effectLst/>
        </p:spPr>
        <p:txBody>
          <a:bodyPr wrap="square">
            <a:spAutoFit/>
          </a:bodyPr>
          <a:lstStyle/>
          <a:p>
            <a:pPr>
              <a:defRPr/>
            </a:pPr>
            <a:r>
              <a:rPr lang="zh-CN" altLang="en-US" sz="3600" dirty="0">
                <a:ln w="6350">
                  <a:noFill/>
                </a:ln>
                <a:solidFill>
                  <a:srgbClr val="2E75B6"/>
                </a:solidFill>
                <a:latin typeface="迷你简菱心" panose="02010609000101010101" pitchFamily="49" charset="-122"/>
                <a:ea typeface="迷你简菱心" panose="02010609000101010101" pitchFamily="49" charset="-122"/>
              </a:rPr>
              <a:t>四、工作规划和展望</a:t>
            </a:r>
          </a:p>
        </p:txBody>
      </p:sp>
      <p:sp>
        <p:nvSpPr>
          <p:cNvPr id="30" name="矩形 29"/>
          <p:cNvSpPr/>
          <p:nvPr/>
        </p:nvSpPr>
        <p:spPr>
          <a:xfrm>
            <a:off x="1636965" y="2288640"/>
            <a:ext cx="4302527" cy="1514383"/>
          </a:xfrm>
          <a:prstGeom prst="rect">
            <a:avLst/>
          </a:prstGeom>
          <a:solidFill>
            <a:srgbClr val="2E75B6"/>
          </a:soli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a:latin typeface="+mj-ea"/>
              <a:ea typeface="+mj-ea"/>
            </a:endParaRPr>
          </a:p>
        </p:txBody>
      </p:sp>
      <p:sp>
        <p:nvSpPr>
          <p:cNvPr id="31" name="矩形 30"/>
          <p:cNvSpPr/>
          <p:nvPr/>
        </p:nvSpPr>
        <p:spPr>
          <a:xfrm>
            <a:off x="1949982" y="2520492"/>
            <a:ext cx="2141933" cy="400110"/>
          </a:xfrm>
          <a:prstGeom prst="rect">
            <a:avLst/>
          </a:prstGeom>
          <a:noFill/>
        </p:spPr>
        <p:txBody>
          <a:bodyPr wrap="none">
            <a:spAutoFit/>
          </a:bodyPr>
          <a:lstStyle/>
          <a:p>
            <a:r>
              <a:rPr lang="en-US" altLang="zh-CN" sz="2000" dirty="0">
                <a:solidFill>
                  <a:schemeClr val="bg1"/>
                </a:solidFill>
                <a:latin typeface="方正尚酷简体" panose="03000509000000000000" pitchFamily="65" charset="-122"/>
                <a:ea typeface="方正尚酷简体" panose="03000509000000000000" pitchFamily="65" charset="-122"/>
              </a:rPr>
              <a:t>01.</a:t>
            </a:r>
            <a:r>
              <a:rPr lang="zh-CN" altLang="en-US" sz="2000" dirty="0">
                <a:solidFill>
                  <a:schemeClr val="bg1"/>
                </a:solidFill>
                <a:latin typeface="方正尚酷简体" panose="03000509000000000000" pitchFamily="65" charset="-122"/>
                <a:ea typeface="方正尚酷简体" panose="03000509000000000000" pitchFamily="65" charset="-122"/>
              </a:rPr>
              <a:t>第一阶段目标</a:t>
            </a:r>
          </a:p>
        </p:txBody>
      </p:sp>
      <p:sp>
        <p:nvSpPr>
          <p:cNvPr id="32" name="文本框 31"/>
          <p:cNvSpPr txBox="1"/>
          <p:nvPr/>
        </p:nvSpPr>
        <p:spPr>
          <a:xfrm>
            <a:off x="1949982" y="2926747"/>
            <a:ext cx="2742675" cy="652486"/>
          </a:xfrm>
          <a:prstGeom prst="rect">
            <a:avLst/>
          </a:prstGeom>
          <a:noFill/>
        </p:spPr>
        <p:txBody>
          <a:bodyPr wrap="square" rtlCol="0">
            <a:spAutoFit/>
          </a:bodyPr>
          <a:lstStyle/>
          <a:p>
            <a:pPr>
              <a:lnSpc>
                <a:spcPct val="130000"/>
              </a:lnSpc>
            </a:pPr>
            <a:r>
              <a:rPr lang="zh-CN" altLang="en-US" sz="1400" dirty="0">
                <a:solidFill>
                  <a:schemeClr val="bg1"/>
                </a:solidFill>
                <a:latin typeface="方正兰亭细黑_GBK" panose="02000000000000000000" pitchFamily="2" charset="-122"/>
                <a:ea typeface="方正兰亭细黑_GBK" panose="02000000000000000000" pitchFamily="2" charset="-122"/>
              </a:rPr>
              <a:t>此处添加详细文本描述，建议与标题相关并符合整体语言风格。</a:t>
            </a:r>
          </a:p>
        </p:txBody>
      </p:sp>
      <p:sp>
        <p:nvSpPr>
          <p:cNvPr id="33" name="矩形 32"/>
          <p:cNvSpPr/>
          <p:nvPr/>
        </p:nvSpPr>
        <p:spPr>
          <a:xfrm>
            <a:off x="1636965" y="4088354"/>
            <a:ext cx="4302527" cy="1514383"/>
          </a:xfrm>
          <a:prstGeom prst="rect">
            <a:avLst/>
          </a:prstGeom>
          <a:solidFill>
            <a:srgbClr val="2E75B6"/>
          </a:soli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1949982" y="4320206"/>
            <a:ext cx="2141933" cy="400110"/>
          </a:xfrm>
          <a:prstGeom prst="rect">
            <a:avLst/>
          </a:prstGeom>
          <a:noFill/>
        </p:spPr>
        <p:txBody>
          <a:bodyPr wrap="none">
            <a:spAutoFit/>
          </a:bodyPr>
          <a:lstStyle/>
          <a:p>
            <a:r>
              <a:rPr lang="en-US" altLang="zh-CN" sz="2000" dirty="0">
                <a:solidFill>
                  <a:schemeClr val="bg1"/>
                </a:solidFill>
                <a:latin typeface="方正尚酷简体" panose="03000509000000000000" pitchFamily="65" charset="-122"/>
                <a:ea typeface="方正尚酷简体" panose="03000509000000000000" pitchFamily="65" charset="-122"/>
              </a:rPr>
              <a:t>02.</a:t>
            </a:r>
            <a:r>
              <a:rPr lang="zh-CN" altLang="en-US" sz="2000" dirty="0">
                <a:solidFill>
                  <a:schemeClr val="bg1"/>
                </a:solidFill>
                <a:latin typeface="方正尚酷简体" panose="03000509000000000000" pitchFamily="65" charset="-122"/>
                <a:ea typeface="方正尚酷简体" panose="03000509000000000000" pitchFamily="65" charset="-122"/>
              </a:rPr>
              <a:t>第二阶段目标</a:t>
            </a:r>
          </a:p>
        </p:txBody>
      </p:sp>
      <p:sp>
        <p:nvSpPr>
          <p:cNvPr id="35" name="文本框 34"/>
          <p:cNvSpPr txBox="1"/>
          <p:nvPr/>
        </p:nvSpPr>
        <p:spPr>
          <a:xfrm>
            <a:off x="1949982" y="4726461"/>
            <a:ext cx="2742675" cy="652486"/>
          </a:xfrm>
          <a:prstGeom prst="rect">
            <a:avLst/>
          </a:prstGeom>
          <a:noFill/>
        </p:spPr>
        <p:txBody>
          <a:bodyPr wrap="square" rtlCol="0">
            <a:spAutoFit/>
          </a:bodyPr>
          <a:lstStyle/>
          <a:p>
            <a:pPr>
              <a:lnSpc>
                <a:spcPct val="130000"/>
              </a:lnSpc>
            </a:pPr>
            <a:r>
              <a:rPr lang="zh-CN" altLang="en-US" sz="1400" dirty="0">
                <a:solidFill>
                  <a:schemeClr val="bg1"/>
                </a:solidFill>
                <a:latin typeface="方正兰亭细黑_GBK" panose="02000000000000000000" pitchFamily="2" charset="-122"/>
                <a:ea typeface="方正兰亭细黑_GBK" panose="02000000000000000000" pitchFamily="2" charset="-122"/>
              </a:rPr>
              <a:t>此处添加详细文本描述，建议与标题相关并符合整体语言风格。</a:t>
            </a:r>
          </a:p>
        </p:txBody>
      </p:sp>
      <p:sp>
        <p:nvSpPr>
          <p:cNvPr id="36" name="矩形 35"/>
          <p:cNvSpPr/>
          <p:nvPr/>
        </p:nvSpPr>
        <p:spPr>
          <a:xfrm>
            <a:off x="6252509" y="2288640"/>
            <a:ext cx="4302527" cy="1514383"/>
          </a:xfrm>
          <a:prstGeom prst="rect">
            <a:avLst/>
          </a:prstGeom>
          <a:solidFill>
            <a:srgbClr val="2E75B6"/>
          </a:soli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7256987" y="2520492"/>
            <a:ext cx="2141933" cy="400110"/>
          </a:xfrm>
          <a:prstGeom prst="rect">
            <a:avLst/>
          </a:prstGeom>
          <a:noFill/>
        </p:spPr>
        <p:txBody>
          <a:bodyPr wrap="none">
            <a:spAutoFit/>
          </a:bodyPr>
          <a:lstStyle/>
          <a:p>
            <a:r>
              <a:rPr lang="en-US" altLang="zh-CN" sz="2000" dirty="0">
                <a:solidFill>
                  <a:schemeClr val="bg1"/>
                </a:solidFill>
                <a:latin typeface="方正尚酷简体" panose="03000509000000000000" pitchFamily="65" charset="-122"/>
                <a:ea typeface="方正尚酷简体" panose="03000509000000000000" pitchFamily="65" charset="-122"/>
              </a:rPr>
              <a:t>03.</a:t>
            </a:r>
            <a:r>
              <a:rPr lang="zh-CN" altLang="en-US" sz="2000" dirty="0">
                <a:solidFill>
                  <a:schemeClr val="bg1"/>
                </a:solidFill>
                <a:latin typeface="方正尚酷简体" panose="03000509000000000000" pitchFamily="65" charset="-122"/>
                <a:ea typeface="方正尚酷简体" panose="03000509000000000000" pitchFamily="65" charset="-122"/>
              </a:rPr>
              <a:t>第三阶段目标</a:t>
            </a:r>
          </a:p>
        </p:txBody>
      </p:sp>
      <p:sp>
        <p:nvSpPr>
          <p:cNvPr id="38" name="文本框 37"/>
          <p:cNvSpPr txBox="1"/>
          <p:nvPr/>
        </p:nvSpPr>
        <p:spPr>
          <a:xfrm>
            <a:off x="7256987" y="2926747"/>
            <a:ext cx="2742675" cy="652486"/>
          </a:xfrm>
          <a:prstGeom prst="rect">
            <a:avLst/>
          </a:prstGeom>
          <a:noFill/>
        </p:spPr>
        <p:txBody>
          <a:bodyPr wrap="square" rtlCol="0">
            <a:spAutoFit/>
          </a:bodyPr>
          <a:lstStyle/>
          <a:p>
            <a:pPr>
              <a:lnSpc>
                <a:spcPct val="130000"/>
              </a:lnSpc>
            </a:pPr>
            <a:r>
              <a:rPr lang="zh-CN" altLang="en-US" sz="1400" dirty="0">
                <a:solidFill>
                  <a:schemeClr val="bg1"/>
                </a:solidFill>
                <a:latin typeface="方正兰亭细黑_GBK" panose="02000000000000000000" pitchFamily="2" charset="-122"/>
                <a:ea typeface="方正兰亭细黑_GBK" panose="02000000000000000000" pitchFamily="2" charset="-122"/>
              </a:rPr>
              <a:t>此处添加详细文本描述，建议与标题相关并符合整体语言风格。</a:t>
            </a:r>
          </a:p>
        </p:txBody>
      </p:sp>
      <p:sp>
        <p:nvSpPr>
          <p:cNvPr id="39" name="矩形 38"/>
          <p:cNvSpPr/>
          <p:nvPr/>
        </p:nvSpPr>
        <p:spPr>
          <a:xfrm>
            <a:off x="6252509" y="4088354"/>
            <a:ext cx="4302527" cy="1514383"/>
          </a:xfrm>
          <a:prstGeom prst="rect">
            <a:avLst/>
          </a:prstGeom>
          <a:solidFill>
            <a:srgbClr val="2E75B6"/>
          </a:soli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a:latin typeface="+mj-ea"/>
              <a:ea typeface="+mj-ea"/>
            </a:endParaRPr>
          </a:p>
        </p:txBody>
      </p:sp>
      <p:sp>
        <p:nvSpPr>
          <p:cNvPr id="40" name="矩形 39"/>
          <p:cNvSpPr/>
          <p:nvPr/>
        </p:nvSpPr>
        <p:spPr>
          <a:xfrm>
            <a:off x="7256987" y="4320206"/>
            <a:ext cx="2141933" cy="400110"/>
          </a:xfrm>
          <a:prstGeom prst="rect">
            <a:avLst/>
          </a:prstGeom>
          <a:noFill/>
        </p:spPr>
        <p:txBody>
          <a:bodyPr wrap="none">
            <a:spAutoFit/>
          </a:bodyPr>
          <a:lstStyle/>
          <a:p>
            <a:r>
              <a:rPr lang="en-US" altLang="zh-CN" sz="2000" dirty="0">
                <a:solidFill>
                  <a:schemeClr val="bg1"/>
                </a:solidFill>
                <a:latin typeface="方正尚酷简体" panose="03000509000000000000" pitchFamily="65" charset="-122"/>
                <a:ea typeface="方正尚酷简体" panose="03000509000000000000" pitchFamily="65" charset="-122"/>
              </a:rPr>
              <a:t>04.</a:t>
            </a:r>
            <a:r>
              <a:rPr lang="zh-CN" altLang="en-US" sz="2000" dirty="0">
                <a:solidFill>
                  <a:schemeClr val="bg1"/>
                </a:solidFill>
                <a:latin typeface="方正尚酷简体" panose="03000509000000000000" pitchFamily="65" charset="-122"/>
                <a:ea typeface="方正尚酷简体" panose="03000509000000000000" pitchFamily="65" charset="-122"/>
              </a:rPr>
              <a:t>第四阶段目标</a:t>
            </a:r>
          </a:p>
        </p:txBody>
      </p:sp>
      <p:sp>
        <p:nvSpPr>
          <p:cNvPr id="41" name="文本框 40"/>
          <p:cNvSpPr txBox="1"/>
          <p:nvPr/>
        </p:nvSpPr>
        <p:spPr>
          <a:xfrm>
            <a:off x="7256987" y="4726461"/>
            <a:ext cx="2742675" cy="652486"/>
          </a:xfrm>
          <a:prstGeom prst="rect">
            <a:avLst/>
          </a:prstGeom>
          <a:noFill/>
        </p:spPr>
        <p:txBody>
          <a:bodyPr wrap="square" rtlCol="0">
            <a:spAutoFit/>
          </a:bodyPr>
          <a:lstStyle/>
          <a:p>
            <a:pPr>
              <a:lnSpc>
                <a:spcPct val="130000"/>
              </a:lnSpc>
            </a:pPr>
            <a:r>
              <a:rPr lang="zh-CN" altLang="en-US" sz="1400" dirty="0">
                <a:solidFill>
                  <a:schemeClr val="bg1"/>
                </a:solidFill>
                <a:latin typeface="方正兰亭细黑_GBK" panose="02000000000000000000" pitchFamily="2" charset="-122"/>
                <a:ea typeface="方正兰亭细黑_GBK" panose="02000000000000000000" pitchFamily="2" charset="-122"/>
              </a:rPr>
              <a:t>此处添加详细文本描述，建议与标题相关并符合整体语言风格。</a:t>
            </a:r>
          </a:p>
        </p:txBody>
      </p:sp>
      <p:grpSp>
        <p:nvGrpSpPr>
          <p:cNvPr id="42" name="组合 41"/>
          <p:cNvGrpSpPr/>
          <p:nvPr/>
        </p:nvGrpSpPr>
        <p:grpSpPr>
          <a:xfrm>
            <a:off x="5272262" y="3108164"/>
            <a:ext cx="1612152" cy="1612152"/>
            <a:chOff x="5272262" y="2976084"/>
            <a:chExt cx="1612152" cy="1612152"/>
          </a:xfrm>
        </p:grpSpPr>
        <p:sp>
          <p:nvSpPr>
            <p:cNvPr id="43" name="椭圆 42"/>
            <p:cNvSpPr/>
            <p:nvPr/>
          </p:nvSpPr>
          <p:spPr>
            <a:xfrm>
              <a:off x="5272262" y="2976084"/>
              <a:ext cx="1612152" cy="1612152"/>
            </a:xfrm>
            <a:prstGeom prst="ellipse">
              <a:avLst/>
            </a:prstGeom>
            <a:solidFill>
              <a:srgbClr val="2E75B6"/>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a:latin typeface="方正兰亭黑简体" panose="02000000000000000000" pitchFamily="2" charset="-122"/>
                <a:ea typeface="方正兰亭黑简体" panose="02000000000000000000" pitchFamily="2" charset="-122"/>
              </a:endParaRPr>
            </a:p>
          </p:txBody>
        </p:sp>
        <p:sp>
          <p:nvSpPr>
            <p:cNvPr id="44" name="Freeform 15"/>
            <p:cNvSpPr>
              <a:spLocks noEditPoints="1"/>
            </p:cNvSpPr>
            <p:nvPr/>
          </p:nvSpPr>
          <p:spPr bwMode="auto">
            <a:xfrm flipH="1">
              <a:off x="5641792" y="3340551"/>
              <a:ext cx="887873" cy="883218"/>
            </a:xfrm>
            <a:custGeom>
              <a:avLst/>
              <a:gdLst>
                <a:gd name="T0" fmla="*/ 143 w 320"/>
                <a:gd name="T1" fmla="*/ 135 h 319"/>
                <a:gd name="T2" fmla="*/ 173 w 320"/>
                <a:gd name="T3" fmla="*/ 106 h 319"/>
                <a:gd name="T4" fmla="*/ 159 w 320"/>
                <a:gd name="T5" fmla="*/ 104 h 319"/>
                <a:gd name="T6" fmla="*/ 103 w 320"/>
                <a:gd name="T7" fmla="*/ 160 h 319"/>
                <a:gd name="T8" fmla="*/ 159 w 320"/>
                <a:gd name="T9" fmla="*/ 216 h 319"/>
                <a:gd name="T10" fmla="*/ 214 w 320"/>
                <a:gd name="T11" fmla="*/ 160 h 319"/>
                <a:gd name="T12" fmla="*/ 213 w 320"/>
                <a:gd name="T13" fmla="*/ 146 h 319"/>
                <a:gd name="T14" fmla="*/ 184 w 320"/>
                <a:gd name="T15" fmla="*/ 175 h 319"/>
                <a:gd name="T16" fmla="*/ 159 w 320"/>
                <a:gd name="T17" fmla="*/ 189 h 319"/>
                <a:gd name="T18" fmla="*/ 130 w 320"/>
                <a:gd name="T19" fmla="*/ 160 h 319"/>
                <a:gd name="T20" fmla="*/ 143 w 320"/>
                <a:gd name="T21" fmla="*/ 135 h 319"/>
                <a:gd name="T22" fmla="*/ 149 w 320"/>
                <a:gd name="T23" fmla="*/ 170 h 319"/>
                <a:gd name="T24" fmla="*/ 158 w 320"/>
                <a:gd name="T25" fmla="*/ 174 h 319"/>
                <a:gd name="T26" fmla="*/ 168 w 320"/>
                <a:gd name="T27" fmla="*/ 170 h 319"/>
                <a:gd name="T28" fmla="*/ 247 w 320"/>
                <a:gd name="T29" fmla="*/ 90 h 319"/>
                <a:gd name="T30" fmla="*/ 309 w 320"/>
                <a:gd name="T31" fmla="*/ 64 h 319"/>
                <a:gd name="T32" fmla="*/ 297 w 320"/>
                <a:gd name="T33" fmla="*/ 41 h 319"/>
                <a:gd name="T34" fmla="*/ 314 w 320"/>
                <a:gd name="T35" fmla="*/ 24 h 319"/>
                <a:gd name="T36" fmla="*/ 314 w 320"/>
                <a:gd name="T37" fmla="*/ 5 h 319"/>
                <a:gd name="T38" fmla="*/ 296 w 320"/>
                <a:gd name="T39" fmla="*/ 5 h 319"/>
                <a:gd name="T40" fmla="*/ 278 w 320"/>
                <a:gd name="T41" fmla="*/ 22 h 319"/>
                <a:gd name="T42" fmla="*/ 255 w 320"/>
                <a:gd name="T43" fmla="*/ 10 h 319"/>
                <a:gd name="T44" fmla="*/ 228 w 320"/>
                <a:gd name="T45" fmla="*/ 71 h 319"/>
                <a:gd name="T46" fmla="*/ 149 w 320"/>
                <a:gd name="T47" fmla="*/ 151 h 319"/>
                <a:gd name="T48" fmla="*/ 149 w 320"/>
                <a:gd name="T49" fmla="*/ 170 h 319"/>
                <a:gd name="T50" fmla="*/ 280 w 320"/>
                <a:gd name="T51" fmla="*/ 106 h 319"/>
                <a:gd name="T52" fmla="*/ 291 w 320"/>
                <a:gd name="T53" fmla="*/ 160 h 319"/>
                <a:gd name="T54" fmla="*/ 159 w 320"/>
                <a:gd name="T55" fmla="*/ 293 h 319"/>
                <a:gd name="T56" fmla="*/ 26 w 320"/>
                <a:gd name="T57" fmla="*/ 160 h 319"/>
                <a:gd name="T58" fmla="*/ 159 w 320"/>
                <a:gd name="T59" fmla="*/ 27 h 319"/>
                <a:gd name="T60" fmla="*/ 213 w 320"/>
                <a:gd name="T61" fmla="*/ 39 h 319"/>
                <a:gd name="T62" fmla="*/ 222 w 320"/>
                <a:gd name="T63" fmla="*/ 14 h 319"/>
                <a:gd name="T64" fmla="*/ 159 w 320"/>
                <a:gd name="T65" fmla="*/ 1 h 319"/>
                <a:gd name="T66" fmla="*/ 0 w 320"/>
                <a:gd name="T67" fmla="*/ 160 h 319"/>
                <a:gd name="T68" fmla="*/ 159 w 320"/>
                <a:gd name="T69" fmla="*/ 319 h 319"/>
                <a:gd name="T70" fmla="*/ 318 w 320"/>
                <a:gd name="T71" fmla="*/ 160 h 319"/>
                <a:gd name="T72" fmla="*/ 305 w 320"/>
                <a:gd name="T73" fmla="*/ 97 h 319"/>
                <a:gd name="T74" fmla="*/ 280 w 320"/>
                <a:gd name="T75" fmla="*/ 106 h 319"/>
                <a:gd name="T76" fmla="*/ 208 w 320"/>
                <a:gd name="T77" fmla="*/ 71 h 319"/>
                <a:gd name="T78" fmla="*/ 208 w 320"/>
                <a:gd name="T79" fmla="*/ 65 h 319"/>
                <a:gd name="T80" fmla="*/ 159 w 320"/>
                <a:gd name="T81" fmla="*/ 53 h 319"/>
                <a:gd name="T82" fmla="*/ 52 w 320"/>
                <a:gd name="T83" fmla="*/ 160 h 319"/>
                <a:gd name="T84" fmla="*/ 159 w 320"/>
                <a:gd name="T85" fmla="*/ 267 h 319"/>
                <a:gd name="T86" fmla="*/ 266 w 320"/>
                <a:gd name="T87" fmla="*/ 160 h 319"/>
                <a:gd name="T88" fmla="*/ 253 w 320"/>
                <a:gd name="T89" fmla="*/ 110 h 319"/>
                <a:gd name="T90" fmla="*/ 248 w 320"/>
                <a:gd name="T91" fmla="*/ 111 h 319"/>
                <a:gd name="T92" fmla="*/ 232 w 320"/>
                <a:gd name="T93" fmla="*/ 127 h 319"/>
                <a:gd name="T94" fmla="*/ 239 w 320"/>
                <a:gd name="T95" fmla="*/ 160 h 319"/>
                <a:gd name="T96" fmla="*/ 159 w 320"/>
                <a:gd name="T97" fmla="*/ 240 h 319"/>
                <a:gd name="T98" fmla="*/ 78 w 320"/>
                <a:gd name="T99" fmla="*/ 160 h 319"/>
                <a:gd name="T100" fmla="*/ 159 w 320"/>
                <a:gd name="T101" fmla="*/ 80 h 319"/>
                <a:gd name="T102" fmla="*/ 192 w 320"/>
                <a:gd name="T103" fmla="*/ 87 h 319"/>
                <a:gd name="T104" fmla="*/ 208 w 320"/>
                <a:gd name="T105" fmla="*/ 71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20" h="319">
                  <a:moveTo>
                    <a:pt x="143" y="135"/>
                  </a:moveTo>
                  <a:cubicBezTo>
                    <a:pt x="173" y="106"/>
                    <a:pt x="173" y="106"/>
                    <a:pt x="173" y="106"/>
                  </a:cubicBezTo>
                  <a:cubicBezTo>
                    <a:pt x="168" y="105"/>
                    <a:pt x="164" y="104"/>
                    <a:pt x="159" y="104"/>
                  </a:cubicBezTo>
                  <a:cubicBezTo>
                    <a:pt x="128" y="104"/>
                    <a:pt x="103" y="129"/>
                    <a:pt x="103" y="160"/>
                  </a:cubicBezTo>
                  <a:cubicBezTo>
                    <a:pt x="103" y="191"/>
                    <a:pt x="128" y="216"/>
                    <a:pt x="159" y="216"/>
                  </a:cubicBezTo>
                  <a:cubicBezTo>
                    <a:pt x="189" y="216"/>
                    <a:pt x="214" y="191"/>
                    <a:pt x="214" y="160"/>
                  </a:cubicBezTo>
                  <a:cubicBezTo>
                    <a:pt x="214" y="155"/>
                    <a:pt x="214" y="150"/>
                    <a:pt x="213" y="146"/>
                  </a:cubicBezTo>
                  <a:cubicBezTo>
                    <a:pt x="184" y="175"/>
                    <a:pt x="184" y="175"/>
                    <a:pt x="184" y="175"/>
                  </a:cubicBezTo>
                  <a:cubicBezTo>
                    <a:pt x="179" y="183"/>
                    <a:pt x="169" y="189"/>
                    <a:pt x="159" y="189"/>
                  </a:cubicBezTo>
                  <a:cubicBezTo>
                    <a:pt x="143" y="189"/>
                    <a:pt x="130" y="176"/>
                    <a:pt x="130" y="160"/>
                  </a:cubicBezTo>
                  <a:cubicBezTo>
                    <a:pt x="130" y="150"/>
                    <a:pt x="135" y="141"/>
                    <a:pt x="143" y="135"/>
                  </a:cubicBezTo>
                  <a:close/>
                  <a:moveTo>
                    <a:pt x="149" y="170"/>
                  </a:moveTo>
                  <a:cubicBezTo>
                    <a:pt x="152" y="172"/>
                    <a:pt x="155" y="174"/>
                    <a:pt x="158" y="174"/>
                  </a:cubicBezTo>
                  <a:cubicBezTo>
                    <a:pt x="162" y="174"/>
                    <a:pt x="165" y="172"/>
                    <a:pt x="168" y="170"/>
                  </a:cubicBezTo>
                  <a:cubicBezTo>
                    <a:pt x="247" y="90"/>
                    <a:pt x="247" y="90"/>
                    <a:pt x="247" y="90"/>
                  </a:cubicBezTo>
                  <a:cubicBezTo>
                    <a:pt x="271" y="88"/>
                    <a:pt x="307" y="82"/>
                    <a:pt x="309" y="64"/>
                  </a:cubicBezTo>
                  <a:cubicBezTo>
                    <a:pt x="311" y="50"/>
                    <a:pt x="304" y="44"/>
                    <a:pt x="297" y="41"/>
                  </a:cubicBezTo>
                  <a:cubicBezTo>
                    <a:pt x="314" y="24"/>
                    <a:pt x="314" y="24"/>
                    <a:pt x="314" y="24"/>
                  </a:cubicBezTo>
                  <a:cubicBezTo>
                    <a:pt x="319" y="19"/>
                    <a:pt x="320" y="10"/>
                    <a:pt x="314" y="5"/>
                  </a:cubicBezTo>
                  <a:cubicBezTo>
                    <a:pt x="309" y="0"/>
                    <a:pt x="301" y="0"/>
                    <a:pt x="296" y="5"/>
                  </a:cubicBezTo>
                  <a:cubicBezTo>
                    <a:pt x="278" y="22"/>
                    <a:pt x="278" y="22"/>
                    <a:pt x="278" y="22"/>
                  </a:cubicBezTo>
                  <a:cubicBezTo>
                    <a:pt x="275" y="15"/>
                    <a:pt x="269" y="8"/>
                    <a:pt x="255" y="10"/>
                  </a:cubicBezTo>
                  <a:cubicBezTo>
                    <a:pt x="236" y="12"/>
                    <a:pt x="230" y="48"/>
                    <a:pt x="228" y="71"/>
                  </a:cubicBezTo>
                  <a:cubicBezTo>
                    <a:pt x="149" y="151"/>
                    <a:pt x="149" y="151"/>
                    <a:pt x="149" y="151"/>
                  </a:cubicBezTo>
                  <a:cubicBezTo>
                    <a:pt x="144" y="156"/>
                    <a:pt x="144" y="165"/>
                    <a:pt x="149" y="170"/>
                  </a:cubicBezTo>
                  <a:close/>
                  <a:moveTo>
                    <a:pt x="280" y="106"/>
                  </a:moveTo>
                  <a:cubicBezTo>
                    <a:pt x="287" y="122"/>
                    <a:pt x="291" y="141"/>
                    <a:pt x="291" y="160"/>
                  </a:cubicBezTo>
                  <a:cubicBezTo>
                    <a:pt x="291" y="233"/>
                    <a:pt x="232" y="293"/>
                    <a:pt x="159" y="293"/>
                  </a:cubicBezTo>
                  <a:cubicBezTo>
                    <a:pt x="86" y="293"/>
                    <a:pt x="26" y="233"/>
                    <a:pt x="26" y="160"/>
                  </a:cubicBezTo>
                  <a:cubicBezTo>
                    <a:pt x="26" y="87"/>
                    <a:pt x="86" y="27"/>
                    <a:pt x="159" y="27"/>
                  </a:cubicBezTo>
                  <a:cubicBezTo>
                    <a:pt x="178" y="27"/>
                    <a:pt x="196" y="31"/>
                    <a:pt x="213" y="39"/>
                  </a:cubicBezTo>
                  <a:cubicBezTo>
                    <a:pt x="215" y="29"/>
                    <a:pt x="218" y="21"/>
                    <a:pt x="222" y="14"/>
                  </a:cubicBezTo>
                  <a:cubicBezTo>
                    <a:pt x="202" y="5"/>
                    <a:pt x="181" y="1"/>
                    <a:pt x="159" y="1"/>
                  </a:cubicBezTo>
                  <a:cubicBezTo>
                    <a:pt x="71" y="1"/>
                    <a:pt x="0" y="72"/>
                    <a:pt x="0" y="160"/>
                  </a:cubicBezTo>
                  <a:cubicBezTo>
                    <a:pt x="0" y="248"/>
                    <a:pt x="71" y="319"/>
                    <a:pt x="159" y="319"/>
                  </a:cubicBezTo>
                  <a:cubicBezTo>
                    <a:pt x="247" y="319"/>
                    <a:pt x="318" y="248"/>
                    <a:pt x="318" y="160"/>
                  </a:cubicBezTo>
                  <a:cubicBezTo>
                    <a:pt x="318" y="138"/>
                    <a:pt x="313" y="116"/>
                    <a:pt x="305" y="97"/>
                  </a:cubicBezTo>
                  <a:cubicBezTo>
                    <a:pt x="298" y="101"/>
                    <a:pt x="290" y="104"/>
                    <a:pt x="280" y="106"/>
                  </a:cubicBezTo>
                  <a:close/>
                  <a:moveTo>
                    <a:pt x="208" y="71"/>
                  </a:moveTo>
                  <a:cubicBezTo>
                    <a:pt x="208" y="69"/>
                    <a:pt x="208" y="67"/>
                    <a:pt x="208" y="65"/>
                  </a:cubicBezTo>
                  <a:cubicBezTo>
                    <a:pt x="194" y="57"/>
                    <a:pt x="177" y="53"/>
                    <a:pt x="159" y="53"/>
                  </a:cubicBezTo>
                  <a:cubicBezTo>
                    <a:pt x="100" y="53"/>
                    <a:pt x="52" y="101"/>
                    <a:pt x="52" y="160"/>
                  </a:cubicBezTo>
                  <a:cubicBezTo>
                    <a:pt x="52" y="219"/>
                    <a:pt x="100" y="267"/>
                    <a:pt x="159" y="267"/>
                  </a:cubicBezTo>
                  <a:cubicBezTo>
                    <a:pt x="218" y="267"/>
                    <a:pt x="266" y="219"/>
                    <a:pt x="266" y="160"/>
                  </a:cubicBezTo>
                  <a:cubicBezTo>
                    <a:pt x="266" y="142"/>
                    <a:pt x="261" y="125"/>
                    <a:pt x="253" y="110"/>
                  </a:cubicBezTo>
                  <a:cubicBezTo>
                    <a:pt x="252" y="110"/>
                    <a:pt x="250" y="111"/>
                    <a:pt x="248" y="111"/>
                  </a:cubicBezTo>
                  <a:cubicBezTo>
                    <a:pt x="232" y="127"/>
                    <a:pt x="232" y="127"/>
                    <a:pt x="232" y="127"/>
                  </a:cubicBezTo>
                  <a:cubicBezTo>
                    <a:pt x="237" y="137"/>
                    <a:pt x="239" y="148"/>
                    <a:pt x="239" y="160"/>
                  </a:cubicBezTo>
                  <a:cubicBezTo>
                    <a:pt x="239" y="204"/>
                    <a:pt x="203" y="240"/>
                    <a:pt x="159" y="240"/>
                  </a:cubicBezTo>
                  <a:cubicBezTo>
                    <a:pt x="114" y="240"/>
                    <a:pt x="78" y="204"/>
                    <a:pt x="78" y="160"/>
                  </a:cubicBezTo>
                  <a:cubicBezTo>
                    <a:pt x="78" y="116"/>
                    <a:pt x="114" y="80"/>
                    <a:pt x="159" y="80"/>
                  </a:cubicBezTo>
                  <a:cubicBezTo>
                    <a:pt x="171" y="80"/>
                    <a:pt x="182" y="82"/>
                    <a:pt x="192" y="87"/>
                  </a:cubicBezTo>
                  <a:lnTo>
                    <a:pt x="208" y="7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334772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750" fill="hold"/>
                                        <p:tgtEl>
                                          <p:spTgt spid="2"/>
                                        </p:tgtEl>
                                        <p:attrNameLst>
                                          <p:attrName>ppt_w</p:attrName>
                                        </p:attrNameLst>
                                      </p:cBhvr>
                                      <p:tavLst>
                                        <p:tav tm="0">
                                          <p:val>
                                            <p:fltVal val="0"/>
                                          </p:val>
                                        </p:tav>
                                        <p:tav tm="100000">
                                          <p:val>
                                            <p:strVal val="#ppt_w"/>
                                          </p:val>
                                        </p:tav>
                                      </p:tavLst>
                                    </p:anim>
                                    <p:anim calcmode="lin" valueType="num">
                                      <p:cBhvr>
                                        <p:cTn id="8" dur="750" fill="hold"/>
                                        <p:tgtEl>
                                          <p:spTgt spid="2"/>
                                        </p:tgtEl>
                                        <p:attrNameLst>
                                          <p:attrName>ppt_h</p:attrName>
                                        </p:attrNameLst>
                                      </p:cBhvr>
                                      <p:tavLst>
                                        <p:tav tm="0">
                                          <p:val>
                                            <p:fltVal val="0"/>
                                          </p:val>
                                        </p:tav>
                                        <p:tav tm="100000">
                                          <p:val>
                                            <p:strVal val="#ppt_h"/>
                                          </p:val>
                                        </p:tav>
                                      </p:tavLst>
                                    </p:anim>
                                    <p:animEffect transition="in" filter="fade">
                                      <p:cBhvr>
                                        <p:cTn id="9" dur="750"/>
                                        <p:tgtEl>
                                          <p:spTgt spid="2"/>
                                        </p:tgtEl>
                                      </p:cBhvr>
                                    </p:animEffect>
                                  </p:childTnLst>
                                </p:cTn>
                              </p:par>
                            </p:childTnLst>
                          </p:cTn>
                        </p:par>
                        <p:par>
                          <p:cTn id="10" fill="hold">
                            <p:stCondLst>
                              <p:cond delay="750"/>
                            </p:stCondLst>
                            <p:childTnLst>
                              <p:par>
                                <p:cTn id="11" presetID="53" presetClass="entr" presetSubtype="16" fill="hold" grpId="0" nodeType="afterEffect">
                                  <p:stCondLst>
                                    <p:cond delay="0"/>
                                  </p:stCondLst>
                                  <p:iterate type="lt">
                                    <p:tmPct val="10000"/>
                                  </p:iterate>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animEffect transition="in" filter="fade">
                                      <p:cBhvr>
                                        <p:cTn id="15" dur="500"/>
                                        <p:tgtEl>
                                          <p:spTgt spid="9"/>
                                        </p:tgtEl>
                                      </p:cBhvr>
                                    </p:animEffect>
                                  </p:childTnLst>
                                </p:cTn>
                              </p:par>
                            </p:childTnLst>
                          </p:cTn>
                        </p:par>
                        <p:par>
                          <p:cTn id="16" fill="hold">
                            <p:stCondLst>
                              <p:cond delay="1650"/>
                            </p:stCondLst>
                            <p:childTnLst>
                              <p:par>
                                <p:cTn id="17" presetID="30" presetClass="entr" presetSubtype="0" fill="hold" nodeType="after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fade">
                                      <p:cBhvr>
                                        <p:cTn id="19" dur="800" decel="100000"/>
                                        <p:tgtEl>
                                          <p:spTgt spid="42"/>
                                        </p:tgtEl>
                                      </p:cBhvr>
                                    </p:animEffect>
                                    <p:anim calcmode="lin" valueType="num">
                                      <p:cBhvr>
                                        <p:cTn id="20" dur="800" decel="100000" fill="hold"/>
                                        <p:tgtEl>
                                          <p:spTgt spid="42"/>
                                        </p:tgtEl>
                                        <p:attrNameLst>
                                          <p:attrName>style.rotation</p:attrName>
                                        </p:attrNameLst>
                                      </p:cBhvr>
                                      <p:tavLst>
                                        <p:tav tm="0">
                                          <p:val>
                                            <p:fltVal val="-90"/>
                                          </p:val>
                                        </p:tav>
                                        <p:tav tm="100000">
                                          <p:val>
                                            <p:fltVal val="0"/>
                                          </p:val>
                                        </p:tav>
                                      </p:tavLst>
                                    </p:anim>
                                    <p:anim calcmode="lin" valueType="num">
                                      <p:cBhvr>
                                        <p:cTn id="21" dur="800" decel="100000" fill="hold"/>
                                        <p:tgtEl>
                                          <p:spTgt spid="42"/>
                                        </p:tgtEl>
                                        <p:attrNameLst>
                                          <p:attrName>ppt_x</p:attrName>
                                        </p:attrNameLst>
                                      </p:cBhvr>
                                      <p:tavLst>
                                        <p:tav tm="0">
                                          <p:val>
                                            <p:strVal val="#ppt_x+0.4"/>
                                          </p:val>
                                        </p:tav>
                                        <p:tav tm="100000">
                                          <p:val>
                                            <p:strVal val="#ppt_x-0.05"/>
                                          </p:val>
                                        </p:tav>
                                      </p:tavLst>
                                    </p:anim>
                                    <p:anim calcmode="lin" valueType="num">
                                      <p:cBhvr>
                                        <p:cTn id="22" dur="800" decel="100000" fill="hold"/>
                                        <p:tgtEl>
                                          <p:spTgt spid="42"/>
                                        </p:tgtEl>
                                        <p:attrNameLst>
                                          <p:attrName>ppt_y</p:attrName>
                                        </p:attrNameLst>
                                      </p:cBhvr>
                                      <p:tavLst>
                                        <p:tav tm="0">
                                          <p:val>
                                            <p:strVal val="#ppt_y-0.4"/>
                                          </p:val>
                                        </p:tav>
                                        <p:tav tm="100000">
                                          <p:val>
                                            <p:strVal val="#ppt_y+0.1"/>
                                          </p:val>
                                        </p:tav>
                                      </p:tavLst>
                                    </p:anim>
                                    <p:anim calcmode="lin" valueType="num">
                                      <p:cBhvr>
                                        <p:cTn id="23" dur="200" accel="100000" fill="hold">
                                          <p:stCondLst>
                                            <p:cond delay="800"/>
                                          </p:stCondLst>
                                        </p:cTn>
                                        <p:tgtEl>
                                          <p:spTgt spid="42"/>
                                        </p:tgtEl>
                                        <p:attrNameLst>
                                          <p:attrName>ppt_x</p:attrName>
                                        </p:attrNameLst>
                                      </p:cBhvr>
                                      <p:tavLst>
                                        <p:tav tm="0">
                                          <p:val>
                                            <p:strVal val="#ppt_x-0.05"/>
                                          </p:val>
                                        </p:tav>
                                        <p:tav tm="100000">
                                          <p:val>
                                            <p:strVal val="#ppt_x"/>
                                          </p:val>
                                        </p:tav>
                                      </p:tavLst>
                                    </p:anim>
                                    <p:anim calcmode="lin" valueType="num">
                                      <p:cBhvr>
                                        <p:cTn id="24" dur="200" accel="100000" fill="hold">
                                          <p:stCondLst>
                                            <p:cond delay="800"/>
                                          </p:stCondLst>
                                        </p:cTn>
                                        <p:tgtEl>
                                          <p:spTgt spid="42"/>
                                        </p:tgtEl>
                                        <p:attrNameLst>
                                          <p:attrName>ppt_y</p:attrName>
                                        </p:attrNameLst>
                                      </p:cBhvr>
                                      <p:tavLst>
                                        <p:tav tm="0">
                                          <p:val>
                                            <p:strVal val="#ppt_y+0.1"/>
                                          </p:val>
                                        </p:tav>
                                        <p:tav tm="100000">
                                          <p:val>
                                            <p:strVal val="#ppt_y"/>
                                          </p:val>
                                        </p:tav>
                                      </p:tavLst>
                                    </p:anim>
                                  </p:childTnLst>
                                </p:cTn>
                              </p:par>
                            </p:childTnLst>
                          </p:cTn>
                        </p:par>
                        <p:par>
                          <p:cTn id="25" fill="hold">
                            <p:stCondLst>
                              <p:cond delay="2650"/>
                            </p:stCondLst>
                            <p:childTnLst>
                              <p:par>
                                <p:cTn id="26" presetID="2" presetClass="entr" presetSubtype="8" fill="hold" grpId="0" nodeType="afterEffect">
                                  <p:stCondLst>
                                    <p:cond delay="0"/>
                                  </p:stCondLst>
                                  <p:childTnLst>
                                    <p:set>
                                      <p:cBhvr>
                                        <p:cTn id="27" dur="1" fill="hold">
                                          <p:stCondLst>
                                            <p:cond delay="0"/>
                                          </p:stCondLst>
                                        </p:cTn>
                                        <p:tgtEl>
                                          <p:spTgt spid="30"/>
                                        </p:tgtEl>
                                        <p:attrNameLst>
                                          <p:attrName>style.visibility</p:attrName>
                                        </p:attrNameLst>
                                      </p:cBhvr>
                                      <p:to>
                                        <p:strVal val="visible"/>
                                      </p:to>
                                    </p:set>
                                    <p:anim calcmode="lin" valueType="num">
                                      <p:cBhvr additive="base">
                                        <p:cTn id="28" dur="500" fill="hold"/>
                                        <p:tgtEl>
                                          <p:spTgt spid="30"/>
                                        </p:tgtEl>
                                        <p:attrNameLst>
                                          <p:attrName>ppt_x</p:attrName>
                                        </p:attrNameLst>
                                      </p:cBhvr>
                                      <p:tavLst>
                                        <p:tav tm="0">
                                          <p:val>
                                            <p:strVal val="0-#ppt_w/2"/>
                                          </p:val>
                                        </p:tav>
                                        <p:tav tm="100000">
                                          <p:val>
                                            <p:strVal val="#ppt_x"/>
                                          </p:val>
                                        </p:tav>
                                      </p:tavLst>
                                    </p:anim>
                                    <p:anim calcmode="lin" valueType="num">
                                      <p:cBhvr additive="base">
                                        <p:cTn id="29" dur="500" fill="hold"/>
                                        <p:tgtEl>
                                          <p:spTgt spid="30"/>
                                        </p:tgtEl>
                                        <p:attrNameLst>
                                          <p:attrName>ppt_y</p:attrName>
                                        </p:attrNameLst>
                                      </p:cBhvr>
                                      <p:tavLst>
                                        <p:tav tm="0">
                                          <p:val>
                                            <p:strVal val="#ppt_y"/>
                                          </p:val>
                                        </p:tav>
                                        <p:tav tm="100000">
                                          <p:val>
                                            <p:strVal val="#ppt_y"/>
                                          </p:val>
                                        </p:tav>
                                      </p:tavLst>
                                    </p:anim>
                                  </p:childTnLst>
                                </p:cTn>
                              </p:par>
                            </p:childTnLst>
                          </p:cTn>
                        </p:par>
                        <p:par>
                          <p:cTn id="30" fill="hold">
                            <p:stCondLst>
                              <p:cond delay="3150"/>
                            </p:stCondLst>
                            <p:childTnLst>
                              <p:par>
                                <p:cTn id="31" presetID="53" presetClass="entr" presetSubtype="16" fill="hold" grpId="0" nodeType="afterEffect">
                                  <p:stCondLst>
                                    <p:cond delay="0"/>
                                  </p:stCondLst>
                                  <p:childTnLst>
                                    <p:set>
                                      <p:cBhvr>
                                        <p:cTn id="32" dur="1" fill="hold">
                                          <p:stCondLst>
                                            <p:cond delay="0"/>
                                          </p:stCondLst>
                                        </p:cTn>
                                        <p:tgtEl>
                                          <p:spTgt spid="31"/>
                                        </p:tgtEl>
                                        <p:attrNameLst>
                                          <p:attrName>style.visibility</p:attrName>
                                        </p:attrNameLst>
                                      </p:cBhvr>
                                      <p:to>
                                        <p:strVal val="visible"/>
                                      </p:to>
                                    </p:set>
                                    <p:anim calcmode="lin" valueType="num">
                                      <p:cBhvr>
                                        <p:cTn id="33" dur="500" fill="hold"/>
                                        <p:tgtEl>
                                          <p:spTgt spid="31"/>
                                        </p:tgtEl>
                                        <p:attrNameLst>
                                          <p:attrName>ppt_w</p:attrName>
                                        </p:attrNameLst>
                                      </p:cBhvr>
                                      <p:tavLst>
                                        <p:tav tm="0">
                                          <p:val>
                                            <p:fltVal val="0"/>
                                          </p:val>
                                        </p:tav>
                                        <p:tav tm="100000">
                                          <p:val>
                                            <p:strVal val="#ppt_w"/>
                                          </p:val>
                                        </p:tav>
                                      </p:tavLst>
                                    </p:anim>
                                    <p:anim calcmode="lin" valueType="num">
                                      <p:cBhvr>
                                        <p:cTn id="34" dur="500" fill="hold"/>
                                        <p:tgtEl>
                                          <p:spTgt spid="31"/>
                                        </p:tgtEl>
                                        <p:attrNameLst>
                                          <p:attrName>ppt_h</p:attrName>
                                        </p:attrNameLst>
                                      </p:cBhvr>
                                      <p:tavLst>
                                        <p:tav tm="0">
                                          <p:val>
                                            <p:fltVal val="0"/>
                                          </p:val>
                                        </p:tav>
                                        <p:tav tm="100000">
                                          <p:val>
                                            <p:strVal val="#ppt_h"/>
                                          </p:val>
                                        </p:tav>
                                      </p:tavLst>
                                    </p:anim>
                                    <p:animEffect transition="in" filter="fade">
                                      <p:cBhvr>
                                        <p:cTn id="35" dur="500"/>
                                        <p:tgtEl>
                                          <p:spTgt spid="31"/>
                                        </p:tgtEl>
                                      </p:cBhvr>
                                    </p:animEffect>
                                  </p:childTnLst>
                                </p:cTn>
                              </p:par>
                            </p:childTnLst>
                          </p:cTn>
                        </p:par>
                        <p:par>
                          <p:cTn id="36" fill="hold">
                            <p:stCondLst>
                              <p:cond delay="3650"/>
                            </p:stCondLst>
                            <p:childTnLst>
                              <p:par>
                                <p:cTn id="37" presetID="1" presetClass="entr" presetSubtype="0" fill="hold" grpId="0" nodeType="afterEffect">
                                  <p:stCondLst>
                                    <p:cond delay="0"/>
                                  </p:stCondLst>
                                  <p:iterate type="lt">
                                    <p:tmAbs val="50"/>
                                  </p:iterate>
                                  <p:childTnLst>
                                    <p:set>
                                      <p:cBhvr>
                                        <p:cTn id="38" dur="1" fill="hold">
                                          <p:stCondLst>
                                            <p:cond delay="0"/>
                                          </p:stCondLst>
                                        </p:cTn>
                                        <p:tgtEl>
                                          <p:spTgt spid="32"/>
                                        </p:tgtEl>
                                        <p:attrNameLst>
                                          <p:attrName>style.visibility</p:attrName>
                                        </p:attrNameLst>
                                      </p:cBhvr>
                                      <p:to>
                                        <p:strVal val="visible"/>
                                      </p:to>
                                    </p:set>
                                  </p:childTnLst>
                                </p:cTn>
                              </p:par>
                            </p:childTnLst>
                          </p:cTn>
                        </p:par>
                        <p:par>
                          <p:cTn id="39" fill="hold">
                            <p:stCondLst>
                              <p:cond delay="5001"/>
                            </p:stCondLst>
                            <p:childTnLst>
                              <p:par>
                                <p:cTn id="40" presetID="2" presetClass="entr" presetSubtype="8" fill="hold" grpId="0" nodeType="afterEffect">
                                  <p:stCondLst>
                                    <p:cond delay="0"/>
                                  </p:stCondLst>
                                  <p:childTnLst>
                                    <p:set>
                                      <p:cBhvr>
                                        <p:cTn id="41" dur="1" fill="hold">
                                          <p:stCondLst>
                                            <p:cond delay="0"/>
                                          </p:stCondLst>
                                        </p:cTn>
                                        <p:tgtEl>
                                          <p:spTgt spid="33"/>
                                        </p:tgtEl>
                                        <p:attrNameLst>
                                          <p:attrName>style.visibility</p:attrName>
                                        </p:attrNameLst>
                                      </p:cBhvr>
                                      <p:to>
                                        <p:strVal val="visible"/>
                                      </p:to>
                                    </p:set>
                                    <p:anim calcmode="lin" valueType="num">
                                      <p:cBhvr additive="base">
                                        <p:cTn id="42" dur="500" fill="hold"/>
                                        <p:tgtEl>
                                          <p:spTgt spid="33"/>
                                        </p:tgtEl>
                                        <p:attrNameLst>
                                          <p:attrName>ppt_x</p:attrName>
                                        </p:attrNameLst>
                                      </p:cBhvr>
                                      <p:tavLst>
                                        <p:tav tm="0">
                                          <p:val>
                                            <p:strVal val="0-#ppt_w/2"/>
                                          </p:val>
                                        </p:tav>
                                        <p:tav tm="100000">
                                          <p:val>
                                            <p:strVal val="#ppt_x"/>
                                          </p:val>
                                        </p:tav>
                                      </p:tavLst>
                                    </p:anim>
                                    <p:anim calcmode="lin" valueType="num">
                                      <p:cBhvr additive="base">
                                        <p:cTn id="43" dur="500" fill="hold"/>
                                        <p:tgtEl>
                                          <p:spTgt spid="33"/>
                                        </p:tgtEl>
                                        <p:attrNameLst>
                                          <p:attrName>ppt_y</p:attrName>
                                        </p:attrNameLst>
                                      </p:cBhvr>
                                      <p:tavLst>
                                        <p:tav tm="0">
                                          <p:val>
                                            <p:strVal val="#ppt_y"/>
                                          </p:val>
                                        </p:tav>
                                        <p:tav tm="100000">
                                          <p:val>
                                            <p:strVal val="#ppt_y"/>
                                          </p:val>
                                        </p:tav>
                                      </p:tavLst>
                                    </p:anim>
                                  </p:childTnLst>
                                </p:cTn>
                              </p:par>
                            </p:childTnLst>
                          </p:cTn>
                        </p:par>
                        <p:par>
                          <p:cTn id="44" fill="hold">
                            <p:stCondLst>
                              <p:cond delay="5501"/>
                            </p:stCondLst>
                            <p:childTnLst>
                              <p:par>
                                <p:cTn id="45" presetID="53" presetClass="entr" presetSubtype="16" fill="hold" grpId="0" nodeType="afterEffect">
                                  <p:stCondLst>
                                    <p:cond delay="0"/>
                                  </p:stCondLst>
                                  <p:childTnLst>
                                    <p:set>
                                      <p:cBhvr>
                                        <p:cTn id="46" dur="1" fill="hold">
                                          <p:stCondLst>
                                            <p:cond delay="0"/>
                                          </p:stCondLst>
                                        </p:cTn>
                                        <p:tgtEl>
                                          <p:spTgt spid="34"/>
                                        </p:tgtEl>
                                        <p:attrNameLst>
                                          <p:attrName>style.visibility</p:attrName>
                                        </p:attrNameLst>
                                      </p:cBhvr>
                                      <p:to>
                                        <p:strVal val="visible"/>
                                      </p:to>
                                    </p:set>
                                    <p:anim calcmode="lin" valueType="num">
                                      <p:cBhvr>
                                        <p:cTn id="47" dur="500" fill="hold"/>
                                        <p:tgtEl>
                                          <p:spTgt spid="34"/>
                                        </p:tgtEl>
                                        <p:attrNameLst>
                                          <p:attrName>ppt_w</p:attrName>
                                        </p:attrNameLst>
                                      </p:cBhvr>
                                      <p:tavLst>
                                        <p:tav tm="0">
                                          <p:val>
                                            <p:fltVal val="0"/>
                                          </p:val>
                                        </p:tav>
                                        <p:tav tm="100000">
                                          <p:val>
                                            <p:strVal val="#ppt_w"/>
                                          </p:val>
                                        </p:tav>
                                      </p:tavLst>
                                    </p:anim>
                                    <p:anim calcmode="lin" valueType="num">
                                      <p:cBhvr>
                                        <p:cTn id="48" dur="500" fill="hold"/>
                                        <p:tgtEl>
                                          <p:spTgt spid="34"/>
                                        </p:tgtEl>
                                        <p:attrNameLst>
                                          <p:attrName>ppt_h</p:attrName>
                                        </p:attrNameLst>
                                      </p:cBhvr>
                                      <p:tavLst>
                                        <p:tav tm="0">
                                          <p:val>
                                            <p:fltVal val="0"/>
                                          </p:val>
                                        </p:tav>
                                        <p:tav tm="100000">
                                          <p:val>
                                            <p:strVal val="#ppt_h"/>
                                          </p:val>
                                        </p:tav>
                                      </p:tavLst>
                                    </p:anim>
                                    <p:animEffect transition="in" filter="fade">
                                      <p:cBhvr>
                                        <p:cTn id="49" dur="500"/>
                                        <p:tgtEl>
                                          <p:spTgt spid="34"/>
                                        </p:tgtEl>
                                      </p:cBhvr>
                                    </p:animEffect>
                                  </p:childTnLst>
                                </p:cTn>
                              </p:par>
                            </p:childTnLst>
                          </p:cTn>
                        </p:par>
                        <p:par>
                          <p:cTn id="50" fill="hold">
                            <p:stCondLst>
                              <p:cond delay="6001"/>
                            </p:stCondLst>
                            <p:childTnLst>
                              <p:par>
                                <p:cTn id="51" presetID="1" presetClass="entr" presetSubtype="0" fill="hold" grpId="0" nodeType="afterEffect">
                                  <p:stCondLst>
                                    <p:cond delay="0"/>
                                  </p:stCondLst>
                                  <p:iterate type="lt">
                                    <p:tmAbs val="50"/>
                                  </p:iterate>
                                  <p:childTnLst>
                                    <p:set>
                                      <p:cBhvr>
                                        <p:cTn id="52" dur="1" fill="hold">
                                          <p:stCondLst>
                                            <p:cond delay="0"/>
                                          </p:stCondLst>
                                        </p:cTn>
                                        <p:tgtEl>
                                          <p:spTgt spid="35"/>
                                        </p:tgtEl>
                                        <p:attrNameLst>
                                          <p:attrName>style.visibility</p:attrName>
                                        </p:attrNameLst>
                                      </p:cBhvr>
                                      <p:to>
                                        <p:strVal val="visible"/>
                                      </p:to>
                                    </p:set>
                                  </p:childTnLst>
                                </p:cTn>
                              </p:par>
                            </p:childTnLst>
                          </p:cTn>
                        </p:par>
                        <p:par>
                          <p:cTn id="53" fill="hold">
                            <p:stCondLst>
                              <p:cond delay="7352"/>
                            </p:stCondLst>
                            <p:childTnLst>
                              <p:par>
                                <p:cTn id="54" presetID="2" presetClass="entr" presetSubtype="2" fill="hold" grpId="0" nodeType="afterEffect">
                                  <p:stCondLst>
                                    <p:cond delay="0"/>
                                  </p:stCondLst>
                                  <p:childTnLst>
                                    <p:set>
                                      <p:cBhvr>
                                        <p:cTn id="55" dur="1" fill="hold">
                                          <p:stCondLst>
                                            <p:cond delay="0"/>
                                          </p:stCondLst>
                                        </p:cTn>
                                        <p:tgtEl>
                                          <p:spTgt spid="36"/>
                                        </p:tgtEl>
                                        <p:attrNameLst>
                                          <p:attrName>style.visibility</p:attrName>
                                        </p:attrNameLst>
                                      </p:cBhvr>
                                      <p:to>
                                        <p:strVal val="visible"/>
                                      </p:to>
                                    </p:set>
                                    <p:anim calcmode="lin" valueType="num">
                                      <p:cBhvr additive="base">
                                        <p:cTn id="56" dur="500" fill="hold"/>
                                        <p:tgtEl>
                                          <p:spTgt spid="36"/>
                                        </p:tgtEl>
                                        <p:attrNameLst>
                                          <p:attrName>ppt_x</p:attrName>
                                        </p:attrNameLst>
                                      </p:cBhvr>
                                      <p:tavLst>
                                        <p:tav tm="0">
                                          <p:val>
                                            <p:strVal val="1+#ppt_w/2"/>
                                          </p:val>
                                        </p:tav>
                                        <p:tav tm="100000">
                                          <p:val>
                                            <p:strVal val="#ppt_x"/>
                                          </p:val>
                                        </p:tav>
                                      </p:tavLst>
                                    </p:anim>
                                    <p:anim calcmode="lin" valueType="num">
                                      <p:cBhvr additive="base">
                                        <p:cTn id="57" dur="500" fill="hold"/>
                                        <p:tgtEl>
                                          <p:spTgt spid="36"/>
                                        </p:tgtEl>
                                        <p:attrNameLst>
                                          <p:attrName>ppt_y</p:attrName>
                                        </p:attrNameLst>
                                      </p:cBhvr>
                                      <p:tavLst>
                                        <p:tav tm="0">
                                          <p:val>
                                            <p:strVal val="#ppt_y"/>
                                          </p:val>
                                        </p:tav>
                                        <p:tav tm="100000">
                                          <p:val>
                                            <p:strVal val="#ppt_y"/>
                                          </p:val>
                                        </p:tav>
                                      </p:tavLst>
                                    </p:anim>
                                  </p:childTnLst>
                                </p:cTn>
                              </p:par>
                            </p:childTnLst>
                          </p:cTn>
                        </p:par>
                        <p:par>
                          <p:cTn id="58" fill="hold">
                            <p:stCondLst>
                              <p:cond delay="7852"/>
                            </p:stCondLst>
                            <p:childTnLst>
                              <p:par>
                                <p:cTn id="59" presetID="53" presetClass="entr" presetSubtype="16" fill="hold" grpId="0" nodeType="afterEffect">
                                  <p:stCondLst>
                                    <p:cond delay="0"/>
                                  </p:stCondLst>
                                  <p:childTnLst>
                                    <p:set>
                                      <p:cBhvr>
                                        <p:cTn id="60" dur="1" fill="hold">
                                          <p:stCondLst>
                                            <p:cond delay="0"/>
                                          </p:stCondLst>
                                        </p:cTn>
                                        <p:tgtEl>
                                          <p:spTgt spid="37"/>
                                        </p:tgtEl>
                                        <p:attrNameLst>
                                          <p:attrName>style.visibility</p:attrName>
                                        </p:attrNameLst>
                                      </p:cBhvr>
                                      <p:to>
                                        <p:strVal val="visible"/>
                                      </p:to>
                                    </p:set>
                                    <p:anim calcmode="lin" valueType="num">
                                      <p:cBhvr>
                                        <p:cTn id="61" dur="500" fill="hold"/>
                                        <p:tgtEl>
                                          <p:spTgt spid="37"/>
                                        </p:tgtEl>
                                        <p:attrNameLst>
                                          <p:attrName>ppt_w</p:attrName>
                                        </p:attrNameLst>
                                      </p:cBhvr>
                                      <p:tavLst>
                                        <p:tav tm="0">
                                          <p:val>
                                            <p:fltVal val="0"/>
                                          </p:val>
                                        </p:tav>
                                        <p:tav tm="100000">
                                          <p:val>
                                            <p:strVal val="#ppt_w"/>
                                          </p:val>
                                        </p:tav>
                                      </p:tavLst>
                                    </p:anim>
                                    <p:anim calcmode="lin" valueType="num">
                                      <p:cBhvr>
                                        <p:cTn id="62" dur="500" fill="hold"/>
                                        <p:tgtEl>
                                          <p:spTgt spid="37"/>
                                        </p:tgtEl>
                                        <p:attrNameLst>
                                          <p:attrName>ppt_h</p:attrName>
                                        </p:attrNameLst>
                                      </p:cBhvr>
                                      <p:tavLst>
                                        <p:tav tm="0">
                                          <p:val>
                                            <p:fltVal val="0"/>
                                          </p:val>
                                        </p:tav>
                                        <p:tav tm="100000">
                                          <p:val>
                                            <p:strVal val="#ppt_h"/>
                                          </p:val>
                                        </p:tav>
                                      </p:tavLst>
                                    </p:anim>
                                    <p:animEffect transition="in" filter="fade">
                                      <p:cBhvr>
                                        <p:cTn id="63" dur="500"/>
                                        <p:tgtEl>
                                          <p:spTgt spid="37"/>
                                        </p:tgtEl>
                                      </p:cBhvr>
                                    </p:animEffect>
                                  </p:childTnLst>
                                </p:cTn>
                              </p:par>
                            </p:childTnLst>
                          </p:cTn>
                        </p:par>
                        <p:par>
                          <p:cTn id="64" fill="hold">
                            <p:stCondLst>
                              <p:cond delay="8352"/>
                            </p:stCondLst>
                            <p:childTnLst>
                              <p:par>
                                <p:cTn id="65" presetID="1" presetClass="entr" presetSubtype="0" fill="hold" grpId="0" nodeType="afterEffect">
                                  <p:stCondLst>
                                    <p:cond delay="0"/>
                                  </p:stCondLst>
                                  <p:iterate type="lt">
                                    <p:tmAbs val="50"/>
                                  </p:iterate>
                                  <p:childTnLst>
                                    <p:set>
                                      <p:cBhvr>
                                        <p:cTn id="66" dur="1" fill="hold">
                                          <p:stCondLst>
                                            <p:cond delay="0"/>
                                          </p:stCondLst>
                                        </p:cTn>
                                        <p:tgtEl>
                                          <p:spTgt spid="38"/>
                                        </p:tgtEl>
                                        <p:attrNameLst>
                                          <p:attrName>style.visibility</p:attrName>
                                        </p:attrNameLst>
                                      </p:cBhvr>
                                      <p:to>
                                        <p:strVal val="visible"/>
                                      </p:to>
                                    </p:set>
                                  </p:childTnLst>
                                </p:cTn>
                              </p:par>
                            </p:childTnLst>
                          </p:cTn>
                        </p:par>
                        <p:par>
                          <p:cTn id="67" fill="hold">
                            <p:stCondLst>
                              <p:cond delay="9703"/>
                            </p:stCondLst>
                            <p:childTnLst>
                              <p:par>
                                <p:cTn id="68" presetID="2" presetClass="entr" presetSubtype="2" fill="hold" grpId="0" nodeType="afterEffect">
                                  <p:stCondLst>
                                    <p:cond delay="0"/>
                                  </p:stCondLst>
                                  <p:childTnLst>
                                    <p:set>
                                      <p:cBhvr>
                                        <p:cTn id="69" dur="1" fill="hold">
                                          <p:stCondLst>
                                            <p:cond delay="0"/>
                                          </p:stCondLst>
                                        </p:cTn>
                                        <p:tgtEl>
                                          <p:spTgt spid="39"/>
                                        </p:tgtEl>
                                        <p:attrNameLst>
                                          <p:attrName>style.visibility</p:attrName>
                                        </p:attrNameLst>
                                      </p:cBhvr>
                                      <p:to>
                                        <p:strVal val="visible"/>
                                      </p:to>
                                    </p:set>
                                    <p:anim calcmode="lin" valueType="num">
                                      <p:cBhvr additive="base">
                                        <p:cTn id="70" dur="500" fill="hold"/>
                                        <p:tgtEl>
                                          <p:spTgt spid="39"/>
                                        </p:tgtEl>
                                        <p:attrNameLst>
                                          <p:attrName>ppt_x</p:attrName>
                                        </p:attrNameLst>
                                      </p:cBhvr>
                                      <p:tavLst>
                                        <p:tav tm="0">
                                          <p:val>
                                            <p:strVal val="1+#ppt_w/2"/>
                                          </p:val>
                                        </p:tav>
                                        <p:tav tm="100000">
                                          <p:val>
                                            <p:strVal val="#ppt_x"/>
                                          </p:val>
                                        </p:tav>
                                      </p:tavLst>
                                    </p:anim>
                                    <p:anim calcmode="lin" valueType="num">
                                      <p:cBhvr additive="base">
                                        <p:cTn id="71" dur="500" fill="hold"/>
                                        <p:tgtEl>
                                          <p:spTgt spid="39"/>
                                        </p:tgtEl>
                                        <p:attrNameLst>
                                          <p:attrName>ppt_y</p:attrName>
                                        </p:attrNameLst>
                                      </p:cBhvr>
                                      <p:tavLst>
                                        <p:tav tm="0">
                                          <p:val>
                                            <p:strVal val="#ppt_y"/>
                                          </p:val>
                                        </p:tav>
                                        <p:tav tm="100000">
                                          <p:val>
                                            <p:strVal val="#ppt_y"/>
                                          </p:val>
                                        </p:tav>
                                      </p:tavLst>
                                    </p:anim>
                                  </p:childTnLst>
                                </p:cTn>
                              </p:par>
                            </p:childTnLst>
                          </p:cTn>
                        </p:par>
                        <p:par>
                          <p:cTn id="72" fill="hold">
                            <p:stCondLst>
                              <p:cond delay="10203"/>
                            </p:stCondLst>
                            <p:childTnLst>
                              <p:par>
                                <p:cTn id="73" presetID="53" presetClass="entr" presetSubtype="16" fill="hold" grpId="0" nodeType="afterEffect">
                                  <p:stCondLst>
                                    <p:cond delay="0"/>
                                  </p:stCondLst>
                                  <p:childTnLst>
                                    <p:set>
                                      <p:cBhvr>
                                        <p:cTn id="74" dur="1" fill="hold">
                                          <p:stCondLst>
                                            <p:cond delay="0"/>
                                          </p:stCondLst>
                                        </p:cTn>
                                        <p:tgtEl>
                                          <p:spTgt spid="40"/>
                                        </p:tgtEl>
                                        <p:attrNameLst>
                                          <p:attrName>style.visibility</p:attrName>
                                        </p:attrNameLst>
                                      </p:cBhvr>
                                      <p:to>
                                        <p:strVal val="visible"/>
                                      </p:to>
                                    </p:set>
                                    <p:anim calcmode="lin" valueType="num">
                                      <p:cBhvr>
                                        <p:cTn id="75" dur="500" fill="hold"/>
                                        <p:tgtEl>
                                          <p:spTgt spid="40"/>
                                        </p:tgtEl>
                                        <p:attrNameLst>
                                          <p:attrName>ppt_w</p:attrName>
                                        </p:attrNameLst>
                                      </p:cBhvr>
                                      <p:tavLst>
                                        <p:tav tm="0">
                                          <p:val>
                                            <p:fltVal val="0"/>
                                          </p:val>
                                        </p:tav>
                                        <p:tav tm="100000">
                                          <p:val>
                                            <p:strVal val="#ppt_w"/>
                                          </p:val>
                                        </p:tav>
                                      </p:tavLst>
                                    </p:anim>
                                    <p:anim calcmode="lin" valueType="num">
                                      <p:cBhvr>
                                        <p:cTn id="76" dur="500" fill="hold"/>
                                        <p:tgtEl>
                                          <p:spTgt spid="40"/>
                                        </p:tgtEl>
                                        <p:attrNameLst>
                                          <p:attrName>ppt_h</p:attrName>
                                        </p:attrNameLst>
                                      </p:cBhvr>
                                      <p:tavLst>
                                        <p:tav tm="0">
                                          <p:val>
                                            <p:fltVal val="0"/>
                                          </p:val>
                                        </p:tav>
                                        <p:tav tm="100000">
                                          <p:val>
                                            <p:strVal val="#ppt_h"/>
                                          </p:val>
                                        </p:tav>
                                      </p:tavLst>
                                    </p:anim>
                                    <p:animEffect transition="in" filter="fade">
                                      <p:cBhvr>
                                        <p:cTn id="77" dur="500"/>
                                        <p:tgtEl>
                                          <p:spTgt spid="40"/>
                                        </p:tgtEl>
                                      </p:cBhvr>
                                    </p:animEffect>
                                  </p:childTnLst>
                                </p:cTn>
                              </p:par>
                            </p:childTnLst>
                          </p:cTn>
                        </p:par>
                        <p:par>
                          <p:cTn id="78" fill="hold">
                            <p:stCondLst>
                              <p:cond delay="10703"/>
                            </p:stCondLst>
                            <p:childTnLst>
                              <p:par>
                                <p:cTn id="79" presetID="1" presetClass="entr" presetSubtype="0" fill="hold" grpId="0" nodeType="afterEffect">
                                  <p:stCondLst>
                                    <p:cond delay="0"/>
                                  </p:stCondLst>
                                  <p:iterate type="lt">
                                    <p:tmAbs val="50"/>
                                  </p:iterate>
                                  <p:childTnLst>
                                    <p:set>
                                      <p:cBhvr>
                                        <p:cTn id="80"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0" grpId="0" animBg="1"/>
      <p:bldP spid="31" grpId="0"/>
      <p:bldP spid="32" grpId="0"/>
      <p:bldP spid="33" grpId="0" animBg="1"/>
      <p:bldP spid="34" grpId="0"/>
      <p:bldP spid="35" grpId="0"/>
      <p:bldP spid="36" grpId="0" animBg="1"/>
      <p:bldP spid="37" grpId="0"/>
      <p:bldP spid="38" grpId="0"/>
      <p:bldP spid="39" grpId="0" animBg="1"/>
      <p:bldP spid="40" grpId="0"/>
      <p:bldP spid="4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9829320">
            <a:off x="484673" y="229112"/>
            <a:ext cx="648587" cy="648587"/>
            <a:chOff x="4482708" y="3301238"/>
            <a:chExt cx="661162" cy="661162"/>
          </a:xfrm>
        </p:grpSpPr>
        <p:grpSp>
          <p:nvGrpSpPr>
            <p:cNvPr id="3" name="组合 2"/>
            <p:cNvGrpSpPr/>
            <p:nvPr/>
          </p:nvGrpSpPr>
          <p:grpSpPr>
            <a:xfrm>
              <a:off x="4482708" y="3301238"/>
              <a:ext cx="661162" cy="661162"/>
              <a:chOff x="775780" y="771550"/>
              <a:chExt cx="1852004" cy="1852004"/>
            </a:xfrm>
          </p:grpSpPr>
          <p:sp>
            <p:nvSpPr>
              <p:cNvPr id="7" name="椭圆 6"/>
              <p:cNvSpPr/>
              <p:nvPr/>
            </p:nvSpPr>
            <p:spPr>
              <a:xfrm>
                <a:off x="775780" y="771550"/>
                <a:ext cx="1852004" cy="1852004"/>
              </a:xfrm>
              <a:prstGeom prst="ellipse">
                <a:avLst/>
              </a:prstGeom>
              <a:solidFill>
                <a:srgbClr val="2E75B6"/>
              </a:soli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a:ea typeface="微软雅黑"/>
                </a:endParaRPr>
              </a:p>
            </p:txBody>
          </p:sp>
          <p:sp>
            <p:nvSpPr>
              <p:cNvPr id="8" name="椭圆 7"/>
              <p:cNvSpPr/>
              <p:nvPr/>
            </p:nvSpPr>
            <p:spPr>
              <a:xfrm>
                <a:off x="1007828" y="1003597"/>
                <a:ext cx="1387908" cy="1387908"/>
              </a:xfrm>
              <a:prstGeom prst="ellipse">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rgbClr val="FFFFFF"/>
                  </a:solidFill>
                  <a:latin typeface="Agency FB" panose="020B0503020202020204" pitchFamily="34" charset="0"/>
                </a:endParaRPr>
              </a:p>
            </p:txBody>
          </p:sp>
        </p:grpSp>
        <p:grpSp>
          <p:nvGrpSpPr>
            <p:cNvPr id="4" name="组合 3"/>
            <p:cNvGrpSpPr/>
            <p:nvPr/>
          </p:nvGrpSpPr>
          <p:grpSpPr>
            <a:xfrm>
              <a:off x="4679943" y="3516067"/>
              <a:ext cx="266691" cy="231503"/>
              <a:chOff x="6434683" y="510993"/>
              <a:chExt cx="987549" cy="857250"/>
            </a:xfrm>
          </p:grpSpPr>
          <p:sp>
            <p:nvSpPr>
              <p:cNvPr id="5" name="任意多边形 88"/>
              <p:cNvSpPr/>
              <p:nvPr/>
            </p:nvSpPr>
            <p:spPr>
              <a:xfrm>
                <a:off x="6978347" y="510993"/>
                <a:ext cx="438150" cy="857250"/>
              </a:xfrm>
              <a:custGeom>
                <a:avLst/>
                <a:gdLst>
                  <a:gd name="connsiteX0" fmla="*/ 0 w 438150"/>
                  <a:gd name="connsiteY0" fmla="*/ 0 h 857250"/>
                  <a:gd name="connsiteX1" fmla="*/ 438150 w 438150"/>
                  <a:gd name="connsiteY1" fmla="*/ 438150 h 857250"/>
                  <a:gd name="connsiteX2" fmla="*/ 19050 w 438150"/>
                  <a:gd name="connsiteY2" fmla="*/ 857250 h 857250"/>
                </a:gdLst>
                <a:ahLst/>
                <a:cxnLst>
                  <a:cxn ang="0">
                    <a:pos x="connsiteX0" y="connsiteY0"/>
                  </a:cxn>
                  <a:cxn ang="0">
                    <a:pos x="connsiteX1" y="connsiteY1"/>
                  </a:cxn>
                  <a:cxn ang="0">
                    <a:pos x="connsiteX2" y="connsiteY2"/>
                  </a:cxn>
                </a:cxnLst>
                <a:rect l="l" t="t" r="r" b="b"/>
                <a:pathLst>
                  <a:path w="438150" h="857250">
                    <a:moveTo>
                      <a:pt x="0" y="0"/>
                    </a:moveTo>
                    <a:lnTo>
                      <a:pt x="438150" y="438150"/>
                    </a:lnTo>
                    <a:lnTo>
                      <a:pt x="19050" y="857250"/>
                    </a:lnTo>
                  </a:path>
                </a:pathLst>
              </a:custGeom>
              <a:noFill/>
              <a:ln w="28575" cap="flat" cmpd="sng" algn="ctr">
                <a:solidFill>
                  <a:srgbClr val="545D79"/>
                </a:solidFill>
                <a:prstDash val="solid"/>
              </a:ln>
              <a:effectLst/>
            </p:spPr>
            <p:txBody>
              <a:bodyPr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 lastClr="FFFFFF"/>
                  </a:solidFill>
                  <a:effectLst/>
                  <a:uLnTx/>
                  <a:uFillTx/>
                  <a:latin typeface="Century Gothic"/>
                  <a:ea typeface="幼圆"/>
                  <a:cs typeface="+mn-cs"/>
                </a:endParaRPr>
              </a:p>
            </p:txBody>
          </p:sp>
          <p:cxnSp>
            <p:nvCxnSpPr>
              <p:cNvPr id="6" name="直接连接符 5"/>
              <p:cNvCxnSpPr/>
              <p:nvPr/>
            </p:nvCxnSpPr>
            <p:spPr>
              <a:xfrm>
                <a:off x="6434683" y="954806"/>
                <a:ext cx="987549" cy="0"/>
              </a:xfrm>
              <a:prstGeom prst="line">
                <a:avLst/>
              </a:prstGeom>
              <a:noFill/>
              <a:ln w="28575" cap="flat" cmpd="sng" algn="ctr">
                <a:solidFill>
                  <a:srgbClr val="545D79"/>
                </a:solidFill>
                <a:prstDash val="solid"/>
              </a:ln>
              <a:effectLst/>
            </p:spPr>
          </p:cxnSp>
        </p:grpSp>
      </p:grpSp>
      <p:sp>
        <p:nvSpPr>
          <p:cNvPr id="9" name="TextBox 6"/>
          <p:cNvSpPr txBox="1"/>
          <p:nvPr/>
        </p:nvSpPr>
        <p:spPr>
          <a:xfrm>
            <a:off x="1264198" y="230239"/>
            <a:ext cx="5194475" cy="646331"/>
          </a:xfrm>
          <a:prstGeom prst="rect">
            <a:avLst/>
          </a:prstGeom>
          <a:noFill/>
          <a:effectLst/>
        </p:spPr>
        <p:txBody>
          <a:bodyPr wrap="square">
            <a:spAutoFit/>
          </a:bodyPr>
          <a:lstStyle/>
          <a:p>
            <a:pPr>
              <a:defRPr/>
            </a:pPr>
            <a:r>
              <a:rPr lang="zh-CN" altLang="en-US" sz="3600" dirty="0">
                <a:ln w="6350">
                  <a:noFill/>
                </a:ln>
                <a:solidFill>
                  <a:srgbClr val="2E75B6"/>
                </a:solidFill>
                <a:latin typeface="迷你简菱心" panose="02010609000101010101" pitchFamily="49" charset="-122"/>
                <a:ea typeface="迷你简菱心" panose="02010609000101010101" pitchFamily="49" charset="-122"/>
              </a:rPr>
              <a:t>四、工作规划和展望</a:t>
            </a:r>
          </a:p>
        </p:txBody>
      </p:sp>
      <p:sp>
        <p:nvSpPr>
          <p:cNvPr id="10" name="文本框 9"/>
          <p:cNvSpPr txBox="1"/>
          <p:nvPr/>
        </p:nvSpPr>
        <p:spPr>
          <a:xfrm>
            <a:off x="1447046" y="5382070"/>
            <a:ext cx="9257467" cy="781752"/>
          </a:xfrm>
          <a:prstGeom prst="rect">
            <a:avLst/>
          </a:prstGeom>
          <a:noFill/>
        </p:spPr>
        <p:txBody>
          <a:bodyPr wrap="square" rtlCol="0">
            <a:spAutoFit/>
          </a:bodyPr>
          <a:lstStyle/>
          <a:p>
            <a:pPr algn="just">
              <a:lnSpc>
                <a:spcPct val="140000"/>
              </a:lnSpc>
            </a:pPr>
            <a:r>
              <a:rPr lang="zh-CN" altLang="en-US" sz="1600" dirty="0">
                <a:solidFill>
                  <a:schemeClr val="bg2">
                    <a:lumMod val="50000"/>
                  </a:schemeClr>
                </a:solidFill>
                <a:latin typeface="方正兰亭细黑_GBK" panose="02000000000000000000" pitchFamily="2" charset="-122"/>
                <a:ea typeface="方正兰亭细黑_GBK" panose="02000000000000000000" pitchFamily="2" charset="-122"/>
              </a:rPr>
              <a:t>此处添加详细文本描述，建议与标题相关并符合整体语言风格，语言描述尽量简洁生动。尽量将每页幻灯片的字数控制在</a:t>
            </a:r>
            <a:r>
              <a:rPr lang="en-US" altLang="zh-CN" sz="1600" dirty="0">
                <a:solidFill>
                  <a:schemeClr val="bg2">
                    <a:lumMod val="50000"/>
                  </a:schemeClr>
                </a:solidFill>
                <a:latin typeface="方正兰亭细黑_GBK" panose="02000000000000000000" pitchFamily="2" charset="-122"/>
                <a:ea typeface="方正兰亭细黑_GBK" panose="02000000000000000000" pitchFamily="2" charset="-122"/>
              </a:rPr>
              <a:t>200</a:t>
            </a:r>
            <a:r>
              <a:rPr lang="zh-CN" altLang="en-US" sz="1600" dirty="0">
                <a:solidFill>
                  <a:schemeClr val="bg2">
                    <a:lumMod val="50000"/>
                  </a:schemeClr>
                </a:solidFill>
                <a:latin typeface="方正兰亭细黑_GBK" panose="02000000000000000000" pitchFamily="2" charset="-122"/>
                <a:ea typeface="方正兰亭细黑_GBK" panose="02000000000000000000" pitchFamily="2" charset="-122"/>
              </a:rPr>
              <a:t>字以内，据统计每页幻灯片的播放时间最好控制在</a:t>
            </a:r>
            <a:r>
              <a:rPr lang="en-US" altLang="zh-CN" sz="1600" dirty="0">
                <a:solidFill>
                  <a:schemeClr val="bg2">
                    <a:lumMod val="50000"/>
                  </a:schemeClr>
                </a:solidFill>
                <a:latin typeface="方正兰亭细黑_GBK" panose="02000000000000000000" pitchFamily="2" charset="-122"/>
                <a:ea typeface="方正兰亭细黑_GBK" panose="02000000000000000000" pitchFamily="2" charset="-122"/>
              </a:rPr>
              <a:t>5</a:t>
            </a:r>
            <a:r>
              <a:rPr lang="zh-CN" altLang="en-US" sz="1600" dirty="0">
                <a:solidFill>
                  <a:schemeClr val="bg2">
                    <a:lumMod val="50000"/>
                  </a:schemeClr>
                </a:solidFill>
                <a:latin typeface="方正兰亭细黑_GBK" panose="02000000000000000000" pitchFamily="2" charset="-122"/>
                <a:ea typeface="方正兰亭细黑_GBK" panose="02000000000000000000" pitchFamily="2" charset="-122"/>
              </a:rPr>
              <a:t>分钟之内。</a:t>
            </a:r>
          </a:p>
        </p:txBody>
      </p:sp>
      <p:sp>
        <p:nvSpPr>
          <p:cNvPr id="11" name="文本框 10"/>
          <p:cNvSpPr txBox="1"/>
          <p:nvPr/>
        </p:nvSpPr>
        <p:spPr>
          <a:xfrm>
            <a:off x="1447046" y="4730072"/>
            <a:ext cx="2031325" cy="461665"/>
          </a:xfrm>
          <a:prstGeom prst="rect">
            <a:avLst/>
          </a:prstGeom>
          <a:noFill/>
        </p:spPr>
        <p:txBody>
          <a:bodyPr wrap="none" rtlCol="0">
            <a:spAutoFit/>
          </a:bodyPr>
          <a:lstStyle/>
          <a:p>
            <a:r>
              <a:rPr lang="zh-CN" altLang="en-US" sz="2400" dirty="0">
                <a:solidFill>
                  <a:schemeClr val="accent5">
                    <a:lumMod val="75000"/>
                  </a:schemeClr>
                </a:solidFill>
                <a:latin typeface="方正尚酷简体" panose="03000509000000000000" pitchFamily="65" charset="-122"/>
                <a:ea typeface="方正尚酷简体" panose="03000509000000000000" pitchFamily="65" charset="-122"/>
              </a:rPr>
              <a:t>单击添加标题</a:t>
            </a:r>
          </a:p>
        </p:txBody>
      </p:sp>
      <p:cxnSp>
        <p:nvCxnSpPr>
          <p:cNvPr id="12" name="直接连接符 11"/>
          <p:cNvCxnSpPr/>
          <p:nvPr/>
        </p:nvCxnSpPr>
        <p:spPr>
          <a:xfrm>
            <a:off x="1537575" y="5247640"/>
            <a:ext cx="9166938" cy="0"/>
          </a:xfrm>
          <a:prstGeom prst="line">
            <a:avLst/>
          </a:prstGeom>
          <a:ln w="12700">
            <a:solidFill>
              <a:srgbClr val="2C8207"/>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1752022" y="3821669"/>
            <a:ext cx="1210588" cy="400110"/>
          </a:xfrm>
          <a:prstGeom prst="rect">
            <a:avLst/>
          </a:prstGeom>
          <a:noFill/>
        </p:spPr>
        <p:txBody>
          <a:bodyPr wrap="none" rtlCol="0">
            <a:spAutoFit/>
          </a:bodyPr>
          <a:lstStyle/>
          <a:p>
            <a:pPr algn="ctr"/>
            <a:r>
              <a:rPr lang="zh-CN" altLang="en-US" sz="2000" dirty="0" smtClean="0">
                <a:solidFill>
                  <a:srgbClr val="2E75B6"/>
                </a:solidFill>
                <a:latin typeface="方正尚酷简体" panose="03000509000000000000" pitchFamily="65" charset="-122"/>
                <a:ea typeface="方正尚酷简体" panose="03000509000000000000" pitchFamily="65" charset="-122"/>
              </a:rPr>
              <a:t>计划完成</a:t>
            </a:r>
            <a:endParaRPr lang="zh-CN" altLang="en-US" sz="2000" dirty="0">
              <a:solidFill>
                <a:srgbClr val="2E75B6"/>
              </a:solidFill>
              <a:latin typeface="方正尚酷简体" panose="03000509000000000000" pitchFamily="65" charset="-122"/>
              <a:ea typeface="方正尚酷简体" panose="03000509000000000000" pitchFamily="65" charset="-122"/>
            </a:endParaRPr>
          </a:p>
        </p:txBody>
      </p:sp>
      <p:sp>
        <p:nvSpPr>
          <p:cNvPr id="14" name="椭圆 13"/>
          <p:cNvSpPr>
            <a:spLocks noChangeAspect="1"/>
          </p:cNvSpPr>
          <p:nvPr/>
        </p:nvSpPr>
        <p:spPr>
          <a:xfrm>
            <a:off x="1587786" y="1954365"/>
            <a:ext cx="1604120" cy="1606931"/>
          </a:xfrm>
          <a:prstGeom prst="ellipse">
            <a:avLst/>
          </a:prstGeom>
          <a:solidFill>
            <a:schemeClr val="bg1"/>
          </a:solidFill>
          <a:ln w="1905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弧形 14"/>
          <p:cNvSpPr>
            <a:spLocks noChangeAspect="1"/>
          </p:cNvSpPr>
          <p:nvPr/>
        </p:nvSpPr>
        <p:spPr>
          <a:xfrm rot="696978">
            <a:off x="1586380" y="1954365"/>
            <a:ext cx="1606930" cy="1606931"/>
          </a:xfrm>
          <a:prstGeom prst="arc">
            <a:avLst>
              <a:gd name="adj1" fmla="val 16200000"/>
              <a:gd name="adj2" fmla="val 14314341"/>
            </a:avLst>
          </a:prstGeom>
          <a:ln w="190500" cap="rnd">
            <a:solidFill>
              <a:srgbClr val="2E75B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16" name="文本框 15"/>
          <p:cNvSpPr txBox="1"/>
          <p:nvPr/>
        </p:nvSpPr>
        <p:spPr>
          <a:xfrm>
            <a:off x="2032086" y="2512818"/>
            <a:ext cx="761747" cy="461666"/>
          </a:xfrm>
          <a:prstGeom prst="rect">
            <a:avLst/>
          </a:prstGeom>
          <a:noFill/>
        </p:spPr>
        <p:txBody>
          <a:bodyPr wrap="none" rtlCol="0">
            <a:spAutoFit/>
          </a:bodyPr>
          <a:lstStyle/>
          <a:p>
            <a:pPr algn="ctr"/>
            <a:r>
              <a:rPr lang="en-US" altLang="zh-CN" sz="2400" dirty="0">
                <a:solidFill>
                  <a:srgbClr val="2E75B6"/>
                </a:solidFill>
                <a:latin typeface="DINPro-Regular" panose="02000503030000020004" pitchFamily="50" charset="0"/>
                <a:ea typeface="微软雅黑" panose="020B0503020204020204" pitchFamily="34" charset="-122"/>
              </a:rPr>
              <a:t>95%</a:t>
            </a:r>
            <a:endParaRPr lang="zh-CN" altLang="en-US" sz="2400" dirty="0">
              <a:solidFill>
                <a:srgbClr val="2E75B6"/>
              </a:solidFill>
              <a:latin typeface="DINPro-Regular" panose="02000503030000020004" pitchFamily="50" charset="0"/>
              <a:ea typeface="微软雅黑" panose="020B0503020204020204" pitchFamily="34" charset="-122"/>
            </a:endParaRPr>
          </a:p>
        </p:txBody>
      </p:sp>
      <p:sp>
        <p:nvSpPr>
          <p:cNvPr id="17" name="文本框 16"/>
          <p:cNvSpPr txBox="1"/>
          <p:nvPr/>
        </p:nvSpPr>
        <p:spPr>
          <a:xfrm>
            <a:off x="4222792" y="3821669"/>
            <a:ext cx="1210588" cy="400110"/>
          </a:xfrm>
          <a:prstGeom prst="rect">
            <a:avLst/>
          </a:prstGeom>
          <a:noFill/>
        </p:spPr>
        <p:txBody>
          <a:bodyPr wrap="none" rtlCol="0">
            <a:spAutoFit/>
          </a:bodyPr>
          <a:lstStyle/>
          <a:p>
            <a:pPr algn="ctr"/>
            <a:r>
              <a:rPr lang="zh-CN" altLang="en-US" sz="2000" dirty="0" smtClean="0">
                <a:solidFill>
                  <a:srgbClr val="2E75B6"/>
                </a:solidFill>
                <a:latin typeface="方正尚酷简体" panose="03000509000000000000" pitchFamily="65" charset="-122"/>
                <a:ea typeface="方正尚酷简体" panose="03000509000000000000" pitchFamily="65" charset="-122"/>
              </a:rPr>
              <a:t>计划完成</a:t>
            </a:r>
            <a:endParaRPr lang="zh-CN" altLang="en-US" sz="2000" dirty="0">
              <a:solidFill>
                <a:srgbClr val="2E75B6"/>
              </a:solidFill>
              <a:latin typeface="方正尚酷简体" panose="03000509000000000000" pitchFamily="65" charset="-122"/>
              <a:ea typeface="方正尚酷简体" panose="03000509000000000000" pitchFamily="65" charset="-122"/>
            </a:endParaRPr>
          </a:p>
        </p:txBody>
      </p:sp>
      <p:sp>
        <p:nvSpPr>
          <p:cNvPr id="18" name="椭圆 17"/>
          <p:cNvSpPr>
            <a:spLocks noChangeAspect="1"/>
          </p:cNvSpPr>
          <p:nvPr/>
        </p:nvSpPr>
        <p:spPr>
          <a:xfrm>
            <a:off x="4058556" y="1954365"/>
            <a:ext cx="1604120" cy="1606931"/>
          </a:xfrm>
          <a:prstGeom prst="ellipse">
            <a:avLst/>
          </a:prstGeom>
          <a:solidFill>
            <a:schemeClr val="bg1"/>
          </a:solidFill>
          <a:ln w="1905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弧形 18"/>
          <p:cNvSpPr>
            <a:spLocks noChangeAspect="1"/>
          </p:cNvSpPr>
          <p:nvPr/>
        </p:nvSpPr>
        <p:spPr>
          <a:xfrm rot="696978">
            <a:off x="4057150" y="1954365"/>
            <a:ext cx="1606930" cy="1606931"/>
          </a:xfrm>
          <a:prstGeom prst="arc">
            <a:avLst>
              <a:gd name="adj1" fmla="val 16200000"/>
              <a:gd name="adj2" fmla="val 11251528"/>
            </a:avLst>
          </a:prstGeom>
          <a:ln w="190500" cap="rnd">
            <a:solidFill>
              <a:srgbClr val="2E75B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20" name="文本框 19"/>
          <p:cNvSpPr txBox="1"/>
          <p:nvPr/>
        </p:nvSpPr>
        <p:spPr>
          <a:xfrm>
            <a:off x="4502856" y="2512818"/>
            <a:ext cx="761747" cy="461665"/>
          </a:xfrm>
          <a:prstGeom prst="rect">
            <a:avLst/>
          </a:prstGeom>
          <a:noFill/>
        </p:spPr>
        <p:txBody>
          <a:bodyPr wrap="none" rtlCol="0">
            <a:spAutoFit/>
          </a:bodyPr>
          <a:lstStyle/>
          <a:p>
            <a:pPr algn="ctr"/>
            <a:r>
              <a:rPr lang="en-US" altLang="zh-CN" sz="2400" dirty="0">
                <a:solidFill>
                  <a:srgbClr val="2E75B6"/>
                </a:solidFill>
                <a:latin typeface="DINPro-Regular" panose="02000503030000020004" pitchFamily="50" charset="0"/>
                <a:ea typeface="微软雅黑" panose="020B0503020204020204" pitchFamily="34" charset="-122"/>
              </a:rPr>
              <a:t>75%</a:t>
            </a:r>
            <a:endParaRPr lang="zh-CN" altLang="en-US" sz="2400" dirty="0">
              <a:solidFill>
                <a:srgbClr val="2E75B6"/>
              </a:solidFill>
              <a:latin typeface="DINPro-Regular" panose="02000503030000020004" pitchFamily="50" charset="0"/>
              <a:ea typeface="微软雅黑" panose="020B0503020204020204" pitchFamily="34" charset="-122"/>
            </a:endParaRPr>
          </a:p>
        </p:txBody>
      </p:sp>
      <p:sp>
        <p:nvSpPr>
          <p:cNvPr id="21" name="文本框 20"/>
          <p:cNvSpPr txBox="1"/>
          <p:nvPr/>
        </p:nvSpPr>
        <p:spPr>
          <a:xfrm>
            <a:off x="6693562" y="3821669"/>
            <a:ext cx="1210588" cy="400110"/>
          </a:xfrm>
          <a:prstGeom prst="rect">
            <a:avLst/>
          </a:prstGeom>
          <a:noFill/>
        </p:spPr>
        <p:txBody>
          <a:bodyPr wrap="none" rtlCol="0">
            <a:spAutoFit/>
          </a:bodyPr>
          <a:lstStyle/>
          <a:p>
            <a:pPr algn="ctr"/>
            <a:r>
              <a:rPr lang="zh-CN" altLang="en-US" sz="2000" dirty="0" smtClean="0">
                <a:solidFill>
                  <a:srgbClr val="2E75B6"/>
                </a:solidFill>
                <a:latin typeface="方正尚酷简体" panose="03000509000000000000" pitchFamily="65" charset="-122"/>
                <a:ea typeface="方正尚酷简体" panose="03000509000000000000" pitchFamily="65" charset="-122"/>
              </a:rPr>
              <a:t>计划完成</a:t>
            </a:r>
            <a:endParaRPr lang="zh-CN" altLang="en-US" sz="2000" dirty="0">
              <a:solidFill>
                <a:srgbClr val="2E75B6"/>
              </a:solidFill>
              <a:latin typeface="方正尚酷简体" panose="03000509000000000000" pitchFamily="65" charset="-122"/>
              <a:ea typeface="方正尚酷简体" panose="03000509000000000000" pitchFamily="65" charset="-122"/>
            </a:endParaRPr>
          </a:p>
        </p:txBody>
      </p:sp>
      <p:sp>
        <p:nvSpPr>
          <p:cNvPr id="22" name="椭圆 21"/>
          <p:cNvSpPr>
            <a:spLocks noChangeAspect="1"/>
          </p:cNvSpPr>
          <p:nvPr/>
        </p:nvSpPr>
        <p:spPr>
          <a:xfrm>
            <a:off x="6529326" y="1954365"/>
            <a:ext cx="1604120" cy="1606931"/>
          </a:xfrm>
          <a:prstGeom prst="ellipse">
            <a:avLst/>
          </a:prstGeom>
          <a:solidFill>
            <a:schemeClr val="bg1"/>
          </a:solidFill>
          <a:ln w="1905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弧形 22"/>
          <p:cNvSpPr>
            <a:spLocks noChangeAspect="1"/>
          </p:cNvSpPr>
          <p:nvPr/>
        </p:nvSpPr>
        <p:spPr>
          <a:xfrm rot="696978">
            <a:off x="6527920" y="1954365"/>
            <a:ext cx="1606930" cy="1606931"/>
          </a:xfrm>
          <a:prstGeom prst="arc">
            <a:avLst>
              <a:gd name="adj1" fmla="val 16200000"/>
              <a:gd name="adj2" fmla="val 12265395"/>
            </a:avLst>
          </a:prstGeom>
          <a:ln w="190500" cap="rnd">
            <a:solidFill>
              <a:srgbClr val="2E75B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24" name="文本框 23"/>
          <p:cNvSpPr txBox="1"/>
          <p:nvPr/>
        </p:nvSpPr>
        <p:spPr>
          <a:xfrm>
            <a:off x="6973626" y="2512818"/>
            <a:ext cx="761747" cy="461665"/>
          </a:xfrm>
          <a:prstGeom prst="rect">
            <a:avLst/>
          </a:prstGeom>
          <a:noFill/>
        </p:spPr>
        <p:txBody>
          <a:bodyPr wrap="none" rtlCol="0">
            <a:spAutoFit/>
          </a:bodyPr>
          <a:lstStyle/>
          <a:p>
            <a:pPr algn="ctr"/>
            <a:r>
              <a:rPr lang="en-US" altLang="zh-CN" sz="2400" dirty="0">
                <a:solidFill>
                  <a:srgbClr val="2E75B6"/>
                </a:solidFill>
                <a:latin typeface="DINPro-Regular" panose="02000503030000020004" pitchFamily="50" charset="0"/>
                <a:ea typeface="微软雅黑" panose="020B0503020204020204" pitchFamily="34" charset="-122"/>
              </a:rPr>
              <a:t>80%</a:t>
            </a:r>
            <a:endParaRPr lang="zh-CN" altLang="en-US" sz="2400" dirty="0">
              <a:solidFill>
                <a:srgbClr val="2E75B6"/>
              </a:solidFill>
              <a:latin typeface="DINPro-Regular" panose="02000503030000020004" pitchFamily="50" charset="0"/>
              <a:ea typeface="微软雅黑" panose="020B0503020204020204" pitchFamily="34" charset="-122"/>
            </a:endParaRPr>
          </a:p>
        </p:txBody>
      </p:sp>
      <p:sp>
        <p:nvSpPr>
          <p:cNvPr id="25" name="文本框 24"/>
          <p:cNvSpPr txBox="1"/>
          <p:nvPr/>
        </p:nvSpPr>
        <p:spPr>
          <a:xfrm>
            <a:off x="9164331" y="3821669"/>
            <a:ext cx="1210589" cy="400110"/>
          </a:xfrm>
          <a:prstGeom prst="rect">
            <a:avLst/>
          </a:prstGeom>
          <a:noFill/>
        </p:spPr>
        <p:txBody>
          <a:bodyPr wrap="none" rtlCol="0">
            <a:spAutoFit/>
          </a:bodyPr>
          <a:lstStyle/>
          <a:p>
            <a:pPr algn="ctr"/>
            <a:r>
              <a:rPr lang="zh-CN" altLang="en-US" sz="2000" dirty="0" smtClean="0">
                <a:solidFill>
                  <a:srgbClr val="2E75B6"/>
                </a:solidFill>
                <a:latin typeface="方正尚酷简体" panose="03000509000000000000" pitchFamily="65" charset="-122"/>
                <a:ea typeface="方正尚酷简体" panose="03000509000000000000" pitchFamily="65" charset="-122"/>
              </a:rPr>
              <a:t>计划完成</a:t>
            </a:r>
            <a:endParaRPr lang="zh-CN" altLang="en-US" sz="2000" dirty="0">
              <a:solidFill>
                <a:srgbClr val="2E75B6"/>
              </a:solidFill>
              <a:latin typeface="方正尚酷简体" panose="03000509000000000000" pitchFamily="65" charset="-122"/>
              <a:ea typeface="方正尚酷简体" panose="03000509000000000000" pitchFamily="65" charset="-122"/>
            </a:endParaRPr>
          </a:p>
        </p:txBody>
      </p:sp>
      <p:sp>
        <p:nvSpPr>
          <p:cNvPr id="26" name="椭圆 25"/>
          <p:cNvSpPr>
            <a:spLocks noChangeAspect="1"/>
          </p:cNvSpPr>
          <p:nvPr/>
        </p:nvSpPr>
        <p:spPr>
          <a:xfrm>
            <a:off x="9000096" y="1954365"/>
            <a:ext cx="1604120" cy="1606931"/>
          </a:xfrm>
          <a:prstGeom prst="ellipse">
            <a:avLst/>
          </a:prstGeom>
          <a:solidFill>
            <a:schemeClr val="bg1"/>
          </a:solidFill>
          <a:ln w="1905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弧形 26"/>
          <p:cNvSpPr>
            <a:spLocks noChangeAspect="1"/>
          </p:cNvSpPr>
          <p:nvPr/>
        </p:nvSpPr>
        <p:spPr>
          <a:xfrm rot="696978">
            <a:off x="8998690" y="1954365"/>
            <a:ext cx="1606930" cy="1606931"/>
          </a:xfrm>
          <a:prstGeom prst="arc">
            <a:avLst>
              <a:gd name="adj1" fmla="val 16200000"/>
              <a:gd name="adj2" fmla="val 8636109"/>
            </a:avLst>
          </a:prstGeom>
          <a:ln w="190500" cap="rnd">
            <a:solidFill>
              <a:srgbClr val="2E75B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28" name="文本框 27"/>
          <p:cNvSpPr txBox="1"/>
          <p:nvPr/>
        </p:nvSpPr>
        <p:spPr>
          <a:xfrm>
            <a:off x="9444396" y="2512818"/>
            <a:ext cx="761747" cy="461665"/>
          </a:xfrm>
          <a:prstGeom prst="rect">
            <a:avLst/>
          </a:prstGeom>
          <a:noFill/>
        </p:spPr>
        <p:txBody>
          <a:bodyPr wrap="none" rtlCol="0">
            <a:spAutoFit/>
          </a:bodyPr>
          <a:lstStyle/>
          <a:p>
            <a:pPr algn="ctr"/>
            <a:r>
              <a:rPr lang="en-US" altLang="zh-CN" sz="2400" dirty="0">
                <a:solidFill>
                  <a:srgbClr val="2E75B6"/>
                </a:solidFill>
                <a:latin typeface="DINPro-Regular" panose="02000503030000020004" pitchFamily="50" charset="0"/>
                <a:ea typeface="微软雅黑" panose="020B0503020204020204" pitchFamily="34" charset="-122"/>
              </a:rPr>
              <a:t>65%</a:t>
            </a:r>
            <a:endParaRPr lang="zh-CN" altLang="en-US" sz="2400" dirty="0">
              <a:solidFill>
                <a:srgbClr val="2E75B6"/>
              </a:solidFill>
              <a:latin typeface="DINPro-Regular" panose="02000503030000020004" pitchFamily="50" charset="0"/>
              <a:ea typeface="微软雅黑" panose="020B0503020204020204" pitchFamily="34" charset="-122"/>
            </a:endParaRPr>
          </a:p>
        </p:txBody>
      </p:sp>
    </p:spTree>
    <p:extLst>
      <p:ext uri="{BB962C8B-B14F-4D97-AF65-F5344CB8AC3E}">
        <p14:creationId xmlns:p14="http://schemas.microsoft.com/office/powerpoint/2010/main" val="356390870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750" fill="hold"/>
                                        <p:tgtEl>
                                          <p:spTgt spid="2"/>
                                        </p:tgtEl>
                                        <p:attrNameLst>
                                          <p:attrName>ppt_w</p:attrName>
                                        </p:attrNameLst>
                                      </p:cBhvr>
                                      <p:tavLst>
                                        <p:tav tm="0">
                                          <p:val>
                                            <p:fltVal val="0"/>
                                          </p:val>
                                        </p:tav>
                                        <p:tav tm="100000">
                                          <p:val>
                                            <p:strVal val="#ppt_w"/>
                                          </p:val>
                                        </p:tav>
                                      </p:tavLst>
                                    </p:anim>
                                    <p:anim calcmode="lin" valueType="num">
                                      <p:cBhvr>
                                        <p:cTn id="8" dur="750" fill="hold"/>
                                        <p:tgtEl>
                                          <p:spTgt spid="2"/>
                                        </p:tgtEl>
                                        <p:attrNameLst>
                                          <p:attrName>ppt_h</p:attrName>
                                        </p:attrNameLst>
                                      </p:cBhvr>
                                      <p:tavLst>
                                        <p:tav tm="0">
                                          <p:val>
                                            <p:fltVal val="0"/>
                                          </p:val>
                                        </p:tav>
                                        <p:tav tm="100000">
                                          <p:val>
                                            <p:strVal val="#ppt_h"/>
                                          </p:val>
                                        </p:tav>
                                      </p:tavLst>
                                    </p:anim>
                                    <p:animEffect transition="in" filter="fade">
                                      <p:cBhvr>
                                        <p:cTn id="9" dur="750"/>
                                        <p:tgtEl>
                                          <p:spTgt spid="2"/>
                                        </p:tgtEl>
                                      </p:cBhvr>
                                    </p:animEffect>
                                  </p:childTnLst>
                                </p:cTn>
                              </p:par>
                            </p:childTnLst>
                          </p:cTn>
                        </p:par>
                        <p:par>
                          <p:cTn id="10" fill="hold">
                            <p:stCondLst>
                              <p:cond delay="750"/>
                            </p:stCondLst>
                            <p:childTnLst>
                              <p:par>
                                <p:cTn id="11" presetID="53" presetClass="entr" presetSubtype="16" fill="hold" grpId="0" nodeType="afterEffect">
                                  <p:stCondLst>
                                    <p:cond delay="0"/>
                                  </p:stCondLst>
                                  <p:iterate type="lt">
                                    <p:tmPct val="10000"/>
                                  </p:iterate>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animEffect transition="in" filter="fade">
                                      <p:cBhvr>
                                        <p:cTn id="15" dur="500"/>
                                        <p:tgtEl>
                                          <p:spTgt spid="9"/>
                                        </p:tgtEl>
                                      </p:cBhvr>
                                    </p:animEffect>
                                  </p:childTnLst>
                                </p:cTn>
                              </p:par>
                            </p:childTnLst>
                          </p:cTn>
                        </p:par>
                        <p:par>
                          <p:cTn id="16" fill="hold">
                            <p:stCondLst>
                              <p:cond delay="1650"/>
                            </p:stCondLst>
                            <p:childTnLst>
                              <p:par>
                                <p:cTn id="17" presetID="21" presetClass="entr" presetSubtype="1"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heel(1)">
                                      <p:cBhvr>
                                        <p:cTn id="19" dur="500"/>
                                        <p:tgtEl>
                                          <p:spTgt spid="14"/>
                                        </p:tgtEl>
                                      </p:cBhvr>
                                    </p:animEffect>
                                  </p:childTnLst>
                                </p:cTn>
                              </p:par>
                            </p:childTnLst>
                          </p:cTn>
                        </p:par>
                        <p:par>
                          <p:cTn id="20" fill="hold">
                            <p:stCondLst>
                              <p:cond delay="2150"/>
                            </p:stCondLst>
                            <p:childTnLst>
                              <p:par>
                                <p:cTn id="21" presetID="21" presetClass="entr" presetSubtype="1"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heel(1)">
                                      <p:cBhvr>
                                        <p:cTn id="23" dur="500"/>
                                        <p:tgtEl>
                                          <p:spTgt spid="15"/>
                                        </p:tgtEl>
                                      </p:cBhvr>
                                    </p:animEffect>
                                  </p:childTnLst>
                                </p:cTn>
                              </p:par>
                            </p:childTnLst>
                          </p:cTn>
                        </p:par>
                        <p:par>
                          <p:cTn id="24" fill="hold">
                            <p:stCondLst>
                              <p:cond delay="2650"/>
                            </p:stCondLst>
                            <p:childTnLst>
                              <p:par>
                                <p:cTn id="25" presetID="53" presetClass="entr" presetSubtype="16"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p:cTn id="27" dur="500" fill="hold"/>
                                        <p:tgtEl>
                                          <p:spTgt spid="16"/>
                                        </p:tgtEl>
                                        <p:attrNameLst>
                                          <p:attrName>ppt_w</p:attrName>
                                        </p:attrNameLst>
                                      </p:cBhvr>
                                      <p:tavLst>
                                        <p:tav tm="0">
                                          <p:val>
                                            <p:fltVal val="0"/>
                                          </p:val>
                                        </p:tav>
                                        <p:tav tm="100000">
                                          <p:val>
                                            <p:strVal val="#ppt_w"/>
                                          </p:val>
                                        </p:tav>
                                      </p:tavLst>
                                    </p:anim>
                                    <p:anim calcmode="lin" valueType="num">
                                      <p:cBhvr>
                                        <p:cTn id="28" dur="500" fill="hold"/>
                                        <p:tgtEl>
                                          <p:spTgt spid="16"/>
                                        </p:tgtEl>
                                        <p:attrNameLst>
                                          <p:attrName>ppt_h</p:attrName>
                                        </p:attrNameLst>
                                      </p:cBhvr>
                                      <p:tavLst>
                                        <p:tav tm="0">
                                          <p:val>
                                            <p:fltVal val="0"/>
                                          </p:val>
                                        </p:tav>
                                        <p:tav tm="100000">
                                          <p:val>
                                            <p:strVal val="#ppt_h"/>
                                          </p:val>
                                        </p:tav>
                                      </p:tavLst>
                                    </p:anim>
                                    <p:animEffect transition="in" filter="fade">
                                      <p:cBhvr>
                                        <p:cTn id="29" dur="500"/>
                                        <p:tgtEl>
                                          <p:spTgt spid="1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par>
                          <p:cTn id="33" fill="hold">
                            <p:stCondLst>
                              <p:cond delay="3150"/>
                            </p:stCondLst>
                            <p:childTnLst>
                              <p:par>
                                <p:cTn id="34" presetID="21" presetClass="entr" presetSubtype="1" fill="hold" grpId="0" nodeType="after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wheel(1)">
                                      <p:cBhvr>
                                        <p:cTn id="36" dur="500"/>
                                        <p:tgtEl>
                                          <p:spTgt spid="18"/>
                                        </p:tgtEl>
                                      </p:cBhvr>
                                    </p:animEffect>
                                  </p:childTnLst>
                                </p:cTn>
                              </p:par>
                            </p:childTnLst>
                          </p:cTn>
                        </p:par>
                        <p:par>
                          <p:cTn id="37" fill="hold">
                            <p:stCondLst>
                              <p:cond delay="3650"/>
                            </p:stCondLst>
                            <p:childTnLst>
                              <p:par>
                                <p:cTn id="38" presetID="21" presetClass="entr" presetSubtype="1" fill="hold" grpId="0" nodeType="after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wheel(1)">
                                      <p:cBhvr>
                                        <p:cTn id="40" dur="500"/>
                                        <p:tgtEl>
                                          <p:spTgt spid="19"/>
                                        </p:tgtEl>
                                      </p:cBhvr>
                                    </p:animEffect>
                                  </p:childTnLst>
                                </p:cTn>
                              </p:par>
                            </p:childTnLst>
                          </p:cTn>
                        </p:par>
                        <p:par>
                          <p:cTn id="41" fill="hold">
                            <p:stCondLst>
                              <p:cond delay="4150"/>
                            </p:stCondLst>
                            <p:childTnLst>
                              <p:par>
                                <p:cTn id="42" presetID="53" presetClass="entr" presetSubtype="16" fill="hold" grpId="0" nodeType="afterEffect">
                                  <p:stCondLst>
                                    <p:cond delay="0"/>
                                  </p:stCondLst>
                                  <p:childTnLst>
                                    <p:set>
                                      <p:cBhvr>
                                        <p:cTn id="43" dur="1" fill="hold">
                                          <p:stCondLst>
                                            <p:cond delay="0"/>
                                          </p:stCondLst>
                                        </p:cTn>
                                        <p:tgtEl>
                                          <p:spTgt spid="20"/>
                                        </p:tgtEl>
                                        <p:attrNameLst>
                                          <p:attrName>style.visibility</p:attrName>
                                        </p:attrNameLst>
                                      </p:cBhvr>
                                      <p:to>
                                        <p:strVal val="visible"/>
                                      </p:to>
                                    </p:set>
                                    <p:anim calcmode="lin" valueType="num">
                                      <p:cBhvr>
                                        <p:cTn id="44" dur="500" fill="hold"/>
                                        <p:tgtEl>
                                          <p:spTgt spid="20"/>
                                        </p:tgtEl>
                                        <p:attrNameLst>
                                          <p:attrName>ppt_w</p:attrName>
                                        </p:attrNameLst>
                                      </p:cBhvr>
                                      <p:tavLst>
                                        <p:tav tm="0">
                                          <p:val>
                                            <p:fltVal val="0"/>
                                          </p:val>
                                        </p:tav>
                                        <p:tav tm="100000">
                                          <p:val>
                                            <p:strVal val="#ppt_w"/>
                                          </p:val>
                                        </p:tav>
                                      </p:tavLst>
                                    </p:anim>
                                    <p:anim calcmode="lin" valueType="num">
                                      <p:cBhvr>
                                        <p:cTn id="45" dur="500" fill="hold"/>
                                        <p:tgtEl>
                                          <p:spTgt spid="20"/>
                                        </p:tgtEl>
                                        <p:attrNameLst>
                                          <p:attrName>ppt_h</p:attrName>
                                        </p:attrNameLst>
                                      </p:cBhvr>
                                      <p:tavLst>
                                        <p:tav tm="0">
                                          <p:val>
                                            <p:fltVal val="0"/>
                                          </p:val>
                                        </p:tav>
                                        <p:tav tm="100000">
                                          <p:val>
                                            <p:strVal val="#ppt_h"/>
                                          </p:val>
                                        </p:tav>
                                      </p:tavLst>
                                    </p:anim>
                                    <p:animEffect transition="in" filter="fade">
                                      <p:cBhvr>
                                        <p:cTn id="46" dur="500"/>
                                        <p:tgtEl>
                                          <p:spTgt spid="2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fade">
                                      <p:cBhvr>
                                        <p:cTn id="49" dur="500"/>
                                        <p:tgtEl>
                                          <p:spTgt spid="17"/>
                                        </p:tgtEl>
                                      </p:cBhvr>
                                    </p:animEffect>
                                  </p:childTnLst>
                                </p:cTn>
                              </p:par>
                            </p:childTnLst>
                          </p:cTn>
                        </p:par>
                        <p:par>
                          <p:cTn id="50" fill="hold">
                            <p:stCondLst>
                              <p:cond delay="4650"/>
                            </p:stCondLst>
                            <p:childTnLst>
                              <p:par>
                                <p:cTn id="51" presetID="21" presetClass="entr" presetSubtype="1" fill="hold" grpId="0" nodeType="after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wheel(1)">
                                      <p:cBhvr>
                                        <p:cTn id="53" dur="500"/>
                                        <p:tgtEl>
                                          <p:spTgt spid="22"/>
                                        </p:tgtEl>
                                      </p:cBhvr>
                                    </p:animEffect>
                                  </p:childTnLst>
                                </p:cTn>
                              </p:par>
                            </p:childTnLst>
                          </p:cTn>
                        </p:par>
                        <p:par>
                          <p:cTn id="54" fill="hold">
                            <p:stCondLst>
                              <p:cond delay="5150"/>
                            </p:stCondLst>
                            <p:childTnLst>
                              <p:par>
                                <p:cTn id="55" presetID="21" presetClass="entr" presetSubtype="1" fill="hold" grpId="0" nodeType="after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wheel(1)">
                                      <p:cBhvr>
                                        <p:cTn id="57" dur="500"/>
                                        <p:tgtEl>
                                          <p:spTgt spid="23"/>
                                        </p:tgtEl>
                                      </p:cBhvr>
                                    </p:animEffect>
                                  </p:childTnLst>
                                </p:cTn>
                              </p:par>
                            </p:childTnLst>
                          </p:cTn>
                        </p:par>
                        <p:par>
                          <p:cTn id="58" fill="hold">
                            <p:stCondLst>
                              <p:cond delay="5650"/>
                            </p:stCondLst>
                            <p:childTnLst>
                              <p:par>
                                <p:cTn id="59" presetID="53" presetClass="entr" presetSubtype="16" fill="hold" grpId="0" nodeType="afterEffect">
                                  <p:stCondLst>
                                    <p:cond delay="0"/>
                                  </p:stCondLst>
                                  <p:childTnLst>
                                    <p:set>
                                      <p:cBhvr>
                                        <p:cTn id="60" dur="1" fill="hold">
                                          <p:stCondLst>
                                            <p:cond delay="0"/>
                                          </p:stCondLst>
                                        </p:cTn>
                                        <p:tgtEl>
                                          <p:spTgt spid="24"/>
                                        </p:tgtEl>
                                        <p:attrNameLst>
                                          <p:attrName>style.visibility</p:attrName>
                                        </p:attrNameLst>
                                      </p:cBhvr>
                                      <p:to>
                                        <p:strVal val="visible"/>
                                      </p:to>
                                    </p:set>
                                    <p:anim calcmode="lin" valueType="num">
                                      <p:cBhvr>
                                        <p:cTn id="61" dur="500" fill="hold"/>
                                        <p:tgtEl>
                                          <p:spTgt spid="24"/>
                                        </p:tgtEl>
                                        <p:attrNameLst>
                                          <p:attrName>ppt_w</p:attrName>
                                        </p:attrNameLst>
                                      </p:cBhvr>
                                      <p:tavLst>
                                        <p:tav tm="0">
                                          <p:val>
                                            <p:fltVal val="0"/>
                                          </p:val>
                                        </p:tav>
                                        <p:tav tm="100000">
                                          <p:val>
                                            <p:strVal val="#ppt_w"/>
                                          </p:val>
                                        </p:tav>
                                      </p:tavLst>
                                    </p:anim>
                                    <p:anim calcmode="lin" valueType="num">
                                      <p:cBhvr>
                                        <p:cTn id="62" dur="500" fill="hold"/>
                                        <p:tgtEl>
                                          <p:spTgt spid="24"/>
                                        </p:tgtEl>
                                        <p:attrNameLst>
                                          <p:attrName>ppt_h</p:attrName>
                                        </p:attrNameLst>
                                      </p:cBhvr>
                                      <p:tavLst>
                                        <p:tav tm="0">
                                          <p:val>
                                            <p:fltVal val="0"/>
                                          </p:val>
                                        </p:tav>
                                        <p:tav tm="100000">
                                          <p:val>
                                            <p:strVal val="#ppt_h"/>
                                          </p:val>
                                        </p:tav>
                                      </p:tavLst>
                                    </p:anim>
                                    <p:animEffect transition="in" filter="fade">
                                      <p:cBhvr>
                                        <p:cTn id="63" dur="500"/>
                                        <p:tgtEl>
                                          <p:spTgt spid="24"/>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1"/>
                                        </p:tgtEl>
                                        <p:attrNameLst>
                                          <p:attrName>style.visibility</p:attrName>
                                        </p:attrNameLst>
                                      </p:cBhvr>
                                      <p:to>
                                        <p:strVal val="visible"/>
                                      </p:to>
                                    </p:set>
                                    <p:animEffect transition="in" filter="fade">
                                      <p:cBhvr>
                                        <p:cTn id="66" dur="500"/>
                                        <p:tgtEl>
                                          <p:spTgt spid="21"/>
                                        </p:tgtEl>
                                      </p:cBhvr>
                                    </p:animEffect>
                                  </p:childTnLst>
                                </p:cTn>
                              </p:par>
                            </p:childTnLst>
                          </p:cTn>
                        </p:par>
                        <p:par>
                          <p:cTn id="67" fill="hold">
                            <p:stCondLst>
                              <p:cond delay="6150"/>
                            </p:stCondLst>
                            <p:childTnLst>
                              <p:par>
                                <p:cTn id="68" presetID="21" presetClass="entr" presetSubtype="1" fill="hold" grpId="0" nodeType="afterEffect">
                                  <p:stCondLst>
                                    <p:cond delay="0"/>
                                  </p:stCondLst>
                                  <p:childTnLst>
                                    <p:set>
                                      <p:cBhvr>
                                        <p:cTn id="69" dur="1" fill="hold">
                                          <p:stCondLst>
                                            <p:cond delay="0"/>
                                          </p:stCondLst>
                                        </p:cTn>
                                        <p:tgtEl>
                                          <p:spTgt spid="26"/>
                                        </p:tgtEl>
                                        <p:attrNameLst>
                                          <p:attrName>style.visibility</p:attrName>
                                        </p:attrNameLst>
                                      </p:cBhvr>
                                      <p:to>
                                        <p:strVal val="visible"/>
                                      </p:to>
                                    </p:set>
                                    <p:animEffect transition="in" filter="wheel(1)">
                                      <p:cBhvr>
                                        <p:cTn id="70" dur="500"/>
                                        <p:tgtEl>
                                          <p:spTgt spid="26"/>
                                        </p:tgtEl>
                                      </p:cBhvr>
                                    </p:animEffect>
                                  </p:childTnLst>
                                </p:cTn>
                              </p:par>
                            </p:childTnLst>
                          </p:cTn>
                        </p:par>
                        <p:par>
                          <p:cTn id="71" fill="hold">
                            <p:stCondLst>
                              <p:cond delay="6650"/>
                            </p:stCondLst>
                            <p:childTnLst>
                              <p:par>
                                <p:cTn id="72" presetID="21" presetClass="entr" presetSubtype="1" fill="hold" grpId="0" nodeType="afterEffect">
                                  <p:stCondLst>
                                    <p:cond delay="0"/>
                                  </p:stCondLst>
                                  <p:childTnLst>
                                    <p:set>
                                      <p:cBhvr>
                                        <p:cTn id="73" dur="1" fill="hold">
                                          <p:stCondLst>
                                            <p:cond delay="0"/>
                                          </p:stCondLst>
                                        </p:cTn>
                                        <p:tgtEl>
                                          <p:spTgt spid="27"/>
                                        </p:tgtEl>
                                        <p:attrNameLst>
                                          <p:attrName>style.visibility</p:attrName>
                                        </p:attrNameLst>
                                      </p:cBhvr>
                                      <p:to>
                                        <p:strVal val="visible"/>
                                      </p:to>
                                    </p:set>
                                    <p:animEffect transition="in" filter="wheel(1)">
                                      <p:cBhvr>
                                        <p:cTn id="74" dur="500"/>
                                        <p:tgtEl>
                                          <p:spTgt spid="27"/>
                                        </p:tgtEl>
                                      </p:cBhvr>
                                    </p:animEffect>
                                  </p:childTnLst>
                                </p:cTn>
                              </p:par>
                            </p:childTnLst>
                          </p:cTn>
                        </p:par>
                        <p:par>
                          <p:cTn id="75" fill="hold">
                            <p:stCondLst>
                              <p:cond delay="7150"/>
                            </p:stCondLst>
                            <p:childTnLst>
                              <p:par>
                                <p:cTn id="76" presetID="53" presetClass="entr" presetSubtype="16" fill="hold" grpId="0" nodeType="afterEffect">
                                  <p:stCondLst>
                                    <p:cond delay="0"/>
                                  </p:stCondLst>
                                  <p:childTnLst>
                                    <p:set>
                                      <p:cBhvr>
                                        <p:cTn id="77" dur="1" fill="hold">
                                          <p:stCondLst>
                                            <p:cond delay="0"/>
                                          </p:stCondLst>
                                        </p:cTn>
                                        <p:tgtEl>
                                          <p:spTgt spid="28"/>
                                        </p:tgtEl>
                                        <p:attrNameLst>
                                          <p:attrName>style.visibility</p:attrName>
                                        </p:attrNameLst>
                                      </p:cBhvr>
                                      <p:to>
                                        <p:strVal val="visible"/>
                                      </p:to>
                                    </p:set>
                                    <p:anim calcmode="lin" valueType="num">
                                      <p:cBhvr>
                                        <p:cTn id="78" dur="500" fill="hold"/>
                                        <p:tgtEl>
                                          <p:spTgt spid="28"/>
                                        </p:tgtEl>
                                        <p:attrNameLst>
                                          <p:attrName>ppt_w</p:attrName>
                                        </p:attrNameLst>
                                      </p:cBhvr>
                                      <p:tavLst>
                                        <p:tav tm="0">
                                          <p:val>
                                            <p:fltVal val="0"/>
                                          </p:val>
                                        </p:tav>
                                        <p:tav tm="100000">
                                          <p:val>
                                            <p:strVal val="#ppt_w"/>
                                          </p:val>
                                        </p:tav>
                                      </p:tavLst>
                                    </p:anim>
                                    <p:anim calcmode="lin" valueType="num">
                                      <p:cBhvr>
                                        <p:cTn id="79" dur="500" fill="hold"/>
                                        <p:tgtEl>
                                          <p:spTgt spid="28"/>
                                        </p:tgtEl>
                                        <p:attrNameLst>
                                          <p:attrName>ppt_h</p:attrName>
                                        </p:attrNameLst>
                                      </p:cBhvr>
                                      <p:tavLst>
                                        <p:tav tm="0">
                                          <p:val>
                                            <p:fltVal val="0"/>
                                          </p:val>
                                        </p:tav>
                                        <p:tav tm="100000">
                                          <p:val>
                                            <p:strVal val="#ppt_h"/>
                                          </p:val>
                                        </p:tav>
                                      </p:tavLst>
                                    </p:anim>
                                    <p:animEffect transition="in" filter="fade">
                                      <p:cBhvr>
                                        <p:cTn id="80" dur="500"/>
                                        <p:tgtEl>
                                          <p:spTgt spid="28"/>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25"/>
                                        </p:tgtEl>
                                        <p:attrNameLst>
                                          <p:attrName>style.visibility</p:attrName>
                                        </p:attrNameLst>
                                      </p:cBhvr>
                                      <p:to>
                                        <p:strVal val="visible"/>
                                      </p:to>
                                    </p:set>
                                    <p:animEffect transition="in" filter="fade">
                                      <p:cBhvr>
                                        <p:cTn id="83" dur="500"/>
                                        <p:tgtEl>
                                          <p:spTgt spid="25"/>
                                        </p:tgtEl>
                                      </p:cBhvr>
                                    </p:animEffect>
                                  </p:childTnLst>
                                </p:cTn>
                              </p:par>
                            </p:childTnLst>
                          </p:cTn>
                        </p:par>
                        <p:par>
                          <p:cTn id="84" fill="hold">
                            <p:stCondLst>
                              <p:cond delay="7650"/>
                            </p:stCondLst>
                            <p:childTnLst>
                              <p:par>
                                <p:cTn id="85" presetID="2" presetClass="entr" presetSubtype="4" fill="hold" grpId="0" nodeType="afterEffect">
                                  <p:stCondLst>
                                    <p:cond delay="0"/>
                                  </p:stCondLst>
                                  <p:childTnLst>
                                    <p:set>
                                      <p:cBhvr>
                                        <p:cTn id="86" dur="1" fill="hold">
                                          <p:stCondLst>
                                            <p:cond delay="0"/>
                                          </p:stCondLst>
                                        </p:cTn>
                                        <p:tgtEl>
                                          <p:spTgt spid="11"/>
                                        </p:tgtEl>
                                        <p:attrNameLst>
                                          <p:attrName>style.visibility</p:attrName>
                                        </p:attrNameLst>
                                      </p:cBhvr>
                                      <p:to>
                                        <p:strVal val="visible"/>
                                      </p:to>
                                    </p:set>
                                    <p:anim calcmode="lin" valueType="num">
                                      <p:cBhvr additive="base">
                                        <p:cTn id="87" dur="500" fill="hold"/>
                                        <p:tgtEl>
                                          <p:spTgt spid="11"/>
                                        </p:tgtEl>
                                        <p:attrNameLst>
                                          <p:attrName>ppt_x</p:attrName>
                                        </p:attrNameLst>
                                      </p:cBhvr>
                                      <p:tavLst>
                                        <p:tav tm="0">
                                          <p:val>
                                            <p:strVal val="#ppt_x"/>
                                          </p:val>
                                        </p:tav>
                                        <p:tav tm="100000">
                                          <p:val>
                                            <p:strVal val="#ppt_x"/>
                                          </p:val>
                                        </p:tav>
                                      </p:tavLst>
                                    </p:anim>
                                    <p:anim calcmode="lin" valueType="num">
                                      <p:cBhvr additive="base">
                                        <p:cTn id="88" dur="500" fill="hold"/>
                                        <p:tgtEl>
                                          <p:spTgt spid="11"/>
                                        </p:tgtEl>
                                        <p:attrNameLst>
                                          <p:attrName>ppt_y</p:attrName>
                                        </p:attrNameLst>
                                      </p:cBhvr>
                                      <p:tavLst>
                                        <p:tav tm="0">
                                          <p:val>
                                            <p:strVal val="1+#ppt_h/2"/>
                                          </p:val>
                                        </p:tav>
                                        <p:tav tm="100000">
                                          <p:val>
                                            <p:strVal val="#ppt_y"/>
                                          </p:val>
                                        </p:tav>
                                      </p:tavLst>
                                    </p:anim>
                                  </p:childTnLst>
                                </p:cTn>
                              </p:par>
                            </p:childTnLst>
                          </p:cTn>
                        </p:par>
                        <p:par>
                          <p:cTn id="89" fill="hold">
                            <p:stCondLst>
                              <p:cond delay="8150"/>
                            </p:stCondLst>
                            <p:childTnLst>
                              <p:par>
                                <p:cTn id="90" presetID="17" presetClass="entr" presetSubtype="8" fill="hold" nodeType="afterEffect">
                                  <p:stCondLst>
                                    <p:cond delay="0"/>
                                  </p:stCondLst>
                                  <p:childTnLst>
                                    <p:set>
                                      <p:cBhvr>
                                        <p:cTn id="91" dur="1" fill="hold">
                                          <p:stCondLst>
                                            <p:cond delay="0"/>
                                          </p:stCondLst>
                                        </p:cTn>
                                        <p:tgtEl>
                                          <p:spTgt spid="12"/>
                                        </p:tgtEl>
                                        <p:attrNameLst>
                                          <p:attrName>style.visibility</p:attrName>
                                        </p:attrNameLst>
                                      </p:cBhvr>
                                      <p:to>
                                        <p:strVal val="visible"/>
                                      </p:to>
                                    </p:set>
                                    <p:anim calcmode="lin" valueType="num">
                                      <p:cBhvr>
                                        <p:cTn id="92" dur="500" fill="hold"/>
                                        <p:tgtEl>
                                          <p:spTgt spid="12"/>
                                        </p:tgtEl>
                                        <p:attrNameLst>
                                          <p:attrName>ppt_x</p:attrName>
                                        </p:attrNameLst>
                                      </p:cBhvr>
                                      <p:tavLst>
                                        <p:tav tm="0">
                                          <p:val>
                                            <p:strVal val="#ppt_x-#ppt_w/2"/>
                                          </p:val>
                                        </p:tav>
                                        <p:tav tm="100000">
                                          <p:val>
                                            <p:strVal val="#ppt_x"/>
                                          </p:val>
                                        </p:tav>
                                      </p:tavLst>
                                    </p:anim>
                                    <p:anim calcmode="lin" valueType="num">
                                      <p:cBhvr>
                                        <p:cTn id="93" dur="500" fill="hold"/>
                                        <p:tgtEl>
                                          <p:spTgt spid="12"/>
                                        </p:tgtEl>
                                        <p:attrNameLst>
                                          <p:attrName>ppt_y</p:attrName>
                                        </p:attrNameLst>
                                      </p:cBhvr>
                                      <p:tavLst>
                                        <p:tav tm="0">
                                          <p:val>
                                            <p:strVal val="#ppt_y"/>
                                          </p:val>
                                        </p:tav>
                                        <p:tav tm="100000">
                                          <p:val>
                                            <p:strVal val="#ppt_y"/>
                                          </p:val>
                                        </p:tav>
                                      </p:tavLst>
                                    </p:anim>
                                    <p:anim calcmode="lin" valueType="num">
                                      <p:cBhvr>
                                        <p:cTn id="94" dur="500" fill="hold"/>
                                        <p:tgtEl>
                                          <p:spTgt spid="12"/>
                                        </p:tgtEl>
                                        <p:attrNameLst>
                                          <p:attrName>ppt_w</p:attrName>
                                        </p:attrNameLst>
                                      </p:cBhvr>
                                      <p:tavLst>
                                        <p:tav tm="0">
                                          <p:val>
                                            <p:fltVal val="0"/>
                                          </p:val>
                                        </p:tav>
                                        <p:tav tm="100000">
                                          <p:val>
                                            <p:strVal val="#ppt_w"/>
                                          </p:val>
                                        </p:tav>
                                      </p:tavLst>
                                    </p:anim>
                                    <p:anim calcmode="lin" valueType="num">
                                      <p:cBhvr>
                                        <p:cTn id="95" dur="500" fill="hold"/>
                                        <p:tgtEl>
                                          <p:spTgt spid="12"/>
                                        </p:tgtEl>
                                        <p:attrNameLst>
                                          <p:attrName>ppt_h</p:attrName>
                                        </p:attrNameLst>
                                      </p:cBhvr>
                                      <p:tavLst>
                                        <p:tav tm="0">
                                          <p:val>
                                            <p:strVal val="#ppt_h"/>
                                          </p:val>
                                        </p:tav>
                                        <p:tav tm="100000">
                                          <p:val>
                                            <p:strVal val="#ppt_h"/>
                                          </p:val>
                                        </p:tav>
                                      </p:tavLst>
                                    </p:anim>
                                  </p:childTnLst>
                                </p:cTn>
                              </p:par>
                            </p:childTnLst>
                          </p:cTn>
                        </p:par>
                        <p:par>
                          <p:cTn id="96" fill="hold">
                            <p:stCondLst>
                              <p:cond delay="8650"/>
                            </p:stCondLst>
                            <p:childTnLst>
                              <p:par>
                                <p:cTn id="97" presetID="42" presetClass="entr" presetSubtype="0" fill="hold" grpId="0" nodeType="afterEffect">
                                  <p:stCondLst>
                                    <p:cond delay="0"/>
                                  </p:stCondLst>
                                  <p:childTnLst>
                                    <p:set>
                                      <p:cBhvr>
                                        <p:cTn id="98" dur="1" fill="hold">
                                          <p:stCondLst>
                                            <p:cond delay="0"/>
                                          </p:stCondLst>
                                        </p:cTn>
                                        <p:tgtEl>
                                          <p:spTgt spid="10"/>
                                        </p:tgtEl>
                                        <p:attrNameLst>
                                          <p:attrName>style.visibility</p:attrName>
                                        </p:attrNameLst>
                                      </p:cBhvr>
                                      <p:to>
                                        <p:strVal val="visible"/>
                                      </p:to>
                                    </p:set>
                                    <p:animEffect transition="in" filter="fade">
                                      <p:cBhvr>
                                        <p:cTn id="99" dur="1000"/>
                                        <p:tgtEl>
                                          <p:spTgt spid="10"/>
                                        </p:tgtEl>
                                      </p:cBhvr>
                                    </p:animEffect>
                                    <p:anim calcmode="lin" valueType="num">
                                      <p:cBhvr>
                                        <p:cTn id="100" dur="1000" fill="hold"/>
                                        <p:tgtEl>
                                          <p:spTgt spid="10"/>
                                        </p:tgtEl>
                                        <p:attrNameLst>
                                          <p:attrName>ppt_x</p:attrName>
                                        </p:attrNameLst>
                                      </p:cBhvr>
                                      <p:tavLst>
                                        <p:tav tm="0">
                                          <p:val>
                                            <p:strVal val="#ppt_x"/>
                                          </p:val>
                                        </p:tav>
                                        <p:tav tm="100000">
                                          <p:val>
                                            <p:strVal val="#ppt_x"/>
                                          </p:val>
                                        </p:tav>
                                      </p:tavLst>
                                    </p:anim>
                                    <p:anim calcmode="lin" valueType="num">
                                      <p:cBhvr>
                                        <p:cTn id="10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3" grpId="0"/>
      <p:bldP spid="14" grpId="0" animBg="1"/>
      <p:bldP spid="15" grpId="0" animBg="1"/>
      <p:bldP spid="16" grpId="0"/>
      <p:bldP spid="17" grpId="0"/>
      <p:bldP spid="18" grpId="0" animBg="1"/>
      <p:bldP spid="19" grpId="0" animBg="1"/>
      <p:bldP spid="20" grpId="0"/>
      <p:bldP spid="21" grpId="0"/>
      <p:bldP spid="22" grpId="0" animBg="1"/>
      <p:bldP spid="23" grpId="0" animBg="1"/>
      <p:bldP spid="24" grpId="0"/>
      <p:bldP spid="25" grpId="0"/>
      <p:bldP spid="26" grpId="0" animBg="1"/>
      <p:bldP spid="27" grpId="0" animBg="1"/>
      <p:bldP spid="2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9829320">
            <a:off x="484673" y="229112"/>
            <a:ext cx="648587" cy="648587"/>
            <a:chOff x="4482708" y="3301238"/>
            <a:chExt cx="661162" cy="661162"/>
          </a:xfrm>
        </p:grpSpPr>
        <p:grpSp>
          <p:nvGrpSpPr>
            <p:cNvPr id="3" name="组合 2"/>
            <p:cNvGrpSpPr/>
            <p:nvPr/>
          </p:nvGrpSpPr>
          <p:grpSpPr>
            <a:xfrm>
              <a:off x="4482708" y="3301238"/>
              <a:ext cx="661162" cy="661162"/>
              <a:chOff x="775780" y="771550"/>
              <a:chExt cx="1852004" cy="1852004"/>
            </a:xfrm>
          </p:grpSpPr>
          <p:sp>
            <p:nvSpPr>
              <p:cNvPr id="7" name="椭圆 6"/>
              <p:cNvSpPr/>
              <p:nvPr/>
            </p:nvSpPr>
            <p:spPr>
              <a:xfrm>
                <a:off x="775780" y="771550"/>
                <a:ext cx="1852004" cy="1852004"/>
              </a:xfrm>
              <a:prstGeom prst="ellipse">
                <a:avLst/>
              </a:prstGeom>
              <a:solidFill>
                <a:srgbClr val="2E75B6"/>
              </a:soli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a:ea typeface="微软雅黑"/>
                </a:endParaRPr>
              </a:p>
            </p:txBody>
          </p:sp>
          <p:sp>
            <p:nvSpPr>
              <p:cNvPr id="8" name="椭圆 7"/>
              <p:cNvSpPr/>
              <p:nvPr/>
            </p:nvSpPr>
            <p:spPr>
              <a:xfrm>
                <a:off x="1007828" y="1003597"/>
                <a:ext cx="1387908" cy="1387908"/>
              </a:xfrm>
              <a:prstGeom prst="ellipse">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rgbClr val="FFFFFF"/>
                  </a:solidFill>
                  <a:latin typeface="Agency FB" panose="020B0503020202020204" pitchFamily="34" charset="0"/>
                </a:endParaRPr>
              </a:p>
            </p:txBody>
          </p:sp>
        </p:grpSp>
        <p:grpSp>
          <p:nvGrpSpPr>
            <p:cNvPr id="4" name="组合 3"/>
            <p:cNvGrpSpPr/>
            <p:nvPr/>
          </p:nvGrpSpPr>
          <p:grpSpPr>
            <a:xfrm>
              <a:off x="4679943" y="3516067"/>
              <a:ext cx="266691" cy="231503"/>
              <a:chOff x="6434683" y="510993"/>
              <a:chExt cx="987549" cy="857250"/>
            </a:xfrm>
          </p:grpSpPr>
          <p:sp>
            <p:nvSpPr>
              <p:cNvPr id="5" name="任意多边形 88"/>
              <p:cNvSpPr/>
              <p:nvPr/>
            </p:nvSpPr>
            <p:spPr>
              <a:xfrm>
                <a:off x="6978347" y="510993"/>
                <a:ext cx="438150" cy="857250"/>
              </a:xfrm>
              <a:custGeom>
                <a:avLst/>
                <a:gdLst>
                  <a:gd name="connsiteX0" fmla="*/ 0 w 438150"/>
                  <a:gd name="connsiteY0" fmla="*/ 0 h 857250"/>
                  <a:gd name="connsiteX1" fmla="*/ 438150 w 438150"/>
                  <a:gd name="connsiteY1" fmla="*/ 438150 h 857250"/>
                  <a:gd name="connsiteX2" fmla="*/ 19050 w 438150"/>
                  <a:gd name="connsiteY2" fmla="*/ 857250 h 857250"/>
                </a:gdLst>
                <a:ahLst/>
                <a:cxnLst>
                  <a:cxn ang="0">
                    <a:pos x="connsiteX0" y="connsiteY0"/>
                  </a:cxn>
                  <a:cxn ang="0">
                    <a:pos x="connsiteX1" y="connsiteY1"/>
                  </a:cxn>
                  <a:cxn ang="0">
                    <a:pos x="connsiteX2" y="connsiteY2"/>
                  </a:cxn>
                </a:cxnLst>
                <a:rect l="l" t="t" r="r" b="b"/>
                <a:pathLst>
                  <a:path w="438150" h="857250">
                    <a:moveTo>
                      <a:pt x="0" y="0"/>
                    </a:moveTo>
                    <a:lnTo>
                      <a:pt x="438150" y="438150"/>
                    </a:lnTo>
                    <a:lnTo>
                      <a:pt x="19050" y="857250"/>
                    </a:lnTo>
                  </a:path>
                </a:pathLst>
              </a:custGeom>
              <a:noFill/>
              <a:ln w="28575" cap="flat" cmpd="sng" algn="ctr">
                <a:solidFill>
                  <a:srgbClr val="545D79"/>
                </a:solidFill>
                <a:prstDash val="solid"/>
              </a:ln>
              <a:effectLst/>
            </p:spPr>
            <p:txBody>
              <a:bodyPr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 lastClr="FFFFFF"/>
                  </a:solidFill>
                  <a:effectLst/>
                  <a:uLnTx/>
                  <a:uFillTx/>
                  <a:latin typeface="Century Gothic"/>
                  <a:ea typeface="幼圆"/>
                  <a:cs typeface="+mn-cs"/>
                </a:endParaRPr>
              </a:p>
            </p:txBody>
          </p:sp>
          <p:cxnSp>
            <p:nvCxnSpPr>
              <p:cNvPr id="6" name="直接连接符 5"/>
              <p:cNvCxnSpPr/>
              <p:nvPr/>
            </p:nvCxnSpPr>
            <p:spPr>
              <a:xfrm>
                <a:off x="6434683" y="954806"/>
                <a:ext cx="987549" cy="0"/>
              </a:xfrm>
              <a:prstGeom prst="line">
                <a:avLst/>
              </a:prstGeom>
              <a:noFill/>
              <a:ln w="28575" cap="flat" cmpd="sng" algn="ctr">
                <a:solidFill>
                  <a:srgbClr val="545D79"/>
                </a:solidFill>
                <a:prstDash val="solid"/>
              </a:ln>
              <a:effectLst/>
            </p:spPr>
          </p:cxnSp>
        </p:grpSp>
      </p:grpSp>
      <p:sp>
        <p:nvSpPr>
          <p:cNvPr id="9" name="TextBox 6"/>
          <p:cNvSpPr txBox="1"/>
          <p:nvPr/>
        </p:nvSpPr>
        <p:spPr>
          <a:xfrm>
            <a:off x="1264198" y="230239"/>
            <a:ext cx="5194475" cy="646331"/>
          </a:xfrm>
          <a:prstGeom prst="rect">
            <a:avLst/>
          </a:prstGeom>
          <a:noFill/>
          <a:effectLst/>
        </p:spPr>
        <p:txBody>
          <a:bodyPr wrap="square">
            <a:spAutoFit/>
          </a:bodyPr>
          <a:lstStyle/>
          <a:p>
            <a:pPr>
              <a:defRPr/>
            </a:pPr>
            <a:r>
              <a:rPr lang="zh-CN" altLang="en-US" sz="3600" dirty="0">
                <a:ln w="6350">
                  <a:noFill/>
                </a:ln>
                <a:solidFill>
                  <a:srgbClr val="2E75B6"/>
                </a:solidFill>
                <a:latin typeface="迷你简菱心" panose="02010609000101010101" pitchFamily="49" charset="-122"/>
                <a:ea typeface="迷你简菱心" panose="02010609000101010101" pitchFamily="49" charset="-122"/>
              </a:rPr>
              <a:t>四、工作规划和展望</a:t>
            </a:r>
          </a:p>
        </p:txBody>
      </p:sp>
      <p:grpSp>
        <p:nvGrpSpPr>
          <p:cNvPr id="10" name="组合 9"/>
          <p:cNvGrpSpPr/>
          <p:nvPr/>
        </p:nvGrpSpPr>
        <p:grpSpPr>
          <a:xfrm>
            <a:off x="4792200" y="2995083"/>
            <a:ext cx="2542116" cy="867833"/>
            <a:chOff x="3916635" y="1931839"/>
            <a:chExt cx="1906587" cy="650875"/>
          </a:xfrm>
        </p:grpSpPr>
        <p:grpSp>
          <p:nvGrpSpPr>
            <p:cNvPr id="11" name="组合 10"/>
            <p:cNvGrpSpPr>
              <a:grpSpLocks/>
            </p:cNvGrpSpPr>
            <p:nvPr/>
          </p:nvGrpSpPr>
          <p:grpSpPr bwMode="auto">
            <a:xfrm>
              <a:off x="3916635" y="1931839"/>
              <a:ext cx="1906587" cy="650875"/>
              <a:chOff x="2359836" y="2583197"/>
              <a:chExt cx="1906927" cy="868230"/>
            </a:xfrm>
          </p:grpSpPr>
          <p:sp>
            <p:nvSpPr>
              <p:cNvPr id="13" name="椭圆 6"/>
              <p:cNvSpPr/>
              <p:nvPr/>
            </p:nvSpPr>
            <p:spPr>
              <a:xfrm>
                <a:off x="2359836" y="2693314"/>
                <a:ext cx="1906927" cy="758113"/>
              </a:xfrm>
              <a:custGeom>
                <a:avLst/>
                <a:gdLst/>
                <a:ahLst/>
                <a:cxnLst/>
                <a:rect l="l" t="t" r="r" b="b"/>
                <a:pathLst>
                  <a:path w="2852836" h="812079">
                    <a:moveTo>
                      <a:pt x="334026" y="0"/>
                    </a:moveTo>
                    <a:cubicBezTo>
                      <a:pt x="629853" y="114341"/>
                      <a:pt x="1009624" y="182893"/>
                      <a:pt x="1423773" y="182893"/>
                    </a:cubicBezTo>
                    <a:cubicBezTo>
                      <a:pt x="1807753" y="182893"/>
                      <a:pt x="2162182" y="123965"/>
                      <a:pt x="2447320" y="23572"/>
                    </a:cubicBezTo>
                    <a:cubicBezTo>
                      <a:pt x="2470720" y="18147"/>
                      <a:pt x="2493390" y="11141"/>
                      <a:pt x="2514376" y="1055"/>
                    </a:cubicBezTo>
                    <a:cubicBezTo>
                      <a:pt x="2679522" y="179535"/>
                      <a:pt x="2797076" y="401441"/>
                      <a:pt x="2852836" y="646891"/>
                    </a:cubicBezTo>
                    <a:cubicBezTo>
                      <a:pt x="2427255" y="752598"/>
                      <a:pt x="1941751" y="812079"/>
                      <a:pt x="1426418" y="812079"/>
                    </a:cubicBezTo>
                    <a:cubicBezTo>
                      <a:pt x="911085" y="812079"/>
                      <a:pt x="425581" y="752598"/>
                      <a:pt x="0" y="646891"/>
                    </a:cubicBezTo>
                    <a:cubicBezTo>
                      <a:pt x="55592" y="402182"/>
                      <a:pt x="172605" y="180875"/>
                      <a:pt x="334026" y="0"/>
                    </a:cubicBezTo>
                    <a:close/>
                  </a:path>
                </a:pathLst>
              </a:custGeom>
              <a:solidFill>
                <a:srgbClr val="2E75B6"/>
              </a:soli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0"/>
              <p:cNvSpPr/>
              <p:nvPr/>
            </p:nvSpPr>
            <p:spPr>
              <a:xfrm>
                <a:off x="2586888" y="2583197"/>
                <a:ext cx="1451234" cy="281645"/>
              </a:xfrm>
              <a:custGeom>
                <a:avLst/>
                <a:gdLst>
                  <a:gd name="connsiteX0" fmla="*/ 0 w 1747836"/>
                  <a:gd name="connsiteY0" fmla="*/ 99883 h 199766"/>
                  <a:gd name="connsiteX1" fmla="*/ 873918 w 1747836"/>
                  <a:gd name="connsiteY1" fmla="*/ 0 h 199766"/>
                  <a:gd name="connsiteX2" fmla="*/ 1747836 w 1747836"/>
                  <a:gd name="connsiteY2" fmla="*/ 99883 h 199766"/>
                  <a:gd name="connsiteX3" fmla="*/ 873918 w 1747836"/>
                  <a:gd name="connsiteY3" fmla="*/ 199766 h 199766"/>
                  <a:gd name="connsiteX4" fmla="*/ 0 w 1747836"/>
                  <a:gd name="connsiteY4" fmla="*/ 99883 h 199766"/>
                  <a:gd name="connsiteX0" fmla="*/ 93 w 1747929"/>
                  <a:gd name="connsiteY0" fmla="*/ 99883 h 304541"/>
                  <a:gd name="connsiteX1" fmla="*/ 874011 w 1747929"/>
                  <a:gd name="connsiteY1" fmla="*/ 0 h 304541"/>
                  <a:gd name="connsiteX2" fmla="*/ 1747929 w 1747929"/>
                  <a:gd name="connsiteY2" fmla="*/ 99883 h 304541"/>
                  <a:gd name="connsiteX3" fmla="*/ 833530 w 1747929"/>
                  <a:gd name="connsiteY3" fmla="*/ 304541 h 304541"/>
                  <a:gd name="connsiteX4" fmla="*/ 93 w 1747929"/>
                  <a:gd name="connsiteY4" fmla="*/ 99883 h 304541"/>
                  <a:gd name="connsiteX0" fmla="*/ 48 w 1747884"/>
                  <a:gd name="connsiteY0" fmla="*/ 133220 h 337878"/>
                  <a:gd name="connsiteX1" fmla="*/ 862060 w 1747884"/>
                  <a:gd name="connsiteY1" fmla="*/ 0 h 337878"/>
                  <a:gd name="connsiteX2" fmla="*/ 1747884 w 1747884"/>
                  <a:gd name="connsiteY2" fmla="*/ 133220 h 337878"/>
                  <a:gd name="connsiteX3" fmla="*/ 833485 w 1747884"/>
                  <a:gd name="connsiteY3" fmla="*/ 337878 h 337878"/>
                  <a:gd name="connsiteX4" fmla="*/ 48 w 1747884"/>
                  <a:gd name="connsiteY4" fmla="*/ 133220 h 337878"/>
                  <a:gd name="connsiteX0" fmla="*/ 2146 w 1749982"/>
                  <a:gd name="connsiteY0" fmla="*/ 133220 h 337878"/>
                  <a:gd name="connsiteX1" fmla="*/ 864158 w 1749982"/>
                  <a:gd name="connsiteY1" fmla="*/ 0 h 337878"/>
                  <a:gd name="connsiteX2" fmla="*/ 1749982 w 1749982"/>
                  <a:gd name="connsiteY2" fmla="*/ 133220 h 337878"/>
                  <a:gd name="connsiteX3" fmla="*/ 835583 w 1749982"/>
                  <a:gd name="connsiteY3" fmla="*/ 337878 h 337878"/>
                  <a:gd name="connsiteX4" fmla="*/ 2146 w 1749982"/>
                  <a:gd name="connsiteY4" fmla="*/ 133220 h 337878"/>
                  <a:gd name="connsiteX0" fmla="*/ 0 w 1747836"/>
                  <a:gd name="connsiteY0" fmla="*/ 133220 h 337878"/>
                  <a:gd name="connsiteX1" fmla="*/ 862012 w 1747836"/>
                  <a:gd name="connsiteY1" fmla="*/ 0 h 337878"/>
                  <a:gd name="connsiteX2" fmla="*/ 1747836 w 1747836"/>
                  <a:gd name="connsiteY2" fmla="*/ 133220 h 337878"/>
                  <a:gd name="connsiteX3" fmla="*/ 833437 w 1747836"/>
                  <a:gd name="connsiteY3" fmla="*/ 337878 h 337878"/>
                  <a:gd name="connsiteX4" fmla="*/ 0 w 1747836"/>
                  <a:gd name="connsiteY4" fmla="*/ 133220 h 337878"/>
                  <a:gd name="connsiteX0" fmla="*/ 0 w 1747836"/>
                  <a:gd name="connsiteY0" fmla="*/ 133220 h 337878"/>
                  <a:gd name="connsiteX1" fmla="*/ 862012 w 1747836"/>
                  <a:gd name="connsiteY1" fmla="*/ 0 h 337878"/>
                  <a:gd name="connsiteX2" fmla="*/ 1747836 w 1747836"/>
                  <a:gd name="connsiteY2" fmla="*/ 133220 h 337878"/>
                  <a:gd name="connsiteX3" fmla="*/ 833437 w 1747836"/>
                  <a:gd name="connsiteY3" fmla="*/ 337878 h 337878"/>
                  <a:gd name="connsiteX4" fmla="*/ 0 w 1747836"/>
                  <a:gd name="connsiteY4" fmla="*/ 133220 h 337878"/>
                  <a:gd name="connsiteX0" fmla="*/ 0 w 1747836"/>
                  <a:gd name="connsiteY0" fmla="*/ 133220 h 337878"/>
                  <a:gd name="connsiteX1" fmla="*/ 862012 w 1747836"/>
                  <a:gd name="connsiteY1" fmla="*/ 0 h 337878"/>
                  <a:gd name="connsiteX2" fmla="*/ 1747836 w 1747836"/>
                  <a:gd name="connsiteY2" fmla="*/ 133220 h 337878"/>
                  <a:gd name="connsiteX3" fmla="*/ 833437 w 1747836"/>
                  <a:gd name="connsiteY3" fmla="*/ 337878 h 337878"/>
                  <a:gd name="connsiteX4" fmla="*/ 0 w 1747836"/>
                  <a:gd name="connsiteY4" fmla="*/ 133220 h 337878"/>
                  <a:gd name="connsiteX0" fmla="*/ 0 w 1747836"/>
                  <a:gd name="connsiteY0" fmla="*/ 133220 h 337878"/>
                  <a:gd name="connsiteX1" fmla="*/ 862012 w 1747836"/>
                  <a:gd name="connsiteY1" fmla="*/ 0 h 337878"/>
                  <a:gd name="connsiteX2" fmla="*/ 1747836 w 1747836"/>
                  <a:gd name="connsiteY2" fmla="*/ 133220 h 337878"/>
                  <a:gd name="connsiteX3" fmla="*/ 833437 w 1747836"/>
                  <a:gd name="connsiteY3" fmla="*/ 337878 h 337878"/>
                  <a:gd name="connsiteX4" fmla="*/ 0 w 1747836"/>
                  <a:gd name="connsiteY4" fmla="*/ 133220 h 337878"/>
                  <a:gd name="connsiteX0" fmla="*/ 0 w 1747836"/>
                  <a:gd name="connsiteY0" fmla="*/ 133220 h 338503"/>
                  <a:gd name="connsiteX1" fmla="*/ 862012 w 1747836"/>
                  <a:gd name="connsiteY1" fmla="*/ 0 h 338503"/>
                  <a:gd name="connsiteX2" fmla="*/ 1747836 w 1747836"/>
                  <a:gd name="connsiteY2" fmla="*/ 133220 h 338503"/>
                  <a:gd name="connsiteX3" fmla="*/ 833437 w 1747836"/>
                  <a:gd name="connsiteY3" fmla="*/ 337878 h 338503"/>
                  <a:gd name="connsiteX4" fmla="*/ 0 w 1747836"/>
                  <a:gd name="connsiteY4" fmla="*/ 133220 h 3385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7836" h="338503">
                    <a:moveTo>
                      <a:pt x="0" y="133220"/>
                    </a:moveTo>
                    <a:cubicBezTo>
                      <a:pt x="4763" y="65001"/>
                      <a:pt x="379360" y="0"/>
                      <a:pt x="862012" y="0"/>
                    </a:cubicBezTo>
                    <a:cubicBezTo>
                      <a:pt x="1344664" y="0"/>
                      <a:pt x="1704974" y="39955"/>
                      <a:pt x="1747836" y="133220"/>
                    </a:cubicBezTo>
                    <a:cubicBezTo>
                      <a:pt x="1704974" y="188384"/>
                      <a:pt x="1306538" y="349785"/>
                      <a:pt x="833437" y="337878"/>
                    </a:cubicBezTo>
                    <a:cubicBezTo>
                      <a:pt x="350785" y="337878"/>
                      <a:pt x="35718" y="189533"/>
                      <a:pt x="0" y="133220"/>
                    </a:cubicBezTo>
                    <a:close/>
                  </a:path>
                </a:pathLst>
              </a:custGeom>
              <a:solidFill>
                <a:srgbClr val="2E75B6"/>
              </a:soli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TextBox 11"/>
            <p:cNvSpPr txBox="1">
              <a:spLocks noChangeArrowheads="1"/>
            </p:cNvSpPr>
            <p:nvPr/>
          </p:nvSpPr>
          <p:spPr bwMode="auto">
            <a:xfrm flipH="1">
              <a:off x="4286522" y="2235051"/>
              <a:ext cx="1309688" cy="346249"/>
            </a:xfrm>
            <a:prstGeom prst="rect">
              <a:avLst/>
            </a:prstGeom>
            <a:noFill/>
            <a:ln>
              <a:noFill/>
            </a:ln>
            <a:effectLs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defRPr/>
              </a:pPr>
              <a:r>
                <a:rPr lang="en-US" altLang="zh-CN" sz="2400" kern="0" dirty="0">
                  <a:solidFill>
                    <a:prstClr val="white"/>
                  </a:solidFill>
                  <a:latin typeface="微软雅黑" pitchFamily="34" charset="-122"/>
                  <a:ea typeface="微软雅黑" pitchFamily="34" charset="-122"/>
                </a:rPr>
                <a:t>text2</a:t>
              </a:r>
            </a:p>
          </p:txBody>
        </p:sp>
      </p:grpSp>
      <p:grpSp>
        <p:nvGrpSpPr>
          <p:cNvPr id="15" name="组合 14"/>
          <p:cNvGrpSpPr/>
          <p:nvPr/>
        </p:nvGrpSpPr>
        <p:grpSpPr>
          <a:xfrm>
            <a:off x="4735049" y="3875618"/>
            <a:ext cx="2662767" cy="1007533"/>
            <a:chOff x="3873772" y="2592239"/>
            <a:chExt cx="1997075" cy="755650"/>
          </a:xfrm>
        </p:grpSpPr>
        <p:grpSp>
          <p:nvGrpSpPr>
            <p:cNvPr id="16" name="组合 7"/>
            <p:cNvGrpSpPr>
              <a:grpSpLocks/>
            </p:cNvGrpSpPr>
            <p:nvPr/>
          </p:nvGrpSpPr>
          <p:grpSpPr bwMode="auto">
            <a:xfrm>
              <a:off x="3873772" y="2592239"/>
              <a:ext cx="1997075" cy="755650"/>
              <a:chOff x="2317398" y="3463386"/>
              <a:chExt cx="1996450" cy="1006832"/>
            </a:xfrm>
          </p:grpSpPr>
          <p:sp>
            <p:nvSpPr>
              <p:cNvPr id="18" name="椭圆 11"/>
              <p:cNvSpPr/>
              <p:nvPr/>
            </p:nvSpPr>
            <p:spPr>
              <a:xfrm>
                <a:off x="2317398" y="3605103"/>
                <a:ext cx="1996450" cy="865115"/>
              </a:xfrm>
              <a:custGeom>
                <a:avLst/>
                <a:gdLst>
                  <a:gd name="connsiteX0" fmla="*/ 38236 w 2929388"/>
                  <a:gd name="connsiteY0" fmla="*/ 0 h 928410"/>
                  <a:gd name="connsiteX1" fmla="*/ 40502 w 2929388"/>
                  <a:gd name="connsiteY1" fmla="*/ 249 h 928410"/>
                  <a:gd name="connsiteX2" fmla="*/ 1464694 w 2929388"/>
                  <a:gd name="connsiteY2" fmla="*/ 164962 h 928410"/>
                  <a:gd name="connsiteX3" fmla="*/ 2736593 w 2929388"/>
                  <a:gd name="connsiteY3" fmla="*/ 32746 h 928410"/>
                  <a:gd name="connsiteX4" fmla="*/ 2892996 w 2929388"/>
                  <a:gd name="connsiteY4" fmla="*/ 10365 h 928410"/>
                  <a:gd name="connsiteX5" fmla="*/ 2929388 w 2929388"/>
                  <a:gd name="connsiteY5" fmla="*/ 328092 h 928410"/>
                  <a:gd name="connsiteX6" fmla="*/ 2849103 w 2929388"/>
                  <a:gd name="connsiteY6" fmla="*/ 803087 h 928410"/>
                  <a:gd name="connsiteX7" fmla="*/ 1445730 w 2929388"/>
                  <a:gd name="connsiteY7" fmla="*/ 928410 h 928410"/>
                  <a:gd name="connsiteX8" fmla="*/ 80285 w 2929388"/>
                  <a:gd name="connsiteY8" fmla="*/ 803087 h 928410"/>
                  <a:gd name="connsiteX9" fmla="*/ 0 w 2929388"/>
                  <a:gd name="connsiteY9" fmla="*/ 328092 h 928410"/>
                  <a:gd name="connsiteX10" fmla="*/ 38236 w 2929388"/>
                  <a:gd name="connsiteY10" fmla="*/ 0 h 928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29388" h="928410">
                    <a:moveTo>
                      <a:pt x="38236" y="0"/>
                    </a:moveTo>
                    <a:lnTo>
                      <a:pt x="40502" y="249"/>
                    </a:lnTo>
                    <a:cubicBezTo>
                      <a:pt x="465536" y="105687"/>
                      <a:pt x="950252" y="164962"/>
                      <a:pt x="1464694" y="164962"/>
                    </a:cubicBezTo>
                    <a:cubicBezTo>
                      <a:pt x="1918892" y="164962"/>
                      <a:pt x="2349918" y="118757"/>
                      <a:pt x="2736593" y="32746"/>
                    </a:cubicBezTo>
                    <a:cubicBezTo>
                      <a:pt x="2788729" y="28638"/>
                      <a:pt x="2840843" y="21068"/>
                      <a:pt x="2892996" y="10365"/>
                    </a:cubicBezTo>
                    <a:cubicBezTo>
                      <a:pt x="2917427" y="112386"/>
                      <a:pt x="2929388" y="218843"/>
                      <a:pt x="2929388" y="328092"/>
                    </a:cubicBezTo>
                    <a:cubicBezTo>
                      <a:pt x="2929388" y="494525"/>
                      <a:pt x="2901629" y="654473"/>
                      <a:pt x="2849103" y="803087"/>
                    </a:cubicBezTo>
                    <a:cubicBezTo>
                      <a:pt x="2411952" y="866921"/>
                      <a:pt x="1927963" y="928410"/>
                      <a:pt x="1445730" y="928410"/>
                    </a:cubicBezTo>
                    <a:cubicBezTo>
                      <a:pt x="963497" y="928410"/>
                      <a:pt x="517436" y="866921"/>
                      <a:pt x="80285" y="803087"/>
                    </a:cubicBezTo>
                    <a:cubicBezTo>
                      <a:pt x="27759" y="654473"/>
                      <a:pt x="0" y="494525"/>
                      <a:pt x="0" y="328092"/>
                    </a:cubicBezTo>
                    <a:cubicBezTo>
                      <a:pt x="0" y="215192"/>
                      <a:pt x="12774" y="105274"/>
                      <a:pt x="38236" y="0"/>
                    </a:cubicBezTo>
                    <a:close/>
                  </a:path>
                </a:pathLst>
              </a:custGeom>
              <a:solidFill>
                <a:srgbClr val="2E75B6"/>
              </a:soli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0"/>
              <p:cNvSpPr/>
              <p:nvPr/>
            </p:nvSpPr>
            <p:spPr>
              <a:xfrm>
                <a:off x="2345964" y="3463386"/>
                <a:ext cx="1939318" cy="296127"/>
              </a:xfrm>
              <a:custGeom>
                <a:avLst/>
                <a:gdLst>
                  <a:gd name="connsiteX0" fmla="*/ 0 w 1747836"/>
                  <a:gd name="connsiteY0" fmla="*/ 99883 h 199766"/>
                  <a:gd name="connsiteX1" fmla="*/ 873918 w 1747836"/>
                  <a:gd name="connsiteY1" fmla="*/ 0 h 199766"/>
                  <a:gd name="connsiteX2" fmla="*/ 1747836 w 1747836"/>
                  <a:gd name="connsiteY2" fmla="*/ 99883 h 199766"/>
                  <a:gd name="connsiteX3" fmla="*/ 873918 w 1747836"/>
                  <a:gd name="connsiteY3" fmla="*/ 199766 h 199766"/>
                  <a:gd name="connsiteX4" fmla="*/ 0 w 1747836"/>
                  <a:gd name="connsiteY4" fmla="*/ 99883 h 199766"/>
                  <a:gd name="connsiteX0" fmla="*/ 93 w 1747929"/>
                  <a:gd name="connsiteY0" fmla="*/ 99883 h 304541"/>
                  <a:gd name="connsiteX1" fmla="*/ 874011 w 1747929"/>
                  <a:gd name="connsiteY1" fmla="*/ 0 h 304541"/>
                  <a:gd name="connsiteX2" fmla="*/ 1747929 w 1747929"/>
                  <a:gd name="connsiteY2" fmla="*/ 99883 h 304541"/>
                  <a:gd name="connsiteX3" fmla="*/ 833530 w 1747929"/>
                  <a:gd name="connsiteY3" fmla="*/ 304541 h 304541"/>
                  <a:gd name="connsiteX4" fmla="*/ 93 w 1747929"/>
                  <a:gd name="connsiteY4" fmla="*/ 99883 h 304541"/>
                  <a:gd name="connsiteX0" fmla="*/ 48 w 1747884"/>
                  <a:gd name="connsiteY0" fmla="*/ 133220 h 337878"/>
                  <a:gd name="connsiteX1" fmla="*/ 862060 w 1747884"/>
                  <a:gd name="connsiteY1" fmla="*/ 0 h 337878"/>
                  <a:gd name="connsiteX2" fmla="*/ 1747884 w 1747884"/>
                  <a:gd name="connsiteY2" fmla="*/ 133220 h 337878"/>
                  <a:gd name="connsiteX3" fmla="*/ 833485 w 1747884"/>
                  <a:gd name="connsiteY3" fmla="*/ 337878 h 337878"/>
                  <a:gd name="connsiteX4" fmla="*/ 48 w 1747884"/>
                  <a:gd name="connsiteY4" fmla="*/ 133220 h 337878"/>
                  <a:gd name="connsiteX0" fmla="*/ 2146 w 1749982"/>
                  <a:gd name="connsiteY0" fmla="*/ 133220 h 337878"/>
                  <a:gd name="connsiteX1" fmla="*/ 864158 w 1749982"/>
                  <a:gd name="connsiteY1" fmla="*/ 0 h 337878"/>
                  <a:gd name="connsiteX2" fmla="*/ 1749982 w 1749982"/>
                  <a:gd name="connsiteY2" fmla="*/ 133220 h 337878"/>
                  <a:gd name="connsiteX3" fmla="*/ 835583 w 1749982"/>
                  <a:gd name="connsiteY3" fmla="*/ 337878 h 337878"/>
                  <a:gd name="connsiteX4" fmla="*/ 2146 w 1749982"/>
                  <a:gd name="connsiteY4" fmla="*/ 133220 h 337878"/>
                  <a:gd name="connsiteX0" fmla="*/ 0 w 1747836"/>
                  <a:gd name="connsiteY0" fmla="*/ 133220 h 337878"/>
                  <a:gd name="connsiteX1" fmla="*/ 862012 w 1747836"/>
                  <a:gd name="connsiteY1" fmla="*/ 0 h 337878"/>
                  <a:gd name="connsiteX2" fmla="*/ 1747836 w 1747836"/>
                  <a:gd name="connsiteY2" fmla="*/ 133220 h 337878"/>
                  <a:gd name="connsiteX3" fmla="*/ 833437 w 1747836"/>
                  <a:gd name="connsiteY3" fmla="*/ 337878 h 337878"/>
                  <a:gd name="connsiteX4" fmla="*/ 0 w 1747836"/>
                  <a:gd name="connsiteY4" fmla="*/ 133220 h 337878"/>
                  <a:gd name="connsiteX0" fmla="*/ 0 w 1747836"/>
                  <a:gd name="connsiteY0" fmla="*/ 133220 h 337878"/>
                  <a:gd name="connsiteX1" fmla="*/ 862012 w 1747836"/>
                  <a:gd name="connsiteY1" fmla="*/ 0 h 337878"/>
                  <a:gd name="connsiteX2" fmla="*/ 1747836 w 1747836"/>
                  <a:gd name="connsiteY2" fmla="*/ 133220 h 337878"/>
                  <a:gd name="connsiteX3" fmla="*/ 833437 w 1747836"/>
                  <a:gd name="connsiteY3" fmla="*/ 337878 h 337878"/>
                  <a:gd name="connsiteX4" fmla="*/ 0 w 1747836"/>
                  <a:gd name="connsiteY4" fmla="*/ 133220 h 337878"/>
                  <a:gd name="connsiteX0" fmla="*/ 0 w 1747836"/>
                  <a:gd name="connsiteY0" fmla="*/ 133220 h 337878"/>
                  <a:gd name="connsiteX1" fmla="*/ 862012 w 1747836"/>
                  <a:gd name="connsiteY1" fmla="*/ 0 h 337878"/>
                  <a:gd name="connsiteX2" fmla="*/ 1747836 w 1747836"/>
                  <a:gd name="connsiteY2" fmla="*/ 133220 h 337878"/>
                  <a:gd name="connsiteX3" fmla="*/ 833437 w 1747836"/>
                  <a:gd name="connsiteY3" fmla="*/ 337878 h 337878"/>
                  <a:gd name="connsiteX4" fmla="*/ 0 w 1747836"/>
                  <a:gd name="connsiteY4" fmla="*/ 133220 h 337878"/>
                  <a:gd name="connsiteX0" fmla="*/ 0 w 1747836"/>
                  <a:gd name="connsiteY0" fmla="*/ 133220 h 337878"/>
                  <a:gd name="connsiteX1" fmla="*/ 862012 w 1747836"/>
                  <a:gd name="connsiteY1" fmla="*/ 0 h 337878"/>
                  <a:gd name="connsiteX2" fmla="*/ 1747836 w 1747836"/>
                  <a:gd name="connsiteY2" fmla="*/ 133220 h 337878"/>
                  <a:gd name="connsiteX3" fmla="*/ 833437 w 1747836"/>
                  <a:gd name="connsiteY3" fmla="*/ 337878 h 337878"/>
                  <a:gd name="connsiteX4" fmla="*/ 0 w 1747836"/>
                  <a:gd name="connsiteY4" fmla="*/ 133220 h 337878"/>
                  <a:gd name="connsiteX0" fmla="*/ 0 w 1747836"/>
                  <a:gd name="connsiteY0" fmla="*/ 133220 h 338503"/>
                  <a:gd name="connsiteX1" fmla="*/ 862012 w 1747836"/>
                  <a:gd name="connsiteY1" fmla="*/ 0 h 338503"/>
                  <a:gd name="connsiteX2" fmla="*/ 1747836 w 1747836"/>
                  <a:gd name="connsiteY2" fmla="*/ 133220 h 338503"/>
                  <a:gd name="connsiteX3" fmla="*/ 833437 w 1747836"/>
                  <a:gd name="connsiteY3" fmla="*/ 337878 h 338503"/>
                  <a:gd name="connsiteX4" fmla="*/ 0 w 1747836"/>
                  <a:gd name="connsiteY4" fmla="*/ 133220 h 338503"/>
                  <a:gd name="connsiteX0" fmla="*/ 0 w 1747836"/>
                  <a:gd name="connsiteY0" fmla="*/ 133220 h 272914"/>
                  <a:gd name="connsiteX1" fmla="*/ 862012 w 1747836"/>
                  <a:gd name="connsiteY1" fmla="*/ 0 h 272914"/>
                  <a:gd name="connsiteX2" fmla="*/ 1747836 w 1747836"/>
                  <a:gd name="connsiteY2" fmla="*/ 133220 h 272914"/>
                  <a:gd name="connsiteX3" fmla="*/ 833437 w 1747836"/>
                  <a:gd name="connsiteY3" fmla="*/ 271897 h 272914"/>
                  <a:gd name="connsiteX4" fmla="*/ 0 w 1747836"/>
                  <a:gd name="connsiteY4" fmla="*/ 133220 h 272914"/>
                  <a:gd name="connsiteX0" fmla="*/ 0 w 1747836"/>
                  <a:gd name="connsiteY0" fmla="*/ 133220 h 335514"/>
                  <a:gd name="connsiteX1" fmla="*/ 862012 w 1747836"/>
                  <a:gd name="connsiteY1" fmla="*/ 0 h 335514"/>
                  <a:gd name="connsiteX2" fmla="*/ 1747836 w 1747836"/>
                  <a:gd name="connsiteY2" fmla="*/ 133220 h 335514"/>
                  <a:gd name="connsiteX3" fmla="*/ 835857 w 1747836"/>
                  <a:gd name="connsiteY3" fmla="*/ 334878 h 335514"/>
                  <a:gd name="connsiteX4" fmla="*/ 0 w 1747836"/>
                  <a:gd name="connsiteY4" fmla="*/ 133220 h 335514"/>
                  <a:gd name="connsiteX0" fmla="*/ 0 w 1772041"/>
                  <a:gd name="connsiteY0" fmla="*/ 133575 h 336043"/>
                  <a:gd name="connsiteX1" fmla="*/ 862012 w 1772041"/>
                  <a:gd name="connsiteY1" fmla="*/ 355 h 336043"/>
                  <a:gd name="connsiteX2" fmla="*/ 1772041 w 1772041"/>
                  <a:gd name="connsiteY2" fmla="*/ 169565 h 336043"/>
                  <a:gd name="connsiteX3" fmla="*/ 835857 w 1772041"/>
                  <a:gd name="connsiteY3" fmla="*/ 335233 h 336043"/>
                  <a:gd name="connsiteX4" fmla="*/ 0 w 1772041"/>
                  <a:gd name="connsiteY4" fmla="*/ 133575 h 336043"/>
                  <a:gd name="connsiteX0" fmla="*/ 0 w 1784143"/>
                  <a:gd name="connsiteY0" fmla="*/ 160230 h 335706"/>
                  <a:gd name="connsiteX1" fmla="*/ 874114 w 1784143"/>
                  <a:gd name="connsiteY1" fmla="*/ 18 h 335706"/>
                  <a:gd name="connsiteX2" fmla="*/ 1784143 w 1784143"/>
                  <a:gd name="connsiteY2" fmla="*/ 169228 h 335706"/>
                  <a:gd name="connsiteX3" fmla="*/ 847959 w 1784143"/>
                  <a:gd name="connsiteY3" fmla="*/ 334896 h 335706"/>
                  <a:gd name="connsiteX4" fmla="*/ 0 w 1784143"/>
                  <a:gd name="connsiteY4" fmla="*/ 160230 h 335706"/>
                  <a:gd name="connsiteX0" fmla="*/ 0 w 1776882"/>
                  <a:gd name="connsiteY0" fmla="*/ 160220 h 335678"/>
                  <a:gd name="connsiteX1" fmla="*/ 874114 w 1776882"/>
                  <a:gd name="connsiteY1" fmla="*/ 8 h 335678"/>
                  <a:gd name="connsiteX2" fmla="*/ 1776882 w 1776882"/>
                  <a:gd name="connsiteY2" fmla="*/ 166219 h 335678"/>
                  <a:gd name="connsiteX3" fmla="*/ 847959 w 1776882"/>
                  <a:gd name="connsiteY3" fmla="*/ 334886 h 335678"/>
                  <a:gd name="connsiteX4" fmla="*/ 0 w 1776882"/>
                  <a:gd name="connsiteY4" fmla="*/ 160220 h 3356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6882" h="335678">
                    <a:moveTo>
                      <a:pt x="0" y="160220"/>
                    </a:moveTo>
                    <a:cubicBezTo>
                      <a:pt x="4763" y="92001"/>
                      <a:pt x="577967" y="-992"/>
                      <a:pt x="874114" y="8"/>
                    </a:cubicBezTo>
                    <a:cubicBezTo>
                      <a:pt x="1170261" y="1008"/>
                      <a:pt x="1734020" y="72954"/>
                      <a:pt x="1776882" y="166219"/>
                    </a:cubicBezTo>
                    <a:cubicBezTo>
                      <a:pt x="1734020" y="221383"/>
                      <a:pt x="1321060" y="346793"/>
                      <a:pt x="847959" y="334886"/>
                    </a:cubicBezTo>
                    <a:cubicBezTo>
                      <a:pt x="365307" y="334886"/>
                      <a:pt x="35718" y="216533"/>
                      <a:pt x="0" y="160220"/>
                    </a:cubicBezTo>
                    <a:close/>
                  </a:path>
                </a:pathLst>
              </a:custGeom>
              <a:solidFill>
                <a:srgbClr val="2E75B6"/>
              </a:soli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TextBox 11"/>
            <p:cNvSpPr txBox="1">
              <a:spLocks noChangeArrowheads="1"/>
            </p:cNvSpPr>
            <p:nvPr/>
          </p:nvSpPr>
          <p:spPr bwMode="auto">
            <a:xfrm flipH="1">
              <a:off x="4286522" y="2984351"/>
              <a:ext cx="1309688" cy="346249"/>
            </a:xfrm>
            <a:prstGeom prst="rect">
              <a:avLst/>
            </a:prstGeom>
            <a:noFill/>
            <a:ln>
              <a:noFill/>
            </a:ln>
            <a:effectLs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defRPr/>
              </a:pPr>
              <a:r>
                <a:rPr lang="en-US" altLang="zh-CN" sz="2400" kern="0" dirty="0">
                  <a:solidFill>
                    <a:prstClr val="white"/>
                  </a:solidFill>
                  <a:latin typeface="微软雅黑" pitchFamily="34" charset="-122"/>
                  <a:ea typeface="微软雅黑" pitchFamily="34" charset="-122"/>
                </a:rPr>
                <a:t>text3</a:t>
              </a:r>
            </a:p>
          </p:txBody>
        </p:sp>
      </p:grpSp>
      <p:grpSp>
        <p:nvGrpSpPr>
          <p:cNvPr id="20" name="组合 19"/>
          <p:cNvGrpSpPr/>
          <p:nvPr/>
        </p:nvGrpSpPr>
        <p:grpSpPr>
          <a:xfrm>
            <a:off x="4832416" y="4910666"/>
            <a:ext cx="2468033" cy="1049867"/>
            <a:chOff x="3946797" y="3368526"/>
            <a:chExt cx="1851025" cy="787400"/>
          </a:xfrm>
        </p:grpSpPr>
        <p:grpSp>
          <p:nvGrpSpPr>
            <p:cNvPr id="21" name="组合 4"/>
            <p:cNvGrpSpPr>
              <a:grpSpLocks/>
            </p:cNvGrpSpPr>
            <p:nvPr/>
          </p:nvGrpSpPr>
          <p:grpSpPr bwMode="auto">
            <a:xfrm>
              <a:off x="3946797" y="3368526"/>
              <a:ext cx="1851025" cy="787400"/>
              <a:chOff x="2390105" y="4499508"/>
              <a:chExt cx="1850766" cy="1048162"/>
            </a:xfrm>
          </p:grpSpPr>
          <p:sp>
            <p:nvSpPr>
              <p:cNvPr id="23" name="椭圆 2"/>
              <p:cNvSpPr/>
              <p:nvPr/>
            </p:nvSpPr>
            <p:spPr>
              <a:xfrm>
                <a:off x="2390105" y="4624189"/>
                <a:ext cx="1850766" cy="923481"/>
              </a:xfrm>
              <a:custGeom>
                <a:avLst/>
                <a:gdLst>
                  <a:gd name="connsiteX0" fmla="*/ 0 w 2768819"/>
                  <a:gd name="connsiteY0" fmla="*/ 0 h 989699"/>
                  <a:gd name="connsiteX1" fmla="*/ 1365445 w 2768819"/>
                  <a:gd name="connsiteY1" fmla="*/ 152500 h 989699"/>
                  <a:gd name="connsiteX2" fmla="*/ 2768819 w 2768819"/>
                  <a:gd name="connsiteY2" fmla="*/ 0 h 989699"/>
                  <a:gd name="connsiteX3" fmla="*/ 1384409 w 2768819"/>
                  <a:gd name="connsiteY3" fmla="*/ 989699 h 989699"/>
                  <a:gd name="connsiteX4" fmla="*/ 0 w 2768819"/>
                  <a:gd name="connsiteY4" fmla="*/ 0 h 989699"/>
                  <a:gd name="connsiteX0" fmla="*/ 0 w 2768819"/>
                  <a:gd name="connsiteY0" fmla="*/ 0 h 989699"/>
                  <a:gd name="connsiteX1" fmla="*/ 1365445 w 2768819"/>
                  <a:gd name="connsiteY1" fmla="*/ 152500 h 989699"/>
                  <a:gd name="connsiteX2" fmla="*/ 2768819 w 2768819"/>
                  <a:gd name="connsiteY2" fmla="*/ 0 h 989699"/>
                  <a:gd name="connsiteX3" fmla="*/ 1384409 w 2768819"/>
                  <a:gd name="connsiteY3" fmla="*/ 989699 h 989699"/>
                  <a:gd name="connsiteX4" fmla="*/ 0 w 2768819"/>
                  <a:gd name="connsiteY4" fmla="*/ 0 h 989699"/>
                  <a:gd name="connsiteX0" fmla="*/ 0 w 2768819"/>
                  <a:gd name="connsiteY0" fmla="*/ 0 h 989699"/>
                  <a:gd name="connsiteX1" fmla="*/ 1365445 w 2768819"/>
                  <a:gd name="connsiteY1" fmla="*/ 152500 h 989699"/>
                  <a:gd name="connsiteX2" fmla="*/ 2768819 w 2768819"/>
                  <a:gd name="connsiteY2" fmla="*/ 0 h 989699"/>
                  <a:gd name="connsiteX3" fmla="*/ 1384409 w 2768819"/>
                  <a:gd name="connsiteY3" fmla="*/ 989699 h 989699"/>
                  <a:gd name="connsiteX4" fmla="*/ 0 w 2768819"/>
                  <a:gd name="connsiteY4" fmla="*/ 0 h 9896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68819" h="989699">
                    <a:moveTo>
                      <a:pt x="0" y="0"/>
                    </a:moveTo>
                    <a:cubicBezTo>
                      <a:pt x="380260" y="70629"/>
                      <a:pt x="883212" y="152500"/>
                      <a:pt x="1365445" y="152500"/>
                    </a:cubicBezTo>
                    <a:cubicBezTo>
                      <a:pt x="1847678" y="152500"/>
                      <a:pt x="2284258" y="91012"/>
                      <a:pt x="2768819" y="0"/>
                    </a:cubicBezTo>
                    <a:cubicBezTo>
                      <a:pt x="2572779" y="576015"/>
                      <a:pt x="2026905" y="989699"/>
                      <a:pt x="1384409" y="989699"/>
                    </a:cubicBezTo>
                    <a:cubicBezTo>
                      <a:pt x="741914" y="989699"/>
                      <a:pt x="196039" y="576015"/>
                      <a:pt x="0" y="0"/>
                    </a:cubicBezTo>
                    <a:close/>
                  </a:path>
                </a:pathLst>
              </a:custGeom>
              <a:solidFill>
                <a:srgbClr val="2E75B6"/>
              </a:soli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10"/>
              <p:cNvSpPr/>
              <p:nvPr/>
            </p:nvSpPr>
            <p:spPr>
              <a:xfrm>
                <a:off x="2390105" y="4499508"/>
                <a:ext cx="1850766" cy="268381"/>
              </a:xfrm>
              <a:custGeom>
                <a:avLst/>
                <a:gdLst>
                  <a:gd name="connsiteX0" fmla="*/ 0 w 1747836"/>
                  <a:gd name="connsiteY0" fmla="*/ 99883 h 199766"/>
                  <a:gd name="connsiteX1" fmla="*/ 873918 w 1747836"/>
                  <a:gd name="connsiteY1" fmla="*/ 0 h 199766"/>
                  <a:gd name="connsiteX2" fmla="*/ 1747836 w 1747836"/>
                  <a:gd name="connsiteY2" fmla="*/ 99883 h 199766"/>
                  <a:gd name="connsiteX3" fmla="*/ 873918 w 1747836"/>
                  <a:gd name="connsiteY3" fmla="*/ 199766 h 199766"/>
                  <a:gd name="connsiteX4" fmla="*/ 0 w 1747836"/>
                  <a:gd name="connsiteY4" fmla="*/ 99883 h 199766"/>
                  <a:gd name="connsiteX0" fmla="*/ 93 w 1747929"/>
                  <a:gd name="connsiteY0" fmla="*/ 99883 h 304541"/>
                  <a:gd name="connsiteX1" fmla="*/ 874011 w 1747929"/>
                  <a:gd name="connsiteY1" fmla="*/ 0 h 304541"/>
                  <a:gd name="connsiteX2" fmla="*/ 1747929 w 1747929"/>
                  <a:gd name="connsiteY2" fmla="*/ 99883 h 304541"/>
                  <a:gd name="connsiteX3" fmla="*/ 833530 w 1747929"/>
                  <a:gd name="connsiteY3" fmla="*/ 304541 h 304541"/>
                  <a:gd name="connsiteX4" fmla="*/ 93 w 1747929"/>
                  <a:gd name="connsiteY4" fmla="*/ 99883 h 304541"/>
                  <a:gd name="connsiteX0" fmla="*/ 48 w 1747884"/>
                  <a:gd name="connsiteY0" fmla="*/ 133220 h 337878"/>
                  <a:gd name="connsiteX1" fmla="*/ 862060 w 1747884"/>
                  <a:gd name="connsiteY1" fmla="*/ 0 h 337878"/>
                  <a:gd name="connsiteX2" fmla="*/ 1747884 w 1747884"/>
                  <a:gd name="connsiteY2" fmla="*/ 133220 h 337878"/>
                  <a:gd name="connsiteX3" fmla="*/ 833485 w 1747884"/>
                  <a:gd name="connsiteY3" fmla="*/ 337878 h 337878"/>
                  <a:gd name="connsiteX4" fmla="*/ 48 w 1747884"/>
                  <a:gd name="connsiteY4" fmla="*/ 133220 h 337878"/>
                  <a:gd name="connsiteX0" fmla="*/ 2146 w 1749982"/>
                  <a:gd name="connsiteY0" fmla="*/ 133220 h 337878"/>
                  <a:gd name="connsiteX1" fmla="*/ 864158 w 1749982"/>
                  <a:gd name="connsiteY1" fmla="*/ 0 h 337878"/>
                  <a:gd name="connsiteX2" fmla="*/ 1749982 w 1749982"/>
                  <a:gd name="connsiteY2" fmla="*/ 133220 h 337878"/>
                  <a:gd name="connsiteX3" fmla="*/ 835583 w 1749982"/>
                  <a:gd name="connsiteY3" fmla="*/ 337878 h 337878"/>
                  <a:gd name="connsiteX4" fmla="*/ 2146 w 1749982"/>
                  <a:gd name="connsiteY4" fmla="*/ 133220 h 337878"/>
                  <a:gd name="connsiteX0" fmla="*/ 0 w 1747836"/>
                  <a:gd name="connsiteY0" fmla="*/ 133220 h 337878"/>
                  <a:gd name="connsiteX1" fmla="*/ 862012 w 1747836"/>
                  <a:gd name="connsiteY1" fmla="*/ 0 h 337878"/>
                  <a:gd name="connsiteX2" fmla="*/ 1747836 w 1747836"/>
                  <a:gd name="connsiteY2" fmla="*/ 133220 h 337878"/>
                  <a:gd name="connsiteX3" fmla="*/ 833437 w 1747836"/>
                  <a:gd name="connsiteY3" fmla="*/ 337878 h 337878"/>
                  <a:gd name="connsiteX4" fmla="*/ 0 w 1747836"/>
                  <a:gd name="connsiteY4" fmla="*/ 133220 h 337878"/>
                  <a:gd name="connsiteX0" fmla="*/ 0 w 1747836"/>
                  <a:gd name="connsiteY0" fmla="*/ 133220 h 337878"/>
                  <a:gd name="connsiteX1" fmla="*/ 862012 w 1747836"/>
                  <a:gd name="connsiteY1" fmla="*/ 0 h 337878"/>
                  <a:gd name="connsiteX2" fmla="*/ 1747836 w 1747836"/>
                  <a:gd name="connsiteY2" fmla="*/ 133220 h 337878"/>
                  <a:gd name="connsiteX3" fmla="*/ 833437 w 1747836"/>
                  <a:gd name="connsiteY3" fmla="*/ 337878 h 337878"/>
                  <a:gd name="connsiteX4" fmla="*/ 0 w 1747836"/>
                  <a:gd name="connsiteY4" fmla="*/ 133220 h 337878"/>
                  <a:gd name="connsiteX0" fmla="*/ 0 w 1747836"/>
                  <a:gd name="connsiteY0" fmla="*/ 133220 h 337878"/>
                  <a:gd name="connsiteX1" fmla="*/ 862012 w 1747836"/>
                  <a:gd name="connsiteY1" fmla="*/ 0 h 337878"/>
                  <a:gd name="connsiteX2" fmla="*/ 1747836 w 1747836"/>
                  <a:gd name="connsiteY2" fmla="*/ 133220 h 337878"/>
                  <a:gd name="connsiteX3" fmla="*/ 833437 w 1747836"/>
                  <a:gd name="connsiteY3" fmla="*/ 337878 h 337878"/>
                  <a:gd name="connsiteX4" fmla="*/ 0 w 1747836"/>
                  <a:gd name="connsiteY4" fmla="*/ 133220 h 337878"/>
                  <a:gd name="connsiteX0" fmla="*/ 0 w 1747836"/>
                  <a:gd name="connsiteY0" fmla="*/ 133220 h 337878"/>
                  <a:gd name="connsiteX1" fmla="*/ 862012 w 1747836"/>
                  <a:gd name="connsiteY1" fmla="*/ 0 h 337878"/>
                  <a:gd name="connsiteX2" fmla="*/ 1747836 w 1747836"/>
                  <a:gd name="connsiteY2" fmla="*/ 133220 h 337878"/>
                  <a:gd name="connsiteX3" fmla="*/ 833437 w 1747836"/>
                  <a:gd name="connsiteY3" fmla="*/ 337878 h 337878"/>
                  <a:gd name="connsiteX4" fmla="*/ 0 w 1747836"/>
                  <a:gd name="connsiteY4" fmla="*/ 133220 h 337878"/>
                  <a:gd name="connsiteX0" fmla="*/ 0 w 1747836"/>
                  <a:gd name="connsiteY0" fmla="*/ 133220 h 338503"/>
                  <a:gd name="connsiteX1" fmla="*/ 862012 w 1747836"/>
                  <a:gd name="connsiteY1" fmla="*/ 0 h 338503"/>
                  <a:gd name="connsiteX2" fmla="*/ 1747836 w 1747836"/>
                  <a:gd name="connsiteY2" fmla="*/ 133220 h 338503"/>
                  <a:gd name="connsiteX3" fmla="*/ 833437 w 1747836"/>
                  <a:gd name="connsiteY3" fmla="*/ 337878 h 338503"/>
                  <a:gd name="connsiteX4" fmla="*/ 0 w 1747836"/>
                  <a:gd name="connsiteY4" fmla="*/ 133220 h 338503"/>
                  <a:gd name="connsiteX0" fmla="*/ 0 w 1800801"/>
                  <a:gd name="connsiteY0" fmla="*/ 133363 h 338739"/>
                  <a:gd name="connsiteX1" fmla="*/ 862012 w 1800801"/>
                  <a:gd name="connsiteY1" fmla="*/ 143 h 338739"/>
                  <a:gd name="connsiteX2" fmla="*/ 1800801 w 1800801"/>
                  <a:gd name="connsiteY2" fmla="*/ 155588 h 338739"/>
                  <a:gd name="connsiteX3" fmla="*/ 833437 w 1800801"/>
                  <a:gd name="connsiteY3" fmla="*/ 338021 h 338739"/>
                  <a:gd name="connsiteX4" fmla="*/ 0 w 1800801"/>
                  <a:gd name="connsiteY4" fmla="*/ 133363 h 338739"/>
                  <a:gd name="connsiteX0" fmla="*/ 0 w 1853766"/>
                  <a:gd name="connsiteY0" fmla="*/ 174606 h 338707"/>
                  <a:gd name="connsiteX1" fmla="*/ 914977 w 1853766"/>
                  <a:gd name="connsiteY1" fmla="*/ 111 h 338707"/>
                  <a:gd name="connsiteX2" fmla="*/ 1853766 w 1853766"/>
                  <a:gd name="connsiteY2" fmla="*/ 155556 h 338707"/>
                  <a:gd name="connsiteX3" fmla="*/ 886402 w 1853766"/>
                  <a:gd name="connsiteY3" fmla="*/ 337989 h 338707"/>
                  <a:gd name="connsiteX4" fmla="*/ 0 w 1853766"/>
                  <a:gd name="connsiteY4" fmla="*/ 174606 h 338707"/>
                  <a:gd name="connsiteX0" fmla="*/ 0 w 1869655"/>
                  <a:gd name="connsiteY0" fmla="*/ 174521 h 338672"/>
                  <a:gd name="connsiteX1" fmla="*/ 914977 w 1869655"/>
                  <a:gd name="connsiteY1" fmla="*/ 26 h 338672"/>
                  <a:gd name="connsiteX2" fmla="*/ 1869655 w 1869655"/>
                  <a:gd name="connsiteY2" fmla="*/ 164996 h 338672"/>
                  <a:gd name="connsiteX3" fmla="*/ 886402 w 1869655"/>
                  <a:gd name="connsiteY3" fmla="*/ 337904 h 338672"/>
                  <a:gd name="connsiteX4" fmla="*/ 0 w 1869655"/>
                  <a:gd name="connsiteY4" fmla="*/ 174521 h 338672"/>
                  <a:gd name="connsiteX0" fmla="*/ 0 w 1869655"/>
                  <a:gd name="connsiteY0" fmla="*/ 174521 h 338672"/>
                  <a:gd name="connsiteX1" fmla="*/ 914977 w 1869655"/>
                  <a:gd name="connsiteY1" fmla="*/ 26 h 338672"/>
                  <a:gd name="connsiteX2" fmla="*/ 1869655 w 1869655"/>
                  <a:gd name="connsiteY2" fmla="*/ 164996 h 338672"/>
                  <a:gd name="connsiteX3" fmla="*/ 886402 w 1869655"/>
                  <a:gd name="connsiteY3" fmla="*/ 337904 h 338672"/>
                  <a:gd name="connsiteX4" fmla="*/ 0 w 1869655"/>
                  <a:gd name="connsiteY4" fmla="*/ 174521 h 338672"/>
                  <a:gd name="connsiteX0" fmla="*/ 0 w 1869655"/>
                  <a:gd name="connsiteY0" fmla="*/ 174521 h 341829"/>
                  <a:gd name="connsiteX1" fmla="*/ 914977 w 1869655"/>
                  <a:gd name="connsiteY1" fmla="*/ 26 h 341829"/>
                  <a:gd name="connsiteX2" fmla="*/ 1869655 w 1869655"/>
                  <a:gd name="connsiteY2" fmla="*/ 164996 h 341829"/>
                  <a:gd name="connsiteX3" fmla="*/ 894347 w 1869655"/>
                  <a:gd name="connsiteY3" fmla="*/ 341079 h 341829"/>
                  <a:gd name="connsiteX4" fmla="*/ 0 w 1869655"/>
                  <a:gd name="connsiteY4" fmla="*/ 174521 h 341829"/>
                  <a:gd name="connsiteX0" fmla="*/ 0 w 1869655"/>
                  <a:gd name="connsiteY0" fmla="*/ 155479 h 322787"/>
                  <a:gd name="connsiteX1" fmla="*/ 896440 w 1869655"/>
                  <a:gd name="connsiteY1" fmla="*/ 34 h 322787"/>
                  <a:gd name="connsiteX2" fmla="*/ 1869655 w 1869655"/>
                  <a:gd name="connsiteY2" fmla="*/ 145954 h 322787"/>
                  <a:gd name="connsiteX3" fmla="*/ 894347 w 1869655"/>
                  <a:gd name="connsiteY3" fmla="*/ 322037 h 322787"/>
                  <a:gd name="connsiteX4" fmla="*/ 0 w 1869655"/>
                  <a:gd name="connsiteY4" fmla="*/ 155479 h 322787"/>
                  <a:gd name="connsiteX0" fmla="*/ 0 w 1869655"/>
                  <a:gd name="connsiteY0" fmla="*/ 155479 h 322787"/>
                  <a:gd name="connsiteX1" fmla="*/ 896440 w 1869655"/>
                  <a:gd name="connsiteY1" fmla="*/ 34 h 322787"/>
                  <a:gd name="connsiteX2" fmla="*/ 1869655 w 1869655"/>
                  <a:gd name="connsiteY2" fmla="*/ 145954 h 322787"/>
                  <a:gd name="connsiteX3" fmla="*/ 894347 w 1869655"/>
                  <a:gd name="connsiteY3" fmla="*/ 322037 h 322787"/>
                  <a:gd name="connsiteX4" fmla="*/ 0 w 1869655"/>
                  <a:gd name="connsiteY4" fmla="*/ 155479 h 322787"/>
                  <a:gd name="connsiteX0" fmla="*/ 0 w 1856414"/>
                  <a:gd name="connsiteY0" fmla="*/ 155741 h 322974"/>
                  <a:gd name="connsiteX1" fmla="*/ 896440 w 1856414"/>
                  <a:gd name="connsiteY1" fmla="*/ 296 h 322974"/>
                  <a:gd name="connsiteX2" fmla="*/ 1856414 w 1856414"/>
                  <a:gd name="connsiteY2" fmla="*/ 130341 h 322974"/>
                  <a:gd name="connsiteX3" fmla="*/ 894347 w 1856414"/>
                  <a:gd name="connsiteY3" fmla="*/ 322299 h 322974"/>
                  <a:gd name="connsiteX4" fmla="*/ 0 w 1856414"/>
                  <a:gd name="connsiteY4" fmla="*/ 155741 h 322974"/>
                  <a:gd name="connsiteX0" fmla="*/ 0 w 1859062"/>
                  <a:gd name="connsiteY0" fmla="*/ 155479 h 322787"/>
                  <a:gd name="connsiteX1" fmla="*/ 896440 w 1859062"/>
                  <a:gd name="connsiteY1" fmla="*/ 34 h 322787"/>
                  <a:gd name="connsiteX2" fmla="*/ 1859062 w 1859062"/>
                  <a:gd name="connsiteY2" fmla="*/ 145954 h 322787"/>
                  <a:gd name="connsiteX3" fmla="*/ 894347 w 1859062"/>
                  <a:gd name="connsiteY3" fmla="*/ 322037 h 322787"/>
                  <a:gd name="connsiteX4" fmla="*/ 0 w 1859062"/>
                  <a:gd name="connsiteY4" fmla="*/ 155479 h 322787"/>
                  <a:gd name="connsiteX0" fmla="*/ 0 w 1861710"/>
                  <a:gd name="connsiteY0" fmla="*/ 155445 h 322807"/>
                  <a:gd name="connsiteX1" fmla="*/ 896440 w 1861710"/>
                  <a:gd name="connsiteY1" fmla="*/ 0 h 322807"/>
                  <a:gd name="connsiteX2" fmla="*/ 1861710 w 1861710"/>
                  <a:gd name="connsiteY2" fmla="*/ 155445 h 322807"/>
                  <a:gd name="connsiteX3" fmla="*/ 894347 w 1861710"/>
                  <a:gd name="connsiteY3" fmla="*/ 322003 h 322807"/>
                  <a:gd name="connsiteX4" fmla="*/ 0 w 1861710"/>
                  <a:gd name="connsiteY4" fmla="*/ 155445 h 322807"/>
                  <a:gd name="connsiteX0" fmla="*/ 0 w 1861710"/>
                  <a:gd name="connsiteY0" fmla="*/ 155445 h 322807"/>
                  <a:gd name="connsiteX1" fmla="*/ 896440 w 1861710"/>
                  <a:gd name="connsiteY1" fmla="*/ 0 h 322807"/>
                  <a:gd name="connsiteX2" fmla="*/ 1861710 w 1861710"/>
                  <a:gd name="connsiteY2" fmla="*/ 155445 h 322807"/>
                  <a:gd name="connsiteX3" fmla="*/ 894347 w 1861710"/>
                  <a:gd name="connsiteY3" fmla="*/ 322003 h 322807"/>
                  <a:gd name="connsiteX4" fmla="*/ 0 w 1861710"/>
                  <a:gd name="connsiteY4" fmla="*/ 155445 h 322807"/>
                  <a:gd name="connsiteX0" fmla="*/ 0 w 1861715"/>
                  <a:gd name="connsiteY0" fmla="*/ 155445 h 322807"/>
                  <a:gd name="connsiteX1" fmla="*/ 896440 w 1861715"/>
                  <a:gd name="connsiteY1" fmla="*/ 0 h 322807"/>
                  <a:gd name="connsiteX2" fmla="*/ 1861710 w 1861715"/>
                  <a:gd name="connsiteY2" fmla="*/ 155445 h 322807"/>
                  <a:gd name="connsiteX3" fmla="*/ 894347 w 1861715"/>
                  <a:gd name="connsiteY3" fmla="*/ 322003 h 322807"/>
                  <a:gd name="connsiteX4" fmla="*/ 0 w 1861715"/>
                  <a:gd name="connsiteY4" fmla="*/ 155445 h 322807"/>
                  <a:gd name="connsiteX0" fmla="*/ 0 w 1861710"/>
                  <a:gd name="connsiteY0" fmla="*/ 155445 h 322807"/>
                  <a:gd name="connsiteX1" fmla="*/ 896440 w 1861710"/>
                  <a:gd name="connsiteY1" fmla="*/ 0 h 322807"/>
                  <a:gd name="connsiteX2" fmla="*/ 1861710 w 1861710"/>
                  <a:gd name="connsiteY2" fmla="*/ 155445 h 322807"/>
                  <a:gd name="connsiteX3" fmla="*/ 894347 w 1861710"/>
                  <a:gd name="connsiteY3" fmla="*/ 322003 h 322807"/>
                  <a:gd name="connsiteX4" fmla="*/ 0 w 1861710"/>
                  <a:gd name="connsiteY4" fmla="*/ 155445 h 322807"/>
                  <a:gd name="connsiteX0" fmla="*/ 0 w 1857737"/>
                  <a:gd name="connsiteY0" fmla="*/ 155448 h 322825"/>
                  <a:gd name="connsiteX1" fmla="*/ 896440 w 1857737"/>
                  <a:gd name="connsiteY1" fmla="*/ 3 h 322825"/>
                  <a:gd name="connsiteX2" fmla="*/ 1857737 w 1857737"/>
                  <a:gd name="connsiteY2" fmla="*/ 157829 h 322825"/>
                  <a:gd name="connsiteX3" fmla="*/ 894347 w 1857737"/>
                  <a:gd name="connsiteY3" fmla="*/ 322006 h 322825"/>
                  <a:gd name="connsiteX4" fmla="*/ 0 w 1857737"/>
                  <a:gd name="connsiteY4" fmla="*/ 155448 h 322825"/>
                  <a:gd name="connsiteX0" fmla="*/ 0 w 1853765"/>
                  <a:gd name="connsiteY0" fmla="*/ 155448 h 322825"/>
                  <a:gd name="connsiteX1" fmla="*/ 892468 w 1853765"/>
                  <a:gd name="connsiteY1" fmla="*/ 3 h 322825"/>
                  <a:gd name="connsiteX2" fmla="*/ 1853765 w 1853765"/>
                  <a:gd name="connsiteY2" fmla="*/ 157829 h 322825"/>
                  <a:gd name="connsiteX3" fmla="*/ 890375 w 1853765"/>
                  <a:gd name="connsiteY3" fmla="*/ 322006 h 322825"/>
                  <a:gd name="connsiteX4" fmla="*/ 0 w 1853765"/>
                  <a:gd name="connsiteY4" fmla="*/ 155448 h 322825"/>
                  <a:gd name="connsiteX0" fmla="*/ 0 w 1855751"/>
                  <a:gd name="connsiteY0" fmla="*/ 153078 h 322836"/>
                  <a:gd name="connsiteX1" fmla="*/ 894454 w 1855751"/>
                  <a:gd name="connsiteY1" fmla="*/ 14 h 322836"/>
                  <a:gd name="connsiteX2" fmla="*/ 1855751 w 1855751"/>
                  <a:gd name="connsiteY2" fmla="*/ 157840 h 322836"/>
                  <a:gd name="connsiteX3" fmla="*/ 892361 w 1855751"/>
                  <a:gd name="connsiteY3" fmla="*/ 322017 h 322836"/>
                  <a:gd name="connsiteX4" fmla="*/ 0 w 1855751"/>
                  <a:gd name="connsiteY4" fmla="*/ 153078 h 322836"/>
                  <a:gd name="connsiteX0" fmla="*/ 0 w 1855751"/>
                  <a:gd name="connsiteY0" fmla="*/ 153077 h 322835"/>
                  <a:gd name="connsiteX1" fmla="*/ 894454 w 1855751"/>
                  <a:gd name="connsiteY1" fmla="*/ 13 h 322835"/>
                  <a:gd name="connsiteX2" fmla="*/ 1855751 w 1855751"/>
                  <a:gd name="connsiteY2" fmla="*/ 157839 h 322835"/>
                  <a:gd name="connsiteX3" fmla="*/ 892361 w 1855751"/>
                  <a:gd name="connsiteY3" fmla="*/ 322016 h 322835"/>
                  <a:gd name="connsiteX4" fmla="*/ 0 w 1855751"/>
                  <a:gd name="connsiteY4" fmla="*/ 153077 h 3228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5751" h="322835">
                    <a:moveTo>
                      <a:pt x="0" y="153077"/>
                    </a:moveTo>
                    <a:cubicBezTo>
                      <a:pt x="33893" y="35645"/>
                      <a:pt x="585162" y="-781"/>
                      <a:pt x="894454" y="13"/>
                    </a:cubicBezTo>
                    <a:cubicBezTo>
                      <a:pt x="1203746" y="807"/>
                      <a:pt x="1842019" y="48699"/>
                      <a:pt x="1855751" y="157839"/>
                    </a:cubicBezTo>
                    <a:cubicBezTo>
                      <a:pt x="1812889" y="213003"/>
                      <a:pt x="1365462" y="333923"/>
                      <a:pt x="892361" y="322016"/>
                    </a:cubicBezTo>
                    <a:cubicBezTo>
                      <a:pt x="409709" y="322016"/>
                      <a:pt x="75442" y="209390"/>
                      <a:pt x="0" y="153077"/>
                    </a:cubicBezTo>
                    <a:close/>
                  </a:path>
                </a:pathLst>
              </a:custGeom>
              <a:solidFill>
                <a:srgbClr val="2E75B6"/>
              </a:soli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TextBox 11"/>
            <p:cNvSpPr txBox="1">
              <a:spLocks noChangeArrowheads="1"/>
            </p:cNvSpPr>
            <p:nvPr/>
          </p:nvSpPr>
          <p:spPr bwMode="auto">
            <a:xfrm flipH="1">
              <a:off x="4286522" y="3652689"/>
              <a:ext cx="1309688" cy="346249"/>
            </a:xfrm>
            <a:prstGeom prst="rect">
              <a:avLst/>
            </a:prstGeom>
            <a:noFill/>
            <a:ln>
              <a:noFill/>
            </a:ln>
            <a:effectLst/>
            <a:extLst/>
          </p:spPr>
          <p:txBody>
            <a:bodyPr>
              <a:spAutoFit/>
            </a:bodyPr>
            <a:lstStyle>
              <a:defPPr>
                <a:defRPr lang="zh-CN"/>
              </a:defPPr>
              <a:lvl1pPr algn="ctr">
                <a:defRPr sz="2400" kern="0">
                  <a:solidFill>
                    <a:prstClr val="white"/>
                  </a:solidFill>
                  <a:latin typeface="微软雅黑" pitchFamily="34" charset="-122"/>
                  <a:ea typeface="微软雅黑" pitchFamily="34"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dirty="0"/>
                <a:t>text4</a:t>
              </a:r>
            </a:p>
          </p:txBody>
        </p:sp>
      </p:grpSp>
      <p:grpSp>
        <p:nvGrpSpPr>
          <p:cNvPr id="25" name="组合 24"/>
          <p:cNvGrpSpPr/>
          <p:nvPr/>
        </p:nvGrpSpPr>
        <p:grpSpPr>
          <a:xfrm>
            <a:off x="5192248" y="2425701"/>
            <a:ext cx="1839384" cy="675448"/>
            <a:chOff x="4216672" y="1504801"/>
            <a:chExt cx="1379538" cy="506586"/>
          </a:xfrm>
        </p:grpSpPr>
        <p:sp>
          <p:nvSpPr>
            <p:cNvPr id="26" name="椭圆 4"/>
            <p:cNvSpPr/>
            <p:nvPr/>
          </p:nvSpPr>
          <p:spPr bwMode="auto">
            <a:xfrm>
              <a:off x="4216672" y="1504801"/>
              <a:ext cx="1304925" cy="474663"/>
            </a:xfrm>
            <a:custGeom>
              <a:avLst/>
              <a:gdLst>
                <a:gd name="connsiteX0" fmla="*/ 1027019 w 2120411"/>
                <a:gd name="connsiteY0" fmla="*/ 5 h 676678"/>
                <a:gd name="connsiteX1" fmla="*/ 2120411 w 2120411"/>
                <a:gd name="connsiteY1" fmla="*/ 492487 h 676678"/>
                <a:gd name="connsiteX2" fmla="*/ 1027019 w 2120411"/>
                <a:gd name="connsiteY2" fmla="*/ 676678 h 676678"/>
                <a:gd name="connsiteX3" fmla="*/ 0 w 2120411"/>
                <a:gd name="connsiteY3" fmla="*/ 485693 h 676678"/>
                <a:gd name="connsiteX4" fmla="*/ 1027019 w 2120411"/>
                <a:gd name="connsiteY4" fmla="*/ 5 h 676678"/>
                <a:gd name="connsiteX0" fmla="*/ 1027019 w 2120411"/>
                <a:gd name="connsiteY0" fmla="*/ 5 h 676678"/>
                <a:gd name="connsiteX1" fmla="*/ 2120411 w 2120411"/>
                <a:gd name="connsiteY1" fmla="*/ 492487 h 676678"/>
                <a:gd name="connsiteX2" fmla="*/ 1027019 w 2120411"/>
                <a:gd name="connsiteY2" fmla="*/ 676678 h 676678"/>
                <a:gd name="connsiteX3" fmla="*/ 0 w 2120411"/>
                <a:gd name="connsiteY3" fmla="*/ 485693 h 676678"/>
                <a:gd name="connsiteX4" fmla="*/ 1027019 w 2120411"/>
                <a:gd name="connsiteY4" fmla="*/ 5 h 676678"/>
                <a:gd name="connsiteX0" fmla="*/ 1027019 w 2054038"/>
                <a:gd name="connsiteY0" fmla="*/ 5 h 676678"/>
                <a:gd name="connsiteX1" fmla="*/ 2054038 w 2054038"/>
                <a:gd name="connsiteY1" fmla="*/ 492487 h 676678"/>
                <a:gd name="connsiteX2" fmla="*/ 1027019 w 2054038"/>
                <a:gd name="connsiteY2" fmla="*/ 676678 h 676678"/>
                <a:gd name="connsiteX3" fmla="*/ 0 w 2054038"/>
                <a:gd name="connsiteY3" fmla="*/ 485693 h 676678"/>
                <a:gd name="connsiteX4" fmla="*/ 1027019 w 2054038"/>
                <a:gd name="connsiteY4" fmla="*/ 5 h 676678"/>
                <a:gd name="connsiteX0" fmla="*/ 1027019 w 2054038"/>
                <a:gd name="connsiteY0" fmla="*/ 5 h 676678"/>
                <a:gd name="connsiteX1" fmla="*/ 2054038 w 2054038"/>
                <a:gd name="connsiteY1" fmla="*/ 492487 h 676678"/>
                <a:gd name="connsiteX2" fmla="*/ 1027019 w 2054038"/>
                <a:gd name="connsiteY2" fmla="*/ 676678 h 676678"/>
                <a:gd name="connsiteX3" fmla="*/ 0 w 2054038"/>
                <a:gd name="connsiteY3" fmla="*/ 485693 h 676678"/>
                <a:gd name="connsiteX4" fmla="*/ 1027019 w 2054038"/>
                <a:gd name="connsiteY4" fmla="*/ 5 h 676678"/>
                <a:gd name="connsiteX0" fmla="*/ 1027019 w 2054038"/>
                <a:gd name="connsiteY0" fmla="*/ 5 h 676678"/>
                <a:gd name="connsiteX1" fmla="*/ 2054038 w 2054038"/>
                <a:gd name="connsiteY1" fmla="*/ 492487 h 676678"/>
                <a:gd name="connsiteX2" fmla="*/ 1027019 w 2054038"/>
                <a:gd name="connsiteY2" fmla="*/ 676678 h 676678"/>
                <a:gd name="connsiteX3" fmla="*/ 0 w 2054038"/>
                <a:gd name="connsiteY3" fmla="*/ 485693 h 676678"/>
                <a:gd name="connsiteX4" fmla="*/ 1027019 w 2054038"/>
                <a:gd name="connsiteY4" fmla="*/ 5 h 676678"/>
                <a:gd name="connsiteX0" fmla="*/ 1027019 w 2054038"/>
                <a:gd name="connsiteY0" fmla="*/ 476 h 677149"/>
                <a:gd name="connsiteX1" fmla="*/ 2054038 w 2054038"/>
                <a:gd name="connsiteY1" fmla="*/ 492958 h 677149"/>
                <a:gd name="connsiteX2" fmla="*/ 1027019 w 2054038"/>
                <a:gd name="connsiteY2" fmla="*/ 677149 h 677149"/>
                <a:gd name="connsiteX3" fmla="*/ 0 w 2054038"/>
                <a:gd name="connsiteY3" fmla="*/ 486164 h 677149"/>
                <a:gd name="connsiteX4" fmla="*/ 1027019 w 2054038"/>
                <a:gd name="connsiteY4" fmla="*/ 476 h 677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4038" h="677149">
                  <a:moveTo>
                    <a:pt x="1027019" y="476"/>
                  </a:moveTo>
                  <a:cubicBezTo>
                    <a:pt x="1493997" y="-11131"/>
                    <a:pt x="1853323" y="190395"/>
                    <a:pt x="2054038" y="492958"/>
                  </a:cubicBezTo>
                  <a:cubicBezTo>
                    <a:pt x="1757656" y="608038"/>
                    <a:pt x="1442853" y="677149"/>
                    <a:pt x="1027019" y="677149"/>
                  </a:cubicBezTo>
                  <a:cubicBezTo>
                    <a:pt x="611185" y="677149"/>
                    <a:pt x="296382" y="601244"/>
                    <a:pt x="0" y="486164"/>
                  </a:cubicBezTo>
                  <a:cubicBezTo>
                    <a:pt x="210197" y="190396"/>
                    <a:pt x="684679" y="-656"/>
                    <a:pt x="1027019" y="476"/>
                  </a:cubicBezTo>
                  <a:close/>
                </a:path>
              </a:pathLst>
            </a:custGeom>
            <a:solidFill>
              <a:srgbClr val="2E75B6"/>
            </a:soli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Box 11"/>
            <p:cNvSpPr txBox="1">
              <a:spLocks noChangeArrowheads="1"/>
            </p:cNvSpPr>
            <p:nvPr/>
          </p:nvSpPr>
          <p:spPr bwMode="auto">
            <a:xfrm flipH="1">
              <a:off x="4286522" y="1665138"/>
              <a:ext cx="1309688" cy="346249"/>
            </a:xfrm>
            <a:prstGeom prst="rect">
              <a:avLst/>
            </a:prstGeom>
            <a:noFill/>
            <a:ln>
              <a:noFill/>
            </a:ln>
            <a:effectLs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defRPr/>
              </a:pPr>
              <a:r>
                <a:rPr lang="en-US" altLang="zh-CN" sz="2400" kern="0" dirty="0">
                  <a:solidFill>
                    <a:prstClr val="white"/>
                  </a:solidFill>
                  <a:latin typeface="微软雅黑" pitchFamily="34" charset="-122"/>
                  <a:ea typeface="微软雅黑" pitchFamily="34" charset="-122"/>
                </a:rPr>
                <a:t>text1</a:t>
              </a:r>
            </a:p>
          </p:txBody>
        </p:sp>
      </p:grpSp>
      <p:grpSp>
        <p:nvGrpSpPr>
          <p:cNvPr id="28" name="组合 27"/>
          <p:cNvGrpSpPr/>
          <p:nvPr/>
        </p:nvGrpSpPr>
        <p:grpSpPr>
          <a:xfrm>
            <a:off x="697186" y="4096754"/>
            <a:ext cx="3671377" cy="913328"/>
            <a:chOff x="145335" y="1801856"/>
            <a:chExt cx="3671377" cy="913328"/>
          </a:xfrm>
        </p:grpSpPr>
        <p:sp>
          <p:nvSpPr>
            <p:cNvPr id="29" name="Text Placeholder 7"/>
            <p:cNvSpPr txBox="1">
              <a:spLocks/>
            </p:cNvSpPr>
            <p:nvPr/>
          </p:nvSpPr>
          <p:spPr>
            <a:xfrm>
              <a:off x="1297040" y="1801856"/>
              <a:ext cx="2519671" cy="338340"/>
            </a:xfrm>
            <a:prstGeom prst="rect">
              <a:avLst/>
            </a:prstGeom>
          </p:spPr>
          <p:txBody>
            <a:bodyPr vert="horz" lIns="0" tIns="98480" rIns="0" bIns="98480" anchor="ctr"/>
            <a:lstStyle>
              <a:lvl1pPr marL="0" indent="0" algn="r" rtl="0" eaLnBrk="0" fontAlgn="base" hangingPunct="0">
                <a:lnSpc>
                  <a:spcPct val="100000"/>
                </a:lnSpc>
                <a:spcBef>
                  <a:spcPts val="0"/>
                </a:spcBef>
                <a:spcAft>
                  <a:spcPts val="0"/>
                </a:spcAft>
                <a:buFont typeface="Arial" panose="020B0604020202020204" pitchFamily="34" charset="0"/>
                <a:buNone/>
                <a:defRPr sz="1266"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4963" indent="-319088"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0838"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603"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77258"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19911"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62567"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eaLnBrk="1" hangingPunct="1">
                <a:defRPr/>
              </a:pPr>
              <a:r>
                <a:rPr lang="zh-CN" altLang="en-US" sz="1800" dirty="0">
                  <a:solidFill>
                    <a:srgbClr val="2E75B6"/>
                  </a:solidFill>
                  <a:latin typeface="方正尚酷简体" panose="03000509000000000000" pitchFamily="65" charset="-122"/>
                  <a:ea typeface="方正尚酷简体" panose="03000509000000000000" pitchFamily="65" charset="-122"/>
                </a:rPr>
                <a:t>职业规划</a:t>
              </a:r>
            </a:p>
          </p:txBody>
        </p:sp>
        <p:sp>
          <p:nvSpPr>
            <p:cNvPr id="30" name="Text Placeholder 2"/>
            <p:cNvSpPr txBox="1">
              <a:spLocks/>
            </p:cNvSpPr>
            <p:nvPr/>
          </p:nvSpPr>
          <p:spPr>
            <a:xfrm>
              <a:off x="145335" y="2166747"/>
              <a:ext cx="3671377" cy="548437"/>
            </a:xfrm>
            <a:prstGeom prst="rect">
              <a:avLst/>
            </a:prstGeom>
          </p:spPr>
          <p:txBody>
            <a:bodyPr vert="horz" lIns="0" tIns="0" rIns="0" bIns="0"/>
            <a:lstStyle>
              <a:lvl1pPr marL="0" indent="0" algn="r" rtl="0" eaLnBrk="0" fontAlgn="base" hangingPunct="0">
                <a:lnSpc>
                  <a:spcPct val="150000"/>
                </a:lnSpc>
                <a:spcBef>
                  <a:spcPts val="0"/>
                </a:spcBef>
                <a:spcAft>
                  <a:spcPct val="0"/>
                </a:spcAft>
                <a:buFont typeface="Arial" panose="020B0604020202020204" pitchFamily="34" charset="0"/>
                <a:buNone/>
                <a:defRPr sz="1002" kern="1200" baseline="0">
                  <a:solidFill>
                    <a:schemeClr val="tx1">
                      <a:lumMod val="50000"/>
                      <a:lumOff val="50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4963" indent="-319088"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0838"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603"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77258"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19911"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62567"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r>
                <a:rPr lang="zh-CN" altLang="en-US" sz="1100" dirty="0">
                  <a:solidFill>
                    <a:schemeClr val="tx1">
                      <a:lumMod val="85000"/>
                      <a:lumOff val="15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点击添加相关标题文字，点击添加相关标题文字，点击添加相关标题文字，点击添加相关标题文字。</a:t>
              </a:r>
              <a:endParaRPr lang="en-GB" altLang="zh-CN" sz="1100" dirty="0">
                <a:solidFill>
                  <a:schemeClr val="tx1">
                    <a:lumMod val="85000"/>
                    <a:lumOff val="15000"/>
                  </a:schemeClr>
                </a:solidFill>
                <a:latin typeface="Arial" panose="020B0604020202020204" pitchFamily="34" charset="0"/>
                <a:ea typeface="微软雅黑" panose="020B0503020204020204" pitchFamily="34" charset="-122"/>
                <a:cs typeface="+mn-ea"/>
                <a:sym typeface="+mn-lt"/>
              </a:endParaRPr>
            </a:p>
          </p:txBody>
        </p:sp>
      </p:grpSp>
      <p:grpSp>
        <p:nvGrpSpPr>
          <p:cNvPr id="31" name="组合 30"/>
          <p:cNvGrpSpPr/>
          <p:nvPr/>
        </p:nvGrpSpPr>
        <p:grpSpPr>
          <a:xfrm>
            <a:off x="7827499" y="2947703"/>
            <a:ext cx="3654966" cy="913328"/>
            <a:chOff x="8440833" y="1801856"/>
            <a:chExt cx="3654966" cy="913328"/>
          </a:xfrm>
        </p:grpSpPr>
        <p:sp>
          <p:nvSpPr>
            <p:cNvPr id="32" name="Text Placeholder 7"/>
            <p:cNvSpPr txBox="1">
              <a:spLocks/>
            </p:cNvSpPr>
            <p:nvPr/>
          </p:nvSpPr>
          <p:spPr>
            <a:xfrm>
              <a:off x="8440833" y="1801856"/>
              <a:ext cx="2519671" cy="338340"/>
            </a:xfrm>
            <a:prstGeom prst="rect">
              <a:avLst/>
            </a:prstGeom>
          </p:spPr>
          <p:txBody>
            <a:bodyPr vert="horz" lIns="0" tIns="98480" rIns="0" bIns="98480" anchor="ctr"/>
            <a:lstStyle>
              <a:lvl1pPr marL="0" indent="0" algn="r" rtl="0" eaLnBrk="0" fontAlgn="base" hangingPunct="0">
                <a:lnSpc>
                  <a:spcPct val="100000"/>
                </a:lnSpc>
                <a:spcBef>
                  <a:spcPts val="0"/>
                </a:spcBef>
                <a:spcAft>
                  <a:spcPts val="0"/>
                </a:spcAft>
                <a:buFont typeface="Arial" panose="020B0604020202020204" pitchFamily="34" charset="0"/>
                <a:buNone/>
                <a:defRPr sz="1266"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4963" indent="-319088"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0838"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603"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77258"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19911"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62567"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algn="l" eaLnBrk="1" hangingPunct="1">
                <a:defRPr/>
              </a:pPr>
              <a:r>
                <a:rPr lang="zh-CN" altLang="en-US" sz="1800" dirty="0">
                  <a:solidFill>
                    <a:srgbClr val="2E75B6"/>
                  </a:solidFill>
                  <a:latin typeface="方正尚酷简体" panose="03000509000000000000" pitchFamily="65" charset="-122"/>
                  <a:ea typeface="方正尚酷简体" panose="03000509000000000000" pitchFamily="65" charset="-122"/>
                </a:rPr>
                <a:t>职业规划</a:t>
              </a:r>
            </a:p>
          </p:txBody>
        </p:sp>
        <p:sp>
          <p:nvSpPr>
            <p:cNvPr id="33" name="Text Placeholder 2"/>
            <p:cNvSpPr txBox="1">
              <a:spLocks/>
            </p:cNvSpPr>
            <p:nvPr/>
          </p:nvSpPr>
          <p:spPr>
            <a:xfrm>
              <a:off x="8440833" y="2166747"/>
              <a:ext cx="3654966" cy="548437"/>
            </a:xfrm>
            <a:prstGeom prst="rect">
              <a:avLst/>
            </a:prstGeom>
          </p:spPr>
          <p:txBody>
            <a:bodyPr vert="horz" lIns="0" tIns="0" rIns="0" bIns="0"/>
            <a:lstStyle>
              <a:lvl1pPr marL="0" indent="0" algn="r" rtl="0" eaLnBrk="0" fontAlgn="base" hangingPunct="0">
                <a:lnSpc>
                  <a:spcPct val="150000"/>
                </a:lnSpc>
                <a:spcBef>
                  <a:spcPts val="0"/>
                </a:spcBef>
                <a:spcAft>
                  <a:spcPct val="0"/>
                </a:spcAft>
                <a:buFont typeface="Arial" panose="020B0604020202020204" pitchFamily="34" charset="0"/>
                <a:buNone/>
                <a:defRPr sz="1002" kern="1200" baseline="0">
                  <a:solidFill>
                    <a:schemeClr val="tx1">
                      <a:lumMod val="50000"/>
                      <a:lumOff val="50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4963" indent="-319088"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0838"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603"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77258"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19911"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62567"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algn="l"/>
              <a:r>
                <a:rPr lang="zh-CN" altLang="en-US" sz="1100" dirty="0">
                  <a:solidFill>
                    <a:schemeClr val="tx1">
                      <a:lumMod val="85000"/>
                      <a:lumOff val="15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点击添加相关标题文字，点击添加相关标题文字，点击添加相关标题文字，点击添加相关标题文字。</a:t>
              </a:r>
              <a:endParaRPr lang="en-GB" altLang="zh-CN" sz="1100" dirty="0">
                <a:solidFill>
                  <a:schemeClr val="tx1">
                    <a:lumMod val="85000"/>
                    <a:lumOff val="15000"/>
                  </a:schemeClr>
                </a:solidFill>
                <a:latin typeface="Arial" panose="020B0604020202020204" pitchFamily="34" charset="0"/>
                <a:ea typeface="微软雅黑" panose="020B0503020204020204" pitchFamily="34" charset="-122"/>
                <a:cs typeface="+mn-ea"/>
                <a:sym typeface="+mn-lt"/>
              </a:endParaRPr>
            </a:p>
          </p:txBody>
        </p:sp>
      </p:grpSp>
      <p:grpSp>
        <p:nvGrpSpPr>
          <p:cNvPr id="34" name="组合 33"/>
          <p:cNvGrpSpPr/>
          <p:nvPr/>
        </p:nvGrpSpPr>
        <p:grpSpPr>
          <a:xfrm>
            <a:off x="697186" y="2239683"/>
            <a:ext cx="3671377" cy="913328"/>
            <a:chOff x="145335" y="1801856"/>
            <a:chExt cx="3671377" cy="913328"/>
          </a:xfrm>
        </p:grpSpPr>
        <p:sp>
          <p:nvSpPr>
            <p:cNvPr id="35" name="Text Placeholder 7"/>
            <p:cNvSpPr txBox="1">
              <a:spLocks/>
            </p:cNvSpPr>
            <p:nvPr/>
          </p:nvSpPr>
          <p:spPr>
            <a:xfrm>
              <a:off x="1297040" y="1801856"/>
              <a:ext cx="2519671" cy="338340"/>
            </a:xfrm>
            <a:prstGeom prst="rect">
              <a:avLst/>
            </a:prstGeom>
          </p:spPr>
          <p:txBody>
            <a:bodyPr vert="horz" lIns="0" tIns="98480" rIns="0" bIns="98480" anchor="ctr"/>
            <a:lstStyle>
              <a:lvl1pPr marL="0" indent="0" algn="r" rtl="0" eaLnBrk="0" fontAlgn="base" hangingPunct="0">
                <a:lnSpc>
                  <a:spcPct val="100000"/>
                </a:lnSpc>
                <a:spcBef>
                  <a:spcPts val="0"/>
                </a:spcBef>
                <a:spcAft>
                  <a:spcPts val="0"/>
                </a:spcAft>
                <a:buFont typeface="Arial" panose="020B0604020202020204" pitchFamily="34" charset="0"/>
                <a:buNone/>
                <a:defRPr sz="1266"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4963" indent="-319088"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0838"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603"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77258"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19911"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62567"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eaLnBrk="1" hangingPunct="1">
                <a:defRPr/>
              </a:pPr>
              <a:r>
                <a:rPr lang="zh-CN" altLang="en-US" sz="1800" dirty="0" smtClean="0">
                  <a:solidFill>
                    <a:srgbClr val="2E75B6"/>
                  </a:solidFill>
                  <a:latin typeface="方正尚酷简体" panose="03000509000000000000" pitchFamily="65" charset="-122"/>
                  <a:ea typeface="方正尚酷简体" panose="03000509000000000000" pitchFamily="65" charset="-122"/>
                  <a:cs typeface="+mn-cs"/>
                </a:rPr>
                <a:t>职业规划</a:t>
              </a:r>
              <a:endParaRPr lang="zh-CN" altLang="en-US" sz="1800" dirty="0">
                <a:solidFill>
                  <a:srgbClr val="2E75B6"/>
                </a:solidFill>
                <a:latin typeface="方正尚酷简体" panose="03000509000000000000" pitchFamily="65" charset="-122"/>
                <a:ea typeface="方正尚酷简体" panose="03000509000000000000" pitchFamily="65" charset="-122"/>
                <a:cs typeface="+mn-cs"/>
              </a:endParaRPr>
            </a:p>
          </p:txBody>
        </p:sp>
        <p:sp>
          <p:nvSpPr>
            <p:cNvPr id="36" name="Text Placeholder 2"/>
            <p:cNvSpPr txBox="1">
              <a:spLocks/>
            </p:cNvSpPr>
            <p:nvPr/>
          </p:nvSpPr>
          <p:spPr>
            <a:xfrm>
              <a:off x="145335" y="2166747"/>
              <a:ext cx="3671377" cy="548437"/>
            </a:xfrm>
            <a:prstGeom prst="rect">
              <a:avLst/>
            </a:prstGeom>
          </p:spPr>
          <p:txBody>
            <a:bodyPr vert="horz" lIns="0" tIns="0" rIns="0" bIns="0"/>
            <a:lstStyle>
              <a:lvl1pPr marL="0" indent="0" algn="r" rtl="0" eaLnBrk="0" fontAlgn="base" hangingPunct="0">
                <a:lnSpc>
                  <a:spcPct val="150000"/>
                </a:lnSpc>
                <a:spcBef>
                  <a:spcPts val="0"/>
                </a:spcBef>
                <a:spcAft>
                  <a:spcPct val="0"/>
                </a:spcAft>
                <a:buFont typeface="Arial" panose="020B0604020202020204" pitchFamily="34" charset="0"/>
                <a:buNone/>
                <a:defRPr sz="1002" kern="1200" baseline="0">
                  <a:solidFill>
                    <a:schemeClr val="tx1">
                      <a:lumMod val="50000"/>
                      <a:lumOff val="50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4963" indent="-319088"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0838"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603"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77258"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19911"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62567"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r>
                <a:rPr lang="zh-CN" altLang="en-US" sz="1100" dirty="0">
                  <a:solidFill>
                    <a:schemeClr val="tx1">
                      <a:lumMod val="85000"/>
                      <a:lumOff val="15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点击添加相关标题文字，点击添加相关标题文字，点击添加相关标题文字，点击添加相关标题文字。</a:t>
              </a:r>
              <a:endParaRPr lang="en-GB" altLang="zh-CN" sz="1100" dirty="0">
                <a:solidFill>
                  <a:schemeClr val="tx1">
                    <a:lumMod val="85000"/>
                    <a:lumOff val="15000"/>
                  </a:schemeClr>
                </a:solidFill>
                <a:latin typeface="Arial" panose="020B0604020202020204" pitchFamily="34" charset="0"/>
                <a:ea typeface="微软雅黑" panose="020B0503020204020204" pitchFamily="34" charset="-122"/>
                <a:cs typeface="+mn-ea"/>
                <a:sym typeface="+mn-lt"/>
              </a:endParaRPr>
            </a:p>
          </p:txBody>
        </p:sp>
      </p:grpSp>
      <p:grpSp>
        <p:nvGrpSpPr>
          <p:cNvPr id="37" name="组合 36"/>
          <p:cNvGrpSpPr/>
          <p:nvPr/>
        </p:nvGrpSpPr>
        <p:grpSpPr>
          <a:xfrm>
            <a:off x="7827499" y="5010082"/>
            <a:ext cx="3654966" cy="913328"/>
            <a:chOff x="8440833" y="1801856"/>
            <a:chExt cx="3654966" cy="913328"/>
          </a:xfrm>
        </p:grpSpPr>
        <p:sp>
          <p:nvSpPr>
            <p:cNvPr id="38" name="Text Placeholder 7"/>
            <p:cNvSpPr txBox="1">
              <a:spLocks/>
            </p:cNvSpPr>
            <p:nvPr/>
          </p:nvSpPr>
          <p:spPr>
            <a:xfrm>
              <a:off x="8440833" y="1801856"/>
              <a:ext cx="2519671" cy="338340"/>
            </a:xfrm>
            <a:prstGeom prst="rect">
              <a:avLst/>
            </a:prstGeom>
          </p:spPr>
          <p:txBody>
            <a:bodyPr vert="horz" lIns="0" tIns="98480" rIns="0" bIns="98480" anchor="ctr"/>
            <a:lstStyle>
              <a:lvl1pPr marL="0" indent="0" algn="r" rtl="0" eaLnBrk="0" fontAlgn="base" hangingPunct="0">
                <a:lnSpc>
                  <a:spcPct val="100000"/>
                </a:lnSpc>
                <a:spcBef>
                  <a:spcPts val="0"/>
                </a:spcBef>
                <a:spcAft>
                  <a:spcPts val="0"/>
                </a:spcAft>
                <a:buFont typeface="Arial" panose="020B0604020202020204" pitchFamily="34" charset="0"/>
                <a:buNone/>
                <a:defRPr sz="1266"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4963" indent="-319088"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0838"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603"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77258"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19911"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62567"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algn="l" eaLnBrk="1" hangingPunct="1">
                <a:defRPr/>
              </a:pPr>
              <a:r>
                <a:rPr lang="zh-CN" altLang="en-US" sz="1800" dirty="0">
                  <a:solidFill>
                    <a:srgbClr val="2E75B6"/>
                  </a:solidFill>
                  <a:latin typeface="方正尚酷简体" panose="03000509000000000000" pitchFamily="65" charset="-122"/>
                  <a:ea typeface="方正尚酷简体" panose="03000509000000000000" pitchFamily="65" charset="-122"/>
                </a:rPr>
                <a:t>职业规划</a:t>
              </a:r>
            </a:p>
          </p:txBody>
        </p:sp>
        <p:sp>
          <p:nvSpPr>
            <p:cNvPr id="39" name="Text Placeholder 2"/>
            <p:cNvSpPr txBox="1">
              <a:spLocks/>
            </p:cNvSpPr>
            <p:nvPr/>
          </p:nvSpPr>
          <p:spPr>
            <a:xfrm>
              <a:off x="8440833" y="2166747"/>
              <a:ext cx="3654966" cy="548437"/>
            </a:xfrm>
            <a:prstGeom prst="rect">
              <a:avLst/>
            </a:prstGeom>
          </p:spPr>
          <p:txBody>
            <a:bodyPr vert="horz" lIns="0" tIns="0" rIns="0" bIns="0"/>
            <a:lstStyle>
              <a:lvl1pPr marL="0" indent="0" algn="r" rtl="0" eaLnBrk="0" fontAlgn="base" hangingPunct="0">
                <a:lnSpc>
                  <a:spcPct val="150000"/>
                </a:lnSpc>
                <a:spcBef>
                  <a:spcPts val="0"/>
                </a:spcBef>
                <a:spcAft>
                  <a:spcPct val="0"/>
                </a:spcAft>
                <a:buFont typeface="Arial" panose="020B0604020202020204" pitchFamily="34" charset="0"/>
                <a:buNone/>
                <a:defRPr sz="1002" kern="1200" baseline="0">
                  <a:solidFill>
                    <a:schemeClr val="tx1">
                      <a:lumMod val="50000"/>
                      <a:lumOff val="50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4963" indent="-319088"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0838"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603"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77258"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19911"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62567"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algn="l"/>
              <a:r>
                <a:rPr lang="zh-CN" altLang="en-US" sz="1100" dirty="0">
                  <a:solidFill>
                    <a:schemeClr val="tx1">
                      <a:lumMod val="85000"/>
                      <a:lumOff val="15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点击添加相关标题文字，点击添加相关标题文字，点击添加相关标题文字，点击添加相关标题文字。</a:t>
              </a:r>
              <a:endParaRPr lang="en-GB" altLang="zh-CN" sz="1100" dirty="0">
                <a:solidFill>
                  <a:schemeClr val="tx1">
                    <a:lumMod val="85000"/>
                    <a:lumOff val="15000"/>
                  </a:schemeClr>
                </a:solidFill>
                <a:latin typeface="Arial" panose="020B0604020202020204" pitchFamily="34" charset="0"/>
                <a:ea typeface="微软雅黑" panose="020B0503020204020204" pitchFamily="34" charset="-122"/>
                <a:cs typeface="+mn-ea"/>
                <a:sym typeface="+mn-lt"/>
              </a:endParaRPr>
            </a:p>
          </p:txBody>
        </p:sp>
      </p:grpSp>
    </p:spTree>
    <p:extLst>
      <p:ext uri="{BB962C8B-B14F-4D97-AF65-F5344CB8AC3E}">
        <p14:creationId xmlns:p14="http://schemas.microsoft.com/office/powerpoint/2010/main" val="219850411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750" fill="hold"/>
                                            <p:tgtEl>
                                              <p:spTgt spid="2"/>
                                            </p:tgtEl>
                                            <p:attrNameLst>
                                              <p:attrName>ppt_w</p:attrName>
                                            </p:attrNameLst>
                                          </p:cBhvr>
                                          <p:tavLst>
                                            <p:tav tm="0">
                                              <p:val>
                                                <p:fltVal val="0"/>
                                              </p:val>
                                            </p:tav>
                                            <p:tav tm="100000">
                                              <p:val>
                                                <p:strVal val="#ppt_w"/>
                                              </p:val>
                                            </p:tav>
                                          </p:tavLst>
                                        </p:anim>
                                        <p:anim calcmode="lin" valueType="num">
                                          <p:cBhvr>
                                            <p:cTn id="8" dur="750" fill="hold"/>
                                            <p:tgtEl>
                                              <p:spTgt spid="2"/>
                                            </p:tgtEl>
                                            <p:attrNameLst>
                                              <p:attrName>ppt_h</p:attrName>
                                            </p:attrNameLst>
                                          </p:cBhvr>
                                          <p:tavLst>
                                            <p:tav tm="0">
                                              <p:val>
                                                <p:fltVal val="0"/>
                                              </p:val>
                                            </p:tav>
                                            <p:tav tm="100000">
                                              <p:val>
                                                <p:strVal val="#ppt_h"/>
                                              </p:val>
                                            </p:tav>
                                          </p:tavLst>
                                        </p:anim>
                                        <p:animEffect transition="in" filter="fade">
                                          <p:cBhvr>
                                            <p:cTn id="9" dur="750"/>
                                            <p:tgtEl>
                                              <p:spTgt spid="2"/>
                                            </p:tgtEl>
                                          </p:cBhvr>
                                        </p:animEffect>
                                      </p:childTnLst>
                                    </p:cTn>
                                  </p:par>
                                </p:childTnLst>
                              </p:cTn>
                            </p:par>
                            <p:par>
                              <p:cTn id="10" fill="hold">
                                <p:stCondLst>
                                  <p:cond delay="750"/>
                                </p:stCondLst>
                                <p:childTnLst>
                                  <p:par>
                                    <p:cTn id="11" presetID="53" presetClass="entr" presetSubtype="16" fill="hold" grpId="0" nodeType="afterEffect">
                                      <p:stCondLst>
                                        <p:cond delay="0"/>
                                      </p:stCondLst>
                                      <p:iterate type="lt">
                                        <p:tmPct val="10000"/>
                                      </p:iterate>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animEffect transition="in" filter="fade">
                                          <p:cBhvr>
                                            <p:cTn id="15" dur="500"/>
                                            <p:tgtEl>
                                              <p:spTgt spid="9"/>
                                            </p:tgtEl>
                                          </p:cBhvr>
                                        </p:animEffect>
                                      </p:childTnLst>
                                    </p:cTn>
                                  </p:par>
                                  <p:par>
                                    <p:cTn id="16" presetID="2" presetClass="entr" presetSubtype="4" fill="hold" nodeType="withEffect" p14:presetBounceEnd="44000">
                                      <p:stCondLst>
                                        <p:cond delay="0"/>
                                      </p:stCondLst>
                                      <p:childTnLst>
                                        <p:set>
                                          <p:cBhvr>
                                            <p:cTn id="17" dur="1" fill="hold">
                                              <p:stCondLst>
                                                <p:cond delay="0"/>
                                              </p:stCondLst>
                                            </p:cTn>
                                            <p:tgtEl>
                                              <p:spTgt spid="20"/>
                                            </p:tgtEl>
                                            <p:attrNameLst>
                                              <p:attrName>style.visibility</p:attrName>
                                            </p:attrNameLst>
                                          </p:cBhvr>
                                          <p:to>
                                            <p:strVal val="visible"/>
                                          </p:to>
                                        </p:set>
                                        <p:anim calcmode="lin" valueType="num" p14:bounceEnd="44000">
                                          <p:cBhvr additive="base">
                                            <p:cTn id="18" dur="1000" fill="hold"/>
                                            <p:tgtEl>
                                              <p:spTgt spid="20"/>
                                            </p:tgtEl>
                                            <p:attrNameLst>
                                              <p:attrName>ppt_x</p:attrName>
                                            </p:attrNameLst>
                                          </p:cBhvr>
                                          <p:tavLst>
                                            <p:tav tm="0">
                                              <p:val>
                                                <p:strVal val="#ppt_x"/>
                                              </p:val>
                                            </p:tav>
                                            <p:tav tm="100000">
                                              <p:val>
                                                <p:strVal val="#ppt_x"/>
                                              </p:val>
                                            </p:tav>
                                          </p:tavLst>
                                        </p:anim>
                                        <p:anim calcmode="lin" valueType="num" p14:bounceEnd="44000">
                                          <p:cBhvr additive="base">
                                            <p:cTn id="19" dur="1000" fill="hold"/>
                                            <p:tgtEl>
                                              <p:spTgt spid="20"/>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14:presetBounceEnd="44000">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14:bounceEnd="44000">
                                          <p:cBhvr additive="base">
                                            <p:cTn id="22" dur="1000" fill="hold"/>
                                            <p:tgtEl>
                                              <p:spTgt spid="15"/>
                                            </p:tgtEl>
                                            <p:attrNameLst>
                                              <p:attrName>ppt_x</p:attrName>
                                            </p:attrNameLst>
                                          </p:cBhvr>
                                          <p:tavLst>
                                            <p:tav tm="0">
                                              <p:val>
                                                <p:strVal val="#ppt_x"/>
                                              </p:val>
                                            </p:tav>
                                            <p:tav tm="100000">
                                              <p:val>
                                                <p:strVal val="#ppt_x"/>
                                              </p:val>
                                            </p:tav>
                                          </p:tavLst>
                                        </p:anim>
                                        <p:anim calcmode="lin" valueType="num" p14:bounceEnd="44000">
                                          <p:cBhvr additive="base">
                                            <p:cTn id="23" dur="1000" fill="hold"/>
                                            <p:tgtEl>
                                              <p:spTgt spid="15"/>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14:presetBounceEnd="44000">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14:bounceEnd="44000">
                                          <p:cBhvr additive="base">
                                            <p:cTn id="26" dur="1000" fill="hold"/>
                                            <p:tgtEl>
                                              <p:spTgt spid="10"/>
                                            </p:tgtEl>
                                            <p:attrNameLst>
                                              <p:attrName>ppt_x</p:attrName>
                                            </p:attrNameLst>
                                          </p:cBhvr>
                                          <p:tavLst>
                                            <p:tav tm="0">
                                              <p:val>
                                                <p:strVal val="#ppt_x"/>
                                              </p:val>
                                            </p:tav>
                                            <p:tav tm="100000">
                                              <p:val>
                                                <p:strVal val="#ppt_x"/>
                                              </p:val>
                                            </p:tav>
                                          </p:tavLst>
                                        </p:anim>
                                        <p:anim calcmode="lin" valueType="num" p14:bounceEnd="44000">
                                          <p:cBhvr additive="base">
                                            <p:cTn id="27" dur="1000" fill="hold"/>
                                            <p:tgtEl>
                                              <p:spTgt spid="10"/>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14:presetBounceEnd="44000">
                                      <p:stCondLst>
                                        <p:cond delay="0"/>
                                      </p:stCondLst>
                                      <p:childTnLst>
                                        <p:set>
                                          <p:cBhvr>
                                            <p:cTn id="29" dur="1" fill="hold">
                                              <p:stCondLst>
                                                <p:cond delay="0"/>
                                              </p:stCondLst>
                                            </p:cTn>
                                            <p:tgtEl>
                                              <p:spTgt spid="25"/>
                                            </p:tgtEl>
                                            <p:attrNameLst>
                                              <p:attrName>style.visibility</p:attrName>
                                            </p:attrNameLst>
                                          </p:cBhvr>
                                          <p:to>
                                            <p:strVal val="visible"/>
                                          </p:to>
                                        </p:set>
                                        <p:anim calcmode="lin" valueType="num" p14:bounceEnd="44000">
                                          <p:cBhvr additive="base">
                                            <p:cTn id="30" dur="1000" fill="hold"/>
                                            <p:tgtEl>
                                              <p:spTgt spid="25"/>
                                            </p:tgtEl>
                                            <p:attrNameLst>
                                              <p:attrName>ppt_x</p:attrName>
                                            </p:attrNameLst>
                                          </p:cBhvr>
                                          <p:tavLst>
                                            <p:tav tm="0">
                                              <p:val>
                                                <p:strVal val="#ppt_x"/>
                                              </p:val>
                                            </p:tav>
                                            <p:tav tm="100000">
                                              <p:val>
                                                <p:strVal val="#ppt_x"/>
                                              </p:val>
                                            </p:tav>
                                          </p:tavLst>
                                        </p:anim>
                                        <p:anim calcmode="lin" valueType="num" p14:bounceEnd="44000">
                                          <p:cBhvr additive="base">
                                            <p:cTn id="31" dur="1000" fill="hold"/>
                                            <p:tgtEl>
                                              <p:spTgt spid="25"/>
                                            </p:tgtEl>
                                            <p:attrNameLst>
                                              <p:attrName>ppt_y</p:attrName>
                                            </p:attrNameLst>
                                          </p:cBhvr>
                                          <p:tavLst>
                                            <p:tav tm="0">
                                              <p:val>
                                                <p:strVal val="1+#ppt_h/2"/>
                                              </p:val>
                                            </p:tav>
                                            <p:tav tm="100000">
                                              <p:val>
                                                <p:strVal val="#ppt_y"/>
                                              </p:val>
                                            </p:tav>
                                          </p:tavLst>
                                        </p:anim>
                                      </p:childTnLst>
                                    </p:cTn>
                                  </p:par>
                                </p:childTnLst>
                              </p:cTn>
                            </p:par>
                            <p:par>
                              <p:cTn id="32" fill="hold">
                                <p:stCondLst>
                                  <p:cond delay="1750"/>
                                </p:stCondLst>
                                <p:childTnLst>
                                  <p:par>
                                    <p:cTn id="33" presetID="22" presetClass="entr" presetSubtype="2" fill="hold" nodeType="after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wipe(right)">
                                          <p:cBhvr>
                                            <p:cTn id="35" dur="500"/>
                                            <p:tgtEl>
                                              <p:spTgt spid="34"/>
                                            </p:tgtEl>
                                          </p:cBhvr>
                                        </p:animEffect>
                                      </p:childTnLst>
                                    </p:cTn>
                                  </p:par>
                                  <p:par>
                                    <p:cTn id="36" presetID="22" presetClass="entr" presetSubtype="8" fill="hold" nodeType="withEffect">
                                      <p:stCondLst>
                                        <p:cond delay="0"/>
                                      </p:stCondLst>
                                      <p:childTnLst>
                                        <p:set>
                                          <p:cBhvr>
                                            <p:cTn id="37" dur="1" fill="hold">
                                              <p:stCondLst>
                                                <p:cond delay="0"/>
                                              </p:stCondLst>
                                            </p:cTn>
                                            <p:tgtEl>
                                              <p:spTgt spid="31"/>
                                            </p:tgtEl>
                                            <p:attrNameLst>
                                              <p:attrName>style.visibility</p:attrName>
                                            </p:attrNameLst>
                                          </p:cBhvr>
                                          <p:to>
                                            <p:strVal val="visible"/>
                                          </p:to>
                                        </p:set>
                                        <p:animEffect transition="in" filter="wipe(left)">
                                          <p:cBhvr>
                                            <p:cTn id="38" dur="500"/>
                                            <p:tgtEl>
                                              <p:spTgt spid="31"/>
                                            </p:tgtEl>
                                          </p:cBhvr>
                                        </p:animEffect>
                                      </p:childTnLst>
                                    </p:cTn>
                                  </p:par>
                                  <p:par>
                                    <p:cTn id="39" presetID="22" presetClass="entr" presetSubtype="2" fill="hold" nodeType="with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wipe(right)">
                                          <p:cBhvr>
                                            <p:cTn id="41" dur="500"/>
                                            <p:tgtEl>
                                              <p:spTgt spid="28"/>
                                            </p:tgtEl>
                                          </p:cBhvr>
                                        </p:animEffect>
                                      </p:childTnLst>
                                    </p:cTn>
                                  </p:par>
                                  <p:par>
                                    <p:cTn id="42" presetID="22" presetClass="entr" presetSubtype="8" fill="hold" nodeType="withEffect">
                                      <p:stCondLst>
                                        <p:cond delay="0"/>
                                      </p:stCondLst>
                                      <p:childTnLst>
                                        <p:set>
                                          <p:cBhvr>
                                            <p:cTn id="43" dur="1" fill="hold">
                                              <p:stCondLst>
                                                <p:cond delay="0"/>
                                              </p:stCondLst>
                                            </p:cTn>
                                            <p:tgtEl>
                                              <p:spTgt spid="37"/>
                                            </p:tgtEl>
                                            <p:attrNameLst>
                                              <p:attrName>style.visibility</p:attrName>
                                            </p:attrNameLst>
                                          </p:cBhvr>
                                          <p:to>
                                            <p:strVal val="visible"/>
                                          </p:to>
                                        </p:set>
                                        <p:animEffect transition="in" filter="wipe(left)">
                                          <p:cBhvr>
                                            <p:cTn id="44"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750" fill="hold"/>
                                            <p:tgtEl>
                                              <p:spTgt spid="2"/>
                                            </p:tgtEl>
                                            <p:attrNameLst>
                                              <p:attrName>ppt_w</p:attrName>
                                            </p:attrNameLst>
                                          </p:cBhvr>
                                          <p:tavLst>
                                            <p:tav tm="0">
                                              <p:val>
                                                <p:fltVal val="0"/>
                                              </p:val>
                                            </p:tav>
                                            <p:tav tm="100000">
                                              <p:val>
                                                <p:strVal val="#ppt_w"/>
                                              </p:val>
                                            </p:tav>
                                          </p:tavLst>
                                        </p:anim>
                                        <p:anim calcmode="lin" valueType="num">
                                          <p:cBhvr>
                                            <p:cTn id="8" dur="750" fill="hold"/>
                                            <p:tgtEl>
                                              <p:spTgt spid="2"/>
                                            </p:tgtEl>
                                            <p:attrNameLst>
                                              <p:attrName>ppt_h</p:attrName>
                                            </p:attrNameLst>
                                          </p:cBhvr>
                                          <p:tavLst>
                                            <p:tav tm="0">
                                              <p:val>
                                                <p:fltVal val="0"/>
                                              </p:val>
                                            </p:tav>
                                            <p:tav tm="100000">
                                              <p:val>
                                                <p:strVal val="#ppt_h"/>
                                              </p:val>
                                            </p:tav>
                                          </p:tavLst>
                                        </p:anim>
                                        <p:animEffect transition="in" filter="fade">
                                          <p:cBhvr>
                                            <p:cTn id="9" dur="750"/>
                                            <p:tgtEl>
                                              <p:spTgt spid="2"/>
                                            </p:tgtEl>
                                          </p:cBhvr>
                                        </p:animEffect>
                                      </p:childTnLst>
                                    </p:cTn>
                                  </p:par>
                                </p:childTnLst>
                              </p:cTn>
                            </p:par>
                            <p:par>
                              <p:cTn id="10" fill="hold">
                                <p:stCondLst>
                                  <p:cond delay="750"/>
                                </p:stCondLst>
                                <p:childTnLst>
                                  <p:par>
                                    <p:cTn id="11" presetID="53" presetClass="entr" presetSubtype="16" fill="hold" grpId="0" nodeType="afterEffect">
                                      <p:stCondLst>
                                        <p:cond delay="0"/>
                                      </p:stCondLst>
                                      <p:iterate type="lt">
                                        <p:tmPct val="10000"/>
                                      </p:iterate>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animEffect transition="in" filter="fade">
                                          <p:cBhvr>
                                            <p:cTn id="15" dur="500"/>
                                            <p:tgtEl>
                                              <p:spTgt spid="9"/>
                                            </p:tgtEl>
                                          </p:cBhvr>
                                        </p:animEffect>
                                      </p:childTnLst>
                                    </p:cTn>
                                  </p:par>
                                  <p:par>
                                    <p:cTn id="16" presetID="2" presetClass="entr" presetSubtype="4" fill="hold" nodeType="withEffect">
                                      <p:stCondLst>
                                        <p:cond delay="0"/>
                                      </p:stCondLst>
                                      <p:childTnLst>
                                        <p:set>
                                          <p:cBhvr>
                                            <p:cTn id="17" dur="1" fill="hold">
                                              <p:stCondLst>
                                                <p:cond delay="0"/>
                                              </p:stCondLst>
                                            </p:cTn>
                                            <p:tgtEl>
                                              <p:spTgt spid="20"/>
                                            </p:tgtEl>
                                            <p:attrNameLst>
                                              <p:attrName>style.visibility</p:attrName>
                                            </p:attrNameLst>
                                          </p:cBhvr>
                                          <p:to>
                                            <p:strVal val="visible"/>
                                          </p:to>
                                        </p:set>
                                        <p:anim calcmode="lin" valueType="num">
                                          <p:cBhvr additive="base">
                                            <p:cTn id="18" dur="1000" fill="hold"/>
                                            <p:tgtEl>
                                              <p:spTgt spid="20"/>
                                            </p:tgtEl>
                                            <p:attrNameLst>
                                              <p:attrName>ppt_x</p:attrName>
                                            </p:attrNameLst>
                                          </p:cBhvr>
                                          <p:tavLst>
                                            <p:tav tm="0">
                                              <p:val>
                                                <p:strVal val="#ppt_x"/>
                                              </p:val>
                                            </p:tav>
                                            <p:tav tm="100000">
                                              <p:val>
                                                <p:strVal val="#ppt_x"/>
                                              </p:val>
                                            </p:tav>
                                          </p:tavLst>
                                        </p:anim>
                                        <p:anim calcmode="lin" valueType="num">
                                          <p:cBhvr additive="base">
                                            <p:cTn id="19" dur="1000" fill="hold"/>
                                            <p:tgtEl>
                                              <p:spTgt spid="20"/>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additive="base">
                                            <p:cTn id="22" dur="1000" fill="hold"/>
                                            <p:tgtEl>
                                              <p:spTgt spid="15"/>
                                            </p:tgtEl>
                                            <p:attrNameLst>
                                              <p:attrName>ppt_x</p:attrName>
                                            </p:attrNameLst>
                                          </p:cBhvr>
                                          <p:tavLst>
                                            <p:tav tm="0">
                                              <p:val>
                                                <p:strVal val="#ppt_x"/>
                                              </p:val>
                                            </p:tav>
                                            <p:tav tm="100000">
                                              <p:val>
                                                <p:strVal val="#ppt_x"/>
                                              </p:val>
                                            </p:tav>
                                          </p:tavLst>
                                        </p:anim>
                                        <p:anim calcmode="lin" valueType="num">
                                          <p:cBhvr additive="base">
                                            <p:cTn id="23" dur="1000" fill="hold"/>
                                            <p:tgtEl>
                                              <p:spTgt spid="15"/>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1000" fill="hold"/>
                                            <p:tgtEl>
                                              <p:spTgt spid="10"/>
                                            </p:tgtEl>
                                            <p:attrNameLst>
                                              <p:attrName>ppt_x</p:attrName>
                                            </p:attrNameLst>
                                          </p:cBhvr>
                                          <p:tavLst>
                                            <p:tav tm="0">
                                              <p:val>
                                                <p:strVal val="#ppt_x"/>
                                              </p:val>
                                            </p:tav>
                                            <p:tav tm="100000">
                                              <p:val>
                                                <p:strVal val="#ppt_x"/>
                                              </p:val>
                                            </p:tav>
                                          </p:tavLst>
                                        </p:anim>
                                        <p:anim calcmode="lin" valueType="num">
                                          <p:cBhvr additive="base">
                                            <p:cTn id="27" dur="1000" fill="hold"/>
                                            <p:tgtEl>
                                              <p:spTgt spid="10"/>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25"/>
                                            </p:tgtEl>
                                            <p:attrNameLst>
                                              <p:attrName>style.visibility</p:attrName>
                                            </p:attrNameLst>
                                          </p:cBhvr>
                                          <p:to>
                                            <p:strVal val="visible"/>
                                          </p:to>
                                        </p:set>
                                        <p:anim calcmode="lin" valueType="num">
                                          <p:cBhvr additive="base">
                                            <p:cTn id="30" dur="1000" fill="hold"/>
                                            <p:tgtEl>
                                              <p:spTgt spid="25"/>
                                            </p:tgtEl>
                                            <p:attrNameLst>
                                              <p:attrName>ppt_x</p:attrName>
                                            </p:attrNameLst>
                                          </p:cBhvr>
                                          <p:tavLst>
                                            <p:tav tm="0">
                                              <p:val>
                                                <p:strVal val="#ppt_x"/>
                                              </p:val>
                                            </p:tav>
                                            <p:tav tm="100000">
                                              <p:val>
                                                <p:strVal val="#ppt_x"/>
                                              </p:val>
                                            </p:tav>
                                          </p:tavLst>
                                        </p:anim>
                                        <p:anim calcmode="lin" valueType="num">
                                          <p:cBhvr additive="base">
                                            <p:cTn id="31" dur="1000" fill="hold"/>
                                            <p:tgtEl>
                                              <p:spTgt spid="25"/>
                                            </p:tgtEl>
                                            <p:attrNameLst>
                                              <p:attrName>ppt_y</p:attrName>
                                            </p:attrNameLst>
                                          </p:cBhvr>
                                          <p:tavLst>
                                            <p:tav tm="0">
                                              <p:val>
                                                <p:strVal val="1+#ppt_h/2"/>
                                              </p:val>
                                            </p:tav>
                                            <p:tav tm="100000">
                                              <p:val>
                                                <p:strVal val="#ppt_y"/>
                                              </p:val>
                                            </p:tav>
                                          </p:tavLst>
                                        </p:anim>
                                      </p:childTnLst>
                                    </p:cTn>
                                  </p:par>
                                </p:childTnLst>
                              </p:cTn>
                            </p:par>
                            <p:par>
                              <p:cTn id="32" fill="hold">
                                <p:stCondLst>
                                  <p:cond delay="1750"/>
                                </p:stCondLst>
                                <p:childTnLst>
                                  <p:par>
                                    <p:cTn id="33" presetID="22" presetClass="entr" presetSubtype="2" fill="hold" nodeType="after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wipe(right)">
                                          <p:cBhvr>
                                            <p:cTn id="35" dur="500"/>
                                            <p:tgtEl>
                                              <p:spTgt spid="34"/>
                                            </p:tgtEl>
                                          </p:cBhvr>
                                        </p:animEffect>
                                      </p:childTnLst>
                                    </p:cTn>
                                  </p:par>
                                  <p:par>
                                    <p:cTn id="36" presetID="22" presetClass="entr" presetSubtype="8" fill="hold" nodeType="withEffect">
                                      <p:stCondLst>
                                        <p:cond delay="0"/>
                                      </p:stCondLst>
                                      <p:childTnLst>
                                        <p:set>
                                          <p:cBhvr>
                                            <p:cTn id="37" dur="1" fill="hold">
                                              <p:stCondLst>
                                                <p:cond delay="0"/>
                                              </p:stCondLst>
                                            </p:cTn>
                                            <p:tgtEl>
                                              <p:spTgt spid="31"/>
                                            </p:tgtEl>
                                            <p:attrNameLst>
                                              <p:attrName>style.visibility</p:attrName>
                                            </p:attrNameLst>
                                          </p:cBhvr>
                                          <p:to>
                                            <p:strVal val="visible"/>
                                          </p:to>
                                        </p:set>
                                        <p:animEffect transition="in" filter="wipe(left)">
                                          <p:cBhvr>
                                            <p:cTn id="38" dur="500"/>
                                            <p:tgtEl>
                                              <p:spTgt spid="31"/>
                                            </p:tgtEl>
                                          </p:cBhvr>
                                        </p:animEffect>
                                      </p:childTnLst>
                                    </p:cTn>
                                  </p:par>
                                  <p:par>
                                    <p:cTn id="39" presetID="22" presetClass="entr" presetSubtype="2" fill="hold" nodeType="with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wipe(right)">
                                          <p:cBhvr>
                                            <p:cTn id="41" dur="500"/>
                                            <p:tgtEl>
                                              <p:spTgt spid="28"/>
                                            </p:tgtEl>
                                          </p:cBhvr>
                                        </p:animEffect>
                                      </p:childTnLst>
                                    </p:cTn>
                                  </p:par>
                                  <p:par>
                                    <p:cTn id="42" presetID="22" presetClass="entr" presetSubtype="8" fill="hold" nodeType="withEffect">
                                      <p:stCondLst>
                                        <p:cond delay="0"/>
                                      </p:stCondLst>
                                      <p:childTnLst>
                                        <p:set>
                                          <p:cBhvr>
                                            <p:cTn id="43" dur="1" fill="hold">
                                              <p:stCondLst>
                                                <p:cond delay="0"/>
                                              </p:stCondLst>
                                            </p:cTn>
                                            <p:tgtEl>
                                              <p:spTgt spid="37"/>
                                            </p:tgtEl>
                                            <p:attrNameLst>
                                              <p:attrName>style.visibility</p:attrName>
                                            </p:attrNameLst>
                                          </p:cBhvr>
                                          <p:to>
                                            <p:strVal val="visible"/>
                                          </p:to>
                                        </p:set>
                                        <p:animEffect transition="in" filter="wipe(left)">
                                          <p:cBhvr>
                                            <p:cTn id="44"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9829320">
            <a:off x="484673" y="229112"/>
            <a:ext cx="648587" cy="648587"/>
            <a:chOff x="4482708" y="3301238"/>
            <a:chExt cx="661162" cy="661162"/>
          </a:xfrm>
        </p:grpSpPr>
        <p:grpSp>
          <p:nvGrpSpPr>
            <p:cNvPr id="3" name="组合 2"/>
            <p:cNvGrpSpPr/>
            <p:nvPr/>
          </p:nvGrpSpPr>
          <p:grpSpPr>
            <a:xfrm>
              <a:off x="4482708" y="3301238"/>
              <a:ext cx="661162" cy="661162"/>
              <a:chOff x="775780" y="771550"/>
              <a:chExt cx="1852004" cy="1852004"/>
            </a:xfrm>
          </p:grpSpPr>
          <p:sp>
            <p:nvSpPr>
              <p:cNvPr id="7" name="椭圆 6"/>
              <p:cNvSpPr/>
              <p:nvPr/>
            </p:nvSpPr>
            <p:spPr>
              <a:xfrm>
                <a:off x="775780" y="771550"/>
                <a:ext cx="1852004" cy="1852004"/>
              </a:xfrm>
              <a:prstGeom prst="ellipse">
                <a:avLst/>
              </a:prstGeom>
              <a:solidFill>
                <a:srgbClr val="2E75B6"/>
              </a:soli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a:ea typeface="微软雅黑"/>
                </a:endParaRPr>
              </a:p>
            </p:txBody>
          </p:sp>
          <p:sp>
            <p:nvSpPr>
              <p:cNvPr id="8" name="椭圆 7"/>
              <p:cNvSpPr/>
              <p:nvPr/>
            </p:nvSpPr>
            <p:spPr>
              <a:xfrm>
                <a:off x="1007828" y="1003597"/>
                <a:ext cx="1387908" cy="1387908"/>
              </a:xfrm>
              <a:prstGeom prst="ellipse">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rgbClr val="FFFFFF"/>
                  </a:solidFill>
                  <a:latin typeface="Agency FB" panose="020B0503020202020204" pitchFamily="34" charset="0"/>
                </a:endParaRPr>
              </a:p>
            </p:txBody>
          </p:sp>
        </p:grpSp>
        <p:grpSp>
          <p:nvGrpSpPr>
            <p:cNvPr id="4" name="组合 3"/>
            <p:cNvGrpSpPr/>
            <p:nvPr/>
          </p:nvGrpSpPr>
          <p:grpSpPr>
            <a:xfrm>
              <a:off x="4679943" y="3516067"/>
              <a:ext cx="266691" cy="231503"/>
              <a:chOff x="6434683" y="510993"/>
              <a:chExt cx="987549" cy="857250"/>
            </a:xfrm>
          </p:grpSpPr>
          <p:sp>
            <p:nvSpPr>
              <p:cNvPr id="5" name="任意多边形 88"/>
              <p:cNvSpPr/>
              <p:nvPr/>
            </p:nvSpPr>
            <p:spPr>
              <a:xfrm>
                <a:off x="6978347" y="510993"/>
                <a:ext cx="438150" cy="857250"/>
              </a:xfrm>
              <a:custGeom>
                <a:avLst/>
                <a:gdLst>
                  <a:gd name="connsiteX0" fmla="*/ 0 w 438150"/>
                  <a:gd name="connsiteY0" fmla="*/ 0 h 857250"/>
                  <a:gd name="connsiteX1" fmla="*/ 438150 w 438150"/>
                  <a:gd name="connsiteY1" fmla="*/ 438150 h 857250"/>
                  <a:gd name="connsiteX2" fmla="*/ 19050 w 438150"/>
                  <a:gd name="connsiteY2" fmla="*/ 857250 h 857250"/>
                </a:gdLst>
                <a:ahLst/>
                <a:cxnLst>
                  <a:cxn ang="0">
                    <a:pos x="connsiteX0" y="connsiteY0"/>
                  </a:cxn>
                  <a:cxn ang="0">
                    <a:pos x="connsiteX1" y="connsiteY1"/>
                  </a:cxn>
                  <a:cxn ang="0">
                    <a:pos x="connsiteX2" y="connsiteY2"/>
                  </a:cxn>
                </a:cxnLst>
                <a:rect l="l" t="t" r="r" b="b"/>
                <a:pathLst>
                  <a:path w="438150" h="857250">
                    <a:moveTo>
                      <a:pt x="0" y="0"/>
                    </a:moveTo>
                    <a:lnTo>
                      <a:pt x="438150" y="438150"/>
                    </a:lnTo>
                    <a:lnTo>
                      <a:pt x="19050" y="857250"/>
                    </a:lnTo>
                  </a:path>
                </a:pathLst>
              </a:custGeom>
              <a:noFill/>
              <a:ln w="28575" cap="flat" cmpd="sng" algn="ctr">
                <a:solidFill>
                  <a:srgbClr val="545D79"/>
                </a:solidFill>
                <a:prstDash val="solid"/>
              </a:ln>
              <a:effectLst/>
            </p:spPr>
            <p:txBody>
              <a:bodyPr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 lastClr="FFFFFF"/>
                  </a:solidFill>
                  <a:effectLst/>
                  <a:uLnTx/>
                  <a:uFillTx/>
                  <a:latin typeface="Century Gothic"/>
                  <a:ea typeface="幼圆"/>
                  <a:cs typeface="+mn-cs"/>
                </a:endParaRPr>
              </a:p>
            </p:txBody>
          </p:sp>
          <p:cxnSp>
            <p:nvCxnSpPr>
              <p:cNvPr id="6" name="直接连接符 5"/>
              <p:cNvCxnSpPr/>
              <p:nvPr/>
            </p:nvCxnSpPr>
            <p:spPr>
              <a:xfrm>
                <a:off x="6434683" y="954806"/>
                <a:ext cx="987549" cy="0"/>
              </a:xfrm>
              <a:prstGeom prst="line">
                <a:avLst/>
              </a:prstGeom>
              <a:noFill/>
              <a:ln w="28575" cap="flat" cmpd="sng" algn="ctr">
                <a:solidFill>
                  <a:srgbClr val="545D79"/>
                </a:solidFill>
                <a:prstDash val="solid"/>
              </a:ln>
              <a:effectLst/>
            </p:spPr>
          </p:cxnSp>
        </p:grpSp>
      </p:grpSp>
      <p:sp>
        <p:nvSpPr>
          <p:cNvPr id="9" name="TextBox 6"/>
          <p:cNvSpPr txBox="1"/>
          <p:nvPr/>
        </p:nvSpPr>
        <p:spPr>
          <a:xfrm>
            <a:off x="1264198" y="230239"/>
            <a:ext cx="5194475" cy="646331"/>
          </a:xfrm>
          <a:prstGeom prst="rect">
            <a:avLst/>
          </a:prstGeom>
          <a:noFill/>
          <a:effectLst/>
        </p:spPr>
        <p:txBody>
          <a:bodyPr wrap="square">
            <a:spAutoFit/>
          </a:bodyPr>
          <a:lstStyle/>
          <a:p>
            <a:pPr>
              <a:defRPr/>
            </a:pPr>
            <a:r>
              <a:rPr lang="zh-CN" altLang="en-US" sz="3600" dirty="0">
                <a:ln w="6350">
                  <a:noFill/>
                </a:ln>
                <a:solidFill>
                  <a:srgbClr val="2E75B6"/>
                </a:solidFill>
                <a:latin typeface="迷你简菱心" panose="02010609000101010101" pitchFamily="49" charset="-122"/>
                <a:ea typeface="迷你简菱心" panose="02010609000101010101" pitchFamily="49" charset="-122"/>
              </a:rPr>
              <a:t>四、工作规划和展望</a:t>
            </a:r>
          </a:p>
        </p:txBody>
      </p:sp>
      <p:sp>
        <p:nvSpPr>
          <p:cNvPr id="10" name="文本框 9"/>
          <p:cNvSpPr txBox="1"/>
          <p:nvPr/>
        </p:nvSpPr>
        <p:spPr>
          <a:xfrm>
            <a:off x="1447046" y="5290630"/>
            <a:ext cx="9257467" cy="781752"/>
          </a:xfrm>
          <a:prstGeom prst="rect">
            <a:avLst/>
          </a:prstGeom>
          <a:noFill/>
        </p:spPr>
        <p:txBody>
          <a:bodyPr wrap="square" rtlCol="0">
            <a:spAutoFit/>
          </a:bodyPr>
          <a:lstStyle/>
          <a:p>
            <a:pPr algn="just">
              <a:lnSpc>
                <a:spcPct val="140000"/>
              </a:lnSpc>
            </a:pPr>
            <a:r>
              <a:rPr lang="zh-CN" altLang="en-US" sz="1600" dirty="0">
                <a:solidFill>
                  <a:schemeClr val="bg2">
                    <a:lumMod val="50000"/>
                  </a:schemeClr>
                </a:solidFill>
                <a:latin typeface="方正兰亭细黑_GBK" panose="02000000000000000000" pitchFamily="2" charset="-122"/>
                <a:ea typeface="方正兰亭细黑_GBK" panose="02000000000000000000" pitchFamily="2" charset="-122"/>
              </a:rPr>
              <a:t>此处添加详细文本描述，建议与标题相关并符合整体语言风格，语言描述尽量简洁生动。尽量将每页幻灯片的字数控制在</a:t>
            </a:r>
            <a:r>
              <a:rPr lang="en-US" altLang="zh-CN" sz="1600" dirty="0">
                <a:solidFill>
                  <a:schemeClr val="bg2">
                    <a:lumMod val="50000"/>
                  </a:schemeClr>
                </a:solidFill>
                <a:latin typeface="方正兰亭细黑_GBK" panose="02000000000000000000" pitchFamily="2" charset="-122"/>
                <a:ea typeface="方正兰亭细黑_GBK" panose="02000000000000000000" pitchFamily="2" charset="-122"/>
              </a:rPr>
              <a:t>200</a:t>
            </a:r>
            <a:r>
              <a:rPr lang="zh-CN" altLang="en-US" sz="1600" dirty="0">
                <a:solidFill>
                  <a:schemeClr val="bg2">
                    <a:lumMod val="50000"/>
                  </a:schemeClr>
                </a:solidFill>
                <a:latin typeface="方正兰亭细黑_GBK" panose="02000000000000000000" pitchFamily="2" charset="-122"/>
                <a:ea typeface="方正兰亭细黑_GBK" panose="02000000000000000000" pitchFamily="2" charset="-122"/>
              </a:rPr>
              <a:t>字以内，据统计每页幻灯片的播放时间最好控制在</a:t>
            </a:r>
            <a:r>
              <a:rPr lang="en-US" altLang="zh-CN" sz="1600" dirty="0">
                <a:solidFill>
                  <a:schemeClr val="bg2">
                    <a:lumMod val="50000"/>
                  </a:schemeClr>
                </a:solidFill>
                <a:latin typeface="方正兰亭细黑_GBK" panose="02000000000000000000" pitchFamily="2" charset="-122"/>
                <a:ea typeface="方正兰亭细黑_GBK" panose="02000000000000000000" pitchFamily="2" charset="-122"/>
              </a:rPr>
              <a:t>5</a:t>
            </a:r>
            <a:r>
              <a:rPr lang="zh-CN" altLang="en-US" sz="1600" dirty="0">
                <a:solidFill>
                  <a:schemeClr val="bg2">
                    <a:lumMod val="50000"/>
                  </a:schemeClr>
                </a:solidFill>
                <a:latin typeface="方正兰亭细黑_GBK" panose="02000000000000000000" pitchFamily="2" charset="-122"/>
                <a:ea typeface="方正兰亭细黑_GBK" panose="02000000000000000000" pitchFamily="2" charset="-122"/>
              </a:rPr>
              <a:t>分钟之内。</a:t>
            </a:r>
          </a:p>
        </p:txBody>
      </p:sp>
      <p:sp>
        <p:nvSpPr>
          <p:cNvPr id="11" name="文本框 10"/>
          <p:cNvSpPr txBox="1"/>
          <p:nvPr/>
        </p:nvSpPr>
        <p:spPr>
          <a:xfrm>
            <a:off x="1447046" y="4627320"/>
            <a:ext cx="2339102" cy="461665"/>
          </a:xfrm>
          <a:prstGeom prst="rect">
            <a:avLst/>
          </a:prstGeom>
          <a:noFill/>
        </p:spPr>
        <p:txBody>
          <a:bodyPr wrap="none" rtlCol="0">
            <a:spAutoFit/>
          </a:bodyPr>
          <a:lstStyle/>
          <a:p>
            <a:pPr>
              <a:defRPr/>
            </a:pPr>
            <a:r>
              <a:rPr lang="zh-CN" altLang="en-US" sz="2400" dirty="0" smtClean="0">
                <a:solidFill>
                  <a:srgbClr val="2E75B6"/>
                </a:solidFill>
                <a:latin typeface="方正尚酷简体" panose="03000509000000000000" pitchFamily="65" charset="-122"/>
                <a:ea typeface="方正尚酷简体" panose="03000509000000000000" pitchFamily="65" charset="-122"/>
              </a:rPr>
              <a:t>下一步工作规划</a:t>
            </a:r>
            <a:endParaRPr lang="zh-CN" altLang="en-US" sz="2400" dirty="0">
              <a:solidFill>
                <a:srgbClr val="2E75B6"/>
              </a:solidFill>
              <a:latin typeface="方正尚酷简体" panose="03000509000000000000" pitchFamily="65" charset="-122"/>
              <a:ea typeface="方正尚酷简体" panose="03000509000000000000" pitchFamily="65" charset="-122"/>
            </a:endParaRPr>
          </a:p>
        </p:txBody>
      </p:sp>
      <p:cxnSp>
        <p:nvCxnSpPr>
          <p:cNvPr id="12" name="直接连接符 11"/>
          <p:cNvCxnSpPr/>
          <p:nvPr/>
        </p:nvCxnSpPr>
        <p:spPr>
          <a:xfrm>
            <a:off x="1537575" y="5156200"/>
            <a:ext cx="9166938" cy="0"/>
          </a:xfrm>
          <a:prstGeom prst="line">
            <a:avLst/>
          </a:prstGeom>
          <a:ln w="127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2307" y="1892300"/>
            <a:ext cx="8778061" cy="2296886"/>
          </a:xfrm>
          <a:prstGeom prst="rect">
            <a:avLst/>
          </a:prstGeom>
        </p:spPr>
      </p:pic>
    </p:spTree>
    <p:extLst>
      <p:ext uri="{BB962C8B-B14F-4D97-AF65-F5344CB8AC3E}">
        <p14:creationId xmlns:p14="http://schemas.microsoft.com/office/powerpoint/2010/main" val="123878607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750" fill="hold"/>
                                        <p:tgtEl>
                                          <p:spTgt spid="2"/>
                                        </p:tgtEl>
                                        <p:attrNameLst>
                                          <p:attrName>ppt_w</p:attrName>
                                        </p:attrNameLst>
                                      </p:cBhvr>
                                      <p:tavLst>
                                        <p:tav tm="0">
                                          <p:val>
                                            <p:fltVal val="0"/>
                                          </p:val>
                                        </p:tav>
                                        <p:tav tm="100000">
                                          <p:val>
                                            <p:strVal val="#ppt_w"/>
                                          </p:val>
                                        </p:tav>
                                      </p:tavLst>
                                    </p:anim>
                                    <p:anim calcmode="lin" valueType="num">
                                      <p:cBhvr>
                                        <p:cTn id="8" dur="750" fill="hold"/>
                                        <p:tgtEl>
                                          <p:spTgt spid="2"/>
                                        </p:tgtEl>
                                        <p:attrNameLst>
                                          <p:attrName>ppt_h</p:attrName>
                                        </p:attrNameLst>
                                      </p:cBhvr>
                                      <p:tavLst>
                                        <p:tav tm="0">
                                          <p:val>
                                            <p:fltVal val="0"/>
                                          </p:val>
                                        </p:tav>
                                        <p:tav tm="100000">
                                          <p:val>
                                            <p:strVal val="#ppt_h"/>
                                          </p:val>
                                        </p:tav>
                                      </p:tavLst>
                                    </p:anim>
                                    <p:animEffect transition="in" filter="fade">
                                      <p:cBhvr>
                                        <p:cTn id="9" dur="750"/>
                                        <p:tgtEl>
                                          <p:spTgt spid="2"/>
                                        </p:tgtEl>
                                      </p:cBhvr>
                                    </p:animEffect>
                                  </p:childTnLst>
                                </p:cTn>
                              </p:par>
                            </p:childTnLst>
                          </p:cTn>
                        </p:par>
                        <p:par>
                          <p:cTn id="10" fill="hold">
                            <p:stCondLst>
                              <p:cond delay="750"/>
                            </p:stCondLst>
                            <p:childTnLst>
                              <p:par>
                                <p:cTn id="11" presetID="53" presetClass="entr" presetSubtype="16" fill="hold" grpId="0" nodeType="afterEffect">
                                  <p:stCondLst>
                                    <p:cond delay="0"/>
                                  </p:stCondLst>
                                  <p:iterate type="lt">
                                    <p:tmPct val="10000"/>
                                  </p:iterate>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animEffect transition="in" filter="fade">
                                      <p:cBhvr>
                                        <p:cTn id="15" dur="500"/>
                                        <p:tgtEl>
                                          <p:spTgt spid="9"/>
                                        </p:tgtEl>
                                      </p:cBhvr>
                                    </p:animEffect>
                                  </p:childTnLst>
                                </p:cTn>
                              </p:par>
                            </p:childTnLst>
                          </p:cTn>
                        </p:par>
                        <p:par>
                          <p:cTn id="16" fill="hold">
                            <p:stCondLst>
                              <p:cond delay="1650"/>
                            </p:stCondLst>
                            <p:childTnLst>
                              <p:par>
                                <p:cTn id="17" presetID="5" presetClass="entr" presetSubtype="10"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checkerboard(across)">
                                      <p:cBhvr>
                                        <p:cTn id="19" dur="500"/>
                                        <p:tgtEl>
                                          <p:spTgt spid="13"/>
                                        </p:tgtEl>
                                      </p:cBhvr>
                                    </p:animEffect>
                                  </p:childTnLst>
                                </p:cTn>
                              </p:par>
                            </p:childTnLst>
                          </p:cTn>
                        </p:par>
                        <p:par>
                          <p:cTn id="20" fill="hold">
                            <p:stCondLst>
                              <p:cond delay="2150"/>
                            </p:stCondLst>
                            <p:childTnLst>
                              <p:par>
                                <p:cTn id="21" presetID="2" presetClass="entr" presetSubtype="2"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1+#ppt_w/2"/>
                                          </p:val>
                                        </p:tav>
                                        <p:tav tm="100000">
                                          <p:val>
                                            <p:strVal val="#ppt_x"/>
                                          </p:val>
                                        </p:tav>
                                      </p:tavLst>
                                    </p:anim>
                                    <p:anim calcmode="lin" valueType="num">
                                      <p:cBhvr additive="base">
                                        <p:cTn id="24" dur="500" fill="hold"/>
                                        <p:tgtEl>
                                          <p:spTgt spid="11"/>
                                        </p:tgtEl>
                                        <p:attrNameLst>
                                          <p:attrName>ppt_y</p:attrName>
                                        </p:attrNameLst>
                                      </p:cBhvr>
                                      <p:tavLst>
                                        <p:tav tm="0">
                                          <p:val>
                                            <p:strVal val="#ppt_y"/>
                                          </p:val>
                                        </p:tav>
                                        <p:tav tm="100000">
                                          <p:val>
                                            <p:strVal val="#ppt_y"/>
                                          </p:val>
                                        </p:tav>
                                      </p:tavLst>
                                    </p:anim>
                                  </p:childTnLst>
                                </p:cTn>
                              </p:par>
                            </p:childTnLst>
                          </p:cTn>
                        </p:par>
                        <p:par>
                          <p:cTn id="25" fill="hold">
                            <p:stCondLst>
                              <p:cond delay="2650"/>
                            </p:stCondLst>
                            <p:childTnLst>
                              <p:par>
                                <p:cTn id="26" presetID="17" presetClass="entr" presetSubtype="8" fill="hold" nodeType="after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p:cTn id="28" dur="500" fill="hold"/>
                                        <p:tgtEl>
                                          <p:spTgt spid="12"/>
                                        </p:tgtEl>
                                        <p:attrNameLst>
                                          <p:attrName>ppt_x</p:attrName>
                                        </p:attrNameLst>
                                      </p:cBhvr>
                                      <p:tavLst>
                                        <p:tav tm="0">
                                          <p:val>
                                            <p:strVal val="#ppt_x-#ppt_w/2"/>
                                          </p:val>
                                        </p:tav>
                                        <p:tav tm="100000">
                                          <p:val>
                                            <p:strVal val="#ppt_x"/>
                                          </p:val>
                                        </p:tav>
                                      </p:tavLst>
                                    </p:anim>
                                    <p:anim calcmode="lin" valueType="num">
                                      <p:cBhvr>
                                        <p:cTn id="29" dur="500" fill="hold"/>
                                        <p:tgtEl>
                                          <p:spTgt spid="12"/>
                                        </p:tgtEl>
                                        <p:attrNameLst>
                                          <p:attrName>ppt_y</p:attrName>
                                        </p:attrNameLst>
                                      </p:cBhvr>
                                      <p:tavLst>
                                        <p:tav tm="0">
                                          <p:val>
                                            <p:strVal val="#ppt_y"/>
                                          </p:val>
                                        </p:tav>
                                        <p:tav tm="100000">
                                          <p:val>
                                            <p:strVal val="#ppt_y"/>
                                          </p:val>
                                        </p:tav>
                                      </p:tavLst>
                                    </p:anim>
                                    <p:anim calcmode="lin" valueType="num">
                                      <p:cBhvr>
                                        <p:cTn id="30" dur="500" fill="hold"/>
                                        <p:tgtEl>
                                          <p:spTgt spid="12"/>
                                        </p:tgtEl>
                                        <p:attrNameLst>
                                          <p:attrName>ppt_w</p:attrName>
                                        </p:attrNameLst>
                                      </p:cBhvr>
                                      <p:tavLst>
                                        <p:tav tm="0">
                                          <p:val>
                                            <p:fltVal val="0"/>
                                          </p:val>
                                        </p:tav>
                                        <p:tav tm="100000">
                                          <p:val>
                                            <p:strVal val="#ppt_w"/>
                                          </p:val>
                                        </p:tav>
                                      </p:tavLst>
                                    </p:anim>
                                    <p:anim calcmode="lin" valueType="num">
                                      <p:cBhvr>
                                        <p:cTn id="31" dur="500" fill="hold"/>
                                        <p:tgtEl>
                                          <p:spTgt spid="12"/>
                                        </p:tgtEl>
                                        <p:attrNameLst>
                                          <p:attrName>ppt_h</p:attrName>
                                        </p:attrNameLst>
                                      </p:cBhvr>
                                      <p:tavLst>
                                        <p:tav tm="0">
                                          <p:val>
                                            <p:strVal val="#ppt_h"/>
                                          </p:val>
                                        </p:tav>
                                        <p:tav tm="100000">
                                          <p:val>
                                            <p:strVal val="#ppt_h"/>
                                          </p:val>
                                        </p:tav>
                                      </p:tavLst>
                                    </p:anim>
                                  </p:childTnLst>
                                </p:cTn>
                              </p:par>
                            </p:childTnLst>
                          </p:cTn>
                        </p:par>
                        <p:par>
                          <p:cTn id="32" fill="hold">
                            <p:stCondLst>
                              <p:cond delay="3150"/>
                            </p:stCondLst>
                            <p:childTnLst>
                              <p:par>
                                <p:cTn id="33" presetID="1" presetClass="entr" presetSubtype="0" fill="hold" grpId="0" nodeType="afterEffect">
                                  <p:stCondLst>
                                    <p:cond delay="0"/>
                                  </p:stCondLst>
                                  <p:iterate type="lt">
                                    <p:tmAbs val="50"/>
                                  </p:iterate>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5"/>
          <p:cNvSpPr>
            <a:spLocks/>
          </p:cNvSpPr>
          <p:nvPr/>
        </p:nvSpPr>
        <p:spPr bwMode="auto">
          <a:xfrm>
            <a:off x="5973593" y="4169"/>
            <a:ext cx="1134734" cy="926498"/>
          </a:xfrm>
          <a:custGeom>
            <a:avLst/>
            <a:gdLst>
              <a:gd name="T0" fmla="*/ 114 w 227"/>
              <a:gd name="T1" fmla="*/ 0 h 194"/>
              <a:gd name="T2" fmla="*/ 0 w 227"/>
              <a:gd name="T3" fmla="*/ 0 h 194"/>
              <a:gd name="T4" fmla="*/ 57 w 227"/>
              <a:gd name="T5" fmla="*/ 97 h 194"/>
              <a:gd name="T6" fmla="*/ 114 w 227"/>
              <a:gd name="T7" fmla="*/ 194 h 194"/>
              <a:gd name="T8" fmla="*/ 171 w 227"/>
              <a:gd name="T9" fmla="*/ 97 h 194"/>
              <a:gd name="T10" fmla="*/ 227 w 227"/>
              <a:gd name="T11" fmla="*/ 0 h 194"/>
              <a:gd name="T12" fmla="*/ 114 w 227"/>
              <a:gd name="T13" fmla="*/ 0 h 194"/>
            </a:gdLst>
            <a:ahLst/>
            <a:cxnLst>
              <a:cxn ang="0">
                <a:pos x="T0" y="T1"/>
              </a:cxn>
              <a:cxn ang="0">
                <a:pos x="T2" y="T3"/>
              </a:cxn>
              <a:cxn ang="0">
                <a:pos x="T4" y="T5"/>
              </a:cxn>
              <a:cxn ang="0">
                <a:pos x="T6" y="T7"/>
              </a:cxn>
              <a:cxn ang="0">
                <a:pos x="T8" y="T9"/>
              </a:cxn>
              <a:cxn ang="0">
                <a:pos x="T10" y="T11"/>
              </a:cxn>
              <a:cxn ang="0">
                <a:pos x="T12" y="T13"/>
              </a:cxn>
            </a:cxnLst>
            <a:rect l="0" t="0" r="r" b="b"/>
            <a:pathLst>
              <a:path w="227" h="194">
                <a:moveTo>
                  <a:pt x="114" y="0"/>
                </a:moveTo>
                <a:lnTo>
                  <a:pt x="0" y="0"/>
                </a:lnTo>
                <a:lnTo>
                  <a:pt x="57" y="97"/>
                </a:lnTo>
                <a:lnTo>
                  <a:pt x="114" y="194"/>
                </a:lnTo>
                <a:lnTo>
                  <a:pt x="171" y="97"/>
                </a:lnTo>
                <a:lnTo>
                  <a:pt x="227" y="0"/>
                </a:lnTo>
                <a:lnTo>
                  <a:pt x="114" y="0"/>
                </a:lnTo>
                <a:close/>
              </a:path>
            </a:pathLst>
          </a:custGeom>
          <a:solidFill>
            <a:srgbClr val="D4E3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Freeform 6"/>
          <p:cNvSpPr>
            <a:spLocks/>
          </p:cNvSpPr>
          <p:nvPr/>
        </p:nvSpPr>
        <p:spPr bwMode="auto">
          <a:xfrm>
            <a:off x="8517991" y="4169"/>
            <a:ext cx="689837" cy="563540"/>
          </a:xfrm>
          <a:custGeom>
            <a:avLst/>
            <a:gdLst>
              <a:gd name="T0" fmla="*/ 69 w 138"/>
              <a:gd name="T1" fmla="*/ 0 h 118"/>
              <a:gd name="T2" fmla="*/ 0 w 138"/>
              <a:gd name="T3" fmla="*/ 0 h 118"/>
              <a:gd name="T4" fmla="*/ 34 w 138"/>
              <a:gd name="T5" fmla="*/ 59 h 118"/>
              <a:gd name="T6" fmla="*/ 69 w 138"/>
              <a:gd name="T7" fmla="*/ 118 h 118"/>
              <a:gd name="T8" fmla="*/ 102 w 138"/>
              <a:gd name="T9" fmla="*/ 59 h 118"/>
              <a:gd name="T10" fmla="*/ 138 w 138"/>
              <a:gd name="T11" fmla="*/ 0 h 118"/>
              <a:gd name="T12" fmla="*/ 69 w 138"/>
              <a:gd name="T13" fmla="*/ 0 h 118"/>
            </a:gdLst>
            <a:ahLst/>
            <a:cxnLst>
              <a:cxn ang="0">
                <a:pos x="T0" y="T1"/>
              </a:cxn>
              <a:cxn ang="0">
                <a:pos x="T2" y="T3"/>
              </a:cxn>
              <a:cxn ang="0">
                <a:pos x="T4" y="T5"/>
              </a:cxn>
              <a:cxn ang="0">
                <a:pos x="T6" y="T7"/>
              </a:cxn>
              <a:cxn ang="0">
                <a:pos x="T8" y="T9"/>
              </a:cxn>
              <a:cxn ang="0">
                <a:pos x="T10" y="T11"/>
              </a:cxn>
              <a:cxn ang="0">
                <a:pos x="T12" y="T13"/>
              </a:cxn>
            </a:cxnLst>
            <a:rect l="0" t="0" r="r" b="b"/>
            <a:pathLst>
              <a:path w="138" h="118">
                <a:moveTo>
                  <a:pt x="69" y="0"/>
                </a:moveTo>
                <a:lnTo>
                  <a:pt x="0" y="0"/>
                </a:lnTo>
                <a:lnTo>
                  <a:pt x="34" y="59"/>
                </a:lnTo>
                <a:lnTo>
                  <a:pt x="69" y="118"/>
                </a:lnTo>
                <a:lnTo>
                  <a:pt x="102" y="59"/>
                </a:lnTo>
                <a:lnTo>
                  <a:pt x="138" y="0"/>
                </a:lnTo>
                <a:lnTo>
                  <a:pt x="69" y="0"/>
                </a:lnTo>
                <a:close/>
              </a:path>
            </a:pathLst>
          </a:custGeom>
          <a:solidFill>
            <a:srgbClr val="D4E3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7"/>
          <p:cNvSpPr>
            <a:spLocks/>
          </p:cNvSpPr>
          <p:nvPr/>
        </p:nvSpPr>
        <p:spPr bwMode="auto">
          <a:xfrm>
            <a:off x="7713183" y="4169"/>
            <a:ext cx="689837" cy="563540"/>
          </a:xfrm>
          <a:custGeom>
            <a:avLst/>
            <a:gdLst>
              <a:gd name="T0" fmla="*/ 69 w 138"/>
              <a:gd name="T1" fmla="*/ 0 h 118"/>
              <a:gd name="T2" fmla="*/ 0 w 138"/>
              <a:gd name="T3" fmla="*/ 0 h 118"/>
              <a:gd name="T4" fmla="*/ 34 w 138"/>
              <a:gd name="T5" fmla="*/ 59 h 118"/>
              <a:gd name="T6" fmla="*/ 69 w 138"/>
              <a:gd name="T7" fmla="*/ 118 h 118"/>
              <a:gd name="T8" fmla="*/ 102 w 138"/>
              <a:gd name="T9" fmla="*/ 59 h 118"/>
              <a:gd name="T10" fmla="*/ 138 w 138"/>
              <a:gd name="T11" fmla="*/ 0 h 118"/>
              <a:gd name="T12" fmla="*/ 69 w 138"/>
              <a:gd name="T13" fmla="*/ 0 h 118"/>
            </a:gdLst>
            <a:ahLst/>
            <a:cxnLst>
              <a:cxn ang="0">
                <a:pos x="T0" y="T1"/>
              </a:cxn>
              <a:cxn ang="0">
                <a:pos x="T2" y="T3"/>
              </a:cxn>
              <a:cxn ang="0">
                <a:pos x="T4" y="T5"/>
              </a:cxn>
              <a:cxn ang="0">
                <a:pos x="T6" y="T7"/>
              </a:cxn>
              <a:cxn ang="0">
                <a:pos x="T8" y="T9"/>
              </a:cxn>
              <a:cxn ang="0">
                <a:pos x="T10" y="T11"/>
              </a:cxn>
              <a:cxn ang="0">
                <a:pos x="T12" y="T13"/>
              </a:cxn>
            </a:cxnLst>
            <a:rect l="0" t="0" r="r" b="b"/>
            <a:pathLst>
              <a:path w="138" h="118">
                <a:moveTo>
                  <a:pt x="69" y="0"/>
                </a:moveTo>
                <a:lnTo>
                  <a:pt x="0" y="0"/>
                </a:lnTo>
                <a:lnTo>
                  <a:pt x="34" y="59"/>
                </a:lnTo>
                <a:lnTo>
                  <a:pt x="69" y="118"/>
                </a:lnTo>
                <a:lnTo>
                  <a:pt x="102" y="59"/>
                </a:lnTo>
                <a:lnTo>
                  <a:pt x="138" y="0"/>
                </a:lnTo>
                <a:lnTo>
                  <a:pt x="69" y="0"/>
                </a:lnTo>
                <a:close/>
              </a:path>
            </a:pathLst>
          </a:custGeom>
          <a:solidFill>
            <a:srgbClr val="CBDF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8"/>
          <p:cNvSpPr>
            <a:spLocks/>
          </p:cNvSpPr>
          <p:nvPr/>
        </p:nvSpPr>
        <p:spPr bwMode="auto">
          <a:xfrm>
            <a:off x="9727706" y="4169"/>
            <a:ext cx="294932" cy="234014"/>
          </a:xfrm>
          <a:custGeom>
            <a:avLst/>
            <a:gdLst>
              <a:gd name="T0" fmla="*/ 29 w 59"/>
              <a:gd name="T1" fmla="*/ 0 h 49"/>
              <a:gd name="T2" fmla="*/ 0 w 59"/>
              <a:gd name="T3" fmla="*/ 0 h 49"/>
              <a:gd name="T4" fmla="*/ 14 w 59"/>
              <a:gd name="T5" fmla="*/ 23 h 49"/>
              <a:gd name="T6" fmla="*/ 29 w 59"/>
              <a:gd name="T7" fmla="*/ 49 h 49"/>
              <a:gd name="T8" fmla="*/ 43 w 59"/>
              <a:gd name="T9" fmla="*/ 23 h 49"/>
              <a:gd name="T10" fmla="*/ 59 w 59"/>
              <a:gd name="T11" fmla="*/ 0 h 49"/>
              <a:gd name="T12" fmla="*/ 29 w 59"/>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59" h="49">
                <a:moveTo>
                  <a:pt x="29" y="0"/>
                </a:moveTo>
                <a:lnTo>
                  <a:pt x="0" y="0"/>
                </a:lnTo>
                <a:lnTo>
                  <a:pt x="14" y="23"/>
                </a:lnTo>
                <a:lnTo>
                  <a:pt x="29" y="49"/>
                </a:lnTo>
                <a:lnTo>
                  <a:pt x="43" y="23"/>
                </a:lnTo>
                <a:lnTo>
                  <a:pt x="59" y="0"/>
                </a:lnTo>
                <a:lnTo>
                  <a:pt x="29" y="0"/>
                </a:lnTo>
                <a:close/>
              </a:path>
            </a:pathLst>
          </a:custGeom>
          <a:solidFill>
            <a:srgbClr val="87CA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9"/>
          <p:cNvSpPr>
            <a:spLocks/>
          </p:cNvSpPr>
          <p:nvPr/>
        </p:nvSpPr>
        <p:spPr bwMode="auto">
          <a:xfrm>
            <a:off x="8318039" y="419659"/>
            <a:ext cx="284934" cy="238788"/>
          </a:xfrm>
          <a:custGeom>
            <a:avLst/>
            <a:gdLst>
              <a:gd name="T0" fmla="*/ 29 w 57"/>
              <a:gd name="T1" fmla="*/ 0 h 50"/>
              <a:gd name="T2" fmla="*/ 0 w 57"/>
              <a:gd name="T3" fmla="*/ 0 h 50"/>
              <a:gd name="T4" fmla="*/ 14 w 57"/>
              <a:gd name="T5" fmla="*/ 24 h 50"/>
              <a:gd name="T6" fmla="*/ 29 w 57"/>
              <a:gd name="T7" fmla="*/ 50 h 50"/>
              <a:gd name="T8" fmla="*/ 43 w 57"/>
              <a:gd name="T9" fmla="*/ 24 h 50"/>
              <a:gd name="T10" fmla="*/ 57 w 57"/>
              <a:gd name="T11" fmla="*/ 0 h 50"/>
              <a:gd name="T12" fmla="*/ 29 w 57"/>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57" h="50">
                <a:moveTo>
                  <a:pt x="29" y="0"/>
                </a:moveTo>
                <a:lnTo>
                  <a:pt x="0" y="0"/>
                </a:lnTo>
                <a:lnTo>
                  <a:pt x="14" y="24"/>
                </a:lnTo>
                <a:lnTo>
                  <a:pt x="29" y="50"/>
                </a:lnTo>
                <a:lnTo>
                  <a:pt x="43" y="24"/>
                </a:lnTo>
                <a:lnTo>
                  <a:pt x="57" y="0"/>
                </a:lnTo>
                <a:lnTo>
                  <a:pt x="29" y="0"/>
                </a:lnTo>
                <a:close/>
              </a:path>
            </a:pathLst>
          </a:custGeom>
          <a:solidFill>
            <a:srgbClr val="D4E3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10"/>
          <p:cNvSpPr>
            <a:spLocks/>
          </p:cNvSpPr>
          <p:nvPr/>
        </p:nvSpPr>
        <p:spPr bwMode="auto">
          <a:xfrm>
            <a:off x="5263760" y="419659"/>
            <a:ext cx="294932" cy="238788"/>
          </a:xfrm>
          <a:custGeom>
            <a:avLst/>
            <a:gdLst>
              <a:gd name="T0" fmla="*/ 31 w 59"/>
              <a:gd name="T1" fmla="*/ 0 h 50"/>
              <a:gd name="T2" fmla="*/ 0 w 59"/>
              <a:gd name="T3" fmla="*/ 0 h 50"/>
              <a:gd name="T4" fmla="*/ 14 w 59"/>
              <a:gd name="T5" fmla="*/ 24 h 50"/>
              <a:gd name="T6" fmla="*/ 31 w 59"/>
              <a:gd name="T7" fmla="*/ 50 h 50"/>
              <a:gd name="T8" fmla="*/ 45 w 59"/>
              <a:gd name="T9" fmla="*/ 24 h 50"/>
              <a:gd name="T10" fmla="*/ 59 w 59"/>
              <a:gd name="T11" fmla="*/ 0 h 50"/>
              <a:gd name="T12" fmla="*/ 31 w 59"/>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59" h="50">
                <a:moveTo>
                  <a:pt x="31" y="0"/>
                </a:moveTo>
                <a:lnTo>
                  <a:pt x="0" y="0"/>
                </a:lnTo>
                <a:lnTo>
                  <a:pt x="14" y="24"/>
                </a:lnTo>
                <a:lnTo>
                  <a:pt x="31" y="50"/>
                </a:lnTo>
                <a:lnTo>
                  <a:pt x="45" y="24"/>
                </a:lnTo>
                <a:lnTo>
                  <a:pt x="59" y="0"/>
                </a:lnTo>
                <a:lnTo>
                  <a:pt x="31" y="0"/>
                </a:lnTo>
                <a:close/>
              </a:path>
            </a:pathLst>
          </a:custGeom>
          <a:solidFill>
            <a:srgbClr val="A3BB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11"/>
          <p:cNvSpPr>
            <a:spLocks/>
          </p:cNvSpPr>
          <p:nvPr/>
        </p:nvSpPr>
        <p:spPr bwMode="auto">
          <a:xfrm>
            <a:off x="10627494" y="4169"/>
            <a:ext cx="299929" cy="234014"/>
          </a:xfrm>
          <a:custGeom>
            <a:avLst/>
            <a:gdLst>
              <a:gd name="T0" fmla="*/ 29 w 60"/>
              <a:gd name="T1" fmla="*/ 0 h 49"/>
              <a:gd name="T2" fmla="*/ 0 w 60"/>
              <a:gd name="T3" fmla="*/ 0 h 49"/>
              <a:gd name="T4" fmla="*/ 15 w 60"/>
              <a:gd name="T5" fmla="*/ 23 h 49"/>
              <a:gd name="T6" fmla="*/ 29 w 60"/>
              <a:gd name="T7" fmla="*/ 49 h 49"/>
              <a:gd name="T8" fmla="*/ 43 w 60"/>
              <a:gd name="T9" fmla="*/ 23 h 49"/>
              <a:gd name="T10" fmla="*/ 60 w 60"/>
              <a:gd name="T11" fmla="*/ 0 h 49"/>
              <a:gd name="T12" fmla="*/ 29 w 60"/>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60" h="49">
                <a:moveTo>
                  <a:pt x="29" y="0"/>
                </a:moveTo>
                <a:lnTo>
                  <a:pt x="0" y="0"/>
                </a:lnTo>
                <a:lnTo>
                  <a:pt x="15" y="23"/>
                </a:lnTo>
                <a:lnTo>
                  <a:pt x="29" y="49"/>
                </a:lnTo>
                <a:lnTo>
                  <a:pt x="43" y="23"/>
                </a:lnTo>
                <a:lnTo>
                  <a:pt x="60" y="0"/>
                </a:lnTo>
                <a:lnTo>
                  <a:pt x="29" y="0"/>
                </a:lnTo>
                <a:close/>
              </a:path>
            </a:pathLst>
          </a:custGeom>
          <a:solidFill>
            <a:srgbClr val="A3BB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12"/>
          <p:cNvSpPr>
            <a:spLocks/>
          </p:cNvSpPr>
          <p:nvPr/>
        </p:nvSpPr>
        <p:spPr bwMode="auto">
          <a:xfrm>
            <a:off x="5298750" y="419659"/>
            <a:ext cx="874795" cy="740245"/>
          </a:xfrm>
          <a:custGeom>
            <a:avLst/>
            <a:gdLst>
              <a:gd name="T0" fmla="*/ 42 w 175"/>
              <a:gd name="T1" fmla="*/ 76 h 155"/>
              <a:gd name="T2" fmla="*/ 0 w 175"/>
              <a:gd name="T3" fmla="*/ 155 h 155"/>
              <a:gd name="T4" fmla="*/ 88 w 175"/>
              <a:gd name="T5" fmla="*/ 152 h 155"/>
              <a:gd name="T6" fmla="*/ 175 w 175"/>
              <a:gd name="T7" fmla="*/ 152 h 155"/>
              <a:gd name="T8" fmla="*/ 133 w 175"/>
              <a:gd name="T9" fmla="*/ 76 h 155"/>
              <a:gd name="T10" fmla="*/ 88 w 175"/>
              <a:gd name="T11" fmla="*/ 0 h 155"/>
              <a:gd name="T12" fmla="*/ 42 w 175"/>
              <a:gd name="T13" fmla="*/ 76 h 155"/>
            </a:gdLst>
            <a:ahLst/>
            <a:cxnLst>
              <a:cxn ang="0">
                <a:pos x="T0" y="T1"/>
              </a:cxn>
              <a:cxn ang="0">
                <a:pos x="T2" y="T3"/>
              </a:cxn>
              <a:cxn ang="0">
                <a:pos x="T4" y="T5"/>
              </a:cxn>
              <a:cxn ang="0">
                <a:pos x="T6" y="T7"/>
              </a:cxn>
              <a:cxn ang="0">
                <a:pos x="T8" y="T9"/>
              </a:cxn>
              <a:cxn ang="0">
                <a:pos x="T10" y="T11"/>
              </a:cxn>
              <a:cxn ang="0">
                <a:pos x="T12" y="T13"/>
              </a:cxn>
            </a:cxnLst>
            <a:rect l="0" t="0" r="r" b="b"/>
            <a:pathLst>
              <a:path w="175" h="155">
                <a:moveTo>
                  <a:pt x="42" y="76"/>
                </a:moveTo>
                <a:lnTo>
                  <a:pt x="0" y="155"/>
                </a:lnTo>
                <a:lnTo>
                  <a:pt x="88" y="152"/>
                </a:lnTo>
                <a:lnTo>
                  <a:pt x="175" y="152"/>
                </a:lnTo>
                <a:lnTo>
                  <a:pt x="133" y="76"/>
                </a:lnTo>
                <a:lnTo>
                  <a:pt x="88" y="0"/>
                </a:lnTo>
                <a:lnTo>
                  <a:pt x="42" y="76"/>
                </a:lnTo>
                <a:close/>
              </a:path>
            </a:pathLst>
          </a:custGeom>
          <a:solidFill>
            <a:srgbClr val="CBDF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3"/>
          <p:cNvSpPr>
            <a:spLocks/>
          </p:cNvSpPr>
          <p:nvPr/>
        </p:nvSpPr>
        <p:spPr bwMode="auto">
          <a:xfrm>
            <a:off x="9967650" y="-10160"/>
            <a:ext cx="399906" cy="353407"/>
          </a:xfrm>
          <a:custGeom>
            <a:avLst/>
            <a:gdLst>
              <a:gd name="T0" fmla="*/ 19 w 80"/>
              <a:gd name="T1" fmla="*/ 38 h 74"/>
              <a:gd name="T2" fmla="*/ 0 w 80"/>
              <a:gd name="T3" fmla="*/ 74 h 74"/>
              <a:gd name="T4" fmla="*/ 40 w 80"/>
              <a:gd name="T5" fmla="*/ 71 h 74"/>
              <a:gd name="T6" fmla="*/ 80 w 80"/>
              <a:gd name="T7" fmla="*/ 71 h 74"/>
              <a:gd name="T8" fmla="*/ 61 w 80"/>
              <a:gd name="T9" fmla="*/ 36 h 74"/>
              <a:gd name="T10" fmla="*/ 40 w 80"/>
              <a:gd name="T11" fmla="*/ 0 h 74"/>
              <a:gd name="T12" fmla="*/ 19 w 80"/>
              <a:gd name="T13" fmla="*/ 38 h 74"/>
            </a:gdLst>
            <a:ahLst/>
            <a:cxnLst>
              <a:cxn ang="0">
                <a:pos x="T0" y="T1"/>
              </a:cxn>
              <a:cxn ang="0">
                <a:pos x="T2" y="T3"/>
              </a:cxn>
              <a:cxn ang="0">
                <a:pos x="T4" y="T5"/>
              </a:cxn>
              <a:cxn ang="0">
                <a:pos x="T6" y="T7"/>
              </a:cxn>
              <a:cxn ang="0">
                <a:pos x="T8" y="T9"/>
              </a:cxn>
              <a:cxn ang="0">
                <a:pos x="T10" y="T11"/>
              </a:cxn>
              <a:cxn ang="0">
                <a:pos x="T12" y="T13"/>
              </a:cxn>
            </a:cxnLst>
            <a:rect l="0" t="0" r="r" b="b"/>
            <a:pathLst>
              <a:path w="80" h="74">
                <a:moveTo>
                  <a:pt x="19" y="38"/>
                </a:moveTo>
                <a:lnTo>
                  <a:pt x="0" y="74"/>
                </a:lnTo>
                <a:lnTo>
                  <a:pt x="40" y="71"/>
                </a:lnTo>
                <a:lnTo>
                  <a:pt x="80" y="71"/>
                </a:lnTo>
                <a:lnTo>
                  <a:pt x="61" y="36"/>
                </a:lnTo>
                <a:lnTo>
                  <a:pt x="40" y="0"/>
                </a:lnTo>
                <a:lnTo>
                  <a:pt x="19" y="38"/>
                </a:lnTo>
                <a:close/>
              </a:path>
            </a:pathLst>
          </a:custGeom>
          <a:solidFill>
            <a:srgbClr val="D4E3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4"/>
          <p:cNvSpPr>
            <a:spLocks/>
          </p:cNvSpPr>
          <p:nvPr/>
        </p:nvSpPr>
        <p:spPr bwMode="auto">
          <a:xfrm>
            <a:off x="7108324" y="47149"/>
            <a:ext cx="889790" cy="735468"/>
          </a:xfrm>
          <a:custGeom>
            <a:avLst/>
            <a:gdLst>
              <a:gd name="T0" fmla="*/ 45 w 178"/>
              <a:gd name="T1" fmla="*/ 78 h 154"/>
              <a:gd name="T2" fmla="*/ 0 w 178"/>
              <a:gd name="T3" fmla="*/ 154 h 154"/>
              <a:gd name="T4" fmla="*/ 91 w 178"/>
              <a:gd name="T5" fmla="*/ 154 h 154"/>
              <a:gd name="T6" fmla="*/ 178 w 178"/>
              <a:gd name="T7" fmla="*/ 154 h 154"/>
              <a:gd name="T8" fmla="*/ 133 w 178"/>
              <a:gd name="T9" fmla="*/ 76 h 154"/>
              <a:gd name="T10" fmla="*/ 88 w 178"/>
              <a:gd name="T11" fmla="*/ 0 h 154"/>
              <a:gd name="T12" fmla="*/ 45 w 178"/>
              <a:gd name="T13" fmla="*/ 78 h 154"/>
            </a:gdLst>
            <a:ahLst/>
            <a:cxnLst>
              <a:cxn ang="0">
                <a:pos x="T0" y="T1"/>
              </a:cxn>
              <a:cxn ang="0">
                <a:pos x="T2" y="T3"/>
              </a:cxn>
              <a:cxn ang="0">
                <a:pos x="T4" y="T5"/>
              </a:cxn>
              <a:cxn ang="0">
                <a:pos x="T6" y="T7"/>
              </a:cxn>
              <a:cxn ang="0">
                <a:pos x="T8" y="T9"/>
              </a:cxn>
              <a:cxn ang="0">
                <a:pos x="T10" y="T11"/>
              </a:cxn>
              <a:cxn ang="0">
                <a:pos x="T12" y="T13"/>
              </a:cxn>
            </a:cxnLst>
            <a:rect l="0" t="0" r="r" b="b"/>
            <a:pathLst>
              <a:path w="178" h="154">
                <a:moveTo>
                  <a:pt x="45" y="78"/>
                </a:moveTo>
                <a:lnTo>
                  <a:pt x="0" y="154"/>
                </a:lnTo>
                <a:lnTo>
                  <a:pt x="91" y="154"/>
                </a:lnTo>
                <a:lnTo>
                  <a:pt x="178" y="154"/>
                </a:lnTo>
                <a:lnTo>
                  <a:pt x="133" y="76"/>
                </a:lnTo>
                <a:lnTo>
                  <a:pt x="88" y="0"/>
                </a:lnTo>
                <a:lnTo>
                  <a:pt x="45" y="78"/>
                </a:lnTo>
                <a:close/>
              </a:path>
            </a:pathLst>
          </a:custGeom>
          <a:solidFill>
            <a:srgbClr val="87CA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5"/>
          <p:cNvSpPr>
            <a:spLocks/>
          </p:cNvSpPr>
          <p:nvPr/>
        </p:nvSpPr>
        <p:spPr bwMode="auto">
          <a:xfrm>
            <a:off x="4728885" y="4169"/>
            <a:ext cx="689837" cy="563540"/>
          </a:xfrm>
          <a:custGeom>
            <a:avLst/>
            <a:gdLst>
              <a:gd name="T0" fmla="*/ 69 w 138"/>
              <a:gd name="T1" fmla="*/ 0 h 118"/>
              <a:gd name="T2" fmla="*/ 0 w 138"/>
              <a:gd name="T3" fmla="*/ 0 h 118"/>
              <a:gd name="T4" fmla="*/ 33 w 138"/>
              <a:gd name="T5" fmla="*/ 59 h 118"/>
              <a:gd name="T6" fmla="*/ 69 w 138"/>
              <a:gd name="T7" fmla="*/ 118 h 118"/>
              <a:gd name="T8" fmla="*/ 102 w 138"/>
              <a:gd name="T9" fmla="*/ 59 h 118"/>
              <a:gd name="T10" fmla="*/ 138 w 138"/>
              <a:gd name="T11" fmla="*/ 0 h 118"/>
              <a:gd name="T12" fmla="*/ 69 w 138"/>
              <a:gd name="T13" fmla="*/ 0 h 118"/>
            </a:gdLst>
            <a:ahLst/>
            <a:cxnLst>
              <a:cxn ang="0">
                <a:pos x="T0" y="T1"/>
              </a:cxn>
              <a:cxn ang="0">
                <a:pos x="T2" y="T3"/>
              </a:cxn>
              <a:cxn ang="0">
                <a:pos x="T4" y="T5"/>
              </a:cxn>
              <a:cxn ang="0">
                <a:pos x="T6" y="T7"/>
              </a:cxn>
              <a:cxn ang="0">
                <a:pos x="T8" y="T9"/>
              </a:cxn>
              <a:cxn ang="0">
                <a:pos x="T10" y="T11"/>
              </a:cxn>
              <a:cxn ang="0">
                <a:pos x="T12" y="T13"/>
              </a:cxn>
            </a:cxnLst>
            <a:rect l="0" t="0" r="r" b="b"/>
            <a:pathLst>
              <a:path w="138" h="118">
                <a:moveTo>
                  <a:pt x="69" y="0"/>
                </a:moveTo>
                <a:lnTo>
                  <a:pt x="0" y="0"/>
                </a:lnTo>
                <a:lnTo>
                  <a:pt x="33" y="59"/>
                </a:lnTo>
                <a:lnTo>
                  <a:pt x="69" y="118"/>
                </a:lnTo>
                <a:lnTo>
                  <a:pt x="102" y="59"/>
                </a:lnTo>
                <a:lnTo>
                  <a:pt x="138" y="0"/>
                </a:lnTo>
                <a:lnTo>
                  <a:pt x="69" y="0"/>
                </a:lnTo>
                <a:close/>
              </a:path>
            </a:pathLst>
          </a:custGeom>
          <a:solidFill>
            <a:srgbClr val="87CA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6"/>
          <p:cNvSpPr>
            <a:spLocks/>
          </p:cNvSpPr>
          <p:nvPr/>
        </p:nvSpPr>
        <p:spPr bwMode="auto">
          <a:xfrm>
            <a:off x="1494649" y="1102594"/>
            <a:ext cx="684840" cy="563540"/>
          </a:xfrm>
          <a:custGeom>
            <a:avLst/>
            <a:gdLst>
              <a:gd name="T0" fmla="*/ 69 w 137"/>
              <a:gd name="T1" fmla="*/ 0 h 118"/>
              <a:gd name="T2" fmla="*/ 0 w 137"/>
              <a:gd name="T3" fmla="*/ 0 h 118"/>
              <a:gd name="T4" fmla="*/ 33 w 137"/>
              <a:gd name="T5" fmla="*/ 59 h 118"/>
              <a:gd name="T6" fmla="*/ 69 w 137"/>
              <a:gd name="T7" fmla="*/ 118 h 118"/>
              <a:gd name="T8" fmla="*/ 102 w 137"/>
              <a:gd name="T9" fmla="*/ 59 h 118"/>
              <a:gd name="T10" fmla="*/ 137 w 137"/>
              <a:gd name="T11" fmla="*/ 0 h 118"/>
              <a:gd name="T12" fmla="*/ 69 w 137"/>
              <a:gd name="T13" fmla="*/ 0 h 118"/>
            </a:gdLst>
            <a:ahLst/>
            <a:cxnLst>
              <a:cxn ang="0">
                <a:pos x="T0" y="T1"/>
              </a:cxn>
              <a:cxn ang="0">
                <a:pos x="T2" y="T3"/>
              </a:cxn>
              <a:cxn ang="0">
                <a:pos x="T4" y="T5"/>
              </a:cxn>
              <a:cxn ang="0">
                <a:pos x="T6" y="T7"/>
              </a:cxn>
              <a:cxn ang="0">
                <a:pos x="T8" y="T9"/>
              </a:cxn>
              <a:cxn ang="0">
                <a:pos x="T10" y="T11"/>
              </a:cxn>
              <a:cxn ang="0">
                <a:pos x="T12" y="T13"/>
              </a:cxn>
            </a:cxnLst>
            <a:rect l="0" t="0" r="r" b="b"/>
            <a:pathLst>
              <a:path w="137" h="118">
                <a:moveTo>
                  <a:pt x="69" y="0"/>
                </a:moveTo>
                <a:lnTo>
                  <a:pt x="0" y="0"/>
                </a:lnTo>
                <a:lnTo>
                  <a:pt x="33" y="59"/>
                </a:lnTo>
                <a:lnTo>
                  <a:pt x="69" y="118"/>
                </a:lnTo>
                <a:lnTo>
                  <a:pt x="102" y="59"/>
                </a:lnTo>
                <a:lnTo>
                  <a:pt x="137" y="0"/>
                </a:lnTo>
                <a:lnTo>
                  <a:pt x="69" y="0"/>
                </a:lnTo>
                <a:close/>
              </a:path>
            </a:pathLst>
          </a:custGeom>
          <a:solidFill>
            <a:srgbClr val="D4E3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17"/>
          <p:cNvSpPr>
            <a:spLocks/>
          </p:cNvSpPr>
          <p:nvPr/>
        </p:nvSpPr>
        <p:spPr bwMode="auto">
          <a:xfrm>
            <a:off x="4124029" y="47149"/>
            <a:ext cx="889790" cy="735468"/>
          </a:xfrm>
          <a:custGeom>
            <a:avLst/>
            <a:gdLst>
              <a:gd name="T0" fmla="*/ 45 w 178"/>
              <a:gd name="T1" fmla="*/ 78 h 154"/>
              <a:gd name="T2" fmla="*/ 0 w 178"/>
              <a:gd name="T3" fmla="*/ 154 h 154"/>
              <a:gd name="T4" fmla="*/ 88 w 178"/>
              <a:gd name="T5" fmla="*/ 154 h 154"/>
              <a:gd name="T6" fmla="*/ 178 w 178"/>
              <a:gd name="T7" fmla="*/ 154 h 154"/>
              <a:gd name="T8" fmla="*/ 133 w 178"/>
              <a:gd name="T9" fmla="*/ 76 h 154"/>
              <a:gd name="T10" fmla="*/ 88 w 178"/>
              <a:gd name="T11" fmla="*/ 0 h 154"/>
              <a:gd name="T12" fmla="*/ 45 w 178"/>
              <a:gd name="T13" fmla="*/ 78 h 154"/>
            </a:gdLst>
            <a:ahLst/>
            <a:cxnLst>
              <a:cxn ang="0">
                <a:pos x="T0" y="T1"/>
              </a:cxn>
              <a:cxn ang="0">
                <a:pos x="T2" y="T3"/>
              </a:cxn>
              <a:cxn ang="0">
                <a:pos x="T4" y="T5"/>
              </a:cxn>
              <a:cxn ang="0">
                <a:pos x="T6" y="T7"/>
              </a:cxn>
              <a:cxn ang="0">
                <a:pos x="T8" y="T9"/>
              </a:cxn>
              <a:cxn ang="0">
                <a:pos x="T10" y="T11"/>
              </a:cxn>
              <a:cxn ang="0">
                <a:pos x="T12" y="T13"/>
              </a:cxn>
            </a:cxnLst>
            <a:rect l="0" t="0" r="r" b="b"/>
            <a:pathLst>
              <a:path w="178" h="154">
                <a:moveTo>
                  <a:pt x="45" y="78"/>
                </a:moveTo>
                <a:lnTo>
                  <a:pt x="0" y="154"/>
                </a:lnTo>
                <a:lnTo>
                  <a:pt x="88" y="154"/>
                </a:lnTo>
                <a:lnTo>
                  <a:pt x="178" y="154"/>
                </a:lnTo>
                <a:lnTo>
                  <a:pt x="133" y="76"/>
                </a:lnTo>
                <a:lnTo>
                  <a:pt x="88" y="0"/>
                </a:lnTo>
                <a:lnTo>
                  <a:pt x="45" y="78"/>
                </a:lnTo>
                <a:close/>
              </a:path>
            </a:pathLst>
          </a:custGeom>
          <a:solidFill>
            <a:srgbClr val="D4E3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8"/>
          <p:cNvSpPr>
            <a:spLocks/>
          </p:cNvSpPr>
          <p:nvPr/>
        </p:nvSpPr>
        <p:spPr bwMode="auto">
          <a:xfrm>
            <a:off x="2654376" y="4169"/>
            <a:ext cx="1719594" cy="1413626"/>
          </a:xfrm>
          <a:custGeom>
            <a:avLst/>
            <a:gdLst>
              <a:gd name="T0" fmla="*/ 171 w 344"/>
              <a:gd name="T1" fmla="*/ 0 h 296"/>
              <a:gd name="T2" fmla="*/ 0 w 344"/>
              <a:gd name="T3" fmla="*/ 0 h 296"/>
              <a:gd name="T4" fmla="*/ 86 w 344"/>
              <a:gd name="T5" fmla="*/ 149 h 296"/>
              <a:gd name="T6" fmla="*/ 171 w 344"/>
              <a:gd name="T7" fmla="*/ 296 h 296"/>
              <a:gd name="T8" fmla="*/ 259 w 344"/>
              <a:gd name="T9" fmla="*/ 149 h 296"/>
              <a:gd name="T10" fmla="*/ 344 w 344"/>
              <a:gd name="T11" fmla="*/ 0 h 296"/>
              <a:gd name="T12" fmla="*/ 171 w 344"/>
              <a:gd name="T13" fmla="*/ 0 h 296"/>
            </a:gdLst>
            <a:ahLst/>
            <a:cxnLst>
              <a:cxn ang="0">
                <a:pos x="T0" y="T1"/>
              </a:cxn>
              <a:cxn ang="0">
                <a:pos x="T2" y="T3"/>
              </a:cxn>
              <a:cxn ang="0">
                <a:pos x="T4" y="T5"/>
              </a:cxn>
              <a:cxn ang="0">
                <a:pos x="T6" y="T7"/>
              </a:cxn>
              <a:cxn ang="0">
                <a:pos x="T8" y="T9"/>
              </a:cxn>
              <a:cxn ang="0">
                <a:pos x="T10" y="T11"/>
              </a:cxn>
              <a:cxn ang="0">
                <a:pos x="T12" y="T13"/>
              </a:cxn>
            </a:cxnLst>
            <a:rect l="0" t="0" r="r" b="b"/>
            <a:pathLst>
              <a:path w="344" h="296">
                <a:moveTo>
                  <a:pt x="171" y="0"/>
                </a:moveTo>
                <a:lnTo>
                  <a:pt x="0" y="0"/>
                </a:lnTo>
                <a:lnTo>
                  <a:pt x="86" y="149"/>
                </a:lnTo>
                <a:lnTo>
                  <a:pt x="171" y="296"/>
                </a:lnTo>
                <a:lnTo>
                  <a:pt x="259" y="149"/>
                </a:lnTo>
                <a:lnTo>
                  <a:pt x="344" y="0"/>
                </a:lnTo>
                <a:lnTo>
                  <a:pt x="171" y="0"/>
                </a:lnTo>
                <a:close/>
              </a:path>
            </a:pathLst>
          </a:custGeom>
          <a:solidFill>
            <a:srgbClr val="D4E3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9"/>
          <p:cNvSpPr>
            <a:spLocks/>
          </p:cNvSpPr>
          <p:nvPr/>
        </p:nvSpPr>
        <p:spPr bwMode="auto">
          <a:xfrm>
            <a:off x="0" y="4169"/>
            <a:ext cx="854800" cy="1413626"/>
          </a:xfrm>
          <a:custGeom>
            <a:avLst/>
            <a:gdLst>
              <a:gd name="T0" fmla="*/ 0 w 171"/>
              <a:gd name="T1" fmla="*/ 0 h 296"/>
              <a:gd name="T2" fmla="*/ 0 w 171"/>
              <a:gd name="T3" fmla="*/ 296 h 296"/>
              <a:gd name="T4" fmla="*/ 86 w 171"/>
              <a:gd name="T5" fmla="*/ 149 h 296"/>
              <a:gd name="T6" fmla="*/ 171 w 171"/>
              <a:gd name="T7" fmla="*/ 0 h 296"/>
              <a:gd name="T8" fmla="*/ 0 w 171"/>
              <a:gd name="T9" fmla="*/ 0 h 296"/>
            </a:gdLst>
            <a:ahLst/>
            <a:cxnLst>
              <a:cxn ang="0">
                <a:pos x="T0" y="T1"/>
              </a:cxn>
              <a:cxn ang="0">
                <a:pos x="T2" y="T3"/>
              </a:cxn>
              <a:cxn ang="0">
                <a:pos x="T4" y="T5"/>
              </a:cxn>
              <a:cxn ang="0">
                <a:pos x="T6" y="T7"/>
              </a:cxn>
              <a:cxn ang="0">
                <a:pos x="T8" y="T9"/>
              </a:cxn>
            </a:cxnLst>
            <a:rect l="0" t="0" r="r" b="b"/>
            <a:pathLst>
              <a:path w="171" h="296">
                <a:moveTo>
                  <a:pt x="0" y="0"/>
                </a:moveTo>
                <a:lnTo>
                  <a:pt x="0" y="296"/>
                </a:lnTo>
                <a:lnTo>
                  <a:pt x="86" y="149"/>
                </a:lnTo>
                <a:lnTo>
                  <a:pt x="171" y="0"/>
                </a:lnTo>
                <a:lnTo>
                  <a:pt x="0" y="0"/>
                </a:lnTo>
                <a:close/>
              </a:path>
            </a:pathLst>
          </a:custGeom>
          <a:solidFill>
            <a:srgbClr val="87CA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20"/>
          <p:cNvSpPr>
            <a:spLocks/>
          </p:cNvSpPr>
          <p:nvPr/>
        </p:nvSpPr>
        <p:spPr bwMode="auto">
          <a:xfrm>
            <a:off x="2239472" y="419659"/>
            <a:ext cx="284934" cy="238788"/>
          </a:xfrm>
          <a:custGeom>
            <a:avLst/>
            <a:gdLst>
              <a:gd name="T0" fmla="*/ 29 w 57"/>
              <a:gd name="T1" fmla="*/ 0 h 50"/>
              <a:gd name="T2" fmla="*/ 0 w 57"/>
              <a:gd name="T3" fmla="*/ 0 h 50"/>
              <a:gd name="T4" fmla="*/ 15 w 57"/>
              <a:gd name="T5" fmla="*/ 24 h 50"/>
              <a:gd name="T6" fmla="*/ 29 w 57"/>
              <a:gd name="T7" fmla="*/ 50 h 50"/>
              <a:gd name="T8" fmla="*/ 43 w 57"/>
              <a:gd name="T9" fmla="*/ 24 h 50"/>
              <a:gd name="T10" fmla="*/ 57 w 57"/>
              <a:gd name="T11" fmla="*/ 0 h 50"/>
              <a:gd name="T12" fmla="*/ 29 w 57"/>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57" h="50">
                <a:moveTo>
                  <a:pt x="29" y="0"/>
                </a:moveTo>
                <a:lnTo>
                  <a:pt x="0" y="0"/>
                </a:lnTo>
                <a:lnTo>
                  <a:pt x="15" y="24"/>
                </a:lnTo>
                <a:lnTo>
                  <a:pt x="29" y="50"/>
                </a:lnTo>
                <a:lnTo>
                  <a:pt x="43" y="24"/>
                </a:lnTo>
                <a:lnTo>
                  <a:pt x="57" y="0"/>
                </a:lnTo>
                <a:lnTo>
                  <a:pt x="29" y="0"/>
                </a:lnTo>
                <a:close/>
              </a:path>
            </a:pathLst>
          </a:custGeom>
          <a:solidFill>
            <a:srgbClr val="D4E3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21"/>
          <p:cNvSpPr>
            <a:spLocks/>
          </p:cNvSpPr>
          <p:nvPr/>
        </p:nvSpPr>
        <p:spPr bwMode="auto">
          <a:xfrm>
            <a:off x="464892" y="1575394"/>
            <a:ext cx="579863" cy="477576"/>
          </a:xfrm>
          <a:custGeom>
            <a:avLst/>
            <a:gdLst>
              <a:gd name="T0" fmla="*/ 59 w 116"/>
              <a:gd name="T1" fmla="*/ 0 h 100"/>
              <a:gd name="T2" fmla="*/ 0 w 116"/>
              <a:gd name="T3" fmla="*/ 0 h 100"/>
              <a:gd name="T4" fmla="*/ 28 w 116"/>
              <a:gd name="T5" fmla="*/ 50 h 100"/>
              <a:gd name="T6" fmla="*/ 59 w 116"/>
              <a:gd name="T7" fmla="*/ 100 h 100"/>
              <a:gd name="T8" fmla="*/ 88 w 116"/>
              <a:gd name="T9" fmla="*/ 50 h 100"/>
              <a:gd name="T10" fmla="*/ 116 w 116"/>
              <a:gd name="T11" fmla="*/ 0 h 100"/>
              <a:gd name="T12" fmla="*/ 59 w 116"/>
              <a:gd name="T13" fmla="*/ 0 h 100"/>
            </a:gdLst>
            <a:ahLst/>
            <a:cxnLst>
              <a:cxn ang="0">
                <a:pos x="T0" y="T1"/>
              </a:cxn>
              <a:cxn ang="0">
                <a:pos x="T2" y="T3"/>
              </a:cxn>
              <a:cxn ang="0">
                <a:pos x="T4" y="T5"/>
              </a:cxn>
              <a:cxn ang="0">
                <a:pos x="T6" y="T7"/>
              </a:cxn>
              <a:cxn ang="0">
                <a:pos x="T8" y="T9"/>
              </a:cxn>
              <a:cxn ang="0">
                <a:pos x="T10" y="T11"/>
              </a:cxn>
              <a:cxn ang="0">
                <a:pos x="T12" y="T13"/>
              </a:cxn>
            </a:cxnLst>
            <a:rect l="0" t="0" r="r" b="b"/>
            <a:pathLst>
              <a:path w="116" h="100">
                <a:moveTo>
                  <a:pt x="59" y="0"/>
                </a:moveTo>
                <a:lnTo>
                  <a:pt x="0" y="0"/>
                </a:lnTo>
                <a:lnTo>
                  <a:pt x="28" y="50"/>
                </a:lnTo>
                <a:lnTo>
                  <a:pt x="59" y="100"/>
                </a:lnTo>
                <a:lnTo>
                  <a:pt x="88" y="50"/>
                </a:lnTo>
                <a:lnTo>
                  <a:pt x="116" y="0"/>
                </a:lnTo>
                <a:lnTo>
                  <a:pt x="59" y="0"/>
                </a:lnTo>
                <a:close/>
              </a:path>
            </a:pathLst>
          </a:custGeom>
          <a:solidFill>
            <a:srgbClr val="D4E3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22"/>
          <p:cNvSpPr>
            <a:spLocks/>
          </p:cNvSpPr>
          <p:nvPr/>
        </p:nvSpPr>
        <p:spPr bwMode="auto">
          <a:xfrm>
            <a:off x="1069748" y="4169"/>
            <a:ext cx="284934" cy="234014"/>
          </a:xfrm>
          <a:custGeom>
            <a:avLst/>
            <a:gdLst>
              <a:gd name="T0" fmla="*/ 28 w 57"/>
              <a:gd name="T1" fmla="*/ 0 h 49"/>
              <a:gd name="T2" fmla="*/ 0 w 57"/>
              <a:gd name="T3" fmla="*/ 0 h 49"/>
              <a:gd name="T4" fmla="*/ 14 w 57"/>
              <a:gd name="T5" fmla="*/ 23 h 49"/>
              <a:gd name="T6" fmla="*/ 28 w 57"/>
              <a:gd name="T7" fmla="*/ 49 h 49"/>
              <a:gd name="T8" fmla="*/ 42 w 57"/>
              <a:gd name="T9" fmla="*/ 23 h 49"/>
              <a:gd name="T10" fmla="*/ 57 w 57"/>
              <a:gd name="T11" fmla="*/ 0 h 49"/>
              <a:gd name="T12" fmla="*/ 28 w 57"/>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57" h="49">
                <a:moveTo>
                  <a:pt x="28" y="0"/>
                </a:moveTo>
                <a:lnTo>
                  <a:pt x="0" y="0"/>
                </a:lnTo>
                <a:lnTo>
                  <a:pt x="14" y="23"/>
                </a:lnTo>
                <a:lnTo>
                  <a:pt x="28" y="49"/>
                </a:lnTo>
                <a:lnTo>
                  <a:pt x="42" y="23"/>
                </a:lnTo>
                <a:lnTo>
                  <a:pt x="57" y="0"/>
                </a:lnTo>
                <a:lnTo>
                  <a:pt x="28" y="0"/>
                </a:lnTo>
                <a:close/>
              </a:path>
            </a:pathLst>
          </a:custGeom>
          <a:solidFill>
            <a:srgbClr val="D4E3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23"/>
          <p:cNvSpPr>
            <a:spLocks/>
          </p:cNvSpPr>
          <p:nvPr/>
        </p:nvSpPr>
        <p:spPr bwMode="auto">
          <a:xfrm>
            <a:off x="1899552" y="567709"/>
            <a:ext cx="1644614" cy="1361094"/>
          </a:xfrm>
          <a:custGeom>
            <a:avLst/>
            <a:gdLst>
              <a:gd name="T0" fmla="*/ 83 w 329"/>
              <a:gd name="T1" fmla="*/ 143 h 285"/>
              <a:gd name="T2" fmla="*/ 0 w 329"/>
              <a:gd name="T3" fmla="*/ 285 h 285"/>
              <a:gd name="T4" fmla="*/ 166 w 329"/>
              <a:gd name="T5" fmla="*/ 285 h 285"/>
              <a:gd name="T6" fmla="*/ 329 w 329"/>
              <a:gd name="T7" fmla="*/ 285 h 285"/>
              <a:gd name="T8" fmla="*/ 246 w 329"/>
              <a:gd name="T9" fmla="*/ 143 h 285"/>
              <a:gd name="T10" fmla="*/ 163 w 329"/>
              <a:gd name="T11" fmla="*/ 0 h 285"/>
              <a:gd name="T12" fmla="*/ 83 w 329"/>
              <a:gd name="T13" fmla="*/ 143 h 285"/>
            </a:gdLst>
            <a:ahLst/>
            <a:cxnLst>
              <a:cxn ang="0">
                <a:pos x="T0" y="T1"/>
              </a:cxn>
              <a:cxn ang="0">
                <a:pos x="T2" y="T3"/>
              </a:cxn>
              <a:cxn ang="0">
                <a:pos x="T4" y="T5"/>
              </a:cxn>
              <a:cxn ang="0">
                <a:pos x="T6" y="T7"/>
              </a:cxn>
              <a:cxn ang="0">
                <a:pos x="T8" y="T9"/>
              </a:cxn>
              <a:cxn ang="0">
                <a:pos x="T10" y="T11"/>
              </a:cxn>
              <a:cxn ang="0">
                <a:pos x="T12" y="T13"/>
              </a:cxn>
            </a:cxnLst>
            <a:rect l="0" t="0" r="r" b="b"/>
            <a:pathLst>
              <a:path w="329" h="285">
                <a:moveTo>
                  <a:pt x="83" y="143"/>
                </a:moveTo>
                <a:lnTo>
                  <a:pt x="0" y="285"/>
                </a:lnTo>
                <a:lnTo>
                  <a:pt x="166" y="285"/>
                </a:lnTo>
                <a:lnTo>
                  <a:pt x="329" y="285"/>
                </a:lnTo>
                <a:lnTo>
                  <a:pt x="246" y="143"/>
                </a:lnTo>
                <a:lnTo>
                  <a:pt x="163" y="0"/>
                </a:lnTo>
                <a:lnTo>
                  <a:pt x="83" y="143"/>
                </a:lnTo>
                <a:close/>
              </a:path>
            </a:pathLst>
          </a:custGeom>
          <a:solidFill>
            <a:srgbClr val="87CA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24"/>
          <p:cNvSpPr>
            <a:spLocks/>
          </p:cNvSpPr>
          <p:nvPr/>
        </p:nvSpPr>
        <p:spPr bwMode="auto">
          <a:xfrm>
            <a:off x="1694602" y="4169"/>
            <a:ext cx="689837" cy="563540"/>
          </a:xfrm>
          <a:custGeom>
            <a:avLst/>
            <a:gdLst>
              <a:gd name="T0" fmla="*/ 69 w 138"/>
              <a:gd name="T1" fmla="*/ 0 h 118"/>
              <a:gd name="T2" fmla="*/ 0 w 138"/>
              <a:gd name="T3" fmla="*/ 0 h 118"/>
              <a:gd name="T4" fmla="*/ 34 w 138"/>
              <a:gd name="T5" fmla="*/ 59 h 118"/>
              <a:gd name="T6" fmla="*/ 69 w 138"/>
              <a:gd name="T7" fmla="*/ 118 h 118"/>
              <a:gd name="T8" fmla="*/ 102 w 138"/>
              <a:gd name="T9" fmla="*/ 59 h 118"/>
              <a:gd name="T10" fmla="*/ 138 w 138"/>
              <a:gd name="T11" fmla="*/ 0 h 118"/>
              <a:gd name="T12" fmla="*/ 69 w 138"/>
              <a:gd name="T13" fmla="*/ 0 h 118"/>
            </a:gdLst>
            <a:ahLst/>
            <a:cxnLst>
              <a:cxn ang="0">
                <a:pos x="T0" y="T1"/>
              </a:cxn>
              <a:cxn ang="0">
                <a:pos x="T2" y="T3"/>
              </a:cxn>
              <a:cxn ang="0">
                <a:pos x="T4" y="T5"/>
              </a:cxn>
              <a:cxn ang="0">
                <a:pos x="T6" y="T7"/>
              </a:cxn>
              <a:cxn ang="0">
                <a:pos x="T8" y="T9"/>
              </a:cxn>
              <a:cxn ang="0">
                <a:pos x="T10" y="T11"/>
              </a:cxn>
              <a:cxn ang="0">
                <a:pos x="T12" y="T13"/>
              </a:cxn>
            </a:cxnLst>
            <a:rect l="0" t="0" r="r" b="b"/>
            <a:pathLst>
              <a:path w="138" h="118">
                <a:moveTo>
                  <a:pt x="69" y="0"/>
                </a:moveTo>
                <a:lnTo>
                  <a:pt x="0" y="0"/>
                </a:lnTo>
                <a:lnTo>
                  <a:pt x="34" y="59"/>
                </a:lnTo>
                <a:lnTo>
                  <a:pt x="69" y="118"/>
                </a:lnTo>
                <a:lnTo>
                  <a:pt x="102" y="59"/>
                </a:lnTo>
                <a:lnTo>
                  <a:pt x="138" y="0"/>
                </a:lnTo>
                <a:lnTo>
                  <a:pt x="69" y="0"/>
                </a:lnTo>
                <a:close/>
              </a:path>
            </a:pathLst>
          </a:custGeom>
          <a:solidFill>
            <a:srgbClr val="CBDF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25"/>
          <p:cNvSpPr>
            <a:spLocks/>
          </p:cNvSpPr>
          <p:nvPr/>
        </p:nvSpPr>
        <p:spPr bwMode="auto">
          <a:xfrm>
            <a:off x="1089743" y="47149"/>
            <a:ext cx="889790" cy="735468"/>
          </a:xfrm>
          <a:custGeom>
            <a:avLst/>
            <a:gdLst>
              <a:gd name="T0" fmla="*/ 45 w 178"/>
              <a:gd name="T1" fmla="*/ 78 h 154"/>
              <a:gd name="T2" fmla="*/ 0 w 178"/>
              <a:gd name="T3" fmla="*/ 154 h 154"/>
              <a:gd name="T4" fmla="*/ 91 w 178"/>
              <a:gd name="T5" fmla="*/ 154 h 154"/>
              <a:gd name="T6" fmla="*/ 178 w 178"/>
              <a:gd name="T7" fmla="*/ 154 h 154"/>
              <a:gd name="T8" fmla="*/ 133 w 178"/>
              <a:gd name="T9" fmla="*/ 76 h 154"/>
              <a:gd name="T10" fmla="*/ 88 w 178"/>
              <a:gd name="T11" fmla="*/ 0 h 154"/>
              <a:gd name="T12" fmla="*/ 45 w 178"/>
              <a:gd name="T13" fmla="*/ 78 h 154"/>
            </a:gdLst>
            <a:ahLst/>
            <a:cxnLst>
              <a:cxn ang="0">
                <a:pos x="T0" y="T1"/>
              </a:cxn>
              <a:cxn ang="0">
                <a:pos x="T2" y="T3"/>
              </a:cxn>
              <a:cxn ang="0">
                <a:pos x="T4" y="T5"/>
              </a:cxn>
              <a:cxn ang="0">
                <a:pos x="T6" y="T7"/>
              </a:cxn>
              <a:cxn ang="0">
                <a:pos x="T8" y="T9"/>
              </a:cxn>
              <a:cxn ang="0">
                <a:pos x="T10" y="T11"/>
              </a:cxn>
              <a:cxn ang="0">
                <a:pos x="T12" y="T13"/>
              </a:cxn>
            </a:cxnLst>
            <a:rect l="0" t="0" r="r" b="b"/>
            <a:pathLst>
              <a:path w="178" h="154">
                <a:moveTo>
                  <a:pt x="45" y="78"/>
                </a:moveTo>
                <a:lnTo>
                  <a:pt x="0" y="154"/>
                </a:lnTo>
                <a:lnTo>
                  <a:pt x="91" y="154"/>
                </a:lnTo>
                <a:lnTo>
                  <a:pt x="178" y="154"/>
                </a:lnTo>
                <a:lnTo>
                  <a:pt x="133" y="76"/>
                </a:lnTo>
                <a:lnTo>
                  <a:pt x="88" y="0"/>
                </a:lnTo>
                <a:lnTo>
                  <a:pt x="45" y="78"/>
                </a:lnTo>
                <a:close/>
              </a:path>
            </a:pathLst>
          </a:custGeom>
          <a:solidFill>
            <a:srgbClr val="A3BB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26"/>
          <p:cNvSpPr>
            <a:spLocks/>
          </p:cNvSpPr>
          <p:nvPr/>
        </p:nvSpPr>
        <p:spPr bwMode="auto">
          <a:xfrm>
            <a:off x="9157840" y="-10160"/>
            <a:ext cx="509880" cy="429819"/>
          </a:xfrm>
          <a:custGeom>
            <a:avLst/>
            <a:gdLst>
              <a:gd name="T0" fmla="*/ 27 w 102"/>
              <a:gd name="T1" fmla="*/ 45 h 90"/>
              <a:gd name="T2" fmla="*/ 0 w 102"/>
              <a:gd name="T3" fmla="*/ 90 h 90"/>
              <a:gd name="T4" fmla="*/ 53 w 102"/>
              <a:gd name="T5" fmla="*/ 88 h 90"/>
              <a:gd name="T6" fmla="*/ 102 w 102"/>
              <a:gd name="T7" fmla="*/ 88 h 90"/>
              <a:gd name="T8" fmla="*/ 76 w 102"/>
              <a:gd name="T9" fmla="*/ 45 h 90"/>
              <a:gd name="T10" fmla="*/ 53 w 102"/>
              <a:gd name="T11" fmla="*/ 0 h 90"/>
              <a:gd name="T12" fmla="*/ 27 w 102"/>
              <a:gd name="T13" fmla="*/ 45 h 90"/>
            </a:gdLst>
            <a:ahLst/>
            <a:cxnLst>
              <a:cxn ang="0">
                <a:pos x="T0" y="T1"/>
              </a:cxn>
              <a:cxn ang="0">
                <a:pos x="T2" y="T3"/>
              </a:cxn>
              <a:cxn ang="0">
                <a:pos x="T4" y="T5"/>
              </a:cxn>
              <a:cxn ang="0">
                <a:pos x="T6" y="T7"/>
              </a:cxn>
              <a:cxn ang="0">
                <a:pos x="T8" y="T9"/>
              </a:cxn>
              <a:cxn ang="0">
                <a:pos x="T10" y="T11"/>
              </a:cxn>
              <a:cxn ang="0">
                <a:pos x="T12" y="T13"/>
              </a:cxn>
            </a:cxnLst>
            <a:rect l="0" t="0" r="r" b="b"/>
            <a:pathLst>
              <a:path w="102" h="90">
                <a:moveTo>
                  <a:pt x="27" y="45"/>
                </a:moveTo>
                <a:lnTo>
                  <a:pt x="0" y="90"/>
                </a:lnTo>
                <a:lnTo>
                  <a:pt x="53" y="88"/>
                </a:lnTo>
                <a:lnTo>
                  <a:pt x="102" y="88"/>
                </a:lnTo>
                <a:lnTo>
                  <a:pt x="76" y="45"/>
                </a:lnTo>
                <a:lnTo>
                  <a:pt x="53" y="0"/>
                </a:lnTo>
                <a:lnTo>
                  <a:pt x="27" y="45"/>
                </a:lnTo>
                <a:close/>
              </a:path>
            </a:pathLst>
          </a:custGeom>
          <a:solidFill>
            <a:srgbClr val="A3BB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27"/>
          <p:cNvSpPr>
            <a:spLocks/>
          </p:cNvSpPr>
          <p:nvPr/>
        </p:nvSpPr>
        <p:spPr bwMode="auto">
          <a:xfrm>
            <a:off x="4678329" y="5917173"/>
            <a:ext cx="1124736" cy="940827"/>
          </a:xfrm>
          <a:custGeom>
            <a:avLst/>
            <a:gdLst>
              <a:gd name="T0" fmla="*/ 114 w 225"/>
              <a:gd name="T1" fmla="*/ 197 h 197"/>
              <a:gd name="T2" fmla="*/ 225 w 225"/>
              <a:gd name="T3" fmla="*/ 197 h 197"/>
              <a:gd name="T4" fmla="*/ 168 w 225"/>
              <a:gd name="T5" fmla="*/ 99 h 197"/>
              <a:gd name="T6" fmla="*/ 114 w 225"/>
              <a:gd name="T7" fmla="*/ 0 h 197"/>
              <a:gd name="T8" fmla="*/ 57 w 225"/>
              <a:gd name="T9" fmla="*/ 99 h 197"/>
              <a:gd name="T10" fmla="*/ 0 w 225"/>
              <a:gd name="T11" fmla="*/ 197 h 197"/>
              <a:gd name="T12" fmla="*/ 114 w 225"/>
              <a:gd name="T13" fmla="*/ 197 h 197"/>
            </a:gdLst>
            <a:ahLst/>
            <a:cxnLst>
              <a:cxn ang="0">
                <a:pos x="T0" y="T1"/>
              </a:cxn>
              <a:cxn ang="0">
                <a:pos x="T2" y="T3"/>
              </a:cxn>
              <a:cxn ang="0">
                <a:pos x="T4" y="T5"/>
              </a:cxn>
              <a:cxn ang="0">
                <a:pos x="T6" y="T7"/>
              </a:cxn>
              <a:cxn ang="0">
                <a:pos x="T8" y="T9"/>
              </a:cxn>
              <a:cxn ang="0">
                <a:pos x="T10" y="T11"/>
              </a:cxn>
              <a:cxn ang="0">
                <a:pos x="T12" y="T13"/>
              </a:cxn>
            </a:cxnLst>
            <a:rect l="0" t="0" r="r" b="b"/>
            <a:pathLst>
              <a:path w="225" h="197">
                <a:moveTo>
                  <a:pt x="114" y="197"/>
                </a:moveTo>
                <a:lnTo>
                  <a:pt x="225" y="197"/>
                </a:lnTo>
                <a:lnTo>
                  <a:pt x="168" y="99"/>
                </a:lnTo>
                <a:lnTo>
                  <a:pt x="114" y="0"/>
                </a:lnTo>
                <a:lnTo>
                  <a:pt x="57" y="99"/>
                </a:lnTo>
                <a:lnTo>
                  <a:pt x="0" y="197"/>
                </a:lnTo>
                <a:lnTo>
                  <a:pt x="114" y="197"/>
                </a:lnTo>
                <a:close/>
              </a:path>
            </a:pathLst>
          </a:custGeom>
          <a:solidFill>
            <a:srgbClr val="87CA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28"/>
          <p:cNvSpPr>
            <a:spLocks/>
          </p:cNvSpPr>
          <p:nvPr/>
        </p:nvSpPr>
        <p:spPr bwMode="auto">
          <a:xfrm>
            <a:off x="2578824" y="6289683"/>
            <a:ext cx="689837" cy="568317"/>
          </a:xfrm>
          <a:custGeom>
            <a:avLst/>
            <a:gdLst>
              <a:gd name="T0" fmla="*/ 69 w 138"/>
              <a:gd name="T1" fmla="*/ 119 h 119"/>
              <a:gd name="T2" fmla="*/ 138 w 138"/>
              <a:gd name="T3" fmla="*/ 119 h 119"/>
              <a:gd name="T4" fmla="*/ 102 w 138"/>
              <a:gd name="T5" fmla="*/ 59 h 119"/>
              <a:gd name="T6" fmla="*/ 69 w 138"/>
              <a:gd name="T7" fmla="*/ 0 h 119"/>
              <a:gd name="T8" fmla="*/ 34 w 138"/>
              <a:gd name="T9" fmla="*/ 59 h 119"/>
              <a:gd name="T10" fmla="*/ 0 w 138"/>
              <a:gd name="T11" fmla="*/ 119 h 119"/>
              <a:gd name="T12" fmla="*/ 69 w 138"/>
              <a:gd name="T13" fmla="*/ 119 h 119"/>
            </a:gdLst>
            <a:ahLst/>
            <a:cxnLst>
              <a:cxn ang="0">
                <a:pos x="T0" y="T1"/>
              </a:cxn>
              <a:cxn ang="0">
                <a:pos x="T2" y="T3"/>
              </a:cxn>
              <a:cxn ang="0">
                <a:pos x="T4" y="T5"/>
              </a:cxn>
              <a:cxn ang="0">
                <a:pos x="T6" y="T7"/>
              </a:cxn>
              <a:cxn ang="0">
                <a:pos x="T8" y="T9"/>
              </a:cxn>
              <a:cxn ang="0">
                <a:pos x="T10" y="T11"/>
              </a:cxn>
              <a:cxn ang="0">
                <a:pos x="T12" y="T13"/>
              </a:cxn>
            </a:cxnLst>
            <a:rect l="0" t="0" r="r" b="b"/>
            <a:pathLst>
              <a:path w="138" h="119">
                <a:moveTo>
                  <a:pt x="69" y="119"/>
                </a:moveTo>
                <a:lnTo>
                  <a:pt x="138" y="119"/>
                </a:lnTo>
                <a:lnTo>
                  <a:pt x="102" y="59"/>
                </a:lnTo>
                <a:lnTo>
                  <a:pt x="69" y="0"/>
                </a:lnTo>
                <a:lnTo>
                  <a:pt x="34" y="59"/>
                </a:lnTo>
                <a:lnTo>
                  <a:pt x="0" y="119"/>
                </a:lnTo>
                <a:lnTo>
                  <a:pt x="69" y="119"/>
                </a:lnTo>
                <a:close/>
              </a:path>
            </a:pathLst>
          </a:custGeom>
          <a:solidFill>
            <a:srgbClr val="A3BB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29"/>
          <p:cNvSpPr>
            <a:spLocks/>
          </p:cNvSpPr>
          <p:nvPr/>
        </p:nvSpPr>
        <p:spPr bwMode="auto">
          <a:xfrm>
            <a:off x="3388633" y="6289683"/>
            <a:ext cx="684840" cy="568317"/>
          </a:xfrm>
          <a:custGeom>
            <a:avLst/>
            <a:gdLst>
              <a:gd name="T0" fmla="*/ 68 w 137"/>
              <a:gd name="T1" fmla="*/ 119 h 119"/>
              <a:gd name="T2" fmla="*/ 137 w 137"/>
              <a:gd name="T3" fmla="*/ 119 h 119"/>
              <a:gd name="T4" fmla="*/ 102 w 137"/>
              <a:gd name="T5" fmla="*/ 59 h 119"/>
              <a:gd name="T6" fmla="*/ 68 w 137"/>
              <a:gd name="T7" fmla="*/ 0 h 119"/>
              <a:gd name="T8" fmla="*/ 33 w 137"/>
              <a:gd name="T9" fmla="*/ 59 h 119"/>
              <a:gd name="T10" fmla="*/ 0 w 137"/>
              <a:gd name="T11" fmla="*/ 119 h 119"/>
              <a:gd name="T12" fmla="*/ 68 w 137"/>
              <a:gd name="T13" fmla="*/ 119 h 119"/>
            </a:gdLst>
            <a:ahLst/>
            <a:cxnLst>
              <a:cxn ang="0">
                <a:pos x="T0" y="T1"/>
              </a:cxn>
              <a:cxn ang="0">
                <a:pos x="T2" y="T3"/>
              </a:cxn>
              <a:cxn ang="0">
                <a:pos x="T4" y="T5"/>
              </a:cxn>
              <a:cxn ang="0">
                <a:pos x="T6" y="T7"/>
              </a:cxn>
              <a:cxn ang="0">
                <a:pos x="T8" y="T9"/>
              </a:cxn>
              <a:cxn ang="0">
                <a:pos x="T10" y="T11"/>
              </a:cxn>
              <a:cxn ang="0">
                <a:pos x="T12" y="T13"/>
              </a:cxn>
            </a:cxnLst>
            <a:rect l="0" t="0" r="r" b="b"/>
            <a:pathLst>
              <a:path w="137" h="119">
                <a:moveTo>
                  <a:pt x="68" y="119"/>
                </a:moveTo>
                <a:lnTo>
                  <a:pt x="137" y="119"/>
                </a:lnTo>
                <a:lnTo>
                  <a:pt x="102" y="59"/>
                </a:lnTo>
                <a:lnTo>
                  <a:pt x="68" y="0"/>
                </a:lnTo>
                <a:lnTo>
                  <a:pt x="33" y="59"/>
                </a:lnTo>
                <a:lnTo>
                  <a:pt x="0" y="119"/>
                </a:lnTo>
                <a:lnTo>
                  <a:pt x="68" y="119"/>
                </a:lnTo>
                <a:close/>
              </a:path>
            </a:pathLst>
          </a:custGeom>
          <a:solidFill>
            <a:srgbClr val="CBDF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30"/>
          <p:cNvSpPr>
            <a:spLocks/>
          </p:cNvSpPr>
          <p:nvPr/>
        </p:nvSpPr>
        <p:spPr bwMode="auto">
          <a:xfrm>
            <a:off x="1764015" y="6619209"/>
            <a:ext cx="284934" cy="238788"/>
          </a:xfrm>
          <a:custGeom>
            <a:avLst/>
            <a:gdLst>
              <a:gd name="T0" fmla="*/ 28 w 57"/>
              <a:gd name="T1" fmla="*/ 50 h 50"/>
              <a:gd name="T2" fmla="*/ 57 w 57"/>
              <a:gd name="T3" fmla="*/ 50 h 50"/>
              <a:gd name="T4" fmla="*/ 43 w 57"/>
              <a:gd name="T5" fmla="*/ 24 h 50"/>
              <a:gd name="T6" fmla="*/ 28 w 57"/>
              <a:gd name="T7" fmla="*/ 0 h 50"/>
              <a:gd name="T8" fmla="*/ 14 w 57"/>
              <a:gd name="T9" fmla="*/ 24 h 50"/>
              <a:gd name="T10" fmla="*/ 0 w 57"/>
              <a:gd name="T11" fmla="*/ 50 h 50"/>
              <a:gd name="T12" fmla="*/ 28 w 57"/>
              <a:gd name="T13" fmla="*/ 50 h 50"/>
            </a:gdLst>
            <a:ahLst/>
            <a:cxnLst>
              <a:cxn ang="0">
                <a:pos x="T0" y="T1"/>
              </a:cxn>
              <a:cxn ang="0">
                <a:pos x="T2" y="T3"/>
              </a:cxn>
              <a:cxn ang="0">
                <a:pos x="T4" y="T5"/>
              </a:cxn>
              <a:cxn ang="0">
                <a:pos x="T6" y="T7"/>
              </a:cxn>
              <a:cxn ang="0">
                <a:pos x="T8" y="T9"/>
              </a:cxn>
              <a:cxn ang="0">
                <a:pos x="T10" y="T11"/>
              </a:cxn>
              <a:cxn ang="0">
                <a:pos x="T12" y="T13"/>
              </a:cxn>
            </a:cxnLst>
            <a:rect l="0" t="0" r="r" b="b"/>
            <a:pathLst>
              <a:path w="57" h="50">
                <a:moveTo>
                  <a:pt x="28" y="50"/>
                </a:moveTo>
                <a:lnTo>
                  <a:pt x="57" y="50"/>
                </a:lnTo>
                <a:lnTo>
                  <a:pt x="43" y="24"/>
                </a:lnTo>
                <a:lnTo>
                  <a:pt x="28" y="0"/>
                </a:lnTo>
                <a:lnTo>
                  <a:pt x="14" y="24"/>
                </a:lnTo>
                <a:lnTo>
                  <a:pt x="0" y="50"/>
                </a:lnTo>
                <a:lnTo>
                  <a:pt x="28" y="50"/>
                </a:lnTo>
                <a:close/>
              </a:path>
            </a:pathLst>
          </a:custGeom>
          <a:solidFill>
            <a:srgbClr val="D4E3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31"/>
          <p:cNvSpPr>
            <a:spLocks/>
          </p:cNvSpPr>
          <p:nvPr/>
        </p:nvSpPr>
        <p:spPr bwMode="auto">
          <a:xfrm>
            <a:off x="3173682" y="6198942"/>
            <a:ext cx="294932" cy="238788"/>
          </a:xfrm>
          <a:custGeom>
            <a:avLst/>
            <a:gdLst>
              <a:gd name="T0" fmla="*/ 31 w 59"/>
              <a:gd name="T1" fmla="*/ 50 h 50"/>
              <a:gd name="T2" fmla="*/ 59 w 59"/>
              <a:gd name="T3" fmla="*/ 50 h 50"/>
              <a:gd name="T4" fmla="*/ 45 w 59"/>
              <a:gd name="T5" fmla="*/ 26 h 50"/>
              <a:gd name="T6" fmla="*/ 31 w 59"/>
              <a:gd name="T7" fmla="*/ 0 h 50"/>
              <a:gd name="T8" fmla="*/ 14 w 59"/>
              <a:gd name="T9" fmla="*/ 26 h 50"/>
              <a:gd name="T10" fmla="*/ 0 w 59"/>
              <a:gd name="T11" fmla="*/ 50 h 50"/>
              <a:gd name="T12" fmla="*/ 31 w 59"/>
              <a:gd name="T13" fmla="*/ 50 h 50"/>
            </a:gdLst>
            <a:ahLst/>
            <a:cxnLst>
              <a:cxn ang="0">
                <a:pos x="T0" y="T1"/>
              </a:cxn>
              <a:cxn ang="0">
                <a:pos x="T2" y="T3"/>
              </a:cxn>
              <a:cxn ang="0">
                <a:pos x="T4" y="T5"/>
              </a:cxn>
              <a:cxn ang="0">
                <a:pos x="T6" y="T7"/>
              </a:cxn>
              <a:cxn ang="0">
                <a:pos x="T8" y="T9"/>
              </a:cxn>
              <a:cxn ang="0">
                <a:pos x="T10" y="T11"/>
              </a:cxn>
              <a:cxn ang="0">
                <a:pos x="T12" y="T13"/>
              </a:cxn>
            </a:cxnLst>
            <a:rect l="0" t="0" r="r" b="b"/>
            <a:pathLst>
              <a:path w="59" h="50">
                <a:moveTo>
                  <a:pt x="31" y="50"/>
                </a:moveTo>
                <a:lnTo>
                  <a:pt x="59" y="50"/>
                </a:lnTo>
                <a:lnTo>
                  <a:pt x="45" y="26"/>
                </a:lnTo>
                <a:lnTo>
                  <a:pt x="31" y="0"/>
                </a:lnTo>
                <a:lnTo>
                  <a:pt x="14" y="26"/>
                </a:lnTo>
                <a:lnTo>
                  <a:pt x="0" y="50"/>
                </a:lnTo>
                <a:lnTo>
                  <a:pt x="31" y="50"/>
                </a:lnTo>
                <a:close/>
              </a:path>
            </a:pathLst>
          </a:custGeom>
          <a:solidFill>
            <a:srgbClr val="D4E3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32"/>
          <p:cNvSpPr>
            <a:spLocks/>
          </p:cNvSpPr>
          <p:nvPr/>
        </p:nvSpPr>
        <p:spPr bwMode="auto">
          <a:xfrm>
            <a:off x="6227964" y="6198942"/>
            <a:ext cx="284934" cy="238788"/>
          </a:xfrm>
          <a:custGeom>
            <a:avLst/>
            <a:gdLst>
              <a:gd name="T0" fmla="*/ 29 w 57"/>
              <a:gd name="T1" fmla="*/ 50 h 50"/>
              <a:gd name="T2" fmla="*/ 57 w 57"/>
              <a:gd name="T3" fmla="*/ 50 h 50"/>
              <a:gd name="T4" fmla="*/ 43 w 57"/>
              <a:gd name="T5" fmla="*/ 26 h 50"/>
              <a:gd name="T6" fmla="*/ 29 w 57"/>
              <a:gd name="T7" fmla="*/ 0 h 50"/>
              <a:gd name="T8" fmla="*/ 15 w 57"/>
              <a:gd name="T9" fmla="*/ 26 h 50"/>
              <a:gd name="T10" fmla="*/ 0 w 57"/>
              <a:gd name="T11" fmla="*/ 50 h 50"/>
              <a:gd name="T12" fmla="*/ 29 w 57"/>
              <a:gd name="T13" fmla="*/ 50 h 50"/>
            </a:gdLst>
            <a:ahLst/>
            <a:cxnLst>
              <a:cxn ang="0">
                <a:pos x="T0" y="T1"/>
              </a:cxn>
              <a:cxn ang="0">
                <a:pos x="T2" y="T3"/>
              </a:cxn>
              <a:cxn ang="0">
                <a:pos x="T4" y="T5"/>
              </a:cxn>
              <a:cxn ang="0">
                <a:pos x="T6" y="T7"/>
              </a:cxn>
              <a:cxn ang="0">
                <a:pos x="T8" y="T9"/>
              </a:cxn>
              <a:cxn ang="0">
                <a:pos x="T10" y="T11"/>
              </a:cxn>
              <a:cxn ang="0">
                <a:pos x="T12" y="T13"/>
              </a:cxn>
            </a:cxnLst>
            <a:rect l="0" t="0" r="r" b="b"/>
            <a:pathLst>
              <a:path w="57" h="50">
                <a:moveTo>
                  <a:pt x="29" y="50"/>
                </a:moveTo>
                <a:lnTo>
                  <a:pt x="57" y="50"/>
                </a:lnTo>
                <a:lnTo>
                  <a:pt x="43" y="26"/>
                </a:lnTo>
                <a:lnTo>
                  <a:pt x="29" y="0"/>
                </a:lnTo>
                <a:lnTo>
                  <a:pt x="15" y="26"/>
                </a:lnTo>
                <a:lnTo>
                  <a:pt x="0" y="50"/>
                </a:lnTo>
                <a:lnTo>
                  <a:pt x="29" y="50"/>
                </a:lnTo>
                <a:close/>
              </a:path>
            </a:pathLst>
          </a:custGeom>
          <a:solidFill>
            <a:srgbClr val="A3BB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33"/>
          <p:cNvSpPr>
            <a:spLocks/>
          </p:cNvSpPr>
          <p:nvPr/>
        </p:nvSpPr>
        <p:spPr bwMode="auto">
          <a:xfrm>
            <a:off x="864227" y="6619209"/>
            <a:ext cx="284934" cy="238788"/>
          </a:xfrm>
          <a:custGeom>
            <a:avLst/>
            <a:gdLst>
              <a:gd name="T0" fmla="*/ 28 w 57"/>
              <a:gd name="T1" fmla="*/ 50 h 50"/>
              <a:gd name="T2" fmla="*/ 57 w 57"/>
              <a:gd name="T3" fmla="*/ 50 h 50"/>
              <a:gd name="T4" fmla="*/ 42 w 57"/>
              <a:gd name="T5" fmla="*/ 24 h 50"/>
              <a:gd name="T6" fmla="*/ 28 w 57"/>
              <a:gd name="T7" fmla="*/ 0 h 50"/>
              <a:gd name="T8" fmla="*/ 14 w 57"/>
              <a:gd name="T9" fmla="*/ 24 h 50"/>
              <a:gd name="T10" fmla="*/ 0 w 57"/>
              <a:gd name="T11" fmla="*/ 50 h 50"/>
              <a:gd name="T12" fmla="*/ 28 w 57"/>
              <a:gd name="T13" fmla="*/ 50 h 50"/>
            </a:gdLst>
            <a:ahLst/>
            <a:cxnLst>
              <a:cxn ang="0">
                <a:pos x="T0" y="T1"/>
              </a:cxn>
              <a:cxn ang="0">
                <a:pos x="T2" y="T3"/>
              </a:cxn>
              <a:cxn ang="0">
                <a:pos x="T4" y="T5"/>
              </a:cxn>
              <a:cxn ang="0">
                <a:pos x="T6" y="T7"/>
              </a:cxn>
              <a:cxn ang="0">
                <a:pos x="T8" y="T9"/>
              </a:cxn>
              <a:cxn ang="0">
                <a:pos x="T10" y="T11"/>
              </a:cxn>
              <a:cxn ang="0">
                <a:pos x="T12" y="T13"/>
              </a:cxn>
            </a:cxnLst>
            <a:rect l="0" t="0" r="r" b="b"/>
            <a:pathLst>
              <a:path w="57" h="50">
                <a:moveTo>
                  <a:pt x="28" y="50"/>
                </a:moveTo>
                <a:lnTo>
                  <a:pt x="57" y="50"/>
                </a:lnTo>
                <a:lnTo>
                  <a:pt x="42" y="24"/>
                </a:lnTo>
                <a:lnTo>
                  <a:pt x="28" y="0"/>
                </a:lnTo>
                <a:lnTo>
                  <a:pt x="14" y="24"/>
                </a:lnTo>
                <a:lnTo>
                  <a:pt x="0" y="50"/>
                </a:lnTo>
                <a:lnTo>
                  <a:pt x="28" y="50"/>
                </a:lnTo>
                <a:close/>
              </a:path>
            </a:pathLst>
          </a:custGeom>
          <a:solidFill>
            <a:srgbClr val="87CA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34"/>
          <p:cNvSpPr>
            <a:spLocks/>
          </p:cNvSpPr>
          <p:nvPr/>
        </p:nvSpPr>
        <p:spPr bwMode="auto">
          <a:xfrm>
            <a:off x="5603109" y="5702262"/>
            <a:ext cx="889790" cy="735468"/>
          </a:xfrm>
          <a:custGeom>
            <a:avLst/>
            <a:gdLst>
              <a:gd name="T0" fmla="*/ 133 w 178"/>
              <a:gd name="T1" fmla="*/ 78 h 154"/>
              <a:gd name="T2" fmla="*/ 178 w 178"/>
              <a:gd name="T3" fmla="*/ 0 h 154"/>
              <a:gd name="T4" fmla="*/ 90 w 178"/>
              <a:gd name="T5" fmla="*/ 0 h 154"/>
              <a:gd name="T6" fmla="*/ 0 w 178"/>
              <a:gd name="T7" fmla="*/ 0 h 154"/>
              <a:gd name="T8" fmla="*/ 45 w 178"/>
              <a:gd name="T9" fmla="*/ 78 h 154"/>
              <a:gd name="T10" fmla="*/ 90 w 178"/>
              <a:gd name="T11" fmla="*/ 154 h 154"/>
              <a:gd name="T12" fmla="*/ 133 w 178"/>
              <a:gd name="T13" fmla="*/ 78 h 154"/>
            </a:gdLst>
            <a:ahLst/>
            <a:cxnLst>
              <a:cxn ang="0">
                <a:pos x="T0" y="T1"/>
              </a:cxn>
              <a:cxn ang="0">
                <a:pos x="T2" y="T3"/>
              </a:cxn>
              <a:cxn ang="0">
                <a:pos x="T4" y="T5"/>
              </a:cxn>
              <a:cxn ang="0">
                <a:pos x="T6" y="T7"/>
              </a:cxn>
              <a:cxn ang="0">
                <a:pos x="T8" y="T9"/>
              </a:cxn>
              <a:cxn ang="0">
                <a:pos x="T10" y="T11"/>
              </a:cxn>
              <a:cxn ang="0">
                <a:pos x="T12" y="T13"/>
              </a:cxn>
            </a:cxnLst>
            <a:rect l="0" t="0" r="r" b="b"/>
            <a:pathLst>
              <a:path w="178" h="154">
                <a:moveTo>
                  <a:pt x="133" y="78"/>
                </a:moveTo>
                <a:lnTo>
                  <a:pt x="178" y="0"/>
                </a:lnTo>
                <a:lnTo>
                  <a:pt x="90" y="0"/>
                </a:lnTo>
                <a:lnTo>
                  <a:pt x="0" y="0"/>
                </a:lnTo>
                <a:lnTo>
                  <a:pt x="45" y="78"/>
                </a:lnTo>
                <a:lnTo>
                  <a:pt x="90" y="154"/>
                </a:lnTo>
                <a:lnTo>
                  <a:pt x="133" y="78"/>
                </a:lnTo>
                <a:close/>
              </a:path>
            </a:pathLst>
          </a:custGeom>
          <a:solidFill>
            <a:srgbClr val="CBDF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35"/>
          <p:cNvSpPr>
            <a:spLocks/>
          </p:cNvSpPr>
          <p:nvPr/>
        </p:nvSpPr>
        <p:spPr bwMode="auto">
          <a:xfrm>
            <a:off x="1409100" y="6514142"/>
            <a:ext cx="414904" cy="343855"/>
          </a:xfrm>
          <a:custGeom>
            <a:avLst/>
            <a:gdLst>
              <a:gd name="T0" fmla="*/ 61 w 83"/>
              <a:gd name="T1" fmla="*/ 36 h 72"/>
              <a:gd name="T2" fmla="*/ 83 w 83"/>
              <a:gd name="T3" fmla="*/ 0 h 72"/>
              <a:gd name="T4" fmla="*/ 42 w 83"/>
              <a:gd name="T5" fmla="*/ 0 h 72"/>
              <a:gd name="T6" fmla="*/ 0 w 83"/>
              <a:gd name="T7" fmla="*/ 0 h 72"/>
              <a:gd name="T8" fmla="*/ 21 w 83"/>
              <a:gd name="T9" fmla="*/ 36 h 72"/>
              <a:gd name="T10" fmla="*/ 42 w 83"/>
              <a:gd name="T11" fmla="*/ 72 h 72"/>
              <a:gd name="T12" fmla="*/ 61 w 83"/>
              <a:gd name="T13" fmla="*/ 36 h 72"/>
            </a:gdLst>
            <a:ahLst/>
            <a:cxnLst>
              <a:cxn ang="0">
                <a:pos x="T0" y="T1"/>
              </a:cxn>
              <a:cxn ang="0">
                <a:pos x="T2" y="T3"/>
              </a:cxn>
              <a:cxn ang="0">
                <a:pos x="T4" y="T5"/>
              </a:cxn>
              <a:cxn ang="0">
                <a:pos x="T6" y="T7"/>
              </a:cxn>
              <a:cxn ang="0">
                <a:pos x="T8" y="T9"/>
              </a:cxn>
              <a:cxn ang="0">
                <a:pos x="T10" y="T11"/>
              </a:cxn>
              <a:cxn ang="0">
                <a:pos x="T12" y="T13"/>
              </a:cxn>
            </a:cxnLst>
            <a:rect l="0" t="0" r="r" b="b"/>
            <a:pathLst>
              <a:path w="83" h="72">
                <a:moveTo>
                  <a:pt x="61" y="36"/>
                </a:moveTo>
                <a:lnTo>
                  <a:pt x="83" y="0"/>
                </a:lnTo>
                <a:lnTo>
                  <a:pt x="42" y="0"/>
                </a:lnTo>
                <a:lnTo>
                  <a:pt x="0" y="0"/>
                </a:lnTo>
                <a:lnTo>
                  <a:pt x="21" y="36"/>
                </a:lnTo>
                <a:lnTo>
                  <a:pt x="42" y="72"/>
                </a:lnTo>
                <a:lnTo>
                  <a:pt x="61" y="36"/>
                </a:lnTo>
                <a:close/>
              </a:path>
            </a:pathLst>
          </a:custGeom>
          <a:solidFill>
            <a:srgbClr val="A3BB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36"/>
          <p:cNvSpPr>
            <a:spLocks/>
          </p:cNvSpPr>
          <p:nvPr/>
        </p:nvSpPr>
        <p:spPr bwMode="auto">
          <a:xfrm>
            <a:off x="3778541" y="6074772"/>
            <a:ext cx="889790" cy="735468"/>
          </a:xfrm>
          <a:custGeom>
            <a:avLst/>
            <a:gdLst>
              <a:gd name="T0" fmla="*/ 135 w 178"/>
              <a:gd name="T1" fmla="*/ 76 h 154"/>
              <a:gd name="T2" fmla="*/ 178 w 178"/>
              <a:gd name="T3" fmla="*/ 0 h 154"/>
              <a:gd name="T4" fmla="*/ 90 w 178"/>
              <a:gd name="T5" fmla="*/ 0 h 154"/>
              <a:gd name="T6" fmla="*/ 0 w 178"/>
              <a:gd name="T7" fmla="*/ 0 h 154"/>
              <a:gd name="T8" fmla="*/ 45 w 178"/>
              <a:gd name="T9" fmla="*/ 76 h 154"/>
              <a:gd name="T10" fmla="*/ 90 w 178"/>
              <a:gd name="T11" fmla="*/ 154 h 154"/>
              <a:gd name="T12" fmla="*/ 135 w 178"/>
              <a:gd name="T13" fmla="*/ 76 h 154"/>
            </a:gdLst>
            <a:ahLst/>
            <a:cxnLst>
              <a:cxn ang="0">
                <a:pos x="T0" y="T1"/>
              </a:cxn>
              <a:cxn ang="0">
                <a:pos x="T2" y="T3"/>
              </a:cxn>
              <a:cxn ang="0">
                <a:pos x="T4" y="T5"/>
              </a:cxn>
              <a:cxn ang="0">
                <a:pos x="T6" y="T7"/>
              </a:cxn>
              <a:cxn ang="0">
                <a:pos x="T8" y="T9"/>
              </a:cxn>
              <a:cxn ang="0">
                <a:pos x="T10" y="T11"/>
              </a:cxn>
              <a:cxn ang="0">
                <a:pos x="T12" y="T13"/>
              </a:cxn>
            </a:cxnLst>
            <a:rect l="0" t="0" r="r" b="b"/>
            <a:pathLst>
              <a:path w="178" h="154">
                <a:moveTo>
                  <a:pt x="135" y="76"/>
                </a:moveTo>
                <a:lnTo>
                  <a:pt x="178" y="0"/>
                </a:lnTo>
                <a:lnTo>
                  <a:pt x="90" y="0"/>
                </a:lnTo>
                <a:lnTo>
                  <a:pt x="0" y="0"/>
                </a:lnTo>
                <a:lnTo>
                  <a:pt x="45" y="76"/>
                </a:lnTo>
                <a:lnTo>
                  <a:pt x="90" y="154"/>
                </a:lnTo>
                <a:lnTo>
                  <a:pt x="135" y="76"/>
                </a:lnTo>
                <a:close/>
              </a:path>
            </a:pathLst>
          </a:custGeom>
          <a:solidFill>
            <a:srgbClr val="D4E3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37"/>
          <p:cNvSpPr>
            <a:spLocks/>
          </p:cNvSpPr>
          <p:nvPr/>
        </p:nvSpPr>
        <p:spPr bwMode="auto">
          <a:xfrm>
            <a:off x="6372928" y="6289683"/>
            <a:ext cx="684840" cy="568317"/>
          </a:xfrm>
          <a:custGeom>
            <a:avLst/>
            <a:gdLst>
              <a:gd name="T0" fmla="*/ 69 w 137"/>
              <a:gd name="T1" fmla="*/ 119 h 119"/>
              <a:gd name="T2" fmla="*/ 137 w 137"/>
              <a:gd name="T3" fmla="*/ 119 h 119"/>
              <a:gd name="T4" fmla="*/ 102 w 137"/>
              <a:gd name="T5" fmla="*/ 59 h 119"/>
              <a:gd name="T6" fmla="*/ 69 w 137"/>
              <a:gd name="T7" fmla="*/ 0 h 119"/>
              <a:gd name="T8" fmla="*/ 35 w 137"/>
              <a:gd name="T9" fmla="*/ 59 h 119"/>
              <a:gd name="T10" fmla="*/ 0 w 137"/>
              <a:gd name="T11" fmla="*/ 119 h 119"/>
              <a:gd name="T12" fmla="*/ 69 w 137"/>
              <a:gd name="T13" fmla="*/ 119 h 119"/>
            </a:gdLst>
            <a:ahLst/>
            <a:cxnLst>
              <a:cxn ang="0">
                <a:pos x="T0" y="T1"/>
              </a:cxn>
              <a:cxn ang="0">
                <a:pos x="T2" y="T3"/>
              </a:cxn>
              <a:cxn ang="0">
                <a:pos x="T4" y="T5"/>
              </a:cxn>
              <a:cxn ang="0">
                <a:pos x="T6" y="T7"/>
              </a:cxn>
              <a:cxn ang="0">
                <a:pos x="T8" y="T9"/>
              </a:cxn>
              <a:cxn ang="0">
                <a:pos x="T10" y="T11"/>
              </a:cxn>
              <a:cxn ang="0">
                <a:pos x="T12" y="T13"/>
              </a:cxn>
            </a:cxnLst>
            <a:rect l="0" t="0" r="r" b="b"/>
            <a:pathLst>
              <a:path w="137" h="119">
                <a:moveTo>
                  <a:pt x="69" y="119"/>
                </a:moveTo>
                <a:lnTo>
                  <a:pt x="137" y="119"/>
                </a:lnTo>
                <a:lnTo>
                  <a:pt x="102" y="59"/>
                </a:lnTo>
                <a:lnTo>
                  <a:pt x="69" y="0"/>
                </a:lnTo>
                <a:lnTo>
                  <a:pt x="35" y="59"/>
                </a:lnTo>
                <a:lnTo>
                  <a:pt x="0" y="119"/>
                </a:lnTo>
                <a:lnTo>
                  <a:pt x="69" y="119"/>
                </a:lnTo>
                <a:close/>
              </a:path>
            </a:pathLst>
          </a:custGeom>
          <a:solidFill>
            <a:srgbClr val="CBDF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38"/>
          <p:cNvSpPr>
            <a:spLocks/>
          </p:cNvSpPr>
          <p:nvPr/>
        </p:nvSpPr>
        <p:spPr bwMode="auto">
          <a:xfrm>
            <a:off x="9607167" y="5176928"/>
            <a:ext cx="684840" cy="568317"/>
          </a:xfrm>
          <a:custGeom>
            <a:avLst/>
            <a:gdLst>
              <a:gd name="T0" fmla="*/ 69 w 137"/>
              <a:gd name="T1" fmla="*/ 119 h 119"/>
              <a:gd name="T2" fmla="*/ 137 w 137"/>
              <a:gd name="T3" fmla="*/ 119 h 119"/>
              <a:gd name="T4" fmla="*/ 102 w 137"/>
              <a:gd name="T5" fmla="*/ 60 h 119"/>
              <a:gd name="T6" fmla="*/ 69 w 137"/>
              <a:gd name="T7" fmla="*/ 0 h 119"/>
              <a:gd name="T8" fmla="*/ 33 w 137"/>
              <a:gd name="T9" fmla="*/ 60 h 119"/>
              <a:gd name="T10" fmla="*/ 0 w 137"/>
              <a:gd name="T11" fmla="*/ 119 h 119"/>
              <a:gd name="T12" fmla="*/ 69 w 137"/>
              <a:gd name="T13" fmla="*/ 119 h 119"/>
            </a:gdLst>
            <a:ahLst/>
            <a:cxnLst>
              <a:cxn ang="0">
                <a:pos x="T0" y="T1"/>
              </a:cxn>
              <a:cxn ang="0">
                <a:pos x="T2" y="T3"/>
              </a:cxn>
              <a:cxn ang="0">
                <a:pos x="T4" y="T5"/>
              </a:cxn>
              <a:cxn ang="0">
                <a:pos x="T6" y="T7"/>
              </a:cxn>
              <a:cxn ang="0">
                <a:pos x="T8" y="T9"/>
              </a:cxn>
              <a:cxn ang="0">
                <a:pos x="T10" y="T11"/>
              </a:cxn>
              <a:cxn ang="0">
                <a:pos x="T12" y="T13"/>
              </a:cxn>
            </a:cxnLst>
            <a:rect l="0" t="0" r="r" b="b"/>
            <a:pathLst>
              <a:path w="137" h="119">
                <a:moveTo>
                  <a:pt x="69" y="119"/>
                </a:moveTo>
                <a:lnTo>
                  <a:pt x="137" y="119"/>
                </a:lnTo>
                <a:lnTo>
                  <a:pt x="102" y="60"/>
                </a:lnTo>
                <a:lnTo>
                  <a:pt x="69" y="0"/>
                </a:lnTo>
                <a:lnTo>
                  <a:pt x="33" y="60"/>
                </a:lnTo>
                <a:lnTo>
                  <a:pt x="0" y="119"/>
                </a:lnTo>
                <a:lnTo>
                  <a:pt x="69" y="119"/>
                </a:lnTo>
                <a:close/>
              </a:path>
            </a:pathLst>
          </a:custGeom>
          <a:solidFill>
            <a:srgbClr val="D4E3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39"/>
          <p:cNvSpPr>
            <a:spLocks/>
          </p:cNvSpPr>
          <p:nvPr/>
        </p:nvSpPr>
        <p:spPr bwMode="auto">
          <a:xfrm>
            <a:off x="6772834" y="6074772"/>
            <a:ext cx="889790" cy="735468"/>
          </a:xfrm>
          <a:custGeom>
            <a:avLst/>
            <a:gdLst>
              <a:gd name="T0" fmla="*/ 133 w 178"/>
              <a:gd name="T1" fmla="*/ 76 h 154"/>
              <a:gd name="T2" fmla="*/ 178 w 178"/>
              <a:gd name="T3" fmla="*/ 0 h 154"/>
              <a:gd name="T4" fmla="*/ 88 w 178"/>
              <a:gd name="T5" fmla="*/ 0 h 154"/>
              <a:gd name="T6" fmla="*/ 0 w 178"/>
              <a:gd name="T7" fmla="*/ 0 h 154"/>
              <a:gd name="T8" fmla="*/ 46 w 178"/>
              <a:gd name="T9" fmla="*/ 76 h 154"/>
              <a:gd name="T10" fmla="*/ 91 w 178"/>
              <a:gd name="T11" fmla="*/ 154 h 154"/>
              <a:gd name="T12" fmla="*/ 133 w 178"/>
              <a:gd name="T13" fmla="*/ 76 h 154"/>
            </a:gdLst>
            <a:ahLst/>
            <a:cxnLst>
              <a:cxn ang="0">
                <a:pos x="T0" y="T1"/>
              </a:cxn>
              <a:cxn ang="0">
                <a:pos x="T2" y="T3"/>
              </a:cxn>
              <a:cxn ang="0">
                <a:pos x="T4" y="T5"/>
              </a:cxn>
              <a:cxn ang="0">
                <a:pos x="T6" y="T7"/>
              </a:cxn>
              <a:cxn ang="0">
                <a:pos x="T8" y="T9"/>
              </a:cxn>
              <a:cxn ang="0">
                <a:pos x="T10" y="T11"/>
              </a:cxn>
              <a:cxn ang="0">
                <a:pos x="T12" y="T13"/>
              </a:cxn>
            </a:cxnLst>
            <a:rect l="0" t="0" r="r" b="b"/>
            <a:pathLst>
              <a:path w="178" h="154">
                <a:moveTo>
                  <a:pt x="133" y="76"/>
                </a:moveTo>
                <a:lnTo>
                  <a:pt x="178" y="0"/>
                </a:lnTo>
                <a:lnTo>
                  <a:pt x="88" y="0"/>
                </a:lnTo>
                <a:lnTo>
                  <a:pt x="0" y="0"/>
                </a:lnTo>
                <a:lnTo>
                  <a:pt x="46" y="76"/>
                </a:lnTo>
                <a:lnTo>
                  <a:pt x="91" y="154"/>
                </a:lnTo>
                <a:lnTo>
                  <a:pt x="133" y="76"/>
                </a:lnTo>
                <a:close/>
              </a:path>
            </a:pathLst>
          </a:custGeom>
          <a:solidFill>
            <a:srgbClr val="D4E3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40"/>
          <p:cNvSpPr>
            <a:spLocks/>
          </p:cNvSpPr>
          <p:nvPr/>
        </p:nvSpPr>
        <p:spPr bwMode="auto">
          <a:xfrm>
            <a:off x="7412683" y="5430045"/>
            <a:ext cx="1719594" cy="1427955"/>
          </a:xfrm>
          <a:custGeom>
            <a:avLst/>
            <a:gdLst>
              <a:gd name="T0" fmla="*/ 171 w 344"/>
              <a:gd name="T1" fmla="*/ 299 h 299"/>
              <a:gd name="T2" fmla="*/ 344 w 344"/>
              <a:gd name="T3" fmla="*/ 299 h 299"/>
              <a:gd name="T4" fmla="*/ 259 w 344"/>
              <a:gd name="T5" fmla="*/ 149 h 299"/>
              <a:gd name="T6" fmla="*/ 171 w 344"/>
              <a:gd name="T7" fmla="*/ 0 h 299"/>
              <a:gd name="T8" fmla="*/ 86 w 344"/>
              <a:gd name="T9" fmla="*/ 149 h 299"/>
              <a:gd name="T10" fmla="*/ 0 w 344"/>
              <a:gd name="T11" fmla="*/ 299 h 299"/>
              <a:gd name="T12" fmla="*/ 171 w 344"/>
              <a:gd name="T13" fmla="*/ 299 h 299"/>
            </a:gdLst>
            <a:ahLst/>
            <a:cxnLst>
              <a:cxn ang="0">
                <a:pos x="T0" y="T1"/>
              </a:cxn>
              <a:cxn ang="0">
                <a:pos x="T2" y="T3"/>
              </a:cxn>
              <a:cxn ang="0">
                <a:pos x="T4" y="T5"/>
              </a:cxn>
              <a:cxn ang="0">
                <a:pos x="T6" y="T7"/>
              </a:cxn>
              <a:cxn ang="0">
                <a:pos x="T8" y="T9"/>
              </a:cxn>
              <a:cxn ang="0">
                <a:pos x="T10" y="T11"/>
              </a:cxn>
              <a:cxn ang="0">
                <a:pos x="T12" y="T13"/>
              </a:cxn>
            </a:cxnLst>
            <a:rect l="0" t="0" r="r" b="b"/>
            <a:pathLst>
              <a:path w="344" h="299">
                <a:moveTo>
                  <a:pt x="171" y="299"/>
                </a:moveTo>
                <a:lnTo>
                  <a:pt x="344" y="299"/>
                </a:lnTo>
                <a:lnTo>
                  <a:pt x="259" y="149"/>
                </a:lnTo>
                <a:lnTo>
                  <a:pt x="171" y="0"/>
                </a:lnTo>
                <a:lnTo>
                  <a:pt x="86" y="149"/>
                </a:lnTo>
                <a:lnTo>
                  <a:pt x="0" y="299"/>
                </a:lnTo>
                <a:lnTo>
                  <a:pt x="171" y="299"/>
                </a:lnTo>
                <a:close/>
              </a:path>
            </a:pathLst>
          </a:custGeom>
          <a:solidFill>
            <a:srgbClr val="D4E3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41"/>
          <p:cNvSpPr>
            <a:spLocks/>
          </p:cNvSpPr>
          <p:nvPr/>
        </p:nvSpPr>
        <p:spPr bwMode="auto">
          <a:xfrm>
            <a:off x="9262247" y="6198942"/>
            <a:ext cx="284934" cy="238788"/>
          </a:xfrm>
          <a:custGeom>
            <a:avLst/>
            <a:gdLst>
              <a:gd name="T0" fmla="*/ 29 w 57"/>
              <a:gd name="T1" fmla="*/ 50 h 50"/>
              <a:gd name="T2" fmla="*/ 57 w 57"/>
              <a:gd name="T3" fmla="*/ 50 h 50"/>
              <a:gd name="T4" fmla="*/ 43 w 57"/>
              <a:gd name="T5" fmla="*/ 26 h 50"/>
              <a:gd name="T6" fmla="*/ 29 w 57"/>
              <a:gd name="T7" fmla="*/ 0 h 50"/>
              <a:gd name="T8" fmla="*/ 14 w 57"/>
              <a:gd name="T9" fmla="*/ 26 h 50"/>
              <a:gd name="T10" fmla="*/ 0 w 57"/>
              <a:gd name="T11" fmla="*/ 50 h 50"/>
              <a:gd name="T12" fmla="*/ 29 w 57"/>
              <a:gd name="T13" fmla="*/ 50 h 50"/>
            </a:gdLst>
            <a:ahLst/>
            <a:cxnLst>
              <a:cxn ang="0">
                <a:pos x="T0" y="T1"/>
              </a:cxn>
              <a:cxn ang="0">
                <a:pos x="T2" y="T3"/>
              </a:cxn>
              <a:cxn ang="0">
                <a:pos x="T4" y="T5"/>
              </a:cxn>
              <a:cxn ang="0">
                <a:pos x="T6" y="T7"/>
              </a:cxn>
              <a:cxn ang="0">
                <a:pos x="T8" y="T9"/>
              </a:cxn>
              <a:cxn ang="0">
                <a:pos x="T10" y="T11"/>
              </a:cxn>
              <a:cxn ang="0">
                <a:pos x="T12" y="T13"/>
              </a:cxn>
            </a:cxnLst>
            <a:rect l="0" t="0" r="r" b="b"/>
            <a:pathLst>
              <a:path w="57" h="50">
                <a:moveTo>
                  <a:pt x="29" y="50"/>
                </a:moveTo>
                <a:lnTo>
                  <a:pt x="57" y="50"/>
                </a:lnTo>
                <a:lnTo>
                  <a:pt x="43" y="26"/>
                </a:lnTo>
                <a:lnTo>
                  <a:pt x="29" y="0"/>
                </a:lnTo>
                <a:lnTo>
                  <a:pt x="14" y="26"/>
                </a:lnTo>
                <a:lnTo>
                  <a:pt x="0" y="50"/>
                </a:lnTo>
                <a:lnTo>
                  <a:pt x="29" y="50"/>
                </a:lnTo>
                <a:close/>
              </a:path>
            </a:pathLst>
          </a:custGeom>
          <a:solidFill>
            <a:srgbClr val="A3BB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42"/>
          <p:cNvSpPr>
            <a:spLocks/>
          </p:cNvSpPr>
          <p:nvPr/>
        </p:nvSpPr>
        <p:spPr bwMode="auto">
          <a:xfrm>
            <a:off x="10731900" y="4794867"/>
            <a:ext cx="594861" cy="487128"/>
          </a:xfrm>
          <a:custGeom>
            <a:avLst/>
            <a:gdLst>
              <a:gd name="T0" fmla="*/ 59 w 119"/>
              <a:gd name="T1" fmla="*/ 102 h 102"/>
              <a:gd name="T2" fmla="*/ 119 w 119"/>
              <a:gd name="T3" fmla="*/ 102 h 102"/>
              <a:gd name="T4" fmla="*/ 88 w 119"/>
              <a:gd name="T5" fmla="*/ 52 h 102"/>
              <a:gd name="T6" fmla="*/ 59 w 119"/>
              <a:gd name="T7" fmla="*/ 0 h 102"/>
              <a:gd name="T8" fmla="*/ 31 w 119"/>
              <a:gd name="T9" fmla="*/ 52 h 102"/>
              <a:gd name="T10" fmla="*/ 0 w 119"/>
              <a:gd name="T11" fmla="*/ 102 h 102"/>
              <a:gd name="T12" fmla="*/ 59 w 119"/>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119" h="102">
                <a:moveTo>
                  <a:pt x="59" y="102"/>
                </a:moveTo>
                <a:lnTo>
                  <a:pt x="119" y="102"/>
                </a:lnTo>
                <a:lnTo>
                  <a:pt x="88" y="52"/>
                </a:lnTo>
                <a:lnTo>
                  <a:pt x="59" y="0"/>
                </a:lnTo>
                <a:lnTo>
                  <a:pt x="31" y="52"/>
                </a:lnTo>
                <a:lnTo>
                  <a:pt x="0" y="102"/>
                </a:lnTo>
                <a:lnTo>
                  <a:pt x="59" y="102"/>
                </a:lnTo>
                <a:close/>
              </a:path>
            </a:pathLst>
          </a:custGeom>
          <a:solidFill>
            <a:srgbClr val="A3BB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43"/>
          <p:cNvSpPr>
            <a:spLocks/>
          </p:cNvSpPr>
          <p:nvPr/>
        </p:nvSpPr>
        <p:spPr bwMode="auto">
          <a:xfrm>
            <a:off x="10421973" y="6619209"/>
            <a:ext cx="299929" cy="238788"/>
          </a:xfrm>
          <a:custGeom>
            <a:avLst/>
            <a:gdLst>
              <a:gd name="T0" fmla="*/ 31 w 60"/>
              <a:gd name="T1" fmla="*/ 50 h 50"/>
              <a:gd name="T2" fmla="*/ 60 w 60"/>
              <a:gd name="T3" fmla="*/ 50 h 50"/>
              <a:gd name="T4" fmla="*/ 45 w 60"/>
              <a:gd name="T5" fmla="*/ 24 h 50"/>
              <a:gd name="T6" fmla="*/ 31 w 60"/>
              <a:gd name="T7" fmla="*/ 0 h 50"/>
              <a:gd name="T8" fmla="*/ 15 w 60"/>
              <a:gd name="T9" fmla="*/ 24 h 50"/>
              <a:gd name="T10" fmla="*/ 0 w 60"/>
              <a:gd name="T11" fmla="*/ 50 h 50"/>
              <a:gd name="T12" fmla="*/ 31 w 60"/>
              <a:gd name="T13" fmla="*/ 50 h 50"/>
            </a:gdLst>
            <a:ahLst/>
            <a:cxnLst>
              <a:cxn ang="0">
                <a:pos x="T0" y="T1"/>
              </a:cxn>
              <a:cxn ang="0">
                <a:pos x="T2" y="T3"/>
              </a:cxn>
              <a:cxn ang="0">
                <a:pos x="T4" y="T5"/>
              </a:cxn>
              <a:cxn ang="0">
                <a:pos x="T6" y="T7"/>
              </a:cxn>
              <a:cxn ang="0">
                <a:pos x="T8" y="T9"/>
              </a:cxn>
              <a:cxn ang="0">
                <a:pos x="T10" y="T11"/>
              </a:cxn>
              <a:cxn ang="0">
                <a:pos x="T12" y="T13"/>
              </a:cxn>
            </a:cxnLst>
            <a:rect l="0" t="0" r="r" b="b"/>
            <a:pathLst>
              <a:path w="60" h="50">
                <a:moveTo>
                  <a:pt x="31" y="50"/>
                </a:moveTo>
                <a:lnTo>
                  <a:pt x="60" y="50"/>
                </a:lnTo>
                <a:lnTo>
                  <a:pt x="45" y="24"/>
                </a:lnTo>
                <a:lnTo>
                  <a:pt x="31" y="0"/>
                </a:lnTo>
                <a:lnTo>
                  <a:pt x="15" y="24"/>
                </a:lnTo>
                <a:lnTo>
                  <a:pt x="0" y="50"/>
                </a:lnTo>
                <a:lnTo>
                  <a:pt x="31" y="50"/>
                </a:lnTo>
                <a:close/>
              </a:path>
            </a:pathLst>
          </a:custGeom>
          <a:solidFill>
            <a:srgbClr val="D4E3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44"/>
          <p:cNvSpPr>
            <a:spLocks/>
          </p:cNvSpPr>
          <p:nvPr/>
        </p:nvSpPr>
        <p:spPr bwMode="auto">
          <a:xfrm>
            <a:off x="8232489" y="4919037"/>
            <a:ext cx="1644614" cy="1370646"/>
          </a:xfrm>
          <a:custGeom>
            <a:avLst/>
            <a:gdLst>
              <a:gd name="T0" fmla="*/ 249 w 329"/>
              <a:gd name="T1" fmla="*/ 145 h 287"/>
              <a:gd name="T2" fmla="*/ 329 w 329"/>
              <a:gd name="T3" fmla="*/ 0 h 287"/>
              <a:gd name="T4" fmla="*/ 166 w 329"/>
              <a:gd name="T5" fmla="*/ 2 h 287"/>
              <a:gd name="T6" fmla="*/ 0 w 329"/>
              <a:gd name="T7" fmla="*/ 2 h 287"/>
              <a:gd name="T8" fmla="*/ 83 w 329"/>
              <a:gd name="T9" fmla="*/ 145 h 287"/>
              <a:gd name="T10" fmla="*/ 168 w 329"/>
              <a:gd name="T11" fmla="*/ 287 h 287"/>
              <a:gd name="T12" fmla="*/ 249 w 329"/>
              <a:gd name="T13" fmla="*/ 145 h 287"/>
            </a:gdLst>
            <a:ahLst/>
            <a:cxnLst>
              <a:cxn ang="0">
                <a:pos x="T0" y="T1"/>
              </a:cxn>
              <a:cxn ang="0">
                <a:pos x="T2" y="T3"/>
              </a:cxn>
              <a:cxn ang="0">
                <a:pos x="T4" y="T5"/>
              </a:cxn>
              <a:cxn ang="0">
                <a:pos x="T6" y="T7"/>
              </a:cxn>
              <a:cxn ang="0">
                <a:pos x="T8" y="T9"/>
              </a:cxn>
              <a:cxn ang="0">
                <a:pos x="T10" y="T11"/>
              </a:cxn>
              <a:cxn ang="0">
                <a:pos x="T12" y="T13"/>
              </a:cxn>
            </a:cxnLst>
            <a:rect l="0" t="0" r="r" b="b"/>
            <a:pathLst>
              <a:path w="329" h="287">
                <a:moveTo>
                  <a:pt x="249" y="145"/>
                </a:moveTo>
                <a:lnTo>
                  <a:pt x="329" y="0"/>
                </a:lnTo>
                <a:lnTo>
                  <a:pt x="166" y="2"/>
                </a:lnTo>
                <a:lnTo>
                  <a:pt x="0" y="2"/>
                </a:lnTo>
                <a:lnTo>
                  <a:pt x="83" y="145"/>
                </a:lnTo>
                <a:lnTo>
                  <a:pt x="168" y="287"/>
                </a:lnTo>
                <a:lnTo>
                  <a:pt x="249" y="145"/>
                </a:lnTo>
                <a:close/>
              </a:path>
            </a:pathLst>
          </a:custGeom>
          <a:solidFill>
            <a:srgbClr val="87CA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45"/>
          <p:cNvSpPr>
            <a:spLocks/>
          </p:cNvSpPr>
          <p:nvPr/>
        </p:nvSpPr>
        <p:spPr bwMode="auto">
          <a:xfrm>
            <a:off x="9407214" y="6289683"/>
            <a:ext cx="684840" cy="568317"/>
          </a:xfrm>
          <a:custGeom>
            <a:avLst/>
            <a:gdLst>
              <a:gd name="T0" fmla="*/ 68 w 137"/>
              <a:gd name="T1" fmla="*/ 119 h 119"/>
              <a:gd name="T2" fmla="*/ 137 w 137"/>
              <a:gd name="T3" fmla="*/ 119 h 119"/>
              <a:gd name="T4" fmla="*/ 102 w 137"/>
              <a:gd name="T5" fmla="*/ 59 h 119"/>
              <a:gd name="T6" fmla="*/ 68 w 137"/>
              <a:gd name="T7" fmla="*/ 0 h 119"/>
              <a:gd name="T8" fmla="*/ 33 w 137"/>
              <a:gd name="T9" fmla="*/ 59 h 119"/>
              <a:gd name="T10" fmla="*/ 0 w 137"/>
              <a:gd name="T11" fmla="*/ 119 h 119"/>
              <a:gd name="T12" fmla="*/ 68 w 137"/>
              <a:gd name="T13" fmla="*/ 119 h 119"/>
            </a:gdLst>
            <a:ahLst/>
            <a:cxnLst>
              <a:cxn ang="0">
                <a:pos x="T0" y="T1"/>
              </a:cxn>
              <a:cxn ang="0">
                <a:pos x="T2" y="T3"/>
              </a:cxn>
              <a:cxn ang="0">
                <a:pos x="T4" y="T5"/>
              </a:cxn>
              <a:cxn ang="0">
                <a:pos x="T6" y="T7"/>
              </a:cxn>
              <a:cxn ang="0">
                <a:pos x="T8" y="T9"/>
              </a:cxn>
              <a:cxn ang="0">
                <a:pos x="T10" y="T11"/>
              </a:cxn>
              <a:cxn ang="0">
                <a:pos x="T12" y="T13"/>
              </a:cxn>
            </a:cxnLst>
            <a:rect l="0" t="0" r="r" b="b"/>
            <a:pathLst>
              <a:path w="137" h="119">
                <a:moveTo>
                  <a:pt x="68" y="119"/>
                </a:moveTo>
                <a:lnTo>
                  <a:pt x="137" y="119"/>
                </a:lnTo>
                <a:lnTo>
                  <a:pt x="102" y="59"/>
                </a:lnTo>
                <a:lnTo>
                  <a:pt x="68" y="0"/>
                </a:lnTo>
                <a:lnTo>
                  <a:pt x="33" y="59"/>
                </a:lnTo>
                <a:lnTo>
                  <a:pt x="0" y="119"/>
                </a:lnTo>
                <a:lnTo>
                  <a:pt x="68" y="119"/>
                </a:lnTo>
                <a:close/>
              </a:path>
            </a:pathLst>
          </a:custGeom>
          <a:solidFill>
            <a:srgbClr val="D4E3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46"/>
          <p:cNvSpPr>
            <a:spLocks/>
          </p:cNvSpPr>
          <p:nvPr/>
        </p:nvSpPr>
        <p:spPr bwMode="auto">
          <a:xfrm>
            <a:off x="9797122" y="6074772"/>
            <a:ext cx="889790" cy="735468"/>
          </a:xfrm>
          <a:custGeom>
            <a:avLst/>
            <a:gdLst>
              <a:gd name="T0" fmla="*/ 135 w 178"/>
              <a:gd name="T1" fmla="*/ 76 h 154"/>
              <a:gd name="T2" fmla="*/ 178 w 178"/>
              <a:gd name="T3" fmla="*/ 0 h 154"/>
              <a:gd name="T4" fmla="*/ 90 w 178"/>
              <a:gd name="T5" fmla="*/ 0 h 154"/>
              <a:gd name="T6" fmla="*/ 0 w 178"/>
              <a:gd name="T7" fmla="*/ 0 h 154"/>
              <a:gd name="T8" fmla="*/ 45 w 178"/>
              <a:gd name="T9" fmla="*/ 76 h 154"/>
              <a:gd name="T10" fmla="*/ 90 w 178"/>
              <a:gd name="T11" fmla="*/ 154 h 154"/>
              <a:gd name="T12" fmla="*/ 135 w 178"/>
              <a:gd name="T13" fmla="*/ 76 h 154"/>
            </a:gdLst>
            <a:ahLst/>
            <a:cxnLst>
              <a:cxn ang="0">
                <a:pos x="T0" y="T1"/>
              </a:cxn>
              <a:cxn ang="0">
                <a:pos x="T2" y="T3"/>
              </a:cxn>
              <a:cxn ang="0">
                <a:pos x="T4" y="T5"/>
              </a:cxn>
              <a:cxn ang="0">
                <a:pos x="T6" y="T7"/>
              </a:cxn>
              <a:cxn ang="0">
                <a:pos x="T8" y="T9"/>
              </a:cxn>
              <a:cxn ang="0">
                <a:pos x="T10" y="T11"/>
              </a:cxn>
              <a:cxn ang="0">
                <a:pos x="T12" y="T13"/>
              </a:cxn>
            </a:cxnLst>
            <a:rect l="0" t="0" r="r" b="b"/>
            <a:pathLst>
              <a:path w="178" h="154">
                <a:moveTo>
                  <a:pt x="135" y="76"/>
                </a:moveTo>
                <a:lnTo>
                  <a:pt x="178" y="0"/>
                </a:lnTo>
                <a:lnTo>
                  <a:pt x="90" y="0"/>
                </a:lnTo>
                <a:lnTo>
                  <a:pt x="0" y="0"/>
                </a:lnTo>
                <a:lnTo>
                  <a:pt x="45" y="76"/>
                </a:lnTo>
                <a:lnTo>
                  <a:pt x="90" y="154"/>
                </a:lnTo>
                <a:lnTo>
                  <a:pt x="135" y="76"/>
                </a:lnTo>
                <a:close/>
              </a:path>
            </a:pathLst>
          </a:custGeom>
          <a:solidFill>
            <a:srgbClr val="CBDF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47"/>
          <p:cNvSpPr>
            <a:spLocks/>
          </p:cNvSpPr>
          <p:nvPr/>
        </p:nvSpPr>
        <p:spPr bwMode="auto">
          <a:xfrm>
            <a:off x="2118933" y="6437730"/>
            <a:ext cx="499882" cy="420267"/>
          </a:xfrm>
          <a:custGeom>
            <a:avLst/>
            <a:gdLst>
              <a:gd name="T0" fmla="*/ 76 w 100"/>
              <a:gd name="T1" fmla="*/ 45 h 88"/>
              <a:gd name="T2" fmla="*/ 100 w 100"/>
              <a:gd name="T3" fmla="*/ 0 h 88"/>
              <a:gd name="T4" fmla="*/ 50 w 100"/>
              <a:gd name="T5" fmla="*/ 0 h 88"/>
              <a:gd name="T6" fmla="*/ 0 w 100"/>
              <a:gd name="T7" fmla="*/ 0 h 88"/>
              <a:gd name="T8" fmla="*/ 24 w 100"/>
              <a:gd name="T9" fmla="*/ 45 h 88"/>
              <a:gd name="T10" fmla="*/ 50 w 100"/>
              <a:gd name="T11" fmla="*/ 88 h 88"/>
              <a:gd name="T12" fmla="*/ 76 w 100"/>
              <a:gd name="T13" fmla="*/ 45 h 88"/>
            </a:gdLst>
            <a:ahLst/>
            <a:cxnLst>
              <a:cxn ang="0">
                <a:pos x="T0" y="T1"/>
              </a:cxn>
              <a:cxn ang="0">
                <a:pos x="T2" y="T3"/>
              </a:cxn>
              <a:cxn ang="0">
                <a:pos x="T4" y="T5"/>
              </a:cxn>
              <a:cxn ang="0">
                <a:pos x="T6" y="T7"/>
              </a:cxn>
              <a:cxn ang="0">
                <a:pos x="T8" y="T9"/>
              </a:cxn>
              <a:cxn ang="0">
                <a:pos x="T10" y="T11"/>
              </a:cxn>
              <a:cxn ang="0">
                <a:pos x="T12" y="T13"/>
              </a:cxn>
            </a:cxnLst>
            <a:rect l="0" t="0" r="r" b="b"/>
            <a:pathLst>
              <a:path w="100" h="88">
                <a:moveTo>
                  <a:pt x="76" y="45"/>
                </a:moveTo>
                <a:lnTo>
                  <a:pt x="100" y="0"/>
                </a:lnTo>
                <a:lnTo>
                  <a:pt x="50" y="0"/>
                </a:lnTo>
                <a:lnTo>
                  <a:pt x="0" y="0"/>
                </a:lnTo>
                <a:lnTo>
                  <a:pt x="24" y="45"/>
                </a:lnTo>
                <a:lnTo>
                  <a:pt x="50" y="88"/>
                </a:lnTo>
                <a:lnTo>
                  <a:pt x="76" y="45"/>
                </a:lnTo>
                <a:close/>
              </a:path>
            </a:pathLst>
          </a:custGeom>
          <a:solidFill>
            <a:srgbClr val="87CA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48"/>
          <p:cNvSpPr>
            <a:spLocks/>
          </p:cNvSpPr>
          <p:nvPr/>
        </p:nvSpPr>
        <p:spPr bwMode="auto">
          <a:xfrm>
            <a:off x="10886865" y="5430045"/>
            <a:ext cx="1304694" cy="1427955"/>
          </a:xfrm>
          <a:custGeom>
            <a:avLst/>
            <a:gdLst>
              <a:gd name="T0" fmla="*/ 85 w 261"/>
              <a:gd name="T1" fmla="*/ 149 h 299"/>
              <a:gd name="T2" fmla="*/ 0 w 261"/>
              <a:gd name="T3" fmla="*/ 299 h 299"/>
              <a:gd name="T4" fmla="*/ 173 w 261"/>
              <a:gd name="T5" fmla="*/ 299 h 299"/>
              <a:gd name="T6" fmla="*/ 261 w 261"/>
              <a:gd name="T7" fmla="*/ 299 h 299"/>
              <a:gd name="T8" fmla="*/ 261 w 261"/>
              <a:gd name="T9" fmla="*/ 154 h 299"/>
              <a:gd name="T10" fmla="*/ 258 w 261"/>
              <a:gd name="T11" fmla="*/ 149 h 299"/>
              <a:gd name="T12" fmla="*/ 173 w 261"/>
              <a:gd name="T13" fmla="*/ 0 h 299"/>
              <a:gd name="T14" fmla="*/ 85 w 261"/>
              <a:gd name="T15" fmla="*/ 149 h 2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1" h="299">
                <a:moveTo>
                  <a:pt x="85" y="149"/>
                </a:moveTo>
                <a:lnTo>
                  <a:pt x="0" y="299"/>
                </a:lnTo>
                <a:lnTo>
                  <a:pt x="173" y="299"/>
                </a:lnTo>
                <a:lnTo>
                  <a:pt x="261" y="299"/>
                </a:lnTo>
                <a:lnTo>
                  <a:pt x="261" y="154"/>
                </a:lnTo>
                <a:lnTo>
                  <a:pt x="258" y="149"/>
                </a:lnTo>
                <a:lnTo>
                  <a:pt x="173" y="0"/>
                </a:lnTo>
                <a:lnTo>
                  <a:pt x="85" y="149"/>
                </a:lnTo>
                <a:close/>
              </a:path>
            </a:pathLst>
          </a:custGeom>
          <a:solidFill>
            <a:srgbClr val="87CA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文本框 49"/>
          <p:cNvSpPr txBox="1"/>
          <p:nvPr/>
        </p:nvSpPr>
        <p:spPr>
          <a:xfrm>
            <a:off x="2524406" y="2042525"/>
            <a:ext cx="2531462" cy="1862048"/>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500" b="0" i="0" u="none" strike="noStrike" kern="1200" cap="none" spc="0" normalizeH="0" baseline="0" noProof="0" dirty="0" smtClean="0">
                <a:ln>
                  <a:noFill/>
                </a:ln>
                <a:solidFill>
                  <a:srgbClr val="2E75B6"/>
                </a:solidFill>
                <a:effectLst/>
                <a:uLnTx/>
                <a:uFillTx/>
                <a:latin typeface="Agency FB" panose="020B0503020202020204" pitchFamily="34" charset="0"/>
                <a:ea typeface="微软雅黑"/>
                <a:cs typeface="+mn-cs"/>
              </a:rPr>
              <a:t>20XX</a:t>
            </a:r>
            <a:endParaRPr kumimoji="0" lang="zh-CN" altLang="en-US" sz="11500" b="0" i="0" u="none" strike="noStrike" kern="1200" cap="none" spc="0" normalizeH="0" baseline="0" noProof="0" dirty="0" smtClean="0">
              <a:ln>
                <a:noFill/>
              </a:ln>
              <a:solidFill>
                <a:srgbClr val="2E75B6"/>
              </a:solidFill>
              <a:effectLst/>
              <a:uLnTx/>
              <a:uFillTx/>
              <a:latin typeface="Agency FB" panose="020B0503020202020204" pitchFamily="34" charset="0"/>
              <a:ea typeface="微软雅黑"/>
              <a:cs typeface="+mn-cs"/>
            </a:endParaRPr>
          </a:p>
        </p:txBody>
      </p:sp>
      <p:sp>
        <p:nvSpPr>
          <p:cNvPr id="51" name="文本框 50"/>
          <p:cNvSpPr txBox="1"/>
          <p:nvPr/>
        </p:nvSpPr>
        <p:spPr>
          <a:xfrm>
            <a:off x="4941964" y="2268148"/>
            <a:ext cx="4134465" cy="769441"/>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400" b="0" i="0" u="none" strike="noStrike" kern="1200" cap="none" spc="0" normalizeH="0" baseline="0" noProof="0" dirty="0" smtClean="0">
                <a:ln>
                  <a:noFill/>
                </a:ln>
                <a:solidFill>
                  <a:srgbClr val="203864"/>
                </a:solidFill>
                <a:effectLst/>
                <a:uLnTx/>
                <a:uFillTx/>
                <a:latin typeface="方正尚酷简体" panose="03000509000000000000" pitchFamily="65" charset="-122"/>
                <a:ea typeface="方正尚酷简体" panose="03000509000000000000" pitchFamily="65" charset="-122"/>
              </a:rPr>
              <a:t>感谢各位的聆听</a:t>
            </a:r>
          </a:p>
        </p:txBody>
      </p:sp>
      <p:sp>
        <p:nvSpPr>
          <p:cNvPr id="52" name="文本框 51"/>
          <p:cNvSpPr txBox="1"/>
          <p:nvPr/>
        </p:nvSpPr>
        <p:spPr>
          <a:xfrm>
            <a:off x="4961014" y="2961389"/>
            <a:ext cx="5102723" cy="646331"/>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effectLst/>
                <a:uLnTx/>
                <a:uFillTx/>
                <a:latin typeface="Agency FB" panose="020B0503020202020204" pitchFamily="34" charset="0"/>
                <a:ea typeface="微软雅黑"/>
                <a:cs typeface="+mn-cs"/>
              </a:rPr>
              <a:t>The user can demonstrate on a projector or computer, or print the presentation and make it into a film to be used in a wider field</a:t>
            </a:r>
          </a:p>
        </p:txBody>
      </p:sp>
      <p:sp>
        <p:nvSpPr>
          <p:cNvPr id="53" name="矩形 52"/>
          <p:cNvSpPr/>
          <p:nvPr/>
        </p:nvSpPr>
        <p:spPr>
          <a:xfrm>
            <a:off x="3552093" y="4748606"/>
            <a:ext cx="1581150" cy="394270"/>
          </a:xfrm>
          <a:prstGeom prst="rect">
            <a:avLst/>
          </a:prstGeom>
          <a:solidFill>
            <a:srgbClr val="2E75B6"/>
          </a:soli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smtClean="0">
              <a:ln>
                <a:noFill/>
              </a:ln>
              <a:solidFill>
                <a:prstClr val="white"/>
              </a:solidFill>
              <a:effectLst/>
              <a:uLnTx/>
              <a:uFillTx/>
              <a:latin typeface="Arial"/>
              <a:ea typeface="微软雅黑"/>
              <a:cs typeface="+mn-cs"/>
            </a:endParaRPr>
          </a:p>
        </p:txBody>
      </p:sp>
      <p:sp>
        <p:nvSpPr>
          <p:cNvPr id="54" name="矩形 53"/>
          <p:cNvSpPr/>
          <p:nvPr/>
        </p:nvSpPr>
        <p:spPr>
          <a:xfrm>
            <a:off x="5789848" y="4748606"/>
            <a:ext cx="1581150" cy="394270"/>
          </a:xfrm>
          <a:prstGeom prst="rect">
            <a:avLst/>
          </a:prstGeom>
          <a:solidFill>
            <a:srgbClr val="2E75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smtClean="0">
              <a:ln>
                <a:noFill/>
              </a:ln>
              <a:solidFill>
                <a:prstClr val="white"/>
              </a:solidFill>
              <a:effectLst/>
              <a:uLnTx/>
              <a:uFillTx/>
              <a:latin typeface="Arial"/>
              <a:ea typeface="微软雅黑"/>
              <a:cs typeface="+mn-cs"/>
            </a:endParaRPr>
          </a:p>
        </p:txBody>
      </p:sp>
      <p:sp>
        <p:nvSpPr>
          <p:cNvPr id="55" name="文本框 54"/>
          <p:cNvSpPr txBox="1"/>
          <p:nvPr/>
        </p:nvSpPr>
        <p:spPr>
          <a:xfrm>
            <a:off x="3617372" y="4786706"/>
            <a:ext cx="1470274" cy="307777"/>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smtClean="0">
                <a:ln>
                  <a:noFill/>
                </a:ln>
                <a:solidFill>
                  <a:prstClr val="white"/>
                </a:solidFill>
                <a:effectLst/>
                <a:uLnTx/>
                <a:uFillTx/>
                <a:latin typeface="Agency FB" panose="020B0503020202020204" pitchFamily="34" charset="0"/>
                <a:ea typeface="微软雅黑"/>
                <a:cs typeface="+mn-cs"/>
              </a:rPr>
              <a:t>汇报人：</a:t>
            </a:r>
            <a:r>
              <a:rPr lang="zh-CN" altLang="en-US" sz="1400" dirty="0">
                <a:solidFill>
                  <a:prstClr val="white"/>
                </a:solidFill>
                <a:latin typeface="Agency FB" panose="020B0503020202020204" pitchFamily="34" charset="0"/>
                <a:ea typeface="微软雅黑"/>
              </a:rPr>
              <a:t>优</a:t>
            </a:r>
            <a:r>
              <a:rPr lang="zh-CN" altLang="en-US" sz="1400" dirty="0" smtClean="0">
                <a:solidFill>
                  <a:prstClr val="white"/>
                </a:solidFill>
                <a:latin typeface="Agency FB" panose="020B0503020202020204" pitchFamily="34" charset="0"/>
                <a:ea typeface="微软雅黑"/>
              </a:rPr>
              <a:t>品</a:t>
            </a:r>
            <a:r>
              <a:rPr lang="en-US" altLang="zh-CN" sz="1400" dirty="0" smtClean="0">
                <a:solidFill>
                  <a:prstClr val="white"/>
                </a:solidFill>
                <a:latin typeface="Agency FB" panose="020B0503020202020204" pitchFamily="34" charset="0"/>
                <a:ea typeface="微软雅黑"/>
              </a:rPr>
              <a:t>PPT</a:t>
            </a:r>
            <a:endParaRPr kumimoji="0" lang="zh-CN" altLang="en-US" sz="1400" b="0" i="0" u="none" strike="noStrike" kern="1200" cap="none" spc="0" normalizeH="0" baseline="0" noProof="0" dirty="0" smtClean="0">
              <a:ln>
                <a:noFill/>
              </a:ln>
              <a:solidFill>
                <a:prstClr val="white"/>
              </a:solidFill>
              <a:effectLst/>
              <a:uLnTx/>
              <a:uFillTx/>
              <a:latin typeface="Agency FB" panose="020B0503020202020204" pitchFamily="34" charset="0"/>
              <a:ea typeface="微软雅黑"/>
              <a:cs typeface="+mn-cs"/>
            </a:endParaRPr>
          </a:p>
        </p:txBody>
      </p:sp>
      <p:sp>
        <p:nvSpPr>
          <p:cNvPr id="56" name="文本框 55"/>
          <p:cNvSpPr txBox="1"/>
          <p:nvPr/>
        </p:nvSpPr>
        <p:spPr>
          <a:xfrm>
            <a:off x="5974013" y="4786706"/>
            <a:ext cx="1261884" cy="307777"/>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smtClean="0">
                <a:ln>
                  <a:noFill/>
                </a:ln>
                <a:solidFill>
                  <a:prstClr val="white"/>
                </a:solidFill>
                <a:effectLst/>
                <a:uLnTx/>
                <a:uFillTx/>
                <a:latin typeface="Agency FB" panose="020B0503020202020204" pitchFamily="34" charset="0"/>
                <a:ea typeface="微软雅黑"/>
                <a:cs typeface="+mn-cs"/>
              </a:rPr>
              <a:t>部门：设计部</a:t>
            </a:r>
          </a:p>
        </p:txBody>
      </p:sp>
    </p:spTree>
    <p:extLst>
      <p:ext uri="{BB962C8B-B14F-4D97-AF65-F5344CB8AC3E}">
        <p14:creationId xmlns:p14="http://schemas.microsoft.com/office/powerpoint/2010/main" val="244422607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 calcmode="lin" valueType="num">
                                      <p:cBhvr>
                                        <p:cTn id="15" dur="500" fill="hold"/>
                                        <p:tgtEl>
                                          <p:spTgt spid="6"/>
                                        </p:tgtEl>
                                        <p:attrNameLst>
                                          <p:attrName>style.rotation</p:attrName>
                                        </p:attrNameLst>
                                      </p:cBhvr>
                                      <p:tavLst>
                                        <p:tav tm="0">
                                          <p:val>
                                            <p:fltVal val="360"/>
                                          </p:val>
                                        </p:tav>
                                        <p:tav tm="100000">
                                          <p:val>
                                            <p:fltVal val="0"/>
                                          </p:val>
                                        </p:tav>
                                      </p:tavLst>
                                    </p:anim>
                                    <p:animEffect transition="in" filter="fade">
                                      <p:cBhvr>
                                        <p:cTn id="16" dur="500"/>
                                        <p:tgtEl>
                                          <p:spTgt spid="6"/>
                                        </p:tgtEl>
                                      </p:cBhvr>
                                    </p:animEffect>
                                  </p:childTnLst>
                                </p:cTn>
                              </p:par>
                              <p:par>
                                <p:cTn id="17" presetID="49" presetClass="entr" presetSubtype="0" decel="10000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anim calcmode="lin" valueType="num">
                                      <p:cBhvr>
                                        <p:cTn id="21" dur="500" fill="hold"/>
                                        <p:tgtEl>
                                          <p:spTgt spid="7"/>
                                        </p:tgtEl>
                                        <p:attrNameLst>
                                          <p:attrName>style.rotation</p:attrName>
                                        </p:attrNameLst>
                                      </p:cBhvr>
                                      <p:tavLst>
                                        <p:tav tm="0">
                                          <p:val>
                                            <p:fltVal val="360"/>
                                          </p:val>
                                        </p:tav>
                                        <p:tav tm="100000">
                                          <p:val>
                                            <p:fltVal val="0"/>
                                          </p:val>
                                        </p:tav>
                                      </p:tavLst>
                                    </p:anim>
                                    <p:animEffect transition="in" filter="fade">
                                      <p:cBhvr>
                                        <p:cTn id="22" dur="500"/>
                                        <p:tgtEl>
                                          <p:spTgt spid="7"/>
                                        </p:tgtEl>
                                      </p:cBhvr>
                                    </p:animEffect>
                                  </p:childTnLst>
                                </p:cTn>
                              </p:par>
                              <p:par>
                                <p:cTn id="23" presetID="49" presetClass="entr" presetSubtype="0" decel="10000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p:cTn id="25" dur="500" fill="hold"/>
                                        <p:tgtEl>
                                          <p:spTgt spid="8"/>
                                        </p:tgtEl>
                                        <p:attrNameLst>
                                          <p:attrName>ppt_w</p:attrName>
                                        </p:attrNameLst>
                                      </p:cBhvr>
                                      <p:tavLst>
                                        <p:tav tm="0">
                                          <p:val>
                                            <p:fltVal val="0"/>
                                          </p:val>
                                        </p:tav>
                                        <p:tav tm="100000">
                                          <p:val>
                                            <p:strVal val="#ppt_w"/>
                                          </p:val>
                                        </p:tav>
                                      </p:tavLst>
                                    </p:anim>
                                    <p:anim calcmode="lin" valueType="num">
                                      <p:cBhvr>
                                        <p:cTn id="26" dur="500" fill="hold"/>
                                        <p:tgtEl>
                                          <p:spTgt spid="8"/>
                                        </p:tgtEl>
                                        <p:attrNameLst>
                                          <p:attrName>ppt_h</p:attrName>
                                        </p:attrNameLst>
                                      </p:cBhvr>
                                      <p:tavLst>
                                        <p:tav tm="0">
                                          <p:val>
                                            <p:fltVal val="0"/>
                                          </p:val>
                                        </p:tav>
                                        <p:tav tm="100000">
                                          <p:val>
                                            <p:strVal val="#ppt_h"/>
                                          </p:val>
                                        </p:tav>
                                      </p:tavLst>
                                    </p:anim>
                                    <p:anim calcmode="lin" valueType="num">
                                      <p:cBhvr>
                                        <p:cTn id="27" dur="500" fill="hold"/>
                                        <p:tgtEl>
                                          <p:spTgt spid="8"/>
                                        </p:tgtEl>
                                        <p:attrNameLst>
                                          <p:attrName>style.rotation</p:attrName>
                                        </p:attrNameLst>
                                      </p:cBhvr>
                                      <p:tavLst>
                                        <p:tav tm="0">
                                          <p:val>
                                            <p:fltVal val="360"/>
                                          </p:val>
                                        </p:tav>
                                        <p:tav tm="100000">
                                          <p:val>
                                            <p:fltVal val="0"/>
                                          </p:val>
                                        </p:tav>
                                      </p:tavLst>
                                    </p:anim>
                                    <p:animEffect transition="in" filter="fade">
                                      <p:cBhvr>
                                        <p:cTn id="28" dur="500"/>
                                        <p:tgtEl>
                                          <p:spTgt spid="8"/>
                                        </p:tgtEl>
                                      </p:cBhvr>
                                    </p:animEffect>
                                  </p:childTnLst>
                                </p:cTn>
                              </p:par>
                              <p:par>
                                <p:cTn id="29" presetID="49" presetClass="entr" presetSubtype="0" decel="10000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500" fill="hold"/>
                                        <p:tgtEl>
                                          <p:spTgt spid="9"/>
                                        </p:tgtEl>
                                        <p:attrNameLst>
                                          <p:attrName>ppt_w</p:attrName>
                                        </p:attrNameLst>
                                      </p:cBhvr>
                                      <p:tavLst>
                                        <p:tav tm="0">
                                          <p:val>
                                            <p:fltVal val="0"/>
                                          </p:val>
                                        </p:tav>
                                        <p:tav tm="100000">
                                          <p:val>
                                            <p:strVal val="#ppt_w"/>
                                          </p:val>
                                        </p:tav>
                                      </p:tavLst>
                                    </p:anim>
                                    <p:anim calcmode="lin" valueType="num">
                                      <p:cBhvr>
                                        <p:cTn id="32" dur="500" fill="hold"/>
                                        <p:tgtEl>
                                          <p:spTgt spid="9"/>
                                        </p:tgtEl>
                                        <p:attrNameLst>
                                          <p:attrName>ppt_h</p:attrName>
                                        </p:attrNameLst>
                                      </p:cBhvr>
                                      <p:tavLst>
                                        <p:tav tm="0">
                                          <p:val>
                                            <p:fltVal val="0"/>
                                          </p:val>
                                        </p:tav>
                                        <p:tav tm="100000">
                                          <p:val>
                                            <p:strVal val="#ppt_h"/>
                                          </p:val>
                                        </p:tav>
                                      </p:tavLst>
                                    </p:anim>
                                    <p:anim calcmode="lin" valueType="num">
                                      <p:cBhvr>
                                        <p:cTn id="33" dur="500" fill="hold"/>
                                        <p:tgtEl>
                                          <p:spTgt spid="9"/>
                                        </p:tgtEl>
                                        <p:attrNameLst>
                                          <p:attrName>style.rotation</p:attrName>
                                        </p:attrNameLst>
                                      </p:cBhvr>
                                      <p:tavLst>
                                        <p:tav tm="0">
                                          <p:val>
                                            <p:fltVal val="360"/>
                                          </p:val>
                                        </p:tav>
                                        <p:tav tm="100000">
                                          <p:val>
                                            <p:fltVal val="0"/>
                                          </p:val>
                                        </p:tav>
                                      </p:tavLst>
                                    </p:anim>
                                    <p:animEffect transition="in" filter="fade">
                                      <p:cBhvr>
                                        <p:cTn id="34" dur="500"/>
                                        <p:tgtEl>
                                          <p:spTgt spid="9"/>
                                        </p:tgtEl>
                                      </p:cBhvr>
                                    </p:animEffect>
                                  </p:childTnLst>
                                </p:cTn>
                              </p:par>
                              <p:par>
                                <p:cTn id="35" presetID="49" presetClass="entr" presetSubtype="0" decel="10000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500" fill="hold"/>
                                        <p:tgtEl>
                                          <p:spTgt spid="10"/>
                                        </p:tgtEl>
                                        <p:attrNameLst>
                                          <p:attrName>ppt_w</p:attrName>
                                        </p:attrNameLst>
                                      </p:cBhvr>
                                      <p:tavLst>
                                        <p:tav tm="0">
                                          <p:val>
                                            <p:fltVal val="0"/>
                                          </p:val>
                                        </p:tav>
                                        <p:tav tm="100000">
                                          <p:val>
                                            <p:strVal val="#ppt_w"/>
                                          </p:val>
                                        </p:tav>
                                      </p:tavLst>
                                    </p:anim>
                                    <p:anim calcmode="lin" valueType="num">
                                      <p:cBhvr>
                                        <p:cTn id="38" dur="500" fill="hold"/>
                                        <p:tgtEl>
                                          <p:spTgt spid="10"/>
                                        </p:tgtEl>
                                        <p:attrNameLst>
                                          <p:attrName>ppt_h</p:attrName>
                                        </p:attrNameLst>
                                      </p:cBhvr>
                                      <p:tavLst>
                                        <p:tav tm="0">
                                          <p:val>
                                            <p:fltVal val="0"/>
                                          </p:val>
                                        </p:tav>
                                        <p:tav tm="100000">
                                          <p:val>
                                            <p:strVal val="#ppt_h"/>
                                          </p:val>
                                        </p:tav>
                                      </p:tavLst>
                                    </p:anim>
                                    <p:anim calcmode="lin" valueType="num">
                                      <p:cBhvr>
                                        <p:cTn id="39" dur="500" fill="hold"/>
                                        <p:tgtEl>
                                          <p:spTgt spid="10"/>
                                        </p:tgtEl>
                                        <p:attrNameLst>
                                          <p:attrName>style.rotation</p:attrName>
                                        </p:attrNameLst>
                                      </p:cBhvr>
                                      <p:tavLst>
                                        <p:tav tm="0">
                                          <p:val>
                                            <p:fltVal val="360"/>
                                          </p:val>
                                        </p:tav>
                                        <p:tav tm="100000">
                                          <p:val>
                                            <p:fltVal val="0"/>
                                          </p:val>
                                        </p:tav>
                                      </p:tavLst>
                                    </p:anim>
                                    <p:animEffect transition="in" filter="fade">
                                      <p:cBhvr>
                                        <p:cTn id="40" dur="500"/>
                                        <p:tgtEl>
                                          <p:spTgt spid="10"/>
                                        </p:tgtEl>
                                      </p:cBhvr>
                                    </p:animEffect>
                                  </p:childTnLst>
                                </p:cTn>
                              </p:par>
                              <p:par>
                                <p:cTn id="41" presetID="49" presetClass="entr" presetSubtype="0" decel="100000"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p:cTn id="43" dur="500" fill="hold"/>
                                        <p:tgtEl>
                                          <p:spTgt spid="11"/>
                                        </p:tgtEl>
                                        <p:attrNameLst>
                                          <p:attrName>ppt_w</p:attrName>
                                        </p:attrNameLst>
                                      </p:cBhvr>
                                      <p:tavLst>
                                        <p:tav tm="0">
                                          <p:val>
                                            <p:fltVal val="0"/>
                                          </p:val>
                                        </p:tav>
                                        <p:tav tm="100000">
                                          <p:val>
                                            <p:strVal val="#ppt_w"/>
                                          </p:val>
                                        </p:tav>
                                      </p:tavLst>
                                    </p:anim>
                                    <p:anim calcmode="lin" valueType="num">
                                      <p:cBhvr>
                                        <p:cTn id="44" dur="500" fill="hold"/>
                                        <p:tgtEl>
                                          <p:spTgt spid="11"/>
                                        </p:tgtEl>
                                        <p:attrNameLst>
                                          <p:attrName>ppt_h</p:attrName>
                                        </p:attrNameLst>
                                      </p:cBhvr>
                                      <p:tavLst>
                                        <p:tav tm="0">
                                          <p:val>
                                            <p:fltVal val="0"/>
                                          </p:val>
                                        </p:tav>
                                        <p:tav tm="100000">
                                          <p:val>
                                            <p:strVal val="#ppt_h"/>
                                          </p:val>
                                        </p:tav>
                                      </p:tavLst>
                                    </p:anim>
                                    <p:anim calcmode="lin" valueType="num">
                                      <p:cBhvr>
                                        <p:cTn id="45" dur="500" fill="hold"/>
                                        <p:tgtEl>
                                          <p:spTgt spid="11"/>
                                        </p:tgtEl>
                                        <p:attrNameLst>
                                          <p:attrName>style.rotation</p:attrName>
                                        </p:attrNameLst>
                                      </p:cBhvr>
                                      <p:tavLst>
                                        <p:tav tm="0">
                                          <p:val>
                                            <p:fltVal val="360"/>
                                          </p:val>
                                        </p:tav>
                                        <p:tav tm="100000">
                                          <p:val>
                                            <p:fltVal val="0"/>
                                          </p:val>
                                        </p:tav>
                                      </p:tavLst>
                                    </p:anim>
                                    <p:animEffect transition="in" filter="fade">
                                      <p:cBhvr>
                                        <p:cTn id="46" dur="500"/>
                                        <p:tgtEl>
                                          <p:spTgt spid="11"/>
                                        </p:tgtEl>
                                      </p:cBhvr>
                                    </p:animEffect>
                                  </p:childTnLst>
                                </p:cTn>
                              </p:par>
                              <p:par>
                                <p:cTn id="47" presetID="49" presetClass="entr" presetSubtype="0" decel="100000" fill="hold" grpId="0" nodeType="withEffect">
                                  <p:stCondLst>
                                    <p:cond delay="0"/>
                                  </p:stCondLst>
                                  <p:childTnLst>
                                    <p:set>
                                      <p:cBhvr>
                                        <p:cTn id="48" dur="1" fill="hold">
                                          <p:stCondLst>
                                            <p:cond delay="0"/>
                                          </p:stCondLst>
                                        </p:cTn>
                                        <p:tgtEl>
                                          <p:spTgt spid="12"/>
                                        </p:tgtEl>
                                        <p:attrNameLst>
                                          <p:attrName>style.visibility</p:attrName>
                                        </p:attrNameLst>
                                      </p:cBhvr>
                                      <p:to>
                                        <p:strVal val="visible"/>
                                      </p:to>
                                    </p:set>
                                    <p:anim calcmode="lin" valueType="num">
                                      <p:cBhvr>
                                        <p:cTn id="49" dur="500" fill="hold"/>
                                        <p:tgtEl>
                                          <p:spTgt spid="12"/>
                                        </p:tgtEl>
                                        <p:attrNameLst>
                                          <p:attrName>ppt_w</p:attrName>
                                        </p:attrNameLst>
                                      </p:cBhvr>
                                      <p:tavLst>
                                        <p:tav tm="0">
                                          <p:val>
                                            <p:fltVal val="0"/>
                                          </p:val>
                                        </p:tav>
                                        <p:tav tm="100000">
                                          <p:val>
                                            <p:strVal val="#ppt_w"/>
                                          </p:val>
                                        </p:tav>
                                      </p:tavLst>
                                    </p:anim>
                                    <p:anim calcmode="lin" valueType="num">
                                      <p:cBhvr>
                                        <p:cTn id="50" dur="500" fill="hold"/>
                                        <p:tgtEl>
                                          <p:spTgt spid="12"/>
                                        </p:tgtEl>
                                        <p:attrNameLst>
                                          <p:attrName>ppt_h</p:attrName>
                                        </p:attrNameLst>
                                      </p:cBhvr>
                                      <p:tavLst>
                                        <p:tav tm="0">
                                          <p:val>
                                            <p:fltVal val="0"/>
                                          </p:val>
                                        </p:tav>
                                        <p:tav tm="100000">
                                          <p:val>
                                            <p:strVal val="#ppt_h"/>
                                          </p:val>
                                        </p:tav>
                                      </p:tavLst>
                                    </p:anim>
                                    <p:anim calcmode="lin" valueType="num">
                                      <p:cBhvr>
                                        <p:cTn id="51" dur="500" fill="hold"/>
                                        <p:tgtEl>
                                          <p:spTgt spid="12"/>
                                        </p:tgtEl>
                                        <p:attrNameLst>
                                          <p:attrName>style.rotation</p:attrName>
                                        </p:attrNameLst>
                                      </p:cBhvr>
                                      <p:tavLst>
                                        <p:tav tm="0">
                                          <p:val>
                                            <p:fltVal val="360"/>
                                          </p:val>
                                        </p:tav>
                                        <p:tav tm="100000">
                                          <p:val>
                                            <p:fltVal val="0"/>
                                          </p:val>
                                        </p:tav>
                                      </p:tavLst>
                                    </p:anim>
                                    <p:animEffect transition="in" filter="fade">
                                      <p:cBhvr>
                                        <p:cTn id="52" dur="500"/>
                                        <p:tgtEl>
                                          <p:spTgt spid="12"/>
                                        </p:tgtEl>
                                      </p:cBhvr>
                                    </p:animEffect>
                                  </p:childTnLst>
                                </p:cTn>
                              </p:par>
                              <p:par>
                                <p:cTn id="53" presetID="49" presetClass="entr" presetSubtype="0" decel="100000" fill="hold" grpId="0" nodeType="with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p:cTn id="55" dur="500" fill="hold"/>
                                        <p:tgtEl>
                                          <p:spTgt spid="13"/>
                                        </p:tgtEl>
                                        <p:attrNameLst>
                                          <p:attrName>ppt_w</p:attrName>
                                        </p:attrNameLst>
                                      </p:cBhvr>
                                      <p:tavLst>
                                        <p:tav tm="0">
                                          <p:val>
                                            <p:fltVal val="0"/>
                                          </p:val>
                                        </p:tav>
                                        <p:tav tm="100000">
                                          <p:val>
                                            <p:strVal val="#ppt_w"/>
                                          </p:val>
                                        </p:tav>
                                      </p:tavLst>
                                    </p:anim>
                                    <p:anim calcmode="lin" valueType="num">
                                      <p:cBhvr>
                                        <p:cTn id="56" dur="500" fill="hold"/>
                                        <p:tgtEl>
                                          <p:spTgt spid="13"/>
                                        </p:tgtEl>
                                        <p:attrNameLst>
                                          <p:attrName>ppt_h</p:attrName>
                                        </p:attrNameLst>
                                      </p:cBhvr>
                                      <p:tavLst>
                                        <p:tav tm="0">
                                          <p:val>
                                            <p:fltVal val="0"/>
                                          </p:val>
                                        </p:tav>
                                        <p:tav tm="100000">
                                          <p:val>
                                            <p:strVal val="#ppt_h"/>
                                          </p:val>
                                        </p:tav>
                                      </p:tavLst>
                                    </p:anim>
                                    <p:anim calcmode="lin" valueType="num">
                                      <p:cBhvr>
                                        <p:cTn id="57" dur="500" fill="hold"/>
                                        <p:tgtEl>
                                          <p:spTgt spid="13"/>
                                        </p:tgtEl>
                                        <p:attrNameLst>
                                          <p:attrName>style.rotation</p:attrName>
                                        </p:attrNameLst>
                                      </p:cBhvr>
                                      <p:tavLst>
                                        <p:tav tm="0">
                                          <p:val>
                                            <p:fltVal val="360"/>
                                          </p:val>
                                        </p:tav>
                                        <p:tav tm="100000">
                                          <p:val>
                                            <p:fltVal val="0"/>
                                          </p:val>
                                        </p:tav>
                                      </p:tavLst>
                                    </p:anim>
                                    <p:animEffect transition="in" filter="fade">
                                      <p:cBhvr>
                                        <p:cTn id="58" dur="500"/>
                                        <p:tgtEl>
                                          <p:spTgt spid="13"/>
                                        </p:tgtEl>
                                      </p:cBhvr>
                                    </p:animEffect>
                                  </p:childTnLst>
                                </p:cTn>
                              </p:par>
                              <p:par>
                                <p:cTn id="59" presetID="49" presetClass="entr" presetSubtype="0" decel="100000" fill="hold" grpId="0" nodeType="with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p:cTn id="61" dur="500" fill="hold"/>
                                        <p:tgtEl>
                                          <p:spTgt spid="14"/>
                                        </p:tgtEl>
                                        <p:attrNameLst>
                                          <p:attrName>ppt_w</p:attrName>
                                        </p:attrNameLst>
                                      </p:cBhvr>
                                      <p:tavLst>
                                        <p:tav tm="0">
                                          <p:val>
                                            <p:fltVal val="0"/>
                                          </p:val>
                                        </p:tav>
                                        <p:tav tm="100000">
                                          <p:val>
                                            <p:strVal val="#ppt_w"/>
                                          </p:val>
                                        </p:tav>
                                      </p:tavLst>
                                    </p:anim>
                                    <p:anim calcmode="lin" valueType="num">
                                      <p:cBhvr>
                                        <p:cTn id="62" dur="500" fill="hold"/>
                                        <p:tgtEl>
                                          <p:spTgt spid="14"/>
                                        </p:tgtEl>
                                        <p:attrNameLst>
                                          <p:attrName>ppt_h</p:attrName>
                                        </p:attrNameLst>
                                      </p:cBhvr>
                                      <p:tavLst>
                                        <p:tav tm="0">
                                          <p:val>
                                            <p:fltVal val="0"/>
                                          </p:val>
                                        </p:tav>
                                        <p:tav tm="100000">
                                          <p:val>
                                            <p:strVal val="#ppt_h"/>
                                          </p:val>
                                        </p:tav>
                                      </p:tavLst>
                                    </p:anim>
                                    <p:anim calcmode="lin" valueType="num">
                                      <p:cBhvr>
                                        <p:cTn id="63" dur="500" fill="hold"/>
                                        <p:tgtEl>
                                          <p:spTgt spid="14"/>
                                        </p:tgtEl>
                                        <p:attrNameLst>
                                          <p:attrName>style.rotation</p:attrName>
                                        </p:attrNameLst>
                                      </p:cBhvr>
                                      <p:tavLst>
                                        <p:tav tm="0">
                                          <p:val>
                                            <p:fltVal val="360"/>
                                          </p:val>
                                        </p:tav>
                                        <p:tav tm="100000">
                                          <p:val>
                                            <p:fltVal val="0"/>
                                          </p:val>
                                        </p:tav>
                                      </p:tavLst>
                                    </p:anim>
                                    <p:animEffect transition="in" filter="fade">
                                      <p:cBhvr>
                                        <p:cTn id="64" dur="500"/>
                                        <p:tgtEl>
                                          <p:spTgt spid="14"/>
                                        </p:tgtEl>
                                      </p:cBhvr>
                                    </p:animEffect>
                                  </p:childTnLst>
                                </p:cTn>
                              </p:par>
                              <p:par>
                                <p:cTn id="65" presetID="49" presetClass="entr" presetSubtype="0" decel="100000" fill="hold" grpId="0" nodeType="with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p:cTn id="67" dur="500" fill="hold"/>
                                        <p:tgtEl>
                                          <p:spTgt spid="15"/>
                                        </p:tgtEl>
                                        <p:attrNameLst>
                                          <p:attrName>ppt_w</p:attrName>
                                        </p:attrNameLst>
                                      </p:cBhvr>
                                      <p:tavLst>
                                        <p:tav tm="0">
                                          <p:val>
                                            <p:fltVal val="0"/>
                                          </p:val>
                                        </p:tav>
                                        <p:tav tm="100000">
                                          <p:val>
                                            <p:strVal val="#ppt_w"/>
                                          </p:val>
                                        </p:tav>
                                      </p:tavLst>
                                    </p:anim>
                                    <p:anim calcmode="lin" valueType="num">
                                      <p:cBhvr>
                                        <p:cTn id="68" dur="500" fill="hold"/>
                                        <p:tgtEl>
                                          <p:spTgt spid="15"/>
                                        </p:tgtEl>
                                        <p:attrNameLst>
                                          <p:attrName>ppt_h</p:attrName>
                                        </p:attrNameLst>
                                      </p:cBhvr>
                                      <p:tavLst>
                                        <p:tav tm="0">
                                          <p:val>
                                            <p:fltVal val="0"/>
                                          </p:val>
                                        </p:tav>
                                        <p:tav tm="100000">
                                          <p:val>
                                            <p:strVal val="#ppt_h"/>
                                          </p:val>
                                        </p:tav>
                                      </p:tavLst>
                                    </p:anim>
                                    <p:anim calcmode="lin" valueType="num">
                                      <p:cBhvr>
                                        <p:cTn id="69" dur="500" fill="hold"/>
                                        <p:tgtEl>
                                          <p:spTgt spid="15"/>
                                        </p:tgtEl>
                                        <p:attrNameLst>
                                          <p:attrName>style.rotation</p:attrName>
                                        </p:attrNameLst>
                                      </p:cBhvr>
                                      <p:tavLst>
                                        <p:tav tm="0">
                                          <p:val>
                                            <p:fltVal val="360"/>
                                          </p:val>
                                        </p:tav>
                                        <p:tav tm="100000">
                                          <p:val>
                                            <p:fltVal val="0"/>
                                          </p:val>
                                        </p:tav>
                                      </p:tavLst>
                                    </p:anim>
                                    <p:animEffect transition="in" filter="fade">
                                      <p:cBhvr>
                                        <p:cTn id="70" dur="500"/>
                                        <p:tgtEl>
                                          <p:spTgt spid="15"/>
                                        </p:tgtEl>
                                      </p:cBhvr>
                                    </p:animEffect>
                                  </p:childTnLst>
                                </p:cTn>
                              </p:par>
                              <p:par>
                                <p:cTn id="71" presetID="49" presetClass="entr" presetSubtype="0" decel="100000" fill="hold" grpId="0" nodeType="withEffect">
                                  <p:stCondLst>
                                    <p:cond delay="0"/>
                                  </p:stCondLst>
                                  <p:childTnLst>
                                    <p:set>
                                      <p:cBhvr>
                                        <p:cTn id="72" dur="1" fill="hold">
                                          <p:stCondLst>
                                            <p:cond delay="0"/>
                                          </p:stCondLst>
                                        </p:cTn>
                                        <p:tgtEl>
                                          <p:spTgt spid="16"/>
                                        </p:tgtEl>
                                        <p:attrNameLst>
                                          <p:attrName>style.visibility</p:attrName>
                                        </p:attrNameLst>
                                      </p:cBhvr>
                                      <p:to>
                                        <p:strVal val="visible"/>
                                      </p:to>
                                    </p:set>
                                    <p:anim calcmode="lin" valueType="num">
                                      <p:cBhvr>
                                        <p:cTn id="73" dur="500" fill="hold"/>
                                        <p:tgtEl>
                                          <p:spTgt spid="16"/>
                                        </p:tgtEl>
                                        <p:attrNameLst>
                                          <p:attrName>ppt_w</p:attrName>
                                        </p:attrNameLst>
                                      </p:cBhvr>
                                      <p:tavLst>
                                        <p:tav tm="0">
                                          <p:val>
                                            <p:fltVal val="0"/>
                                          </p:val>
                                        </p:tav>
                                        <p:tav tm="100000">
                                          <p:val>
                                            <p:strVal val="#ppt_w"/>
                                          </p:val>
                                        </p:tav>
                                      </p:tavLst>
                                    </p:anim>
                                    <p:anim calcmode="lin" valueType="num">
                                      <p:cBhvr>
                                        <p:cTn id="74" dur="500" fill="hold"/>
                                        <p:tgtEl>
                                          <p:spTgt spid="16"/>
                                        </p:tgtEl>
                                        <p:attrNameLst>
                                          <p:attrName>ppt_h</p:attrName>
                                        </p:attrNameLst>
                                      </p:cBhvr>
                                      <p:tavLst>
                                        <p:tav tm="0">
                                          <p:val>
                                            <p:fltVal val="0"/>
                                          </p:val>
                                        </p:tav>
                                        <p:tav tm="100000">
                                          <p:val>
                                            <p:strVal val="#ppt_h"/>
                                          </p:val>
                                        </p:tav>
                                      </p:tavLst>
                                    </p:anim>
                                    <p:anim calcmode="lin" valueType="num">
                                      <p:cBhvr>
                                        <p:cTn id="75" dur="500" fill="hold"/>
                                        <p:tgtEl>
                                          <p:spTgt spid="16"/>
                                        </p:tgtEl>
                                        <p:attrNameLst>
                                          <p:attrName>style.rotation</p:attrName>
                                        </p:attrNameLst>
                                      </p:cBhvr>
                                      <p:tavLst>
                                        <p:tav tm="0">
                                          <p:val>
                                            <p:fltVal val="360"/>
                                          </p:val>
                                        </p:tav>
                                        <p:tav tm="100000">
                                          <p:val>
                                            <p:fltVal val="0"/>
                                          </p:val>
                                        </p:tav>
                                      </p:tavLst>
                                    </p:anim>
                                    <p:animEffect transition="in" filter="fade">
                                      <p:cBhvr>
                                        <p:cTn id="76" dur="500"/>
                                        <p:tgtEl>
                                          <p:spTgt spid="16"/>
                                        </p:tgtEl>
                                      </p:cBhvr>
                                    </p:animEffect>
                                  </p:childTnLst>
                                </p:cTn>
                              </p:par>
                              <p:par>
                                <p:cTn id="77" presetID="49" presetClass="entr" presetSubtype="0" decel="100000" fill="hold" grpId="0" nodeType="withEffect">
                                  <p:stCondLst>
                                    <p:cond delay="0"/>
                                  </p:stCondLst>
                                  <p:childTnLst>
                                    <p:set>
                                      <p:cBhvr>
                                        <p:cTn id="78" dur="1" fill="hold">
                                          <p:stCondLst>
                                            <p:cond delay="0"/>
                                          </p:stCondLst>
                                        </p:cTn>
                                        <p:tgtEl>
                                          <p:spTgt spid="17"/>
                                        </p:tgtEl>
                                        <p:attrNameLst>
                                          <p:attrName>style.visibility</p:attrName>
                                        </p:attrNameLst>
                                      </p:cBhvr>
                                      <p:to>
                                        <p:strVal val="visible"/>
                                      </p:to>
                                    </p:set>
                                    <p:anim calcmode="lin" valueType="num">
                                      <p:cBhvr>
                                        <p:cTn id="79" dur="500" fill="hold"/>
                                        <p:tgtEl>
                                          <p:spTgt spid="17"/>
                                        </p:tgtEl>
                                        <p:attrNameLst>
                                          <p:attrName>ppt_w</p:attrName>
                                        </p:attrNameLst>
                                      </p:cBhvr>
                                      <p:tavLst>
                                        <p:tav tm="0">
                                          <p:val>
                                            <p:fltVal val="0"/>
                                          </p:val>
                                        </p:tav>
                                        <p:tav tm="100000">
                                          <p:val>
                                            <p:strVal val="#ppt_w"/>
                                          </p:val>
                                        </p:tav>
                                      </p:tavLst>
                                    </p:anim>
                                    <p:anim calcmode="lin" valueType="num">
                                      <p:cBhvr>
                                        <p:cTn id="80" dur="500" fill="hold"/>
                                        <p:tgtEl>
                                          <p:spTgt spid="17"/>
                                        </p:tgtEl>
                                        <p:attrNameLst>
                                          <p:attrName>ppt_h</p:attrName>
                                        </p:attrNameLst>
                                      </p:cBhvr>
                                      <p:tavLst>
                                        <p:tav tm="0">
                                          <p:val>
                                            <p:fltVal val="0"/>
                                          </p:val>
                                        </p:tav>
                                        <p:tav tm="100000">
                                          <p:val>
                                            <p:strVal val="#ppt_h"/>
                                          </p:val>
                                        </p:tav>
                                      </p:tavLst>
                                    </p:anim>
                                    <p:anim calcmode="lin" valueType="num">
                                      <p:cBhvr>
                                        <p:cTn id="81" dur="500" fill="hold"/>
                                        <p:tgtEl>
                                          <p:spTgt spid="17"/>
                                        </p:tgtEl>
                                        <p:attrNameLst>
                                          <p:attrName>style.rotation</p:attrName>
                                        </p:attrNameLst>
                                      </p:cBhvr>
                                      <p:tavLst>
                                        <p:tav tm="0">
                                          <p:val>
                                            <p:fltVal val="360"/>
                                          </p:val>
                                        </p:tav>
                                        <p:tav tm="100000">
                                          <p:val>
                                            <p:fltVal val="0"/>
                                          </p:val>
                                        </p:tav>
                                      </p:tavLst>
                                    </p:anim>
                                    <p:animEffect transition="in" filter="fade">
                                      <p:cBhvr>
                                        <p:cTn id="82" dur="500"/>
                                        <p:tgtEl>
                                          <p:spTgt spid="17"/>
                                        </p:tgtEl>
                                      </p:cBhvr>
                                    </p:animEffect>
                                  </p:childTnLst>
                                </p:cTn>
                              </p:par>
                              <p:par>
                                <p:cTn id="83" presetID="49" presetClass="entr" presetSubtype="0" decel="100000" fill="hold" grpId="0" nodeType="withEffect">
                                  <p:stCondLst>
                                    <p:cond delay="0"/>
                                  </p:stCondLst>
                                  <p:childTnLst>
                                    <p:set>
                                      <p:cBhvr>
                                        <p:cTn id="84" dur="1" fill="hold">
                                          <p:stCondLst>
                                            <p:cond delay="0"/>
                                          </p:stCondLst>
                                        </p:cTn>
                                        <p:tgtEl>
                                          <p:spTgt spid="18"/>
                                        </p:tgtEl>
                                        <p:attrNameLst>
                                          <p:attrName>style.visibility</p:attrName>
                                        </p:attrNameLst>
                                      </p:cBhvr>
                                      <p:to>
                                        <p:strVal val="visible"/>
                                      </p:to>
                                    </p:set>
                                    <p:anim calcmode="lin" valueType="num">
                                      <p:cBhvr>
                                        <p:cTn id="85" dur="500" fill="hold"/>
                                        <p:tgtEl>
                                          <p:spTgt spid="18"/>
                                        </p:tgtEl>
                                        <p:attrNameLst>
                                          <p:attrName>ppt_w</p:attrName>
                                        </p:attrNameLst>
                                      </p:cBhvr>
                                      <p:tavLst>
                                        <p:tav tm="0">
                                          <p:val>
                                            <p:fltVal val="0"/>
                                          </p:val>
                                        </p:tav>
                                        <p:tav tm="100000">
                                          <p:val>
                                            <p:strVal val="#ppt_w"/>
                                          </p:val>
                                        </p:tav>
                                      </p:tavLst>
                                    </p:anim>
                                    <p:anim calcmode="lin" valueType="num">
                                      <p:cBhvr>
                                        <p:cTn id="86" dur="500" fill="hold"/>
                                        <p:tgtEl>
                                          <p:spTgt spid="18"/>
                                        </p:tgtEl>
                                        <p:attrNameLst>
                                          <p:attrName>ppt_h</p:attrName>
                                        </p:attrNameLst>
                                      </p:cBhvr>
                                      <p:tavLst>
                                        <p:tav tm="0">
                                          <p:val>
                                            <p:fltVal val="0"/>
                                          </p:val>
                                        </p:tav>
                                        <p:tav tm="100000">
                                          <p:val>
                                            <p:strVal val="#ppt_h"/>
                                          </p:val>
                                        </p:tav>
                                      </p:tavLst>
                                    </p:anim>
                                    <p:anim calcmode="lin" valueType="num">
                                      <p:cBhvr>
                                        <p:cTn id="87" dur="500" fill="hold"/>
                                        <p:tgtEl>
                                          <p:spTgt spid="18"/>
                                        </p:tgtEl>
                                        <p:attrNameLst>
                                          <p:attrName>style.rotation</p:attrName>
                                        </p:attrNameLst>
                                      </p:cBhvr>
                                      <p:tavLst>
                                        <p:tav tm="0">
                                          <p:val>
                                            <p:fltVal val="360"/>
                                          </p:val>
                                        </p:tav>
                                        <p:tav tm="100000">
                                          <p:val>
                                            <p:fltVal val="0"/>
                                          </p:val>
                                        </p:tav>
                                      </p:tavLst>
                                    </p:anim>
                                    <p:animEffect transition="in" filter="fade">
                                      <p:cBhvr>
                                        <p:cTn id="88" dur="500"/>
                                        <p:tgtEl>
                                          <p:spTgt spid="18"/>
                                        </p:tgtEl>
                                      </p:cBhvr>
                                    </p:animEffect>
                                  </p:childTnLst>
                                </p:cTn>
                              </p:par>
                              <p:par>
                                <p:cTn id="89" presetID="49" presetClass="entr" presetSubtype="0" decel="100000" fill="hold" grpId="0" nodeType="withEffect">
                                  <p:stCondLst>
                                    <p:cond delay="0"/>
                                  </p:stCondLst>
                                  <p:childTnLst>
                                    <p:set>
                                      <p:cBhvr>
                                        <p:cTn id="90" dur="1" fill="hold">
                                          <p:stCondLst>
                                            <p:cond delay="0"/>
                                          </p:stCondLst>
                                        </p:cTn>
                                        <p:tgtEl>
                                          <p:spTgt spid="19"/>
                                        </p:tgtEl>
                                        <p:attrNameLst>
                                          <p:attrName>style.visibility</p:attrName>
                                        </p:attrNameLst>
                                      </p:cBhvr>
                                      <p:to>
                                        <p:strVal val="visible"/>
                                      </p:to>
                                    </p:set>
                                    <p:anim calcmode="lin" valueType="num">
                                      <p:cBhvr>
                                        <p:cTn id="91" dur="500" fill="hold"/>
                                        <p:tgtEl>
                                          <p:spTgt spid="19"/>
                                        </p:tgtEl>
                                        <p:attrNameLst>
                                          <p:attrName>ppt_w</p:attrName>
                                        </p:attrNameLst>
                                      </p:cBhvr>
                                      <p:tavLst>
                                        <p:tav tm="0">
                                          <p:val>
                                            <p:fltVal val="0"/>
                                          </p:val>
                                        </p:tav>
                                        <p:tav tm="100000">
                                          <p:val>
                                            <p:strVal val="#ppt_w"/>
                                          </p:val>
                                        </p:tav>
                                      </p:tavLst>
                                    </p:anim>
                                    <p:anim calcmode="lin" valueType="num">
                                      <p:cBhvr>
                                        <p:cTn id="92" dur="500" fill="hold"/>
                                        <p:tgtEl>
                                          <p:spTgt spid="19"/>
                                        </p:tgtEl>
                                        <p:attrNameLst>
                                          <p:attrName>ppt_h</p:attrName>
                                        </p:attrNameLst>
                                      </p:cBhvr>
                                      <p:tavLst>
                                        <p:tav tm="0">
                                          <p:val>
                                            <p:fltVal val="0"/>
                                          </p:val>
                                        </p:tav>
                                        <p:tav tm="100000">
                                          <p:val>
                                            <p:strVal val="#ppt_h"/>
                                          </p:val>
                                        </p:tav>
                                      </p:tavLst>
                                    </p:anim>
                                    <p:anim calcmode="lin" valueType="num">
                                      <p:cBhvr>
                                        <p:cTn id="93" dur="500" fill="hold"/>
                                        <p:tgtEl>
                                          <p:spTgt spid="19"/>
                                        </p:tgtEl>
                                        <p:attrNameLst>
                                          <p:attrName>style.rotation</p:attrName>
                                        </p:attrNameLst>
                                      </p:cBhvr>
                                      <p:tavLst>
                                        <p:tav tm="0">
                                          <p:val>
                                            <p:fltVal val="360"/>
                                          </p:val>
                                        </p:tav>
                                        <p:tav tm="100000">
                                          <p:val>
                                            <p:fltVal val="0"/>
                                          </p:val>
                                        </p:tav>
                                      </p:tavLst>
                                    </p:anim>
                                    <p:animEffect transition="in" filter="fade">
                                      <p:cBhvr>
                                        <p:cTn id="94" dur="500"/>
                                        <p:tgtEl>
                                          <p:spTgt spid="19"/>
                                        </p:tgtEl>
                                      </p:cBhvr>
                                    </p:animEffect>
                                  </p:childTnLst>
                                </p:cTn>
                              </p:par>
                              <p:par>
                                <p:cTn id="95" presetID="49" presetClass="entr" presetSubtype="0" decel="100000" fill="hold" grpId="0" nodeType="withEffect">
                                  <p:stCondLst>
                                    <p:cond delay="0"/>
                                  </p:stCondLst>
                                  <p:childTnLst>
                                    <p:set>
                                      <p:cBhvr>
                                        <p:cTn id="96" dur="1" fill="hold">
                                          <p:stCondLst>
                                            <p:cond delay="0"/>
                                          </p:stCondLst>
                                        </p:cTn>
                                        <p:tgtEl>
                                          <p:spTgt spid="20"/>
                                        </p:tgtEl>
                                        <p:attrNameLst>
                                          <p:attrName>style.visibility</p:attrName>
                                        </p:attrNameLst>
                                      </p:cBhvr>
                                      <p:to>
                                        <p:strVal val="visible"/>
                                      </p:to>
                                    </p:set>
                                    <p:anim calcmode="lin" valueType="num">
                                      <p:cBhvr>
                                        <p:cTn id="97" dur="500" fill="hold"/>
                                        <p:tgtEl>
                                          <p:spTgt spid="20"/>
                                        </p:tgtEl>
                                        <p:attrNameLst>
                                          <p:attrName>ppt_w</p:attrName>
                                        </p:attrNameLst>
                                      </p:cBhvr>
                                      <p:tavLst>
                                        <p:tav tm="0">
                                          <p:val>
                                            <p:fltVal val="0"/>
                                          </p:val>
                                        </p:tav>
                                        <p:tav tm="100000">
                                          <p:val>
                                            <p:strVal val="#ppt_w"/>
                                          </p:val>
                                        </p:tav>
                                      </p:tavLst>
                                    </p:anim>
                                    <p:anim calcmode="lin" valueType="num">
                                      <p:cBhvr>
                                        <p:cTn id="98" dur="500" fill="hold"/>
                                        <p:tgtEl>
                                          <p:spTgt spid="20"/>
                                        </p:tgtEl>
                                        <p:attrNameLst>
                                          <p:attrName>ppt_h</p:attrName>
                                        </p:attrNameLst>
                                      </p:cBhvr>
                                      <p:tavLst>
                                        <p:tav tm="0">
                                          <p:val>
                                            <p:fltVal val="0"/>
                                          </p:val>
                                        </p:tav>
                                        <p:tav tm="100000">
                                          <p:val>
                                            <p:strVal val="#ppt_h"/>
                                          </p:val>
                                        </p:tav>
                                      </p:tavLst>
                                    </p:anim>
                                    <p:anim calcmode="lin" valueType="num">
                                      <p:cBhvr>
                                        <p:cTn id="99" dur="500" fill="hold"/>
                                        <p:tgtEl>
                                          <p:spTgt spid="20"/>
                                        </p:tgtEl>
                                        <p:attrNameLst>
                                          <p:attrName>style.rotation</p:attrName>
                                        </p:attrNameLst>
                                      </p:cBhvr>
                                      <p:tavLst>
                                        <p:tav tm="0">
                                          <p:val>
                                            <p:fltVal val="360"/>
                                          </p:val>
                                        </p:tav>
                                        <p:tav tm="100000">
                                          <p:val>
                                            <p:fltVal val="0"/>
                                          </p:val>
                                        </p:tav>
                                      </p:tavLst>
                                    </p:anim>
                                    <p:animEffect transition="in" filter="fade">
                                      <p:cBhvr>
                                        <p:cTn id="100" dur="500"/>
                                        <p:tgtEl>
                                          <p:spTgt spid="20"/>
                                        </p:tgtEl>
                                      </p:cBhvr>
                                    </p:animEffect>
                                  </p:childTnLst>
                                </p:cTn>
                              </p:par>
                              <p:par>
                                <p:cTn id="101" presetID="49" presetClass="entr" presetSubtype="0" decel="100000" fill="hold" grpId="0" nodeType="withEffect">
                                  <p:stCondLst>
                                    <p:cond delay="0"/>
                                  </p:stCondLst>
                                  <p:childTnLst>
                                    <p:set>
                                      <p:cBhvr>
                                        <p:cTn id="102" dur="1" fill="hold">
                                          <p:stCondLst>
                                            <p:cond delay="0"/>
                                          </p:stCondLst>
                                        </p:cTn>
                                        <p:tgtEl>
                                          <p:spTgt spid="21"/>
                                        </p:tgtEl>
                                        <p:attrNameLst>
                                          <p:attrName>style.visibility</p:attrName>
                                        </p:attrNameLst>
                                      </p:cBhvr>
                                      <p:to>
                                        <p:strVal val="visible"/>
                                      </p:to>
                                    </p:set>
                                    <p:anim calcmode="lin" valueType="num">
                                      <p:cBhvr>
                                        <p:cTn id="103" dur="500" fill="hold"/>
                                        <p:tgtEl>
                                          <p:spTgt spid="21"/>
                                        </p:tgtEl>
                                        <p:attrNameLst>
                                          <p:attrName>ppt_w</p:attrName>
                                        </p:attrNameLst>
                                      </p:cBhvr>
                                      <p:tavLst>
                                        <p:tav tm="0">
                                          <p:val>
                                            <p:fltVal val="0"/>
                                          </p:val>
                                        </p:tav>
                                        <p:tav tm="100000">
                                          <p:val>
                                            <p:strVal val="#ppt_w"/>
                                          </p:val>
                                        </p:tav>
                                      </p:tavLst>
                                    </p:anim>
                                    <p:anim calcmode="lin" valueType="num">
                                      <p:cBhvr>
                                        <p:cTn id="104" dur="500" fill="hold"/>
                                        <p:tgtEl>
                                          <p:spTgt spid="21"/>
                                        </p:tgtEl>
                                        <p:attrNameLst>
                                          <p:attrName>ppt_h</p:attrName>
                                        </p:attrNameLst>
                                      </p:cBhvr>
                                      <p:tavLst>
                                        <p:tav tm="0">
                                          <p:val>
                                            <p:fltVal val="0"/>
                                          </p:val>
                                        </p:tav>
                                        <p:tav tm="100000">
                                          <p:val>
                                            <p:strVal val="#ppt_h"/>
                                          </p:val>
                                        </p:tav>
                                      </p:tavLst>
                                    </p:anim>
                                    <p:anim calcmode="lin" valueType="num">
                                      <p:cBhvr>
                                        <p:cTn id="105" dur="500" fill="hold"/>
                                        <p:tgtEl>
                                          <p:spTgt spid="21"/>
                                        </p:tgtEl>
                                        <p:attrNameLst>
                                          <p:attrName>style.rotation</p:attrName>
                                        </p:attrNameLst>
                                      </p:cBhvr>
                                      <p:tavLst>
                                        <p:tav tm="0">
                                          <p:val>
                                            <p:fltVal val="360"/>
                                          </p:val>
                                        </p:tav>
                                        <p:tav tm="100000">
                                          <p:val>
                                            <p:fltVal val="0"/>
                                          </p:val>
                                        </p:tav>
                                      </p:tavLst>
                                    </p:anim>
                                    <p:animEffect transition="in" filter="fade">
                                      <p:cBhvr>
                                        <p:cTn id="106" dur="500"/>
                                        <p:tgtEl>
                                          <p:spTgt spid="21"/>
                                        </p:tgtEl>
                                      </p:cBhvr>
                                    </p:animEffect>
                                  </p:childTnLst>
                                </p:cTn>
                              </p:par>
                              <p:par>
                                <p:cTn id="107" presetID="49" presetClass="entr" presetSubtype="0" decel="100000" fill="hold" grpId="0" nodeType="withEffect">
                                  <p:stCondLst>
                                    <p:cond delay="0"/>
                                  </p:stCondLst>
                                  <p:childTnLst>
                                    <p:set>
                                      <p:cBhvr>
                                        <p:cTn id="108" dur="1" fill="hold">
                                          <p:stCondLst>
                                            <p:cond delay="0"/>
                                          </p:stCondLst>
                                        </p:cTn>
                                        <p:tgtEl>
                                          <p:spTgt spid="22"/>
                                        </p:tgtEl>
                                        <p:attrNameLst>
                                          <p:attrName>style.visibility</p:attrName>
                                        </p:attrNameLst>
                                      </p:cBhvr>
                                      <p:to>
                                        <p:strVal val="visible"/>
                                      </p:to>
                                    </p:set>
                                    <p:anim calcmode="lin" valueType="num">
                                      <p:cBhvr>
                                        <p:cTn id="109" dur="500" fill="hold"/>
                                        <p:tgtEl>
                                          <p:spTgt spid="22"/>
                                        </p:tgtEl>
                                        <p:attrNameLst>
                                          <p:attrName>ppt_w</p:attrName>
                                        </p:attrNameLst>
                                      </p:cBhvr>
                                      <p:tavLst>
                                        <p:tav tm="0">
                                          <p:val>
                                            <p:fltVal val="0"/>
                                          </p:val>
                                        </p:tav>
                                        <p:tav tm="100000">
                                          <p:val>
                                            <p:strVal val="#ppt_w"/>
                                          </p:val>
                                        </p:tav>
                                      </p:tavLst>
                                    </p:anim>
                                    <p:anim calcmode="lin" valueType="num">
                                      <p:cBhvr>
                                        <p:cTn id="110" dur="500" fill="hold"/>
                                        <p:tgtEl>
                                          <p:spTgt spid="22"/>
                                        </p:tgtEl>
                                        <p:attrNameLst>
                                          <p:attrName>ppt_h</p:attrName>
                                        </p:attrNameLst>
                                      </p:cBhvr>
                                      <p:tavLst>
                                        <p:tav tm="0">
                                          <p:val>
                                            <p:fltVal val="0"/>
                                          </p:val>
                                        </p:tav>
                                        <p:tav tm="100000">
                                          <p:val>
                                            <p:strVal val="#ppt_h"/>
                                          </p:val>
                                        </p:tav>
                                      </p:tavLst>
                                    </p:anim>
                                    <p:anim calcmode="lin" valueType="num">
                                      <p:cBhvr>
                                        <p:cTn id="111" dur="500" fill="hold"/>
                                        <p:tgtEl>
                                          <p:spTgt spid="22"/>
                                        </p:tgtEl>
                                        <p:attrNameLst>
                                          <p:attrName>style.rotation</p:attrName>
                                        </p:attrNameLst>
                                      </p:cBhvr>
                                      <p:tavLst>
                                        <p:tav tm="0">
                                          <p:val>
                                            <p:fltVal val="360"/>
                                          </p:val>
                                        </p:tav>
                                        <p:tav tm="100000">
                                          <p:val>
                                            <p:fltVal val="0"/>
                                          </p:val>
                                        </p:tav>
                                      </p:tavLst>
                                    </p:anim>
                                    <p:animEffect transition="in" filter="fade">
                                      <p:cBhvr>
                                        <p:cTn id="112" dur="500"/>
                                        <p:tgtEl>
                                          <p:spTgt spid="22"/>
                                        </p:tgtEl>
                                      </p:cBhvr>
                                    </p:animEffect>
                                  </p:childTnLst>
                                </p:cTn>
                              </p:par>
                              <p:par>
                                <p:cTn id="113" presetID="49" presetClass="entr" presetSubtype="0" decel="100000" fill="hold" grpId="0" nodeType="withEffect">
                                  <p:stCondLst>
                                    <p:cond delay="0"/>
                                  </p:stCondLst>
                                  <p:childTnLst>
                                    <p:set>
                                      <p:cBhvr>
                                        <p:cTn id="114" dur="1" fill="hold">
                                          <p:stCondLst>
                                            <p:cond delay="0"/>
                                          </p:stCondLst>
                                        </p:cTn>
                                        <p:tgtEl>
                                          <p:spTgt spid="23"/>
                                        </p:tgtEl>
                                        <p:attrNameLst>
                                          <p:attrName>style.visibility</p:attrName>
                                        </p:attrNameLst>
                                      </p:cBhvr>
                                      <p:to>
                                        <p:strVal val="visible"/>
                                      </p:to>
                                    </p:set>
                                    <p:anim calcmode="lin" valueType="num">
                                      <p:cBhvr>
                                        <p:cTn id="115" dur="500" fill="hold"/>
                                        <p:tgtEl>
                                          <p:spTgt spid="23"/>
                                        </p:tgtEl>
                                        <p:attrNameLst>
                                          <p:attrName>ppt_w</p:attrName>
                                        </p:attrNameLst>
                                      </p:cBhvr>
                                      <p:tavLst>
                                        <p:tav tm="0">
                                          <p:val>
                                            <p:fltVal val="0"/>
                                          </p:val>
                                        </p:tav>
                                        <p:tav tm="100000">
                                          <p:val>
                                            <p:strVal val="#ppt_w"/>
                                          </p:val>
                                        </p:tav>
                                      </p:tavLst>
                                    </p:anim>
                                    <p:anim calcmode="lin" valueType="num">
                                      <p:cBhvr>
                                        <p:cTn id="116" dur="500" fill="hold"/>
                                        <p:tgtEl>
                                          <p:spTgt spid="23"/>
                                        </p:tgtEl>
                                        <p:attrNameLst>
                                          <p:attrName>ppt_h</p:attrName>
                                        </p:attrNameLst>
                                      </p:cBhvr>
                                      <p:tavLst>
                                        <p:tav tm="0">
                                          <p:val>
                                            <p:fltVal val="0"/>
                                          </p:val>
                                        </p:tav>
                                        <p:tav tm="100000">
                                          <p:val>
                                            <p:strVal val="#ppt_h"/>
                                          </p:val>
                                        </p:tav>
                                      </p:tavLst>
                                    </p:anim>
                                    <p:anim calcmode="lin" valueType="num">
                                      <p:cBhvr>
                                        <p:cTn id="117" dur="500" fill="hold"/>
                                        <p:tgtEl>
                                          <p:spTgt spid="23"/>
                                        </p:tgtEl>
                                        <p:attrNameLst>
                                          <p:attrName>style.rotation</p:attrName>
                                        </p:attrNameLst>
                                      </p:cBhvr>
                                      <p:tavLst>
                                        <p:tav tm="0">
                                          <p:val>
                                            <p:fltVal val="360"/>
                                          </p:val>
                                        </p:tav>
                                        <p:tav tm="100000">
                                          <p:val>
                                            <p:fltVal val="0"/>
                                          </p:val>
                                        </p:tav>
                                      </p:tavLst>
                                    </p:anim>
                                    <p:animEffect transition="in" filter="fade">
                                      <p:cBhvr>
                                        <p:cTn id="118" dur="500"/>
                                        <p:tgtEl>
                                          <p:spTgt spid="23"/>
                                        </p:tgtEl>
                                      </p:cBhvr>
                                    </p:animEffect>
                                  </p:childTnLst>
                                </p:cTn>
                              </p:par>
                              <p:par>
                                <p:cTn id="119" presetID="49" presetClass="entr" presetSubtype="0" decel="100000" fill="hold" grpId="0" nodeType="withEffect">
                                  <p:stCondLst>
                                    <p:cond delay="0"/>
                                  </p:stCondLst>
                                  <p:childTnLst>
                                    <p:set>
                                      <p:cBhvr>
                                        <p:cTn id="120" dur="1" fill="hold">
                                          <p:stCondLst>
                                            <p:cond delay="0"/>
                                          </p:stCondLst>
                                        </p:cTn>
                                        <p:tgtEl>
                                          <p:spTgt spid="24"/>
                                        </p:tgtEl>
                                        <p:attrNameLst>
                                          <p:attrName>style.visibility</p:attrName>
                                        </p:attrNameLst>
                                      </p:cBhvr>
                                      <p:to>
                                        <p:strVal val="visible"/>
                                      </p:to>
                                    </p:set>
                                    <p:anim calcmode="lin" valueType="num">
                                      <p:cBhvr>
                                        <p:cTn id="121" dur="500" fill="hold"/>
                                        <p:tgtEl>
                                          <p:spTgt spid="24"/>
                                        </p:tgtEl>
                                        <p:attrNameLst>
                                          <p:attrName>ppt_w</p:attrName>
                                        </p:attrNameLst>
                                      </p:cBhvr>
                                      <p:tavLst>
                                        <p:tav tm="0">
                                          <p:val>
                                            <p:fltVal val="0"/>
                                          </p:val>
                                        </p:tav>
                                        <p:tav tm="100000">
                                          <p:val>
                                            <p:strVal val="#ppt_w"/>
                                          </p:val>
                                        </p:tav>
                                      </p:tavLst>
                                    </p:anim>
                                    <p:anim calcmode="lin" valueType="num">
                                      <p:cBhvr>
                                        <p:cTn id="122" dur="500" fill="hold"/>
                                        <p:tgtEl>
                                          <p:spTgt spid="24"/>
                                        </p:tgtEl>
                                        <p:attrNameLst>
                                          <p:attrName>ppt_h</p:attrName>
                                        </p:attrNameLst>
                                      </p:cBhvr>
                                      <p:tavLst>
                                        <p:tav tm="0">
                                          <p:val>
                                            <p:fltVal val="0"/>
                                          </p:val>
                                        </p:tav>
                                        <p:tav tm="100000">
                                          <p:val>
                                            <p:strVal val="#ppt_h"/>
                                          </p:val>
                                        </p:tav>
                                      </p:tavLst>
                                    </p:anim>
                                    <p:anim calcmode="lin" valueType="num">
                                      <p:cBhvr>
                                        <p:cTn id="123" dur="500" fill="hold"/>
                                        <p:tgtEl>
                                          <p:spTgt spid="24"/>
                                        </p:tgtEl>
                                        <p:attrNameLst>
                                          <p:attrName>style.rotation</p:attrName>
                                        </p:attrNameLst>
                                      </p:cBhvr>
                                      <p:tavLst>
                                        <p:tav tm="0">
                                          <p:val>
                                            <p:fltVal val="360"/>
                                          </p:val>
                                        </p:tav>
                                        <p:tav tm="100000">
                                          <p:val>
                                            <p:fltVal val="0"/>
                                          </p:val>
                                        </p:tav>
                                      </p:tavLst>
                                    </p:anim>
                                    <p:animEffect transition="in" filter="fade">
                                      <p:cBhvr>
                                        <p:cTn id="124" dur="500"/>
                                        <p:tgtEl>
                                          <p:spTgt spid="24"/>
                                        </p:tgtEl>
                                      </p:cBhvr>
                                    </p:animEffect>
                                  </p:childTnLst>
                                </p:cTn>
                              </p:par>
                              <p:par>
                                <p:cTn id="125" presetID="49" presetClass="entr" presetSubtype="0" decel="100000" fill="hold" grpId="0" nodeType="withEffect">
                                  <p:stCondLst>
                                    <p:cond delay="0"/>
                                  </p:stCondLst>
                                  <p:childTnLst>
                                    <p:set>
                                      <p:cBhvr>
                                        <p:cTn id="126" dur="1" fill="hold">
                                          <p:stCondLst>
                                            <p:cond delay="0"/>
                                          </p:stCondLst>
                                        </p:cTn>
                                        <p:tgtEl>
                                          <p:spTgt spid="25"/>
                                        </p:tgtEl>
                                        <p:attrNameLst>
                                          <p:attrName>style.visibility</p:attrName>
                                        </p:attrNameLst>
                                      </p:cBhvr>
                                      <p:to>
                                        <p:strVal val="visible"/>
                                      </p:to>
                                    </p:set>
                                    <p:anim calcmode="lin" valueType="num">
                                      <p:cBhvr>
                                        <p:cTn id="127" dur="500" fill="hold"/>
                                        <p:tgtEl>
                                          <p:spTgt spid="25"/>
                                        </p:tgtEl>
                                        <p:attrNameLst>
                                          <p:attrName>ppt_w</p:attrName>
                                        </p:attrNameLst>
                                      </p:cBhvr>
                                      <p:tavLst>
                                        <p:tav tm="0">
                                          <p:val>
                                            <p:fltVal val="0"/>
                                          </p:val>
                                        </p:tav>
                                        <p:tav tm="100000">
                                          <p:val>
                                            <p:strVal val="#ppt_w"/>
                                          </p:val>
                                        </p:tav>
                                      </p:tavLst>
                                    </p:anim>
                                    <p:anim calcmode="lin" valueType="num">
                                      <p:cBhvr>
                                        <p:cTn id="128" dur="500" fill="hold"/>
                                        <p:tgtEl>
                                          <p:spTgt spid="25"/>
                                        </p:tgtEl>
                                        <p:attrNameLst>
                                          <p:attrName>ppt_h</p:attrName>
                                        </p:attrNameLst>
                                      </p:cBhvr>
                                      <p:tavLst>
                                        <p:tav tm="0">
                                          <p:val>
                                            <p:fltVal val="0"/>
                                          </p:val>
                                        </p:tav>
                                        <p:tav tm="100000">
                                          <p:val>
                                            <p:strVal val="#ppt_h"/>
                                          </p:val>
                                        </p:tav>
                                      </p:tavLst>
                                    </p:anim>
                                    <p:anim calcmode="lin" valueType="num">
                                      <p:cBhvr>
                                        <p:cTn id="129" dur="500" fill="hold"/>
                                        <p:tgtEl>
                                          <p:spTgt spid="25"/>
                                        </p:tgtEl>
                                        <p:attrNameLst>
                                          <p:attrName>style.rotation</p:attrName>
                                        </p:attrNameLst>
                                      </p:cBhvr>
                                      <p:tavLst>
                                        <p:tav tm="0">
                                          <p:val>
                                            <p:fltVal val="360"/>
                                          </p:val>
                                        </p:tav>
                                        <p:tav tm="100000">
                                          <p:val>
                                            <p:fltVal val="0"/>
                                          </p:val>
                                        </p:tav>
                                      </p:tavLst>
                                    </p:anim>
                                    <p:animEffect transition="in" filter="fade">
                                      <p:cBhvr>
                                        <p:cTn id="130" dur="500"/>
                                        <p:tgtEl>
                                          <p:spTgt spid="25"/>
                                        </p:tgtEl>
                                      </p:cBhvr>
                                    </p:animEffect>
                                  </p:childTnLst>
                                </p:cTn>
                              </p:par>
                              <p:par>
                                <p:cTn id="131" presetID="49" presetClass="entr" presetSubtype="0" decel="100000" fill="hold" grpId="0" nodeType="withEffect">
                                  <p:stCondLst>
                                    <p:cond delay="0"/>
                                  </p:stCondLst>
                                  <p:childTnLst>
                                    <p:set>
                                      <p:cBhvr>
                                        <p:cTn id="132" dur="1" fill="hold">
                                          <p:stCondLst>
                                            <p:cond delay="0"/>
                                          </p:stCondLst>
                                        </p:cTn>
                                        <p:tgtEl>
                                          <p:spTgt spid="26"/>
                                        </p:tgtEl>
                                        <p:attrNameLst>
                                          <p:attrName>style.visibility</p:attrName>
                                        </p:attrNameLst>
                                      </p:cBhvr>
                                      <p:to>
                                        <p:strVal val="visible"/>
                                      </p:to>
                                    </p:set>
                                    <p:anim calcmode="lin" valueType="num">
                                      <p:cBhvr>
                                        <p:cTn id="133" dur="500" fill="hold"/>
                                        <p:tgtEl>
                                          <p:spTgt spid="26"/>
                                        </p:tgtEl>
                                        <p:attrNameLst>
                                          <p:attrName>ppt_w</p:attrName>
                                        </p:attrNameLst>
                                      </p:cBhvr>
                                      <p:tavLst>
                                        <p:tav tm="0">
                                          <p:val>
                                            <p:fltVal val="0"/>
                                          </p:val>
                                        </p:tav>
                                        <p:tav tm="100000">
                                          <p:val>
                                            <p:strVal val="#ppt_w"/>
                                          </p:val>
                                        </p:tav>
                                      </p:tavLst>
                                    </p:anim>
                                    <p:anim calcmode="lin" valueType="num">
                                      <p:cBhvr>
                                        <p:cTn id="134" dur="500" fill="hold"/>
                                        <p:tgtEl>
                                          <p:spTgt spid="26"/>
                                        </p:tgtEl>
                                        <p:attrNameLst>
                                          <p:attrName>ppt_h</p:attrName>
                                        </p:attrNameLst>
                                      </p:cBhvr>
                                      <p:tavLst>
                                        <p:tav tm="0">
                                          <p:val>
                                            <p:fltVal val="0"/>
                                          </p:val>
                                        </p:tav>
                                        <p:tav tm="100000">
                                          <p:val>
                                            <p:strVal val="#ppt_h"/>
                                          </p:val>
                                        </p:tav>
                                      </p:tavLst>
                                    </p:anim>
                                    <p:anim calcmode="lin" valueType="num">
                                      <p:cBhvr>
                                        <p:cTn id="135" dur="500" fill="hold"/>
                                        <p:tgtEl>
                                          <p:spTgt spid="26"/>
                                        </p:tgtEl>
                                        <p:attrNameLst>
                                          <p:attrName>style.rotation</p:attrName>
                                        </p:attrNameLst>
                                      </p:cBhvr>
                                      <p:tavLst>
                                        <p:tav tm="0">
                                          <p:val>
                                            <p:fltVal val="360"/>
                                          </p:val>
                                        </p:tav>
                                        <p:tav tm="100000">
                                          <p:val>
                                            <p:fltVal val="0"/>
                                          </p:val>
                                        </p:tav>
                                      </p:tavLst>
                                    </p:anim>
                                    <p:animEffect transition="in" filter="fade">
                                      <p:cBhvr>
                                        <p:cTn id="136" dur="500"/>
                                        <p:tgtEl>
                                          <p:spTgt spid="26"/>
                                        </p:tgtEl>
                                      </p:cBhvr>
                                    </p:animEffect>
                                  </p:childTnLst>
                                </p:cTn>
                              </p:par>
                              <p:par>
                                <p:cTn id="137" presetID="49" presetClass="entr" presetSubtype="0" decel="100000" fill="hold" grpId="0" nodeType="withEffect">
                                  <p:stCondLst>
                                    <p:cond delay="0"/>
                                  </p:stCondLst>
                                  <p:childTnLst>
                                    <p:set>
                                      <p:cBhvr>
                                        <p:cTn id="138" dur="1" fill="hold">
                                          <p:stCondLst>
                                            <p:cond delay="0"/>
                                          </p:stCondLst>
                                        </p:cTn>
                                        <p:tgtEl>
                                          <p:spTgt spid="27"/>
                                        </p:tgtEl>
                                        <p:attrNameLst>
                                          <p:attrName>style.visibility</p:attrName>
                                        </p:attrNameLst>
                                      </p:cBhvr>
                                      <p:to>
                                        <p:strVal val="visible"/>
                                      </p:to>
                                    </p:set>
                                    <p:anim calcmode="lin" valueType="num">
                                      <p:cBhvr>
                                        <p:cTn id="139" dur="500" fill="hold"/>
                                        <p:tgtEl>
                                          <p:spTgt spid="27"/>
                                        </p:tgtEl>
                                        <p:attrNameLst>
                                          <p:attrName>ppt_w</p:attrName>
                                        </p:attrNameLst>
                                      </p:cBhvr>
                                      <p:tavLst>
                                        <p:tav tm="0">
                                          <p:val>
                                            <p:fltVal val="0"/>
                                          </p:val>
                                        </p:tav>
                                        <p:tav tm="100000">
                                          <p:val>
                                            <p:strVal val="#ppt_w"/>
                                          </p:val>
                                        </p:tav>
                                      </p:tavLst>
                                    </p:anim>
                                    <p:anim calcmode="lin" valueType="num">
                                      <p:cBhvr>
                                        <p:cTn id="140" dur="500" fill="hold"/>
                                        <p:tgtEl>
                                          <p:spTgt spid="27"/>
                                        </p:tgtEl>
                                        <p:attrNameLst>
                                          <p:attrName>ppt_h</p:attrName>
                                        </p:attrNameLst>
                                      </p:cBhvr>
                                      <p:tavLst>
                                        <p:tav tm="0">
                                          <p:val>
                                            <p:fltVal val="0"/>
                                          </p:val>
                                        </p:tav>
                                        <p:tav tm="100000">
                                          <p:val>
                                            <p:strVal val="#ppt_h"/>
                                          </p:val>
                                        </p:tav>
                                      </p:tavLst>
                                    </p:anim>
                                    <p:anim calcmode="lin" valueType="num">
                                      <p:cBhvr>
                                        <p:cTn id="141" dur="500" fill="hold"/>
                                        <p:tgtEl>
                                          <p:spTgt spid="27"/>
                                        </p:tgtEl>
                                        <p:attrNameLst>
                                          <p:attrName>style.rotation</p:attrName>
                                        </p:attrNameLst>
                                      </p:cBhvr>
                                      <p:tavLst>
                                        <p:tav tm="0">
                                          <p:val>
                                            <p:fltVal val="360"/>
                                          </p:val>
                                        </p:tav>
                                        <p:tav tm="100000">
                                          <p:val>
                                            <p:fltVal val="0"/>
                                          </p:val>
                                        </p:tav>
                                      </p:tavLst>
                                    </p:anim>
                                    <p:animEffect transition="in" filter="fade">
                                      <p:cBhvr>
                                        <p:cTn id="142" dur="500"/>
                                        <p:tgtEl>
                                          <p:spTgt spid="27"/>
                                        </p:tgtEl>
                                      </p:cBhvr>
                                    </p:animEffect>
                                  </p:childTnLst>
                                </p:cTn>
                              </p:par>
                              <p:par>
                                <p:cTn id="143" presetID="49" presetClass="entr" presetSubtype="0" decel="100000" fill="hold" grpId="0" nodeType="withEffect">
                                  <p:stCondLst>
                                    <p:cond delay="0"/>
                                  </p:stCondLst>
                                  <p:childTnLst>
                                    <p:set>
                                      <p:cBhvr>
                                        <p:cTn id="144" dur="1" fill="hold">
                                          <p:stCondLst>
                                            <p:cond delay="0"/>
                                          </p:stCondLst>
                                        </p:cTn>
                                        <p:tgtEl>
                                          <p:spTgt spid="28"/>
                                        </p:tgtEl>
                                        <p:attrNameLst>
                                          <p:attrName>style.visibility</p:attrName>
                                        </p:attrNameLst>
                                      </p:cBhvr>
                                      <p:to>
                                        <p:strVal val="visible"/>
                                      </p:to>
                                    </p:set>
                                    <p:anim calcmode="lin" valueType="num">
                                      <p:cBhvr>
                                        <p:cTn id="145" dur="500" fill="hold"/>
                                        <p:tgtEl>
                                          <p:spTgt spid="28"/>
                                        </p:tgtEl>
                                        <p:attrNameLst>
                                          <p:attrName>ppt_w</p:attrName>
                                        </p:attrNameLst>
                                      </p:cBhvr>
                                      <p:tavLst>
                                        <p:tav tm="0">
                                          <p:val>
                                            <p:fltVal val="0"/>
                                          </p:val>
                                        </p:tav>
                                        <p:tav tm="100000">
                                          <p:val>
                                            <p:strVal val="#ppt_w"/>
                                          </p:val>
                                        </p:tav>
                                      </p:tavLst>
                                    </p:anim>
                                    <p:anim calcmode="lin" valueType="num">
                                      <p:cBhvr>
                                        <p:cTn id="146" dur="500" fill="hold"/>
                                        <p:tgtEl>
                                          <p:spTgt spid="28"/>
                                        </p:tgtEl>
                                        <p:attrNameLst>
                                          <p:attrName>ppt_h</p:attrName>
                                        </p:attrNameLst>
                                      </p:cBhvr>
                                      <p:tavLst>
                                        <p:tav tm="0">
                                          <p:val>
                                            <p:fltVal val="0"/>
                                          </p:val>
                                        </p:tav>
                                        <p:tav tm="100000">
                                          <p:val>
                                            <p:strVal val="#ppt_h"/>
                                          </p:val>
                                        </p:tav>
                                      </p:tavLst>
                                    </p:anim>
                                    <p:anim calcmode="lin" valueType="num">
                                      <p:cBhvr>
                                        <p:cTn id="147" dur="500" fill="hold"/>
                                        <p:tgtEl>
                                          <p:spTgt spid="28"/>
                                        </p:tgtEl>
                                        <p:attrNameLst>
                                          <p:attrName>style.rotation</p:attrName>
                                        </p:attrNameLst>
                                      </p:cBhvr>
                                      <p:tavLst>
                                        <p:tav tm="0">
                                          <p:val>
                                            <p:fltVal val="360"/>
                                          </p:val>
                                        </p:tav>
                                        <p:tav tm="100000">
                                          <p:val>
                                            <p:fltVal val="0"/>
                                          </p:val>
                                        </p:tav>
                                      </p:tavLst>
                                    </p:anim>
                                    <p:animEffect transition="in" filter="fade">
                                      <p:cBhvr>
                                        <p:cTn id="148" dur="500"/>
                                        <p:tgtEl>
                                          <p:spTgt spid="28"/>
                                        </p:tgtEl>
                                      </p:cBhvr>
                                    </p:animEffect>
                                  </p:childTnLst>
                                </p:cTn>
                              </p:par>
                              <p:par>
                                <p:cTn id="149" presetID="49" presetClass="entr" presetSubtype="0" decel="100000" fill="hold" grpId="0" nodeType="withEffect">
                                  <p:stCondLst>
                                    <p:cond delay="0"/>
                                  </p:stCondLst>
                                  <p:childTnLst>
                                    <p:set>
                                      <p:cBhvr>
                                        <p:cTn id="150" dur="1" fill="hold">
                                          <p:stCondLst>
                                            <p:cond delay="0"/>
                                          </p:stCondLst>
                                        </p:cTn>
                                        <p:tgtEl>
                                          <p:spTgt spid="29"/>
                                        </p:tgtEl>
                                        <p:attrNameLst>
                                          <p:attrName>style.visibility</p:attrName>
                                        </p:attrNameLst>
                                      </p:cBhvr>
                                      <p:to>
                                        <p:strVal val="visible"/>
                                      </p:to>
                                    </p:set>
                                    <p:anim calcmode="lin" valueType="num">
                                      <p:cBhvr>
                                        <p:cTn id="151" dur="500" fill="hold"/>
                                        <p:tgtEl>
                                          <p:spTgt spid="29"/>
                                        </p:tgtEl>
                                        <p:attrNameLst>
                                          <p:attrName>ppt_w</p:attrName>
                                        </p:attrNameLst>
                                      </p:cBhvr>
                                      <p:tavLst>
                                        <p:tav tm="0">
                                          <p:val>
                                            <p:fltVal val="0"/>
                                          </p:val>
                                        </p:tav>
                                        <p:tav tm="100000">
                                          <p:val>
                                            <p:strVal val="#ppt_w"/>
                                          </p:val>
                                        </p:tav>
                                      </p:tavLst>
                                    </p:anim>
                                    <p:anim calcmode="lin" valueType="num">
                                      <p:cBhvr>
                                        <p:cTn id="152" dur="500" fill="hold"/>
                                        <p:tgtEl>
                                          <p:spTgt spid="29"/>
                                        </p:tgtEl>
                                        <p:attrNameLst>
                                          <p:attrName>ppt_h</p:attrName>
                                        </p:attrNameLst>
                                      </p:cBhvr>
                                      <p:tavLst>
                                        <p:tav tm="0">
                                          <p:val>
                                            <p:fltVal val="0"/>
                                          </p:val>
                                        </p:tav>
                                        <p:tav tm="100000">
                                          <p:val>
                                            <p:strVal val="#ppt_h"/>
                                          </p:val>
                                        </p:tav>
                                      </p:tavLst>
                                    </p:anim>
                                    <p:anim calcmode="lin" valueType="num">
                                      <p:cBhvr>
                                        <p:cTn id="153" dur="500" fill="hold"/>
                                        <p:tgtEl>
                                          <p:spTgt spid="29"/>
                                        </p:tgtEl>
                                        <p:attrNameLst>
                                          <p:attrName>style.rotation</p:attrName>
                                        </p:attrNameLst>
                                      </p:cBhvr>
                                      <p:tavLst>
                                        <p:tav tm="0">
                                          <p:val>
                                            <p:fltVal val="360"/>
                                          </p:val>
                                        </p:tav>
                                        <p:tav tm="100000">
                                          <p:val>
                                            <p:fltVal val="0"/>
                                          </p:val>
                                        </p:tav>
                                      </p:tavLst>
                                    </p:anim>
                                    <p:animEffect transition="in" filter="fade">
                                      <p:cBhvr>
                                        <p:cTn id="154" dur="500"/>
                                        <p:tgtEl>
                                          <p:spTgt spid="29"/>
                                        </p:tgtEl>
                                      </p:cBhvr>
                                    </p:animEffect>
                                  </p:childTnLst>
                                </p:cTn>
                              </p:par>
                              <p:par>
                                <p:cTn id="155" presetID="49" presetClass="entr" presetSubtype="0" decel="100000" fill="hold" grpId="0" nodeType="withEffect">
                                  <p:stCondLst>
                                    <p:cond delay="0"/>
                                  </p:stCondLst>
                                  <p:childTnLst>
                                    <p:set>
                                      <p:cBhvr>
                                        <p:cTn id="156" dur="1" fill="hold">
                                          <p:stCondLst>
                                            <p:cond delay="0"/>
                                          </p:stCondLst>
                                        </p:cTn>
                                        <p:tgtEl>
                                          <p:spTgt spid="30"/>
                                        </p:tgtEl>
                                        <p:attrNameLst>
                                          <p:attrName>style.visibility</p:attrName>
                                        </p:attrNameLst>
                                      </p:cBhvr>
                                      <p:to>
                                        <p:strVal val="visible"/>
                                      </p:to>
                                    </p:set>
                                    <p:anim calcmode="lin" valueType="num">
                                      <p:cBhvr>
                                        <p:cTn id="157" dur="500" fill="hold"/>
                                        <p:tgtEl>
                                          <p:spTgt spid="30"/>
                                        </p:tgtEl>
                                        <p:attrNameLst>
                                          <p:attrName>ppt_w</p:attrName>
                                        </p:attrNameLst>
                                      </p:cBhvr>
                                      <p:tavLst>
                                        <p:tav tm="0">
                                          <p:val>
                                            <p:fltVal val="0"/>
                                          </p:val>
                                        </p:tav>
                                        <p:tav tm="100000">
                                          <p:val>
                                            <p:strVal val="#ppt_w"/>
                                          </p:val>
                                        </p:tav>
                                      </p:tavLst>
                                    </p:anim>
                                    <p:anim calcmode="lin" valueType="num">
                                      <p:cBhvr>
                                        <p:cTn id="158" dur="500" fill="hold"/>
                                        <p:tgtEl>
                                          <p:spTgt spid="30"/>
                                        </p:tgtEl>
                                        <p:attrNameLst>
                                          <p:attrName>ppt_h</p:attrName>
                                        </p:attrNameLst>
                                      </p:cBhvr>
                                      <p:tavLst>
                                        <p:tav tm="0">
                                          <p:val>
                                            <p:fltVal val="0"/>
                                          </p:val>
                                        </p:tav>
                                        <p:tav tm="100000">
                                          <p:val>
                                            <p:strVal val="#ppt_h"/>
                                          </p:val>
                                        </p:tav>
                                      </p:tavLst>
                                    </p:anim>
                                    <p:anim calcmode="lin" valueType="num">
                                      <p:cBhvr>
                                        <p:cTn id="159" dur="500" fill="hold"/>
                                        <p:tgtEl>
                                          <p:spTgt spid="30"/>
                                        </p:tgtEl>
                                        <p:attrNameLst>
                                          <p:attrName>style.rotation</p:attrName>
                                        </p:attrNameLst>
                                      </p:cBhvr>
                                      <p:tavLst>
                                        <p:tav tm="0">
                                          <p:val>
                                            <p:fltVal val="360"/>
                                          </p:val>
                                        </p:tav>
                                        <p:tav tm="100000">
                                          <p:val>
                                            <p:fltVal val="0"/>
                                          </p:val>
                                        </p:tav>
                                      </p:tavLst>
                                    </p:anim>
                                    <p:animEffect transition="in" filter="fade">
                                      <p:cBhvr>
                                        <p:cTn id="160" dur="500"/>
                                        <p:tgtEl>
                                          <p:spTgt spid="30"/>
                                        </p:tgtEl>
                                      </p:cBhvr>
                                    </p:animEffect>
                                  </p:childTnLst>
                                </p:cTn>
                              </p:par>
                              <p:par>
                                <p:cTn id="161" presetID="49" presetClass="entr" presetSubtype="0" decel="100000" fill="hold" grpId="0" nodeType="withEffect">
                                  <p:stCondLst>
                                    <p:cond delay="0"/>
                                  </p:stCondLst>
                                  <p:childTnLst>
                                    <p:set>
                                      <p:cBhvr>
                                        <p:cTn id="162" dur="1" fill="hold">
                                          <p:stCondLst>
                                            <p:cond delay="0"/>
                                          </p:stCondLst>
                                        </p:cTn>
                                        <p:tgtEl>
                                          <p:spTgt spid="31"/>
                                        </p:tgtEl>
                                        <p:attrNameLst>
                                          <p:attrName>style.visibility</p:attrName>
                                        </p:attrNameLst>
                                      </p:cBhvr>
                                      <p:to>
                                        <p:strVal val="visible"/>
                                      </p:to>
                                    </p:set>
                                    <p:anim calcmode="lin" valueType="num">
                                      <p:cBhvr>
                                        <p:cTn id="163" dur="500" fill="hold"/>
                                        <p:tgtEl>
                                          <p:spTgt spid="31"/>
                                        </p:tgtEl>
                                        <p:attrNameLst>
                                          <p:attrName>ppt_w</p:attrName>
                                        </p:attrNameLst>
                                      </p:cBhvr>
                                      <p:tavLst>
                                        <p:tav tm="0">
                                          <p:val>
                                            <p:fltVal val="0"/>
                                          </p:val>
                                        </p:tav>
                                        <p:tav tm="100000">
                                          <p:val>
                                            <p:strVal val="#ppt_w"/>
                                          </p:val>
                                        </p:tav>
                                      </p:tavLst>
                                    </p:anim>
                                    <p:anim calcmode="lin" valueType="num">
                                      <p:cBhvr>
                                        <p:cTn id="164" dur="500" fill="hold"/>
                                        <p:tgtEl>
                                          <p:spTgt spid="31"/>
                                        </p:tgtEl>
                                        <p:attrNameLst>
                                          <p:attrName>ppt_h</p:attrName>
                                        </p:attrNameLst>
                                      </p:cBhvr>
                                      <p:tavLst>
                                        <p:tav tm="0">
                                          <p:val>
                                            <p:fltVal val="0"/>
                                          </p:val>
                                        </p:tav>
                                        <p:tav tm="100000">
                                          <p:val>
                                            <p:strVal val="#ppt_h"/>
                                          </p:val>
                                        </p:tav>
                                      </p:tavLst>
                                    </p:anim>
                                    <p:anim calcmode="lin" valueType="num">
                                      <p:cBhvr>
                                        <p:cTn id="165" dur="500" fill="hold"/>
                                        <p:tgtEl>
                                          <p:spTgt spid="31"/>
                                        </p:tgtEl>
                                        <p:attrNameLst>
                                          <p:attrName>style.rotation</p:attrName>
                                        </p:attrNameLst>
                                      </p:cBhvr>
                                      <p:tavLst>
                                        <p:tav tm="0">
                                          <p:val>
                                            <p:fltVal val="360"/>
                                          </p:val>
                                        </p:tav>
                                        <p:tav tm="100000">
                                          <p:val>
                                            <p:fltVal val="0"/>
                                          </p:val>
                                        </p:tav>
                                      </p:tavLst>
                                    </p:anim>
                                    <p:animEffect transition="in" filter="fade">
                                      <p:cBhvr>
                                        <p:cTn id="166" dur="500"/>
                                        <p:tgtEl>
                                          <p:spTgt spid="31"/>
                                        </p:tgtEl>
                                      </p:cBhvr>
                                    </p:animEffect>
                                  </p:childTnLst>
                                </p:cTn>
                              </p:par>
                              <p:par>
                                <p:cTn id="167" presetID="49" presetClass="entr" presetSubtype="0" decel="100000" fill="hold" grpId="0" nodeType="withEffect">
                                  <p:stCondLst>
                                    <p:cond delay="0"/>
                                  </p:stCondLst>
                                  <p:childTnLst>
                                    <p:set>
                                      <p:cBhvr>
                                        <p:cTn id="168" dur="1" fill="hold">
                                          <p:stCondLst>
                                            <p:cond delay="0"/>
                                          </p:stCondLst>
                                        </p:cTn>
                                        <p:tgtEl>
                                          <p:spTgt spid="32"/>
                                        </p:tgtEl>
                                        <p:attrNameLst>
                                          <p:attrName>style.visibility</p:attrName>
                                        </p:attrNameLst>
                                      </p:cBhvr>
                                      <p:to>
                                        <p:strVal val="visible"/>
                                      </p:to>
                                    </p:set>
                                    <p:anim calcmode="lin" valueType="num">
                                      <p:cBhvr>
                                        <p:cTn id="169" dur="500" fill="hold"/>
                                        <p:tgtEl>
                                          <p:spTgt spid="32"/>
                                        </p:tgtEl>
                                        <p:attrNameLst>
                                          <p:attrName>ppt_w</p:attrName>
                                        </p:attrNameLst>
                                      </p:cBhvr>
                                      <p:tavLst>
                                        <p:tav tm="0">
                                          <p:val>
                                            <p:fltVal val="0"/>
                                          </p:val>
                                        </p:tav>
                                        <p:tav tm="100000">
                                          <p:val>
                                            <p:strVal val="#ppt_w"/>
                                          </p:val>
                                        </p:tav>
                                      </p:tavLst>
                                    </p:anim>
                                    <p:anim calcmode="lin" valueType="num">
                                      <p:cBhvr>
                                        <p:cTn id="170" dur="500" fill="hold"/>
                                        <p:tgtEl>
                                          <p:spTgt spid="32"/>
                                        </p:tgtEl>
                                        <p:attrNameLst>
                                          <p:attrName>ppt_h</p:attrName>
                                        </p:attrNameLst>
                                      </p:cBhvr>
                                      <p:tavLst>
                                        <p:tav tm="0">
                                          <p:val>
                                            <p:fltVal val="0"/>
                                          </p:val>
                                        </p:tav>
                                        <p:tav tm="100000">
                                          <p:val>
                                            <p:strVal val="#ppt_h"/>
                                          </p:val>
                                        </p:tav>
                                      </p:tavLst>
                                    </p:anim>
                                    <p:anim calcmode="lin" valueType="num">
                                      <p:cBhvr>
                                        <p:cTn id="171" dur="500" fill="hold"/>
                                        <p:tgtEl>
                                          <p:spTgt spid="32"/>
                                        </p:tgtEl>
                                        <p:attrNameLst>
                                          <p:attrName>style.rotation</p:attrName>
                                        </p:attrNameLst>
                                      </p:cBhvr>
                                      <p:tavLst>
                                        <p:tav tm="0">
                                          <p:val>
                                            <p:fltVal val="360"/>
                                          </p:val>
                                        </p:tav>
                                        <p:tav tm="100000">
                                          <p:val>
                                            <p:fltVal val="0"/>
                                          </p:val>
                                        </p:tav>
                                      </p:tavLst>
                                    </p:anim>
                                    <p:animEffect transition="in" filter="fade">
                                      <p:cBhvr>
                                        <p:cTn id="172" dur="500"/>
                                        <p:tgtEl>
                                          <p:spTgt spid="32"/>
                                        </p:tgtEl>
                                      </p:cBhvr>
                                    </p:animEffect>
                                  </p:childTnLst>
                                </p:cTn>
                              </p:par>
                              <p:par>
                                <p:cTn id="173" presetID="49" presetClass="entr" presetSubtype="0" decel="100000" fill="hold" grpId="0" nodeType="withEffect">
                                  <p:stCondLst>
                                    <p:cond delay="0"/>
                                  </p:stCondLst>
                                  <p:childTnLst>
                                    <p:set>
                                      <p:cBhvr>
                                        <p:cTn id="174" dur="1" fill="hold">
                                          <p:stCondLst>
                                            <p:cond delay="0"/>
                                          </p:stCondLst>
                                        </p:cTn>
                                        <p:tgtEl>
                                          <p:spTgt spid="33"/>
                                        </p:tgtEl>
                                        <p:attrNameLst>
                                          <p:attrName>style.visibility</p:attrName>
                                        </p:attrNameLst>
                                      </p:cBhvr>
                                      <p:to>
                                        <p:strVal val="visible"/>
                                      </p:to>
                                    </p:set>
                                    <p:anim calcmode="lin" valueType="num">
                                      <p:cBhvr>
                                        <p:cTn id="175" dur="500" fill="hold"/>
                                        <p:tgtEl>
                                          <p:spTgt spid="33"/>
                                        </p:tgtEl>
                                        <p:attrNameLst>
                                          <p:attrName>ppt_w</p:attrName>
                                        </p:attrNameLst>
                                      </p:cBhvr>
                                      <p:tavLst>
                                        <p:tav tm="0">
                                          <p:val>
                                            <p:fltVal val="0"/>
                                          </p:val>
                                        </p:tav>
                                        <p:tav tm="100000">
                                          <p:val>
                                            <p:strVal val="#ppt_w"/>
                                          </p:val>
                                        </p:tav>
                                      </p:tavLst>
                                    </p:anim>
                                    <p:anim calcmode="lin" valueType="num">
                                      <p:cBhvr>
                                        <p:cTn id="176" dur="500" fill="hold"/>
                                        <p:tgtEl>
                                          <p:spTgt spid="33"/>
                                        </p:tgtEl>
                                        <p:attrNameLst>
                                          <p:attrName>ppt_h</p:attrName>
                                        </p:attrNameLst>
                                      </p:cBhvr>
                                      <p:tavLst>
                                        <p:tav tm="0">
                                          <p:val>
                                            <p:fltVal val="0"/>
                                          </p:val>
                                        </p:tav>
                                        <p:tav tm="100000">
                                          <p:val>
                                            <p:strVal val="#ppt_h"/>
                                          </p:val>
                                        </p:tav>
                                      </p:tavLst>
                                    </p:anim>
                                    <p:anim calcmode="lin" valueType="num">
                                      <p:cBhvr>
                                        <p:cTn id="177" dur="500" fill="hold"/>
                                        <p:tgtEl>
                                          <p:spTgt spid="33"/>
                                        </p:tgtEl>
                                        <p:attrNameLst>
                                          <p:attrName>style.rotation</p:attrName>
                                        </p:attrNameLst>
                                      </p:cBhvr>
                                      <p:tavLst>
                                        <p:tav tm="0">
                                          <p:val>
                                            <p:fltVal val="360"/>
                                          </p:val>
                                        </p:tav>
                                        <p:tav tm="100000">
                                          <p:val>
                                            <p:fltVal val="0"/>
                                          </p:val>
                                        </p:tav>
                                      </p:tavLst>
                                    </p:anim>
                                    <p:animEffect transition="in" filter="fade">
                                      <p:cBhvr>
                                        <p:cTn id="178" dur="500"/>
                                        <p:tgtEl>
                                          <p:spTgt spid="33"/>
                                        </p:tgtEl>
                                      </p:cBhvr>
                                    </p:animEffect>
                                  </p:childTnLst>
                                </p:cTn>
                              </p:par>
                              <p:par>
                                <p:cTn id="179" presetID="49" presetClass="entr" presetSubtype="0" decel="100000" fill="hold" grpId="0" nodeType="withEffect">
                                  <p:stCondLst>
                                    <p:cond delay="0"/>
                                  </p:stCondLst>
                                  <p:childTnLst>
                                    <p:set>
                                      <p:cBhvr>
                                        <p:cTn id="180" dur="1" fill="hold">
                                          <p:stCondLst>
                                            <p:cond delay="0"/>
                                          </p:stCondLst>
                                        </p:cTn>
                                        <p:tgtEl>
                                          <p:spTgt spid="34"/>
                                        </p:tgtEl>
                                        <p:attrNameLst>
                                          <p:attrName>style.visibility</p:attrName>
                                        </p:attrNameLst>
                                      </p:cBhvr>
                                      <p:to>
                                        <p:strVal val="visible"/>
                                      </p:to>
                                    </p:set>
                                    <p:anim calcmode="lin" valueType="num">
                                      <p:cBhvr>
                                        <p:cTn id="181" dur="500" fill="hold"/>
                                        <p:tgtEl>
                                          <p:spTgt spid="34"/>
                                        </p:tgtEl>
                                        <p:attrNameLst>
                                          <p:attrName>ppt_w</p:attrName>
                                        </p:attrNameLst>
                                      </p:cBhvr>
                                      <p:tavLst>
                                        <p:tav tm="0">
                                          <p:val>
                                            <p:fltVal val="0"/>
                                          </p:val>
                                        </p:tav>
                                        <p:tav tm="100000">
                                          <p:val>
                                            <p:strVal val="#ppt_w"/>
                                          </p:val>
                                        </p:tav>
                                      </p:tavLst>
                                    </p:anim>
                                    <p:anim calcmode="lin" valueType="num">
                                      <p:cBhvr>
                                        <p:cTn id="182" dur="500" fill="hold"/>
                                        <p:tgtEl>
                                          <p:spTgt spid="34"/>
                                        </p:tgtEl>
                                        <p:attrNameLst>
                                          <p:attrName>ppt_h</p:attrName>
                                        </p:attrNameLst>
                                      </p:cBhvr>
                                      <p:tavLst>
                                        <p:tav tm="0">
                                          <p:val>
                                            <p:fltVal val="0"/>
                                          </p:val>
                                        </p:tav>
                                        <p:tav tm="100000">
                                          <p:val>
                                            <p:strVal val="#ppt_h"/>
                                          </p:val>
                                        </p:tav>
                                      </p:tavLst>
                                    </p:anim>
                                    <p:anim calcmode="lin" valueType="num">
                                      <p:cBhvr>
                                        <p:cTn id="183" dur="500" fill="hold"/>
                                        <p:tgtEl>
                                          <p:spTgt spid="34"/>
                                        </p:tgtEl>
                                        <p:attrNameLst>
                                          <p:attrName>style.rotation</p:attrName>
                                        </p:attrNameLst>
                                      </p:cBhvr>
                                      <p:tavLst>
                                        <p:tav tm="0">
                                          <p:val>
                                            <p:fltVal val="360"/>
                                          </p:val>
                                        </p:tav>
                                        <p:tav tm="100000">
                                          <p:val>
                                            <p:fltVal val="0"/>
                                          </p:val>
                                        </p:tav>
                                      </p:tavLst>
                                    </p:anim>
                                    <p:animEffect transition="in" filter="fade">
                                      <p:cBhvr>
                                        <p:cTn id="184" dur="500"/>
                                        <p:tgtEl>
                                          <p:spTgt spid="34"/>
                                        </p:tgtEl>
                                      </p:cBhvr>
                                    </p:animEffect>
                                  </p:childTnLst>
                                </p:cTn>
                              </p:par>
                              <p:par>
                                <p:cTn id="185" presetID="49" presetClass="entr" presetSubtype="0" decel="100000" fill="hold" grpId="0" nodeType="withEffect">
                                  <p:stCondLst>
                                    <p:cond delay="0"/>
                                  </p:stCondLst>
                                  <p:childTnLst>
                                    <p:set>
                                      <p:cBhvr>
                                        <p:cTn id="186" dur="1" fill="hold">
                                          <p:stCondLst>
                                            <p:cond delay="0"/>
                                          </p:stCondLst>
                                        </p:cTn>
                                        <p:tgtEl>
                                          <p:spTgt spid="35"/>
                                        </p:tgtEl>
                                        <p:attrNameLst>
                                          <p:attrName>style.visibility</p:attrName>
                                        </p:attrNameLst>
                                      </p:cBhvr>
                                      <p:to>
                                        <p:strVal val="visible"/>
                                      </p:to>
                                    </p:set>
                                    <p:anim calcmode="lin" valueType="num">
                                      <p:cBhvr>
                                        <p:cTn id="187" dur="500" fill="hold"/>
                                        <p:tgtEl>
                                          <p:spTgt spid="35"/>
                                        </p:tgtEl>
                                        <p:attrNameLst>
                                          <p:attrName>ppt_w</p:attrName>
                                        </p:attrNameLst>
                                      </p:cBhvr>
                                      <p:tavLst>
                                        <p:tav tm="0">
                                          <p:val>
                                            <p:fltVal val="0"/>
                                          </p:val>
                                        </p:tav>
                                        <p:tav tm="100000">
                                          <p:val>
                                            <p:strVal val="#ppt_w"/>
                                          </p:val>
                                        </p:tav>
                                      </p:tavLst>
                                    </p:anim>
                                    <p:anim calcmode="lin" valueType="num">
                                      <p:cBhvr>
                                        <p:cTn id="188" dur="500" fill="hold"/>
                                        <p:tgtEl>
                                          <p:spTgt spid="35"/>
                                        </p:tgtEl>
                                        <p:attrNameLst>
                                          <p:attrName>ppt_h</p:attrName>
                                        </p:attrNameLst>
                                      </p:cBhvr>
                                      <p:tavLst>
                                        <p:tav tm="0">
                                          <p:val>
                                            <p:fltVal val="0"/>
                                          </p:val>
                                        </p:tav>
                                        <p:tav tm="100000">
                                          <p:val>
                                            <p:strVal val="#ppt_h"/>
                                          </p:val>
                                        </p:tav>
                                      </p:tavLst>
                                    </p:anim>
                                    <p:anim calcmode="lin" valueType="num">
                                      <p:cBhvr>
                                        <p:cTn id="189" dur="500" fill="hold"/>
                                        <p:tgtEl>
                                          <p:spTgt spid="35"/>
                                        </p:tgtEl>
                                        <p:attrNameLst>
                                          <p:attrName>style.rotation</p:attrName>
                                        </p:attrNameLst>
                                      </p:cBhvr>
                                      <p:tavLst>
                                        <p:tav tm="0">
                                          <p:val>
                                            <p:fltVal val="360"/>
                                          </p:val>
                                        </p:tav>
                                        <p:tav tm="100000">
                                          <p:val>
                                            <p:fltVal val="0"/>
                                          </p:val>
                                        </p:tav>
                                      </p:tavLst>
                                    </p:anim>
                                    <p:animEffect transition="in" filter="fade">
                                      <p:cBhvr>
                                        <p:cTn id="190" dur="500"/>
                                        <p:tgtEl>
                                          <p:spTgt spid="35"/>
                                        </p:tgtEl>
                                      </p:cBhvr>
                                    </p:animEffect>
                                  </p:childTnLst>
                                </p:cTn>
                              </p:par>
                              <p:par>
                                <p:cTn id="191" presetID="49" presetClass="entr" presetSubtype="0" decel="100000" fill="hold" grpId="0" nodeType="withEffect">
                                  <p:stCondLst>
                                    <p:cond delay="0"/>
                                  </p:stCondLst>
                                  <p:childTnLst>
                                    <p:set>
                                      <p:cBhvr>
                                        <p:cTn id="192" dur="1" fill="hold">
                                          <p:stCondLst>
                                            <p:cond delay="0"/>
                                          </p:stCondLst>
                                        </p:cTn>
                                        <p:tgtEl>
                                          <p:spTgt spid="36"/>
                                        </p:tgtEl>
                                        <p:attrNameLst>
                                          <p:attrName>style.visibility</p:attrName>
                                        </p:attrNameLst>
                                      </p:cBhvr>
                                      <p:to>
                                        <p:strVal val="visible"/>
                                      </p:to>
                                    </p:set>
                                    <p:anim calcmode="lin" valueType="num">
                                      <p:cBhvr>
                                        <p:cTn id="193" dur="500" fill="hold"/>
                                        <p:tgtEl>
                                          <p:spTgt spid="36"/>
                                        </p:tgtEl>
                                        <p:attrNameLst>
                                          <p:attrName>ppt_w</p:attrName>
                                        </p:attrNameLst>
                                      </p:cBhvr>
                                      <p:tavLst>
                                        <p:tav tm="0">
                                          <p:val>
                                            <p:fltVal val="0"/>
                                          </p:val>
                                        </p:tav>
                                        <p:tav tm="100000">
                                          <p:val>
                                            <p:strVal val="#ppt_w"/>
                                          </p:val>
                                        </p:tav>
                                      </p:tavLst>
                                    </p:anim>
                                    <p:anim calcmode="lin" valueType="num">
                                      <p:cBhvr>
                                        <p:cTn id="194" dur="500" fill="hold"/>
                                        <p:tgtEl>
                                          <p:spTgt spid="36"/>
                                        </p:tgtEl>
                                        <p:attrNameLst>
                                          <p:attrName>ppt_h</p:attrName>
                                        </p:attrNameLst>
                                      </p:cBhvr>
                                      <p:tavLst>
                                        <p:tav tm="0">
                                          <p:val>
                                            <p:fltVal val="0"/>
                                          </p:val>
                                        </p:tav>
                                        <p:tav tm="100000">
                                          <p:val>
                                            <p:strVal val="#ppt_h"/>
                                          </p:val>
                                        </p:tav>
                                      </p:tavLst>
                                    </p:anim>
                                    <p:anim calcmode="lin" valueType="num">
                                      <p:cBhvr>
                                        <p:cTn id="195" dur="500" fill="hold"/>
                                        <p:tgtEl>
                                          <p:spTgt spid="36"/>
                                        </p:tgtEl>
                                        <p:attrNameLst>
                                          <p:attrName>style.rotation</p:attrName>
                                        </p:attrNameLst>
                                      </p:cBhvr>
                                      <p:tavLst>
                                        <p:tav tm="0">
                                          <p:val>
                                            <p:fltVal val="360"/>
                                          </p:val>
                                        </p:tav>
                                        <p:tav tm="100000">
                                          <p:val>
                                            <p:fltVal val="0"/>
                                          </p:val>
                                        </p:tav>
                                      </p:tavLst>
                                    </p:anim>
                                    <p:animEffect transition="in" filter="fade">
                                      <p:cBhvr>
                                        <p:cTn id="196" dur="500"/>
                                        <p:tgtEl>
                                          <p:spTgt spid="36"/>
                                        </p:tgtEl>
                                      </p:cBhvr>
                                    </p:animEffect>
                                  </p:childTnLst>
                                </p:cTn>
                              </p:par>
                              <p:par>
                                <p:cTn id="197" presetID="49" presetClass="entr" presetSubtype="0" decel="100000" fill="hold" grpId="0" nodeType="withEffect">
                                  <p:stCondLst>
                                    <p:cond delay="0"/>
                                  </p:stCondLst>
                                  <p:childTnLst>
                                    <p:set>
                                      <p:cBhvr>
                                        <p:cTn id="198" dur="1" fill="hold">
                                          <p:stCondLst>
                                            <p:cond delay="0"/>
                                          </p:stCondLst>
                                        </p:cTn>
                                        <p:tgtEl>
                                          <p:spTgt spid="37"/>
                                        </p:tgtEl>
                                        <p:attrNameLst>
                                          <p:attrName>style.visibility</p:attrName>
                                        </p:attrNameLst>
                                      </p:cBhvr>
                                      <p:to>
                                        <p:strVal val="visible"/>
                                      </p:to>
                                    </p:set>
                                    <p:anim calcmode="lin" valueType="num">
                                      <p:cBhvr>
                                        <p:cTn id="199" dur="500" fill="hold"/>
                                        <p:tgtEl>
                                          <p:spTgt spid="37"/>
                                        </p:tgtEl>
                                        <p:attrNameLst>
                                          <p:attrName>ppt_w</p:attrName>
                                        </p:attrNameLst>
                                      </p:cBhvr>
                                      <p:tavLst>
                                        <p:tav tm="0">
                                          <p:val>
                                            <p:fltVal val="0"/>
                                          </p:val>
                                        </p:tav>
                                        <p:tav tm="100000">
                                          <p:val>
                                            <p:strVal val="#ppt_w"/>
                                          </p:val>
                                        </p:tav>
                                      </p:tavLst>
                                    </p:anim>
                                    <p:anim calcmode="lin" valueType="num">
                                      <p:cBhvr>
                                        <p:cTn id="200" dur="500" fill="hold"/>
                                        <p:tgtEl>
                                          <p:spTgt spid="37"/>
                                        </p:tgtEl>
                                        <p:attrNameLst>
                                          <p:attrName>ppt_h</p:attrName>
                                        </p:attrNameLst>
                                      </p:cBhvr>
                                      <p:tavLst>
                                        <p:tav tm="0">
                                          <p:val>
                                            <p:fltVal val="0"/>
                                          </p:val>
                                        </p:tav>
                                        <p:tav tm="100000">
                                          <p:val>
                                            <p:strVal val="#ppt_h"/>
                                          </p:val>
                                        </p:tav>
                                      </p:tavLst>
                                    </p:anim>
                                    <p:anim calcmode="lin" valueType="num">
                                      <p:cBhvr>
                                        <p:cTn id="201" dur="500" fill="hold"/>
                                        <p:tgtEl>
                                          <p:spTgt spid="37"/>
                                        </p:tgtEl>
                                        <p:attrNameLst>
                                          <p:attrName>style.rotation</p:attrName>
                                        </p:attrNameLst>
                                      </p:cBhvr>
                                      <p:tavLst>
                                        <p:tav tm="0">
                                          <p:val>
                                            <p:fltVal val="360"/>
                                          </p:val>
                                        </p:tav>
                                        <p:tav tm="100000">
                                          <p:val>
                                            <p:fltVal val="0"/>
                                          </p:val>
                                        </p:tav>
                                      </p:tavLst>
                                    </p:anim>
                                    <p:animEffect transition="in" filter="fade">
                                      <p:cBhvr>
                                        <p:cTn id="202" dur="500"/>
                                        <p:tgtEl>
                                          <p:spTgt spid="37"/>
                                        </p:tgtEl>
                                      </p:cBhvr>
                                    </p:animEffect>
                                  </p:childTnLst>
                                </p:cTn>
                              </p:par>
                              <p:par>
                                <p:cTn id="203" presetID="49" presetClass="entr" presetSubtype="0" decel="100000" fill="hold" grpId="0" nodeType="withEffect">
                                  <p:stCondLst>
                                    <p:cond delay="0"/>
                                  </p:stCondLst>
                                  <p:childTnLst>
                                    <p:set>
                                      <p:cBhvr>
                                        <p:cTn id="204" dur="1" fill="hold">
                                          <p:stCondLst>
                                            <p:cond delay="0"/>
                                          </p:stCondLst>
                                        </p:cTn>
                                        <p:tgtEl>
                                          <p:spTgt spid="38"/>
                                        </p:tgtEl>
                                        <p:attrNameLst>
                                          <p:attrName>style.visibility</p:attrName>
                                        </p:attrNameLst>
                                      </p:cBhvr>
                                      <p:to>
                                        <p:strVal val="visible"/>
                                      </p:to>
                                    </p:set>
                                    <p:anim calcmode="lin" valueType="num">
                                      <p:cBhvr>
                                        <p:cTn id="205" dur="500" fill="hold"/>
                                        <p:tgtEl>
                                          <p:spTgt spid="38"/>
                                        </p:tgtEl>
                                        <p:attrNameLst>
                                          <p:attrName>ppt_w</p:attrName>
                                        </p:attrNameLst>
                                      </p:cBhvr>
                                      <p:tavLst>
                                        <p:tav tm="0">
                                          <p:val>
                                            <p:fltVal val="0"/>
                                          </p:val>
                                        </p:tav>
                                        <p:tav tm="100000">
                                          <p:val>
                                            <p:strVal val="#ppt_w"/>
                                          </p:val>
                                        </p:tav>
                                      </p:tavLst>
                                    </p:anim>
                                    <p:anim calcmode="lin" valueType="num">
                                      <p:cBhvr>
                                        <p:cTn id="206" dur="500" fill="hold"/>
                                        <p:tgtEl>
                                          <p:spTgt spid="38"/>
                                        </p:tgtEl>
                                        <p:attrNameLst>
                                          <p:attrName>ppt_h</p:attrName>
                                        </p:attrNameLst>
                                      </p:cBhvr>
                                      <p:tavLst>
                                        <p:tav tm="0">
                                          <p:val>
                                            <p:fltVal val="0"/>
                                          </p:val>
                                        </p:tav>
                                        <p:tav tm="100000">
                                          <p:val>
                                            <p:strVal val="#ppt_h"/>
                                          </p:val>
                                        </p:tav>
                                      </p:tavLst>
                                    </p:anim>
                                    <p:anim calcmode="lin" valueType="num">
                                      <p:cBhvr>
                                        <p:cTn id="207" dur="500" fill="hold"/>
                                        <p:tgtEl>
                                          <p:spTgt spid="38"/>
                                        </p:tgtEl>
                                        <p:attrNameLst>
                                          <p:attrName>style.rotation</p:attrName>
                                        </p:attrNameLst>
                                      </p:cBhvr>
                                      <p:tavLst>
                                        <p:tav tm="0">
                                          <p:val>
                                            <p:fltVal val="360"/>
                                          </p:val>
                                        </p:tav>
                                        <p:tav tm="100000">
                                          <p:val>
                                            <p:fltVal val="0"/>
                                          </p:val>
                                        </p:tav>
                                      </p:tavLst>
                                    </p:anim>
                                    <p:animEffect transition="in" filter="fade">
                                      <p:cBhvr>
                                        <p:cTn id="208" dur="500"/>
                                        <p:tgtEl>
                                          <p:spTgt spid="38"/>
                                        </p:tgtEl>
                                      </p:cBhvr>
                                    </p:animEffect>
                                  </p:childTnLst>
                                </p:cTn>
                              </p:par>
                              <p:par>
                                <p:cTn id="209" presetID="49" presetClass="entr" presetSubtype="0" decel="100000" fill="hold" grpId="0" nodeType="withEffect">
                                  <p:stCondLst>
                                    <p:cond delay="0"/>
                                  </p:stCondLst>
                                  <p:childTnLst>
                                    <p:set>
                                      <p:cBhvr>
                                        <p:cTn id="210" dur="1" fill="hold">
                                          <p:stCondLst>
                                            <p:cond delay="0"/>
                                          </p:stCondLst>
                                        </p:cTn>
                                        <p:tgtEl>
                                          <p:spTgt spid="39"/>
                                        </p:tgtEl>
                                        <p:attrNameLst>
                                          <p:attrName>style.visibility</p:attrName>
                                        </p:attrNameLst>
                                      </p:cBhvr>
                                      <p:to>
                                        <p:strVal val="visible"/>
                                      </p:to>
                                    </p:set>
                                    <p:anim calcmode="lin" valueType="num">
                                      <p:cBhvr>
                                        <p:cTn id="211" dur="500" fill="hold"/>
                                        <p:tgtEl>
                                          <p:spTgt spid="39"/>
                                        </p:tgtEl>
                                        <p:attrNameLst>
                                          <p:attrName>ppt_w</p:attrName>
                                        </p:attrNameLst>
                                      </p:cBhvr>
                                      <p:tavLst>
                                        <p:tav tm="0">
                                          <p:val>
                                            <p:fltVal val="0"/>
                                          </p:val>
                                        </p:tav>
                                        <p:tav tm="100000">
                                          <p:val>
                                            <p:strVal val="#ppt_w"/>
                                          </p:val>
                                        </p:tav>
                                      </p:tavLst>
                                    </p:anim>
                                    <p:anim calcmode="lin" valueType="num">
                                      <p:cBhvr>
                                        <p:cTn id="212" dur="500" fill="hold"/>
                                        <p:tgtEl>
                                          <p:spTgt spid="39"/>
                                        </p:tgtEl>
                                        <p:attrNameLst>
                                          <p:attrName>ppt_h</p:attrName>
                                        </p:attrNameLst>
                                      </p:cBhvr>
                                      <p:tavLst>
                                        <p:tav tm="0">
                                          <p:val>
                                            <p:fltVal val="0"/>
                                          </p:val>
                                        </p:tav>
                                        <p:tav tm="100000">
                                          <p:val>
                                            <p:strVal val="#ppt_h"/>
                                          </p:val>
                                        </p:tav>
                                      </p:tavLst>
                                    </p:anim>
                                    <p:anim calcmode="lin" valueType="num">
                                      <p:cBhvr>
                                        <p:cTn id="213" dur="500" fill="hold"/>
                                        <p:tgtEl>
                                          <p:spTgt spid="39"/>
                                        </p:tgtEl>
                                        <p:attrNameLst>
                                          <p:attrName>style.rotation</p:attrName>
                                        </p:attrNameLst>
                                      </p:cBhvr>
                                      <p:tavLst>
                                        <p:tav tm="0">
                                          <p:val>
                                            <p:fltVal val="360"/>
                                          </p:val>
                                        </p:tav>
                                        <p:tav tm="100000">
                                          <p:val>
                                            <p:fltVal val="0"/>
                                          </p:val>
                                        </p:tav>
                                      </p:tavLst>
                                    </p:anim>
                                    <p:animEffect transition="in" filter="fade">
                                      <p:cBhvr>
                                        <p:cTn id="214" dur="500"/>
                                        <p:tgtEl>
                                          <p:spTgt spid="39"/>
                                        </p:tgtEl>
                                      </p:cBhvr>
                                    </p:animEffect>
                                  </p:childTnLst>
                                </p:cTn>
                              </p:par>
                              <p:par>
                                <p:cTn id="215" presetID="49" presetClass="entr" presetSubtype="0" decel="100000" fill="hold" grpId="0" nodeType="withEffect">
                                  <p:stCondLst>
                                    <p:cond delay="0"/>
                                  </p:stCondLst>
                                  <p:childTnLst>
                                    <p:set>
                                      <p:cBhvr>
                                        <p:cTn id="216" dur="1" fill="hold">
                                          <p:stCondLst>
                                            <p:cond delay="0"/>
                                          </p:stCondLst>
                                        </p:cTn>
                                        <p:tgtEl>
                                          <p:spTgt spid="40"/>
                                        </p:tgtEl>
                                        <p:attrNameLst>
                                          <p:attrName>style.visibility</p:attrName>
                                        </p:attrNameLst>
                                      </p:cBhvr>
                                      <p:to>
                                        <p:strVal val="visible"/>
                                      </p:to>
                                    </p:set>
                                    <p:anim calcmode="lin" valueType="num">
                                      <p:cBhvr>
                                        <p:cTn id="217" dur="500" fill="hold"/>
                                        <p:tgtEl>
                                          <p:spTgt spid="40"/>
                                        </p:tgtEl>
                                        <p:attrNameLst>
                                          <p:attrName>ppt_w</p:attrName>
                                        </p:attrNameLst>
                                      </p:cBhvr>
                                      <p:tavLst>
                                        <p:tav tm="0">
                                          <p:val>
                                            <p:fltVal val="0"/>
                                          </p:val>
                                        </p:tav>
                                        <p:tav tm="100000">
                                          <p:val>
                                            <p:strVal val="#ppt_w"/>
                                          </p:val>
                                        </p:tav>
                                      </p:tavLst>
                                    </p:anim>
                                    <p:anim calcmode="lin" valueType="num">
                                      <p:cBhvr>
                                        <p:cTn id="218" dur="500" fill="hold"/>
                                        <p:tgtEl>
                                          <p:spTgt spid="40"/>
                                        </p:tgtEl>
                                        <p:attrNameLst>
                                          <p:attrName>ppt_h</p:attrName>
                                        </p:attrNameLst>
                                      </p:cBhvr>
                                      <p:tavLst>
                                        <p:tav tm="0">
                                          <p:val>
                                            <p:fltVal val="0"/>
                                          </p:val>
                                        </p:tav>
                                        <p:tav tm="100000">
                                          <p:val>
                                            <p:strVal val="#ppt_h"/>
                                          </p:val>
                                        </p:tav>
                                      </p:tavLst>
                                    </p:anim>
                                    <p:anim calcmode="lin" valueType="num">
                                      <p:cBhvr>
                                        <p:cTn id="219" dur="500" fill="hold"/>
                                        <p:tgtEl>
                                          <p:spTgt spid="40"/>
                                        </p:tgtEl>
                                        <p:attrNameLst>
                                          <p:attrName>style.rotation</p:attrName>
                                        </p:attrNameLst>
                                      </p:cBhvr>
                                      <p:tavLst>
                                        <p:tav tm="0">
                                          <p:val>
                                            <p:fltVal val="360"/>
                                          </p:val>
                                        </p:tav>
                                        <p:tav tm="100000">
                                          <p:val>
                                            <p:fltVal val="0"/>
                                          </p:val>
                                        </p:tav>
                                      </p:tavLst>
                                    </p:anim>
                                    <p:animEffect transition="in" filter="fade">
                                      <p:cBhvr>
                                        <p:cTn id="220" dur="500"/>
                                        <p:tgtEl>
                                          <p:spTgt spid="40"/>
                                        </p:tgtEl>
                                      </p:cBhvr>
                                    </p:animEffect>
                                  </p:childTnLst>
                                </p:cTn>
                              </p:par>
                              <p:par>
                                <p:cTn id="221" presetID="49" presetClass="entr" presetSubtype="0" decel="100000" fill="hold" grpId="0" nodeType="withEffect">
                                  <p:stCondLst>
                                    <p:cond delay="0"/>
                                  </p:stCondLst>
                                  <p:childTnLst>
                                    <p:set>
                                      <p:cBhvr>
                                        <p:cTn id="222" dur="1" fill="hold">
                                          <p:stCondLst>
                                            <p:cond delay="0"/>
                                          </p:stCondLst>
                                        </p:cTn>
                                        <p:tgtEl>
                                          <p:spTgt spid="41"/>
                                        </p:tgtEl>
                                        <p:attrNameLst>
                                          <p:attrName>style.visibility</p:attrName>
                                        </p:attrNameLst>
                                      </p:cBhvr>
                                      <p:to>
                                        <p:strVal val="visible"/>
                                      </p:to>
                                    </p:set>
                                    <p:anim calcmode="lin" valueType="num">
                                      <p:cBhvr>
                                        <p:cTn id="223" dur="500" fill="hold"/>
                                        <p:tgtEl>
                                          <p:spTgt spid="41"/>
                                        </p:tgtEl>
                                        <p:attrNameLst>
                                          <p:attrName>ppt_w</p:attrName>
                                        </p:attrNameLst>
                                      </p:cBhvr>
                                      <p:tavLst>
                                        <p:tav tm="0">
                                          <p:val>
                                            <p:fltVal val="0"/>
                                          </p:val>
                                        </p:tav>
                                        <p:tav tm="100000">
                                          <p:val>
                                            <p:strVal val="#ppt_w"/>
                                          </p:val>
                                        </p:tav>
                                      </p:tavLst>
                                    </p:anim>
                                    <p:anim calcmode="lin" valueType="num">
                                      <p:cBhvr>
                                        <p:cTn id="224" dur="500" fill="hold"/>
                                        <p:tgtEl>
                                          <p:spTgt spid="41"/>
                                        </p:tgtEl>
                                        <p:attrNameLst>
                                          <p:attrName>ppt_h</p:attrName>
                                        </p:attrNameLst>
                                      </p:cBhvr>
                                      <p:tavLst>
                                        <p:tav tm="0">
                                          <p:val>
                                            <p:fltVal val="0"/>
                                          </p:val>
                                        </p:tav>
                                        <p:tav tm="100000">
                                          <p:val>
                                            <p:strVal val="#ppt_h"/>
                                          </p:val>
                                        </p:tav>
                                      </p:tavLst>
                                    </p:anim>
                                    <p:anim calcmode="lin" valueType="num">
                                      <p:cBhvr>
                                        <p:cTn id="225" dur="500" fill="hold"/>
                                        <p:tgtEl>
                                          <p:spTgt spid="41"/>
                                        </p:tgtEl>
                                        <p:attrNameLst>
                                          <p:attrName>style.rotation</p:attrName>
                                        </p:attrNameLst>
                                      </p:cBhvr>
                                      <p:tavLst>
                                        <p:tav tm="0">
                                          <p:val>
                                            <p:fltVal val="360"/>
                                          </p:val>
                                        </p:tav>
                                        <p:tav tm="100000">
                                          <p:val>
                                            <p:fltVal val="0"/>
                                          </p:val>
                                        </p:tav>
                                      </p:tavLst>
                                    </p:anim>
                                    <p:animEffect transition="in" filter="fade">
                                      <p:cBhvr>
                                        <p:cTn id="226" dur="500"/>
                                        <p:tgtEl>
                                          <p:spTgt spid="41"/>
                                        </p:tgtEl>
                                      </p:cBhvr>
                                    </p:animEffect>
                                  </p:childTnLst>
                                </p:cTn>
                              </p:par>
                              <p:par>
                                <p:cTn id="227" presetID="49" presetClass="entr" presetSubtype="0" decel="100000" fill="hold" grpId="0" nodeType="withEffect">
                                  <p:stCondLst>
                                    <p:cond delay="0"/>
                                  </p:stCondLst>
                                  <p:childTnLst>
                                    <p:set>
                                      <p:cBhvr>
                                        <p:cTn id="228" dur="1" fill="hold">
                                          <p:stCondLst>
                                            <p:cond delay="0"/>
                                          </p:stCondLst>
                                        </p:cTn>
                                        <p:tgtEl>
                                          <p:spTgt spid="42"/>
                                        </p:tgtEl>
                                        <p:attrNameLst>
                                          <p:attrName>style.visibility</p:attrName>
                                        </p:attrNameLst>
                                      </p:cBhvr>
                                      <p:to>
                                        <p:strVal val="visible"/>
                                      </p:to>
                                    </p:set>
                                    <p:anim calcmode="lin" valueType="num">
                                      <p:cBhvr>
                                        <p:cTn id="229" dur="500" fill="hold"/>
                                        <p:tgtEl>
                                          <p:spTgt spid="42"/>
                                        </p:tgtEl>
                                        <p:attrNameLst>
                                          <p:attrName>ppt_w</p:attrName>
                                        </p:attrNameLst>
                                      </p:cBhvr>
                                      <p:tavLst>
                                        <p:tav tm="0">
                                          <p:val>
                                            <p:fltVal val="0"/>
                                          </p:val>
                                        </p:tav>
                                        <p:tav tm="100000">
                                          <p:val>
                                            <p:strVal val="#ppt_w"/>
                                          </p:val>
                                        </p:tav>
                                      </p:tavLst>
                                    </p:anim>
                                    <p:anim calcmode="lin" valueType="num">
                                      <p:cBhvr>
                                        <p:cTn id="230" dur="500" fill="hold"/>
                                        <p:tgtEl>
                                          <p:spTgt spid="42"/>
                                        </p:tgtEl>
                                        <p:attrNameLst>
                                          <p:attrName>ppt_h</p:attrName>
                                        </p:attrNameLst>
                                      </p:cBhvr>
                                      <p:tavLst>
                                        <p:tav tm="0">
                                          <p:val>
                                            <p:fltVal val="0"/>
                                          </p:val>
                                        </p:tav>
                                        <p:tav tm="100000">
                                          <p:val>
                                            <p:strVal val="#ppt_h"/>
                                          </p:val>
                                        </p:tav>
                                      </p:tavLst>
                                    </p:anim>
                                    <p:anim calcmode="lin" valueType="num">
                                      <p:cBhvr>
                                        <p:cTn id="231" dur="500" fill="hold"/>
                                        <p:tgtEl>
                                          <p:spTgt spid="42"/>
                                        </p:tgtEl>
                                        <p:attrNameLst>
                                          <p:attrName>style.rotation</p:attrName>
                                        </p:attrNameLst>
                                      </p:cBhvr>
                                      <p:tavLst>
                                        <p:tav tm="0">
                                          <p:val>
                                            <p:fltVal val="360"/>
                                          </p:val>
                                        </p:tav>
                                        <p:tav tm="100000">
                                          <p:val>
                                            <p:fltVal val="0"/>
                                          </p:val>
                                        </p:tav>
                                      </p:tavLst>
                                    </p:anim>
                                    <p:animEffect transition="in" filter="fade">
                                      <p:cBhvr>
                                        <p:cTn id="232" dur="500"/>
                                        <p:tgtEl>
                                          <p:spTgt spid="42"/>
                                        </p:tgtEl>
                                      </p:cBhvr>
                                    </p:animEffect>
                                  </p:childTnLst>
                                </p:cTn>
                              </p:par>
                              <p:par>
                                <p:cTn id="233" presetID="49" presetClass="entr" presetSubtype="0" decel="100000" fill="hold" grpId="0" nodeType="withEffect">
                                  <p:stCondLst>
                                    <p:cond delay="0"/>
                                  </p:stCondLst>
                                  <p:childTnLst>
                                    <p:set>
                                      <p:cBhvr>
                                        <p:cTn id="234" dur="1" fill="hold">
                                          <p:stCondLst>
                                            <p:cond delay="0"/>
                                          </p:stCondLst>
                                        </p:cTn>
                                        <p:tgtEl>
                                          <p:spTgt spid="43"/>
                                        </p:tgtEl>
                                        <p:attrNameLst>
                                          <p:attrName>style.visibility</p:attrName>
                                        </p:attrNameLst>
                                      </p:cBhvr>
                                      <p:to>
                                        <p:strVal val="visible"/>
                                      </p:to>
                                    </p:set>
                                    <p:anim calcmode="lin" valueType="num">
                                      <p:cBhvr>
                                        <p:cTn id="235" dur="500" fill="hold"/>
                                        <p:tgtEl>
                                          <p:spTgt spid="43"/>
                                        </p:tgtEl>
                                        <p:attrNameLst>
                                          <p:attrName>ppt_w</p:attrName>
                                        </p:attrNameLst>
                                      </p:cBhvr>
                                      <p:tavLst>
                                        <p:tav tm="0">
                                          <p:val>
                                            <p:fltVal val="0"/>
                                          </p:val>
                                        </p:tav>
                                        <p:tav tm="100000">
                                          <p:val>
                                            <p:strVal val="#ppt_w"/>
                                          </p:val>
                                        </p:tav>
                                      </p:tavLst>
                                    </p:anim>
                                    <p:anim calcmode="lin" valueType="num">
                                      <p:cBhvr>
                                        <p:cTn id="236" dur="500" fill="hold"/>
                                        <p:tgtEl>
                                          <p:spTgt spid="43"/>
                                        </p:tgtEl>
                                        <p:attrNameLst>
                                          <p:attrName>ppt_h</p:attrName>
                                        </p:attrNameLst>
                                      </p:cBhvr>
                                      <p:tavLst>
                                        <p:tav tm="0">
                                          <p:val>
                                            <p:fltVal val="0"/>
                                          </p:val>
                                        </p:tav>
                                        <p:tav tm="100000">
                                          <p:val>
                                            <p:strVal val="#ppt_h"/>
                                          </p:val>
                                        </p:tav>
                                      </p:tavLst>
                                    </p:anim>
                                    <p:anim calcmode="lin" valueType="num">
                                      <p:cBhvr>
                                        <p:cTn id="237" dur="500" fill="hold"/>
                                        <p:tgtEl>
                                          <p:spTgt spid="43"/>
                                        </p:tgtEl>
                                        <p:attrNameLst>
                                          <p:attrName>style.rotation</p:attrName>
                                        </p:attrNameLst>
                                      </p:cBhvr>
                                      <p:tavLst>
                                        <p:tav tm="0">
                                          <p:val>
                                            <p:fltVal val="360"/>
                                          </p:val>
                                        </p:tav>
                                        <p:tav tm="100000">
                                          <p:val>
                                            <p:fltVal val="0"/>
                                          </p:val>
                                        </p:tav>
                                      </p:tavLst>
                                    </p:anim>
                                    <p:animEffect transition="in" filter="fade">
                                      <p:cBhvr>
                                        <p:cTn id="238" dur="500"/>
                                        <p:tgtEl>
                                          <p:spTgt spid="43"/>
                                        </p:tgtEl>
                                      </p:cBhvr>
                                    </p:animEffect>
                                  </p:childTnLst>
                                </p:cTn>
                              </p:par>
                              <p:par>
                                <p:cTn id="239" presetID="49" presetClass="entr" presetSubtype="0" decel="100000" fill="hold" grpId="0" nodeType="withEffect">
                                  <p:stCondLst>
                                    <p:cond delay="0"/>
                                  </p:stCondLst>
                                  <p:childTnLst>
                                    <p:set>
                                      <p:cBhvr>
                                        <p:cTn id="240" dur="1" fill="hold">
                                          <p:stCondLst>
                                            <p:cond delay="0"/>
                                          </p:stCondLst>
                                        </p:cTn>
                                        <p:tgtEl>
                                          <p:spTgt spid="44"/>
                                        </p:tgtEl>
                                        <p:attrNameLst>
                                          <p:attrName>style.visibility</p:attrName>
                                        </p:attrNameLst>
                                      </p:cBhvr>
                                      <p:to>
                                        <p:strVal val="visible"/>
                                      </p:to>
                                    </p:set>
                                    <p:anim calcmode="lin" valueType="num">
                                      <p:cBhvr>
                                        <p:cTn id="241" dur="500" fill="hold"/>
                                        <p:tgtEl>
                                          <p:spTgt spid="44"/>
                                        </p:tgtEl>
                                        <p:attrNameLst>
                                          <p:attrName>ppt_w</p:attrName>
                                        </p:attrNameLst>
                                      </p:cBhvr>
                                      <p:tavLst>
                                        <p:tav tm="0">
                                          <p:val>
                                            <p:fltVal val="0"/>
                                          </p:val>
                                        </p:tav>
                                        <p:tav tm="100000">
                                          <p:val>
                                            <p:strVal val="#ppt_w"/>
                                          </p:val>
                                        </p:tav>
                                      </p:tavLst>
                                    </p:anim>
                                    <p:anim calcmode="lin" valueType="num">
                                      <p:cBhvr>
                                        <p:cTn id="242" dur="500" fill="hold"/>
                                        <p:tgtEl>
                                          <p:spTgt spid="44"/>
                                        </p:tgtEl>
                                        <p:attrNameLst>
                                          <p:attrName>ppt_h</p:attrName>
                                        </p:attrNameLst>
                                      </p:cBhvr>
                                      <p:tavLst>
                                        <p:tav tm="0">
                                          <p:val>
                                            <p:fltVal val="0"/>
                                          </p:val>
                                        </p:tav>
                                        <p:tav tm="100000">
                                          <p:val>
                                            <p:strVal val="#ppt_h"/>
                                          </p:val>
                                        </p:tav>
                                      </p:tavLst>
                                    </p:anim>
                                    <p:anim calcmode="lin" valueType="num">
                                      <p:cBhvr>
                                        <p:cTn id="243" dur="500" fill="hold"/>
                                        <p:tgtEl>
                                          <p:spTgt spid="44"/>
                                        </p:tgtEl>
                                        <p:attrNameLst>
                                          <p:attrName>style.rotation</p:attrName>
                                        </p:attrNameLst>
                                      </p:cBhvr>
                                      <p:tavLst>
                                        <p:tav tm="0">
                                          <p:val>
                                            <p:fltVal val="360"/>
                                          </p:val>
                                        </p:tav>
                                        <p:tav tm="100000">
                                          <p:val>
                                            <p:fltVal val="0"/>
                                          </p:val>
                                        </p:tav>
                                      </p:tavLst>
                                    </p:anim>
                                    <p:animEffect transition="in" filter="fade">
                                      <p:cBhvr>
                                        <p:cTn id="244" dur="500"/>
                                        <p:tgtEl>
                                          <p:spTgt spid="44"/>
                                        </p:tgtEl>
                                      </p:cBhvr>
                                    </p:animEffect>
                                  </p:childTnLst>
                                </p:cTn>
                              </p:par>
                              <p:par>
                                <p:cTn id="245" presetID="49" presetClass="entr" presetSubtype="0" decel="100000" fill="hold" grpId="0" nodeType="withEffect">
                                  <p:stCondLst>
                                    <p:cond delay="0"/>
                                  </p:stCondLst>
                                  <p:childTnLst>
                                    <p:set>
                                      <p:cBhvr>
                                        <p:cTn id="246" dur="1" fill="hold">
                                          <p:stCondLst>
                                            <p:cond delay="0"/>
                                          </p:stCondLst>
                                        </p:cTn>
                                        <p:tgtEl>
                                          <p:spTgt spid="45"/>
                                        </p:tgtEl>
                                        <p:attrNameLst>
                                          <p:attrName>style.visibility</p:attrName>
                                        </p:attrNameLst>
                                      </p:cBhvr>
                                      <p:to>
                                        <p:strVal val="visible"/>
                                      </p:to>
                                    </p:set>
                                    <p:anim calcmode="lin" valueType="num">
                                      <p:cBhvr>
                                        <p:cTn id="247" dur="500" fill="hold"/>
                                        <p:tgtEl>
                                          <p:spTgt spid="45"/>
                                        </p:tgtEl>
                                        <p:attrNameLst>
                                          <p:attrName>ppt_w</p:attrName>
                                        </p:attrNameLst>
                                      </p:cBhvr>
                                      <p:tavLst>
                                        <p:tav tm="0">
                                          <p:val>
                                            <p:fltVal val="0"/>
                                          </p:val>
                                        </p:tav>
                                        <p:tav tm="100000">
                                          <p:val>
                                            <p:strVal val="#ppt_w"/>
                                          </p:val>
                                        </p:tav>
                                      </p:tavLst>
                                    </p:anim>
                                    <p:anim calcmode="lin" valueType="num">
                                      <p:cBhvr>
                                        <p:cTn id="248" dur="500" fill="hold"/>
                                        <p:tgtEl>
                                          <p:spTgt spid="45"/>
                                        </p:tgtEl>
                                        <p:attrNameLst>
                                          <p:attrName>ppt_h</p:attrName>
                                        </p:attrNameLst>
                                      </p:cBhvr>
                                      <p:tavLst>
                                        <p:tav tm="0">
                                          <p:val>
                                            <p:fltVal val="0"/>
                                          </p:val>
                                        </p:tav>
                                        <p:tav tm="100000">
                                          <p:val>
                                            <p:strVal val="#ppt_h"/>
                                          </p:val>
                                        </p:tav>
                                      </p:tavLst>
                                    </p:anim>
                                    <p:anim calcmode="lin" valueType="num">
                                      <p:cBhvr>
                                        <p:cTn id="249" dur="500" fill="hold"/>
                                        <p:tgtEl>
                                          <p:spTgt spid="45"/>
                                        </p:tgtEl>
                                        <p:attrNameLst>
                                          <p:attrName>style.rotation</p:attrName>
                                        </p:attrNameLst>
                                      </p:cBhvr>
                                      <p:tavLst>
                                        <p:tav tm="0">
                                          <p:val>
                                            <p:fltVal val="360"/>
                                          </p:val>
                                        </p:tav>
                                        <p:tav tm="100000">
                                          <p:val>
                                            <p:fltVal val="0"/>
                                          </p:val>
                                        </p:tav>
                                      </p:tavLst>
                                    </p:anim>
                                    <p:animEffect transition="in" filter="fade">
                                      <p:cBhvr>
                                        <p:cTn id="250" dur="500"/>
                                        <p:tgtEl>
                                          <p:spTgt spid="45"/>
                                        </p:tgtEl>
                                      </p:cBhvr>
                                    </p:animEffect>
                                  </p:childTnLst>
                                </p:cTn>
                              </p:par>
                              <p:par>
                                <p:cTn id="251" presetID="49" presetClass="entr" presetSubtype="0" decel="100000" fill="hold" grpId="0" nodeType="withEffect">
                                  <p:stCondLst>
                                    <p:cond delay="0"/>
                                  </p:stCondLst>
                                  <p:childTnLst>
                                    <p:set>
                                      <p:cBhvr>
                                        <p:cTn id="252" dur="1" fill="hold">
                                          <p:stCondLst>
                                            <p:cond delay="0"/>
                                          </p:stCondLst>
                                        </p:cTn>
                                        <p:tgtEl>
                                          <p:spTgt spid="46"/>
                                        </p:tgtEl>
                                        <p:attrNameLst>
                                          <p:attrName>style.visibility</p:attrName>
                                        </p:attrNameLst>
                                      </p:cBhvr>
                                      <p:to>
                                        <p:strVal val="visible"/>
                                      </p:to>
                                    </p:set>
                                    <p:anim calcmode="lin" valueType="num">
                                      <p:cBhvr>
                                        <p:cTn id="253" dur="500" fill="hold"/>
                                        <p:tgtEl>
                                          <p:spTgt spid="46"/>
                                        </p:tgtEl>
                                        <p:attrNameLst>
                                          <p:attrName>ppt_w</p:attrName>
                                        </p:attrNameLst>
                                      </p:cBhvr>
                                      <p:tavLst>
                                        <p:tav tm="0">
                                          <p:val>
                                            <p:fltVal val="0"/>
                                          </p:val>
                                        </p:tav>
                                        <p:tav tm="100000">
                                          <p:val>
                                            <p:strVal val="#ppt_w"/>
                                          </p:val>
                                        </p:tav>
                                      </p:tavLst>
                                    </p:anim>
                                    <p:anim calcmode="lin" valueType="num">
                                      <p:cBhvr>
                                        <p:cTn id="254" dur="500" fill="hold"/>
                                        <p:tgtEl>
                                          <p:spTgt spid="46"/>
                                        </p:tgtEl>
                                        <p:attrNameLst>
                                          <p:attrName>ppt_h</p:attrName>
                                        </p:attrNameLst>
                                      </p:cBhvr>
                                      <p:tavLst>
                                        <p:tav tm="0">
                                          <p:val>
                                            <p:fltVal val="0"/>
                                          </p:val>
                                        </p:tav>
                                        <p:tav tm="100000">
                                          <p:val>
                                            <p:strVal val="#ppt_h"/>
                                          </p:val>
                                        </p:tav>
                                      </p:tavLst>
                                    </p:anim>
                                    <p:anim calcmode="lin" valueType="num">
                                      <p:cBhvr>
                                        <p:cTn id="255" dur="500" fill="hold"/>
                                        <p:tgtEl>
                                          <p:spTgt spid="46"/>
                                        </p:tgtEl>
                                        <p:attrNameLst>
                                          <p:attrName>style.rotation</p:attrName>
                                        </p:attrNameLst>
                                      </p:cBhvr>
                                      <p:tavLst>
                                        <p:tav tm="0">
                                          <p:val>
                                            <p:fltVal val="360"/>
                                          </p:val>
                                        </p:tav>
                                        <p:tav tm="100000">
                                          <p:val>
                                            <p:fltVal val="0"/>
                                          </p:val>
                                        </p:tav>
                                      </p:tavLst>
                                    </p:anim>
                                    <p:animEffect transition="in" filter="fade">
                                      <p:cBhvr>
                                        <p:cTn id="256" dur="500"/>
                                        <p:tgtEl>
                                          <p:spTgt spid="46"/>
                                        </p:tgtEl>
                                      </p:cBhvr>
                                    </p:animEffect>
                                  </p:childTnLst>
                                </p:cTn>
                              </p:par>
                              <p:par>
                                <p:cTn id="257" presetID="49" presetClass="entr" presetSubtype="0" decel="100000" fill="hold" grpId="0" nodeType="withEffect">
                                  <p:stCondLst>
                                    <p:cond delay="0"/>
                                  </p:stCondLst>
                                  <p:childTnLst>
                                    <p:set>
                                      <p:cBhvr>
                                        <p:cTn id="258" dur="1" fill="hold">
                                          <p:stCondLst>
                                            <p:cond delay="0"/>
                                          </p:stCondLst>
                                        </p:cTn>
                                        <p:tgtEl>
                                          <p:spTgt spid="47"/>
                                        </p:tgtEl>
                                        <p:attrNameLst>
                                          <p:attrName>style.visibility</p:attrName>
                                        </p:attrNameLst>
                                      </p:cBhvr>
                                      <p:to>
                                        <p:strVal val="visible"/>
                                      </p:to>
                                    </p:set>
                                    <p:anim calcmode="lin" valueType="num">
                                      <p:cBhvr>
                                        <p:cTn id="259" dur="500" fill="hold"/>
                                        <p:tgtEl>
                                          <p:spTgt spid="47"/>
                                        </p:tgtEl>
                                        <p:attrNameLst>
                                          <p:attrName>ppt_w</p:attrName>
                                        </p:attrNameLst>
                                      </p:cBhvr>
                                      <p:tavLst>
                                        <p:tav tm="0">
                                          <p:val>
                                            <p:fltVal val="0"/>
                                          </p:val>
                                        </p:tav>
                                        <p:tav tm="100000">
                                          <p:val>
                                            <p:strVal val="#ppt_w"/>
                                          </p:val>
                                        </p:tav>
                                      </p:tavLst>
                                    </p:anim>
                                    <p:anim calcmode="lin" valueType="num">
                                      <p:cBhvr>
                                        <p:cTn id="260" dur="500" fill="hold"/>
                                        <p:tgtEl>
                                          <p:spTgt spid="47"/>
                                        </p:tgtEl>
                                        <p:attrNameLst>
                                          <p:attrName>ppt_h</p:attrName>
                                        </p:attrNameLst>
                                      </p:cBhvr>
                                      <p:tavLst>
                                        <p:tav tm="0">
                                          <p:val>
                                            <p:fltVal val="0"/>
                                          </p:val>
                                        </p:tav>
                                        <p:tav tm="100000">
                                          <p:val>
                                            <p:strVal val="#ppt_h"/>
                                          </p:val>
                                        </p:tav>
                                      </p:tavLst>
                                    </p:anim>
                                    <p:anim calcmode="lin" valueType="num">
                                      <p:cBhvr>
                                        <p:cTn id="261" dur="500" fill="hold"/>
                                        <p:tgtEl>
                                          <p:spTgt spid="47"/>
                                        </p:tgtEl>
                                        <p:attrNameLst>
                                          <p:attrName>style.rotation</p:attrName>
                                        </p:attrNameLst>
                                      </p:cBhvr>
                                      <p:tavLst>
                                        <p:tav tm="0">
                                          <p:val>
                                            <p:fltVal val="360"/>
                                          </p:val>
                                        </p:tav>
                                        <p:tav tm="100000">
                                          <p:val>
                                            <p:fltVal val="0"/>
                                          </p:val>
                                        </p:tav>
                                      </p:tavLst>
                                    </p:anim>
                                    <p:animEffect transition="in" filter="fade">
                                      <p:cBhvr>
                                        <p:cTn id="262" dur="500"/>
                                        <p:tgtEl>
                                          <p:spTgt spid="47"/>
                                        </p:tgtEl>
                                      </p:cBhvr>
                                    </p:animEffect>
                                  </p:childTnLst>
                                </p:cTn>
                              </p:par>
                              <p:par>
                                <p:cTn id="263" presetID="49" presetClass="entr" presetSubtype="0" decel="100000" fill="hold" grpId="0" nodeType="withEffect">
                                  <p:stCondLst>
                                    <p:cond delay="0"/>
                                  </p:stCondLst>
                                  <p:childTnLst>
                                    <p:set>
                                      <p:cBhvr>
                                        <p:cTn id="264" dur="1" fill="hold">
                                          <p:stCondLst>
                                            <p:cond delay="0"/>
                                          </p:stCondLst>
                                        </p:cTn>
                                        <p:tgtEl>
                                          <p:spTgt spid="48"/>
                                        </p:tgtEl>
                                        <p:attrNameLst>
                                          <p:attrName>style.visibility</p:attrName>
                                        </p:attrNameLst>
                                      </p:cBhvr>
                                      <p:to>
                                        <p:strVal val="visible"/>
                                      </p:to>
                                    </p:set>
                                    <p:anim calcmode="lin" valueType="num">
                                      <p:cBhvr>
                                        <p:cTn id="265" dur="500" fill="hold"/>
                                        <p:tgtEl>
                                          <p:spTgt spid="48"/>
                                        </p:tgtEl>
                                        <p:attrNameLst>
                                          <p:attrName>ppt_w</p:attrName>
                                        </p:attrNameLst>
                                      </p:cBhvr>
                                      <p:tavLst>
                                        <p:tav tm="0">
                                          <p:val>
                                            <p:fltVal val="0"/>
                                          </p:val>
                                        </p:tav>
                                        <p:tav tm="100000">
                                          <p:val>
                                            <p:strVal val="#ppt_w"/>
                                          </p:val>
                                        </p:tav>
                                      </p:tavLst>
                                    </p:anim>
                                    <p:anim calcmode="lin" valueType="num">
                                      <p:cBhvr>
                                        <p:cTn id="266" dur="500" fill="hold"/>
                                        <p:tgtEl>
                                          <p:spTgt spid="48"/>
                                        </p:tgtEl>
                                        <p:attrNameLst>
                                          <p:attrName>ppt_h</p:attrName>
                                        </p:attrNameLst>
                                      </p:cBhvr>
                                      <p:tavLst>
                                        <p:tav tm="0">
                                          <p:val>
                                            <p:fltVal val="0"/>
                                          </p:val>
                                        </p:tav>
                                        <p:tav tm="100000">
                                          <p:val>
                                            <p:strVal val="#ppt_h"/>
                                          </p:val>
                                        </p:tav>
                                      </p:tavLst>
                                    </p:anim>
                                    <p:anim calcmode="lin" valueType="num">
                                      <p:cBhvr>
                                        <p:cTn id="267" dur="500" fill="hold"/>
                                        <p:tgtEl>
                                          <p:spTgt spid="48"/>
                                        </p:tgtEl>
                                        <p:attrNameLst>
                                          <p:attrName>style.rotation</p:attrName>
                                        </p:attrNameLst>
                                      </p:cBhvr>
                                      <p:tavLst>
                                        <p:tav tm="0">
                                          <p:val>
                                            <p:fltVal val="360"/>
                                          </p:val>
                                        </p:tav>
                                        <p:tav tm="100000">
                                          <p:val>
                                            <p:fltVal val="0"/>
                                          </p:val>
                                        </p:tav>
                                      </p:tavLst>
                                    </p:anim>
                                    <p:animEffect transition="in" filter="fade">
                                      <p:cBhvr>
                                        <p:cTn id="268" dur="500"/>
                                        <p:tgtEl>
                                          <p:spTgt spid="48"/>
                                        </p:tgtEl>
                                      </p:cBhvr>
                                    </p:animEffect>
                                  </p:childTnLst>
                                </p:cTn>
                              </p:par>
                            </p:childTnLst>
                          </p:cTn>
                        </p:par>
                        <p:par>
                          <p:cTn id="269" fill="hold">
                            <p:stCondLst>
                              <p:cond delay="500"/>
                            </p:stCondLst>
                            <p:childTnLst>
                              <p:par>
                                <p:cTn id="270" presetID="53" presetClass="entr" presetSubtype="16" fill="hold" grpId="0" nodeType="afterEffect">
                                  <p:stCondLst>
                                    <p:cond delay="0"/>
                                  </p:stCondLst>
                                  <p:childTnLst>
                                    <p:set>
                                      <p:cBhvr>
                                        <p:cTn id="271" dur="1" fill="hold">
                                          <p:stCondLst>
                                            <p:cond delay="0"/>
                                          </p:stCondLst>
                                        </p:cTn>
                                        <p:tgtEl>
                                          <p:spTgt spid="50"/>
                                        </p:tgtEl>
                                        <p:attrNameLst>
                                          <p:attrName>style.visibility</p:attrName>
                                        </p:attrNameLst>
                                      </p:cBhvr>
                                      <p:to>
                                        <p:strVal val="visible"/>
                                      </p:to>
                                    </p:set>
                                    <p:anim calcmode="lin" valueType="num">
                                      <p:cBhvr>
                                        <p:cTn id="272" dur="500" fill="hold"/>
                                        <p:tgtEl>
                                          <p:spTgt spid="50"/>
                                        </p:tgtEl>
                                        <p:attrNameLst>
                                          <p:attrName>ppt_w</p:attrName>
                                        </p:attrNameLst>
                                      </p:cBhvr>
                                      <p:tavLst>
                                        <p:tav tm="0">
                                          <p:val>
                                            <p:fltVal val="0"/>
                                          </p:val>
                                        </p:tav>
                                        <p:tav tm="100000">
                                          <p:val>
                                            <p:strVal val="#ppt_w"/>
                                          </p:val>
                                        </p:tav>
                                      </p:tavLst>
                                    </p:anim>
                                    <p:anim calcmode="lin" valueType="num">
                                      <p:cBhvr>
                                        <p:cTn id="273" dur="500" fill="hold"/>
                                        <p:tgtEl>
                                          <p:spTgt spid="50"/>
                                        </p:tgtEl>
                                        <p:attrNameLst>
                                          <p:attrName>ppt_h</p:attrName>
                                        </p:attrNameLst>
                                      </p:cBhvr>
                                      <p:tavLst>
                                        <p:tav tm="0">
                                          <p:val>
                                            <p:fltVal val="0"/>
                                          </p:val>
                                        </p:tav>
                                        <p:tav tm="100000">
                                          <p:val>
                                            <p:strVal val="#ppt_h"/>
                                          </p:val>
                                        </p:tav>
                                      </p:tavLst>
                                    </p:anim>
                                    <p:animEffect transition="in" filter="fade">
                                      <p:cBhvr>
                                        <p:cTn id="274" dur="500"/>
                                        <p:tgtEl>
                                          <p:spTgt spid="50"/>
                                        </p:tgtEl>
                                      </p:cBhvr>
                                    </p:animEffect>
                                  </p:childTnLst>
                                </p:cTn>
                              </p:par>
                            </p:childTnLst>
                          </p:cTn>
                        </p:par>
                        <p:par>
                          <p:cTn id="275" fill="hold">
                            <p:stCondLst>
                              <p:cond delay="1000"/>
                            </p:stCondLst>
                            <p:childTnLst>
                              <p:par>
                                <p:cTn id="276" presetID="2" presetClass="entr" presetSubtype="2" fill="hold" grpId="0" nodeType="afterEffect">
                                  <p:stCondLst>
                                    <p:cond delay="0"/>
                                  </p:stCondLst>
                                  <p:childTnLst>
                                    <p:set>
                                      <p:cBhvr>
                                        <p:cTn id="277" dur="1" fill="hold">
                                          <p:stCondLst>
                                            <p:cond delay="0"/>
                                          </p:stCondLst>
                                        </p:cTn>
                                        <p:tgtEl>
                                          <p:spTgt spid="51"/>
                                        </p:tgtEl>
                                        <p:attrNameLst>
                                          <p:attrName>style.visibility</p:attrName>
                                        </p:attrNameLst>
                                      </p:cBhvr>
                                      <p:to>
                                        <p:strVal val="visible"/>
                                      </p:to>
                                    </p:set>
                                    <p:anim calcmode="lin" valueType="num">
                                      <p:cBhvr additive="base">
                                        <p:cTn id="278" dur="500" fill="hold"/>
                                        <p:tgtEl>
                                          <p:spTgt spid="51"/>
                                        </p:tgtEl>
                                        <p:attrNameLst>
                                          <p:attrName>ppt_x</p:attrName>
                                        </p:attrNameLst>
                                      </p:cBhvr>
                                      <p:tavLst>
                                        <p:tav tm="0">
                                          <p:val>
                                            <p:strVal val="1+#ppt_w/2"/>
                                          </p:val>
                                        </p:tav>
                                        <p:tav tm="100000">
                                          <p:val>
                                            <p:strVal val="#ppt_x"/>
                                          </p:val>
                                        </p:tav>
                                      </p:tavLst>
                                    </p:anim>
                                    <p:anim calcmode="lin" valueType="num">
                                      <p:cBhvr additive="base">
                                        <p:cTn id="279" dur="500" fill="hold"/>
                                        <p:tgtEl>
                                          <p:spTgt spid="51"/>
                                        </p:tgtEl>
                                        <p:attrNameLst>
                                          <p:attrName>ppt_y</p:attrName>
                                        </p:attrNameLst>
                                      </p:cBhvr>
                                      <p:tavLst>
                                        <p:tav tm="0">
                                          <p:val>
                                            <p:strVal val="#ppt_y"/>
                                          </p:val>
                                        </p:tav>
                                        <p:tav tm="100000">
                                          <p:val>
                                            <p:strVal val="#ppt_y"/>
                                          </p:val>
                                        </p:tav>
                                      </p:tavLst>
                                    </p:anim>
                                  </p:childTnLst>
                                </p:cTn>
                              </p:par>
                            </p:childTnLst>
                          </p:cTn>
                        </p:par>
                        <p:par>
                          <p:cTn id="280" fill="hold">
                            <p:stCondLst>
                              <p:cond delay="1500"/>
                            </p:stCondLst>
                            <p:childTnLst>
                              <p:par>
                                <p:cTn id="281" presetID="22" presetClass="entr" presetSubtype="8" fill="hold" grpId="0" nodeType="afterEffect">
                                  <p:stCondLst>
                                    <p:cond delay="0"/>
                                  </p:stCondLst>
                                  <p:childTnLst>
                                    <p:set>
                                      <p:cBhvr>
                                        <p:cTn id="282" dur="1" fill="hold">
                                          <p:stCondLst>
                                            <p:cond delay="0"/>
                                          </p:stCondLst>
                                        </p:cTn>
                                        <p:tgtEl>
                                          <p:spTgt spid="52"/>
                                        </p:tgtEl>
                                        <p:attrNameLst>
                                          <p:attrName>style.visibility</p:attrName>
                                        </p:attrNameLst>
                                      </p:cBhvr>
                                      <p:to>
                                        <p:strVal val="visible"/>
                                      </p:to>
                                    </p:set>
                                    <p:animEffect transition="in" filter="wipe(left)">
                                      <p:cBhvr>
                                        <p:cTn id="283" dur="500"/>
                                        <p:tgtEl>
                                          <p:spTgt spid="52"/>
                                        </p:tgtEl>
                                      </p:cBhvr>
                                    </p:animEffect>
                                  </p:childTnLst>
                                </p:cTn>
                              </p:par>
                            </p:childTnLst>
                          </p:cTn>
                        </p:par>
                        <p:par>
                          <p:cTn id="284" fill="hold">
                            <p:stCondLst>
                              <p:cond delay="2000"/>
                            </p:stCondLst>
                            <p:childTnLst>
                              <p:par>
                                <p:cTn id="285" presetID="53" presetClass="entr" presetSubtype="16" fill="hold" grpId="0" nodeType="afterEffect">
                                  <p:stCondLst>
                                    <p:cond delay="0"/>
                                  </p:stCondLst>
                                  <p:childTnLst>
                                    <p:set>
                                      <p:cBhvr>
                                        <p:cTn id="286" dur="1" fill="hold">
                                          <p:stCondLst>
                                            <p:cond delay="0"/>
                                          </p:stCondLst>
                                        </p:cTn>
                                        <p:tgtEl>
                                          <p:spTgt spid="53"/>
                                        </p:tgtEl>
                                        <p:attrNameLst>
                                          <p:attrName>style.visibility</p:attrName>
                                        </p:attrNameLst>
                                      </p:cBhvr>
                                      <p:to>
                                        <p:strVal val="visible"/>
                                      </p:to>
                                    </p:set>
                                    <p:anim calcmode="lin" valueType="num">
                                      <p:cBhvr>
                                        <p:cTn id="287" dur="500" fill="hold"/>
                                        <p:tgtEl>
                                          <p:spTgt spid="53"/>
                                        </p:tgtEl>
                                        <p:attrNameLst>
                                          <p:attrName>ppt_w</p:attrName>
                                        </p:attrNameLst>
                                      </p:cBhvr>
                                      <p:tavLst>
                                        <p:tav tm="0">
                                          <p:val>
                                            <p:fltVal val="0"/>
                                          </p:val>
                                        </p:tav>
                                        <p:tav tm="100000">
                                          <p:val>
                                            <p:strVal val="#ppt_w"/>
                                          </p:val>
                                        </p:tav>
                                      </p:tavLst>
                                    </p:anim>
                                    <p:anim calcmode="lin" valueType="num">
                                      <p:cBhvr>
                                        <p:cTn id="288" dur="500" fill="hold"/>
                                        <p:tgtEl>
                                          <p:spTgt spid="53"/>
                                        </p:tgtEl>
                                        <p:attrNameLst>
                                          <p:attrName>ppt_h</p:attrName>
                                        </p:attrNameLst>
                                      </p:cBhvr>
                                      <p:tavLst>
                                        <p:tav tm="0">
                                          <p:val>
                                            <p:fltVal val="0"/>
                                          </p:val>
                                        </p:tav>
                                        <p:tav tm="100000">
                                          <p:val>
                                            <p:strVal val="#ppt_h"/>
                                          </p:val>
                                        </p:tav>
                                      </p:tavLst>
                                    </p:anim>
                                    <p:animEffect transition="in" filter="fade">
                                      <p:cBhvr>
                                        <p:cTn id="289" dur="500"/>
                                        <p:tgtEl>
                                          <p:spTgt spid="53"/>
                                        </p:tgtEl>
                                      </p:cBhvr>
                                    </p:animEffect>
                                  </p:childTnLst>
                                </p:cTn>
                              </p:par>
                              <p:par>
                                <p:cTn id="290" presetID="53" presetClass="entr" presetSubtype="16" fill="hold" grpId="0" nodeType="withEffect">
                                  <p:stCondLst>
                                    <p:cond delay="0"/>
                                  </p:stCondLst>
                                  <p:childTnLst>
                                    <p:set>
                                      <p:cBhvr>
                                        <p:cTn id="291" dur="1" fill="hold">
                                          <p:stCondLst>
                                            <p:cond delay="0"/>
                                          </p:stCondLst>
                                        </p:cTn>
                                        <p:tgtEl>
                                          <p:spTgt spid="54"/>
                                        </p:tgtEl>
                                        <p:attrNameLst>
                                          <p:attrName>style.visibility</p:attrName>
                                        </p:attrNameLst>
                                      </p:cBhvr>
                                      <p:to>
                                        <p:strVal val="visible"/>
                                      </p:to>
                                    </p:set>
                                    <p:anim calcmode="lin" valueType="num">
                                      <p:cBhvr>
                                        <p:cTn id="292" dur="500" fill="hold"/>
                                        <p:tgtEl>
                                          <p:spTgt spid="54"/>
                                        </p:tgtEl>
                                        <p:attrNameLst>
                                          <p:attrName>ppt_w</p:attrName>
                                        </p:attrNameLst>
                                      </p:cBhvr>
                                      <p:tavLst>
                                        <p:tav tm="0">
                                          <p:val>
                                            <p:fltVal val="0"/>
                                          </p:val>
                                        </p:tav>
                                        <p:tav tm="100000">
                                          <p:val>
                                            <p:strVal val="#ppt_w"/>
                                          </p:val>
                                        </p:tav>
                                      </p:tavLst>
                                    </p:anim>
                                    <p:anim calcmode="lin" valueType="num">
                                      <p:cBhvr>
                                        <p:cTn id="293" dur="500" fill="hold"/>
                                        <p:tgtEl>
                                          <p:spTgt spid="54"/>
                                        </p:tgtEl>
                                        <p:attrNameLst>
                                          <p:attrName>ppt_h</p:attrName>
                                        </p:attrNameLst>
                                      </p:cBhvr>
                                      <p:tavLst>
                                        <p:tav tm="0">
                                          <p:val>
                                            <p:fltVal val="0"/>
                                          </p:val>
                                        </p:tav>
                                        <p:tav tm="100000">
                                          <p:val>
                                            <p:strVal val="#ppt_h"/>
                                          </p:val>
                                        </p:tav>
                                      </p:tavLst>
                                    </p:anim>
                                    <p:animEffect transition="in" filter="fade">
                                      <p:cBhvr>
                                        <p:cTn id="294" dur="500"/>
                                        <p:tgtEl>
                                          <p:spTgt spid="54"/>
                                        </p:tgtEl>
                                      </p:cBhvr>
                                    </p:animEffect>
                                  </p:childTnLst>
                                </p:cTn>
                              </p:par>
                              <p:par>
                                <p:cTn id="295" presetID="53" presetClass="entr" presetSubtype="16" fill="hold" grpId="0" nodeType="withEffect">
                                  <p:stCondLst>
                                    <p:cond delay="0"/>
                                  </p:stCondLst>
                                  <p:childTnLst>
                                    <p:set>
                                      <p:cBhvr>
                                        <p:cTn id="296" dur="1" fill="hold">
                                          <p:stCondLst>
                                            <p:cond delay="0"/>
                                          </p:stCondLst>
                                        </p:cTn>
                                        <p:tgtEl>
                                          <p:spTgt spid="55"/>
                                        </p:tgtEl>
                                        <p:attrNameLst>
                                          <p:attrName>style.visibility</p:attrName>
                                        </p:attrNameLst>
                                      </p:cBhvr>
                                      <p:to>
                                        <p:strVal val="visible"/>
                                      </p:to>
                                    </p:set>
                                    <p:anim calcmode="lin" valueType="num">
                                      <p:cBhvr>
                                        <p:cTn id="297" dur="500" fill="hold"/>
                                        <p:tgtEl>
                                          <p:spTgt spid="55"/>
                                        </p:tgtEl>
                                        <p:attrNameLst>
                                          <p:attrName>ppt_w</p:attrName>
                                        </p:attrNameLst>
                                      </p:cBhvr>
                                      <p:tavLst>
                                        <p:tav tm="0">
                                          <p:val>
                                            <p:fltVal val="0"/>
                                          </p:val>
                                        </p:tav>
                                        <p:tav tm="100000">
                                          <p:val>
                                            <p:strVal val="#ppt_w"/>
                                          </p:val>
                                        </p:tav>
                                      </p:tavLst>
                                    </p:anim>
                                    <p:anim calcmode="lin" valueType="num">
                                      <p:cBhvr>
                                        <p:cTn id="298" dur="500" fill="hold"/>
                                        <p:tgtEl>
                                          <p:spTgt spid="55"/>
                                        </p:tgtEl>
                                        <p:attrNameLst>
                                          <p:attrName>ppt_h</p:attrName>
                                        </p:attrNameLst>
                                      </p:cBhvr>
                                      <p:tavLst>
                                        <p:tav tm="0">
                                          <p:val>
                                            <p:fltVal val="0"/>
                                          </p:val>
                                        </p:tav>
                                        <p:tav tm="100000">
                                          <p:val>
                                            <p:strVal val="#ppt_h"/>
                                          </p:val>
                                        </p:tav>
                                      </p:tavLst>
                                    </p:anim>
                                    <p:animEffect transition="in" filter="fade">
                                      <p:cBhvr>
                                        <p:cTn id="299" dur="500"/>
                                        <p:tgtEl>
                                          <p:spTgt spid="55"/>
                                        </p:tgtEl>
                                      </p:cBhvr>
                                    </p:animEffect>
                                  </p:childTnLst>
                                </p:cTn>
                              </p:par>
                              <p:par>
                                <p:cTn id="300" presetID="53" presetClass="entr" presetSubtype="16" fill="hold" grpId="0" nodeType="withEffect">
                                  <p:stCondLst>
                                    <p:cond delay="0"/>
                                  </p:stCondLst>
                                  <p:childTnLst>
                                    <p:set>
                                      <p:cBhvr>
                                        <p:cTn id="301" dur="1" fill="hold">
                                          <p:stCondLst>
                                            <p:cond delay="0"/>
                                          </p:stCondLst>
                                        </p:cTn>
                                        <p:tgtEl>
                                          <p:spTgt spid="56"/>
                                        </p:tgtEl>
                                        <p:attrNameLst>
                                          <p:attrName>style.visibility</p:attrName>
                                        </p:attrNameLst>
                                      </p:cBhvr>
                                      <p:to>
                                        <p:strVal val="visible"/>
                                      </p:to>
                                    </p:set>
                                    <p:anim calcmode="lin" valueType="num">
                                      <p:cBhvr>
                                        <p:cTn id="302" dur="500" fill="hold"/>
                                        <p:tgtEl>
                                          <p:spTgt spid="56"/>
                                        </p:tgtEl>
                                        <p:attrNameLst>
                                          <p:attrName>ppt_w</p:attrName>
                                        </p:attrNameLst>
                                      </p:cBhvr>
                                      <p:tavLst>
                                        <p:tav tm="0">
                                          <p:val>
                                            <p:fltVal val="0"/>
                                          </p:val>
                                        </p:tav>
                                        <p:tav tm="100000">
                                          <p:val>
                                            <p:strVal val="#ppt_w"/>
                                          </p:val>
                                        </p:tav>
                                      </p:tavLst>
                                    </p:anim>
                                    <p:anim calcmode="lin" valueType="num">
                                      <p:cBhvr>
                                        <p:cTn id="303" dur="500" fill="hold"/>
                                        <p:tgtEl>
                                          <p:spTgt spid="56"/>
                                        </p:tgtEl>
                                        <p:attrNameLst>
                                          <p:attrName>ppt_h</p:attrName>
                                        </p:attrNameLst>
                                      </p:cBhvr>
                                      <p:tavLst>
                                        <p:tav tm="0">
                                          <p:val>
                                            <p:fltVal val="0"/>
                                          </p:val>
                                        </p:tav>
                                        <p:tav tm="100000">
                                          <p:val>
                                            <p:strVal val="#ppt_h"/>
                                          </p:val>
                                        </p:tav>
                                      </p:tavLst>
                                    </p:anim>
                                    <p:animEffect transition="in" filter="fade">
                                      <p:cBhvr>
                                        <p:cTn id="304"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50" grpId="0"/>
      <p:bldP spid="51" grpId="0"/>
      <p:bldP spid="52" grpId="0"/>
      <p:bldP spid="53" grpId="0" animBg="1"/>
      <p:bldP spid="54" grpId="0" animBg="1"/>
      <p:bldP spid="55" grpId="0"/>
      <p:bldP spid="5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063683" y="429919"/>
            <a:ext cx="2064634" cy="683264"/>
          </a:xfrm>
          <a:prstGeom prst="rect">
            <a:avLst/>
          </a:prstGeom>
        </p:spPr>
        <p:txBody>
          <a:bodyPr wrap="square">
            <a:spAutoFit/>
          </a:bodyPr>
          <a:lstStyle/>
          <a:p>
            <a:pPr algn="ctr">
              <a:lnSpc>
                <a:spcPct val="120000"/>
              </a:lnSpc>
              <a:spcBef>
                <a:spcPct val="0"/>
              </a:spcBef>
            </a:pPr>
            <a:r>
              <a:rPr lang="zh-CN" altLang="en-US" sz="3200" dirty="0">
                <a:solidFill>
                  <a:srgbClr val="0270D1"/>
                </a:solidFill>
                <a:latin typeface="微软雅黑" panose="020B0503020204020204" pitchFamily="34" charset="-122"/>
                <a:ea typeface="微软雅黑" panose="020B0503020204020204" pitchFamily="34" charset="-122"/>
              </a:rPr>
              <a:t>使</a:t>
            </a:r>
            <a:r>
              <a:rPr lang="zh-CN" altLang="en-US" sz="3200" dirty="0" smtClean="0">
                <a:solidFill>
                  <a:srgbClr val="0270D1"/>
                </a:solidFill>
                <a:latin typeface="微软雅黑" panose="020B0503020204020204" pitchFamily="34" charset="-122"/>
                <a:ea typeface="微软雅黑" panose="020B0503020204020204" pitchFamily="34" charset="-122"/>
              </a:rPr>
              <a:t>用字体</a:t>
            </a:r>
            <a:endParaRPr lang="zh-CN" altLang="en-US" sz="3200" dirty="0">
              <a:solidFill>
                <a:srgbClr val="0270D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4809951" y="804441"/>
            <a:ext cx="359250" cy="0"/>
          </a:xfrm>
          <a:prstGeom prst="line">
            <a:avLst/>
          </a:prstGeom>
          <a:ln w="19050">
            <a:solidFill>
              <a:srgbClr val="0270D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48692" y="804441"/>
            <a:ext cx="359250" cy="0"/>
          </a:xfrm>
          <a:prstGeom prst="line">
            <a:avLst/>
          </a:prstGeom>
          <a:ln w="19050">
            <a:solidFill>
              <a:srgbClr val="0270D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562005" y="1460012"/>
            <a:ext cx="1616624"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a:solidFill>
                  <a:srgbClr val="0270D1"/>
                </a:solidFill>
                <a:latin typeface="微软雅黑" panose="020B0503020204020204" pitchFamily="34" charset="-122"/>
                <a:ea typeface="微软雅黑" panose="020B0503020204020204" pitchFamily="34" charset="-122"/>
              </a:rPr>
              <a:t>字</a:t>
            </a:r>
            <a:r>
              <a:rPr lang="zh-CN" altLang="en-US" sz="2400" dirty="0" smtClean="0">
                <a:solidFill>
                  <a:srgbClr val="0270D1"/>
                </a:solidFill>
                <a:latin typeface="微软雅黑" panose="020B0503020204020204" pitchFamily="34" charset="-122"/>
                <a:ea typeface="微软雅黑" panose="020B0503020204020204" pitchFamily="34" charset="-122"/>
              </a:rPr>
              <a:t>体</a:t>
            </a:r>
            <a:r>
              <a:rPr lang="zh-CN" altLang="en-US" sz="2400" dirty="0">
                <a:solidFill>
                  <a:srgbClr val="0270D1"/>
                </a:solidFill>
                <a:latin typeface="微软雅黑" panose="020B0503020204020204" pitchFamily="34" charset="-122"/>
                <a:ea typeface="微软雅黑" panose="020B0503020204020204" pitchFamily="34" charset="-122"/>
              </a:rPr>
              <a:t>名称</a:t>
            </a:r>
          </a:p>
        </p:txBody>
      </p:sp>
      <p:sp>
        <p:nvSpPr>
          <p:cNvPr id="11" name="文本框 10"/>
          <p:cNvSpPr txBox="1"/>
          <p:nvPr/>
        </p:nvSpPr>
        <p:spPr>
          <a:xfrm>
            <a:off x="1553792" y="2041423"/>
            <a:ext cx="1439779"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smtClean="0">
                <a:solidFill>
                  <a:srgbClr val="0270D1"/>
                </a:solidFill>
                <a:latin typeface="微软雅黑" panose="020B0503020204020204" pitchFamily="34" charset="-122"/>
                <a:ea typeface="微软雅黑" panose="020B0503020204020204" pitchFamily="34" charset="-122"/>
              </a:rPr>
              <a:t>下载地址</a:t>
            </a:r>
            <a:endParaRPr lang="zh-CN" altLang="en-US" sz="2400" dirty="0">
              <a:solidFill>
                <a:srgbClr val="0270D1"/>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3178629" y="2096558"/>
            <a:ext cx="6313714"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dirty="0">
                <a:solidFill>
                  <a:srgbClr val="595959"/>
                </a:solidFill>
                <a:latin typeface="微软雅黑" panose="020B0503020204020204" pitchFamily="34" charset="-122"/>
                <a:ea typeface="微软雅黑" panose="020B0503020204020204" pitchFamily="34" charset="-122"/>
              </a:rPr>
              <a:t>http://www.ypppt.com/article/2017/3359.html</a:t>
            </a:r>
            <a:endParaRPr lang="zh-CN" altLang="en-US" sz="2000" dirty="0">
              <a:solidFill>
                <a:srgbClr val="595959"/>
              </a:solidFill>
              <a:latin typeface="微软雅黑" panose="020B0503020204020204" pitchFamily="34" charset="-122"/>
              <a:ea typeface="微软雅黑" panose="020B0503020204020204" pitchFamily="34" charset="-122"/>
            </a:endParaRPr>
          </a:p>
        </p:txBody>
      </p:sp>
      <p:sp>
        <p:nvSpPr>
          <p:cNvPr id="17" name="椭圆 16"/>
          <p:cNvSpPr/>
          <p:nvPr/>
        </p:nvSpPr>
        <p:spPr>
          <a:xfrm>
            <a:off x="1101506" y="1520953"/>
            <a:ext cx="357180" cy="357180"/>
          </a:xfrm>
          <a:prstGeom prst="ellipse">
            <a:avLst/>
          </a:prstGeom>
          <a:solidFill>
            <a:srgbClr val="0270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2000" dirty="0">
                <a:solidFill>
                  <a:prstClr val="white"/>
                </a:solidFill>
                <a:latin typeface="微软雅黑" panose="020B0503020204020204" pitchFamily="34" charset="-122"/>
                <a:ea typeface="微软雅黑" panose="020B0503020204020204" pitchFamily="34" charset="-122"/>
              </a:rPr>
              <a:t>1</a:t>
            </a:r>
            <a:endParaRPr lang="zh-CN" altLang="en-US" sz="2000" dirty="0">
              <a:solidFill>
                <a:prstClr val="white"/>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3096890" y="1395191"/>
            <a:ext cx="2200847" cy="646232"/>
          </a:xfrm>
          <a:prstGeom prst="rect">
            <a:avLst/>
          </a:prstGeom>
        </p:spPr>
      </p:pic>
    </p:spTree>
    <p:extLst>
      <p:ext uri="{BB962C8B-B14F-4D97-AF65-F5344CB8AC3E}">
        <p14:creationId xmlns:p14="http://schemas.microsoft.com/office/powerpoint/2010/main" val="1996097411"/>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accel="100000" fill="hold" grpId="0" nodeType="withEffect" p14:presetBounceEnd="40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40000">
                                          <p:cBhvr additive="base">
                                            <p:cTn id="7" dur="1000" fill="hold"/>
                                            <p:tgtEl>
                                              <p:spTgt spid="4"/>
                                            </p:tgtEl>
                                            <p:attrNameLst>
                                              <p:attrName>ppt_x</p:attrName>
                                            </p:attrNameLst>
                                          </p:cBhvr>
                                          <p:tavLst>
                                            <p:tav tm="0">
                                              <p:val>
                                                <p:strVal val="1+#ppt_w/2"/>
                                              </p:val>
                                            </p:tav>
                                            <p:tav tm="100000">
                                              <p:val>
                                                <p:strVal val="#ppt_x"/>
                                              </p:val>
                                            </p:tav>
                                          </p:tavLst>
                                        </p:anim>
                                        <p:anim calcmode="lin" valueType="num" p14:bounceEnd="40000">
                                          <p:cBhvr additive="base">
                                            <p:cTn id="8" dur="10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3" accel="100000" fill="hold" nodeType="withEffect" p14:presetBounceEnd="40000">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14:bounceEnd="40000">
                                          <p:cBhvr additive="base">
                                            <p:cTn id="11" dur="1000" fill="hold"/>
                                            <p:tgtEl>
                                              <p:spTgt spid="5"/>
                                            </p:tgtEl>
                                            <p:attrNameLst>
                                              <p:attrName>ppt_x</p:attrName>
                                            </p:attrNameLst>
                                          </p:cBhvr>
                                          <p:tavLst>
                                            <p:tav tm="0">
                                              <p:val>
                                                <p:strVal val="1+#ppt_w/2"/>
                                              </p:val>
                                            </p:tav>
                                            <p:tav tm="100000">
                                              <p:val>
                                                <p:strVal val="#ppt_x"/>
                                              </p:val>
                                            </p:tav>
                                          </p:tavLst>
                                        </p:anim>
                                        <p:anim calcmode="lin" valueType="num" p14:bounceEnd="40000">
                                          <p:cBhvr additive="base">
                                            <p:cTn id="12" dur="10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3" accel="100000" fill="hold" nodeType="withEffect" p14:presetBounceEnd="40000">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14:bounceEnd="40000">
                                          <p:cBhvr additive="base">
                                            <p:cTn id="15" dur="1000" fill="hold"/>
                                            <p:tgtEl>
                                              <p:spTgt spid="6"/>
                                            </p:tgtEl>
                                            <p:attrNameLst>
                                              <p:attrName>ppt_x</p:attrName>
                                            </p:attrNameLst>
                                          </p:cBhvr>
                                          <p:tavLst>
                                            <p:tav tm="0">
                                              <p:val>
                                                <p:strVal val="1+#ppt_w/2"/>
                                              </p:val>
                                            </p:tav>
                                            <p:tav tm="100000">
                                              <p:val>
                                                <p:strVal val="#ppt_x"/>
                                              </p:val>
                                            </p:tav>
                                          </p:tavLst>
                                        </p:anim>
                                        <p:anim calcmode="lin" valueType="num" p14:bounceEnd="40000">
                                          <p:cBhvr additive="base">
                                            <p:cTn id="16" dur="100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ac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1+#ppt_w/2"/>
                                              </p:val>
                                            </p:tav>
                                            <p:tav tm="100000">
                                              <p:val>
                                                <p:strVal val="#ppt_x"/>
                                              </p:val>
                                            </p:tav>
                                          </p:tavLst>
                                        </p:anim>
                                        <p:anim calcmode="lin" valueType="num">
                                          <p:cBhvr additive="base">
                                            <p:cTn id="8" dur="10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3" accel="10000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000" fill="hold"/>
                                            <p:tgtEl>
                                              <p:spTgt spid="5"/>
                                            </p:tgtEl>
                                            <p:attrNameLst>
                                              <p:attrName>ppt_x</p:attrName>
                                            </p:attrNameLst>
                                          </p:cBhvr>
                                          <p:tavLst>
                                            <p:tav tm="0">
                                              <p:val>
                                                <p:strVal val="1+#ppt_w/2"/>
                                              </p:val>
                                            </p:tav>
                                            <p:tav tm="100000">
                                              <p:val>
                                                <p:strVal val="#ppt_x"/>
                                              </p:val>
                                            </p:tav>
                                          </p:tavLst>
                                        </p:anim>
                                        <p:anim calcmode="lin" valueType="num">
                                          <p:cBhvr additive="base">
                                            <p:cTn id="12" dur="10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3" accel="10000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1000" fill="hold"/>
                                            <p:tgtEl>
                                              <p:spTgt spid="6"/>
                                            </p:tgtEl>
                                            <p:attrNameLst>
                                              <p:attrName>ppt_x</p:attrName>
                                            </p:attrNameLst>
                                          </p:cBhvr>
                                          <p:tavLst>
                                            <p:tav tm="0">
                                              <p:val>
                                                <p:strVal val="1+#ppt_w/2"/>
                                              </p:val>
                                            </p:tav>
                                            <p:tav tm="100000">
                                              <p:val>
                                                <p:strVal val="#ppt_x"/>
                                              </p:val>
                                            </p:tav>
                                          </p:tavLst>
                                        </p:anim>
                                        <p:anim calcmode="lin" valueType="num">
                                          <p:cBhvr additive="base">
                                            <p:cTn id="16" dur="100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2242517" y="2946258"/>
            <a:ext cx="596900" cy="656791"/>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 fmla="*/ 0 w 576263"/>
              <a:gd name="connsiteY0" fmla="*/ 0 h 547688"/>
              <a:gd name="connsiteX1" fmla="*/ 566738 w 576263"/>
              <a:gd name="connsiteY1" fmla="*/ 547688 h 547688"/>
              <a:gd name="connsiteX2" fmla="*/ 576263 w 576263"/>
              <a:gd name="connsiteY2" fmla="*/ 0 h 547688"/>
              <a:gd name="connsiteX3" fmla="*/ 0 w 576263"/>
              <a:gd name="connsiteY3" fmla="*/ 0 h 547688"/>
              <a:gd name="connsiteX0" fmla="*/ 0 w 576263"/>
              <a:gd name="connsiteY0" fmla="*/ 0 h 571500"/>
              <a:gd name="connsiteX1" fmla="*/ 566738 w 576263"/>
              <a:gd name="connsiteY1" fmla="*/ 571500 h 571500"/>
              <a:gd name="connsiteX2" fmla="*/ 576263 w 576263"/>
              <a:gd name="connsiteY2" fmla="*/ 0 h 571500"/>
              <a:gd name="connsiteX3" fmla="*/ 0 w 576263"/>
              <a:gd name="connsiteY3" fmla="*/ 0 h 571500"/>
              <a:gd name="connsiteX0" fmla="*/ 0 w 576263"/>
              <a:gd name="connsiteY0" fmla="*/ 0 h 576263"/>
              <a:gd name="connsiteX1" fmla="*/ 571335 w 576263"/>
              <a:gd name="connsiteY1" fmla="*/ 576263 h 576263"/>
              <a:gd name="connsiteX2" fmla="*/ 576263 w 576263"/>
              <a:gd name="connsiteY2" fmla="*/ 0 h 576263"/>
              <a:gd name="connsiteX3" fmla="*/ 0 w 576263"/>
              <a:gd name="connsiteY3" fmla="*/ 0 h 576263"/>
              <a:gd name="connsiteX0" fmla="*/ 0 w 576448"/>
              <a:gd name="connsiteY0" fmla="*/ 0 h 576263"/>
              <a:gd name="connsiteX1" fmla="*/ 575933 w 576448"/>
              <a:gd name="connsiteY1" fmla="*/ 576263 h 576263"/>
              <a:gd name="connsiteX2" fmla="*/ 576263 w 576448"/>
              <a:gd name="connsiteY2" fmla="*/ 0 h 576263"/>
              <a:gd name="connsiteX3" fmla="*/ 0 w 576448"/>
              <a:gd name="connsiteY3" fmla="*/ 0 h 576263"/>
            </a:gdLst>
            <a:ahLst/>
            <a:cxnLst>
              <a:cxn ang="0">
                <a:pos x="connsiteX0" y="connsiteY0"/>
              </a:cxn>
              <a:cxn ang="0">
                <a:pos x="connsiteX1" y="connsiteY1"/>
              </a:cxn>
              <a:cxn ang="0">
                <a:pos x="connsiteX2" y="connsiteY2"/>
              </a:cxn>
              <a:cxn ang="0">
                <a:pos x="connsiteX3" y="connsiteY3"/>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4" name="矩形 3"/>
          <p:cNvSpPr/>
          <p:nvPr/>
        </p:nvSpPr>
        <p:spPr>
          <a:xfrm>
            <a:off x="2832100" y="2949865"/>
            <a:ext cx="9359900"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r>
              <a:rPr lang="en-US" altLang="zh-CN" sz="2800" smtClean="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www.ypppt.com</a:t>
            </a: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2182092"/>
            <a:ext cx="9312276"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3200" spc="20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3200" spc="200" dirty="0" smtClean="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spc="200"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多精品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6" name="直角三角形 5"/>
          <p:cNvSpPr/>
          <p:nvPr/>
        </p:nvSpPr>
        <p:spPr>
          <a:xfrm>
            <a:off x="9312275" y="2178052"/>
            <a:ext cx="853701" cy="779317"/>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2" name="矩形 11"/>
          <p:cNvSpPr/>
          <p:nvPr/>
        </p:nvSpPr>
        <p:spPr>
          <a:xfrm>
            <a:off x="2581830" y="3921022"/>
            <a:ext cx="6906409" cy="1692771"/>
          </a:xfrm>
          <a:prstGeom prst="rect">
            <a:avLst/>
          </a:prstGeom>
          <a:noFill/>
          <a:ln w="25400" cap="flat" cmpd="sng" algn="ctr">
            <a:noFill/>
            <a:prstDash val="solid"/>
          </a:ln>
          <a:effectLst/>
        </p:spPr>
        <p:txBody>
          <a:bodyPr rtlCol="0" anchor="ctr"/>
          <a:lstStyle/>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节</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日</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8"/>
              </a:rPr>
              <a:t>/</a:t>
            </a:r>
            <a:endPar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字</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体下载：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9"/>
              </a:rPr>
              <a:t>http://www.ypppt.com/ziti/</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10"/>
              </a:rPr>
              <a:t>http://www.ypppt.com/gushi/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887696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reeform 23"/>
          <p:cNvSpPr>
            <a:spLocks/>
          </p:cNvSpPr>
          <p:nvPr/>
        </p:nvSpPr>
        <p:spPr bwMode="auto">
          <a:xfrm flipV="1">
            <a:off x="4165600" y="1042564"/>
            <a:ext cx="3860800" cy="3195224"/>
          </a:xfrm>
          <a:custGeom>
            <a:avLst/>
            <a:gdLst>
              <a:gd name="T0" fmla="*/ 83 w 329"/>
              <a:gd name="T1" fmla="*/ 143 h 285"/>
              <a:gd name="T2" fmla="*/ 0 w 329"/>
              <a:gd name="T3" fmla="*/ 285 h 285"/>
              <a:gd name="T4" fmla="*/ 166 w 329"/>
              <a:gd name="T5" fmla="*/ 285 h 285"/>
              <a:gd name="T6" fmla="*/ 329 w 329"/>
              <a:gd name="T7" fmla="*/ 285 h 285"/>
              <a:gd name="T8" fmla="*/ 246 w 329"/>
              <a:gd name="T9" fmla="*/ 143 h 285"/>
              <a:gd name="T10" fmla="*/ 163 w 329"/>
              <a:gd name="T11" fmla="*/ 0 h 285"/>
              <a:gd name="T12" fmla="*/ 83 w 329"/>
              <a:gd name="T13" fmla="*/ 143 h 285"/>
            </a:gdLst>
            <a:ahLst/>
            <a:cxnLst>
              <a:cxn ang="0">
                <a:pos x="T0" y="T1"/>
              </a:cxn>
              <a:cxn ang="0">
                <a:pos x="T2" y="T3"/>
              </a:cxn>
              <a:cxn ang="0">
                <a:pos x="T4" y="T5"/>
              </a:cxn>
              <a:cxn ang="0">
                <a:pos x="T6" y="T7"/>
              </a:cxn>
              <a:cxn ang="0">
                <a:pos x="T8" y="T9"/>
              </a:cxn>
              <a:cxn ang="0">
                <a:pos x="T10" y="T11"/>
              </a:cxn>
              <a:cxn ang="0">
                <a:pos x="T12" y="T13"/>
              </a:cxn>
            </a:cxnLst>
            <a:rect l="0" t="0" r="r" b="b"/>
            <a:pathLst>
              <a:path w="329" h="285">
                <a:moveTo>
                  <a:pt x="83" y="143"/>
                </a:moveTo>
                <a:lnTo>
                  <a:pt x="0" y="285"/>
                </a:lnTo>
                <a:lnTo>
                  <a:pt x="166" y="285"/>
                </a:lnTo>
                <a:lnTo>
                  <a:pt x="329" y="285"/>
                </a:lnTo>
                <a:lnTo>
                  <a:pt x="246" y="143"/>
                </a:lnTo>
                <a:lnTo>
                  <a:pt x="163" y="0"/>
                </a:lnTo>
                <a:lnTo>
                  <a:pt x="83" y="143"/>
                </a:lnTo>
                <a:close/>
              </a:path>
            </a:pathLst>
          </a:custGeom>
          <a:noFill/>
          <a:ln w="38100">
            <a:solidFill>
              <a:srgbClr val="2E75B6"/>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a:ea typeface="微软雅黑"/>
            </a:endParaRPr>
          </a:p>
        </p:txBody>
      </p:sp>
      <p:sp>
        <p:nvSpPr>
          <p:cNvPr id="57" name="Freeform 23"/>
          <p:cNvSpPr>
            <a:spLocks/>
          </p:cNvSpPr>
          <p:nvPr/>
        </p:nvSpPr>
        <p:spPr bwMode="auto">
          <a:xfrm>
            <a:off x="4165600" y="453284"/>
            <a:ext cx="3860800" cy="3195224"/>
          </a:xfrm>
          <a:custGeom>
            <a:avLst/>
            <a:gdLst>
              <a:gd name="T0" fmla="*/ 83 w 329"/>
              <a:gd name="T1" fmla="*/ 143 h 285"/>
              <a:gd name="T2" fmla="*/ 0 w 329"/>
              <a:gd name="T3" fmla="*/ 285 h 285"/>
              <a:gd name="T4" fmla="*/ 166 w 329"/>
              <a:gd name="T5" fmla="*/ 285 h 285"/>
              <a:gd name="T6" fmla="*/ 329 w 329"/>
              <a:gd name="T7" fmla="*/ 285 h 285"/>
              <a:gd name="T8" fmla="*/ 246 w 329"/>
              <a:gd name="T9" fmla="*/ 143 h 285"/>
              <a:gd name="T10" fmla="*/ 163 w 329"/>
              <a:gd name="T11" fmla="*/ 0 h 285"/>
              <a:gd name="T12" fmla="*/ 83 w 329"/>
              <a:gd name="T13" fmla="*/ 143 h 285"/>
            </a:gdLst>
            <a:ahLst/>
            <a:cxnLst>
              <a:cxn ang="0">
                <a:pos x="T0" y="T1"/>
              </a:cxn>
              <a:cxn ang="0">
                <a:pos x="T2" y="T3"/>
              </a:cxn>
              <a:cxn ang="0">
                <a:pos x="T4" y="T5"/>
              </a:cxn>
              <a:cxn ang="0">
                <a:pos x="T6" y="T7"/>
              </a:cxn>
              <a:cxn ang="0">
                <a:pos x="T8" y="T9"/>
              </a:cxn>
              <a:cxn ang="0">
                <a:pos x="T10" y="T11"/>
              </a:cxn>
              <a:cxn ang="0">
                <a:pos x="T12" y="T13"/>
              </a:cxn>
            </a:cxnLst>
            <a:rect l="0" t="0" r="r" b="b"/>
            <a:pathLst>
              <a:path w="329" h="285">
                <a:moveTo>
                  <a:pt x="83" y="143"/>
                </a:moveTo>
                <a:lnTo>
                  <a:pt x="0" y="285"/>
                </a:lnTo>
                <a:lnTo>
                  <a:pt x="166" y="285"/>
                </a:lnTo>
                <a:lnTo>
                  <a:pt x="329" y="285"/>
                </a:lnTo>
                <a:lnTo>
                  <a:pt x="246" y="143"/>
                </a:lnTo>
                <a:lnTo>
                  <a:pt x="163" y="0"/>
                </a:lnTo>
                <a:lnTo>
                  <a:pt x="83" y="143"/>
                </a:lnTo>
                <a:close/>
              </a:path>
            </a:pathLst>
          </a:custGeom>
          <a:solidFill>
            <a:srgbClr val="2E75B6"/>
          </a:soli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a:ea typeface="微软雅黑"/>
            </a:endParaRPr>
          </a:p>
        </p:txBody>
      </p:sp>
      <p:sp>
        <p:nvSpPr>
          <p:cNvPr id="58" name="文本框 57"/>
          <p:cNvSpPr txBox="1"/>
          <p:nvPr/>
        </p:nvSpPr>
        <p:spPr>
          <a:xfrm>
            <a:off x="4454624" y="4633880"/>
            <a:ext cx="3262432" cy="1015663"/>
          </a:xfrm>
          <a:prstGeom prst="rect">
            <a:avLst/>
          </a:prstGeom>
          <a:noFill/>
        </p:spPr>
        <p:txBody>
          <a:bodyPr wrap="none" rtlCol="0">
            <a:spAutoFit/>
          </a:bodyPr>
          <a:lstStyle/>
          <a:p>
            <a:pPr algn="ctr"/>
            <a:r>
              <a:rPr lang="zh-CN" altLang="en-US" sz="6000" dirty="0" smtClean="0">
                <a:solidFill>
                  <a:srgbClr val="2E75B6"/>
                </a:solidFill>
                <a:latin typeface="方正尚酷简体" panose="03000509000000000000" pitchFamily="65" charset="-122"/>
                <a:ea typeface="方正尚酷简体" panose="03000509000000000000" pitchFamily="65" charset="-122"/>
              </a:rPr>
              <a:t>工作回顾</a:t>
            </a:r>
          </a:p>
        </p:txBody>
      </p:sp>
      <p:sp>
        <p:nvSpPr>
          <p:cNvPr id="59" name="矩形 58"/>
          <p:cNvSpPr/>
          <p:nvPr/>
        </p:nvSpPr>
        <p:spPr>
          <a:xfrm>
            <a:off x="1882140" y="5765825"/>
            <a:ext cx="8407400" cy="523220"/>
          </a:xfrm>
          <a:prstGeom prst="rect">
            <a:avLst/>
          </a:prstGeom>
        </p:spPr>
        <p:txBody>
          <a:bodyPr wrap="square">
            <a:spAutoFit/>
          </a:bodyPr>
          <a:lstStyle/>
          <a:p>
            <a:pPr algn="ctr">
              <a:buFont typeface="Arial" panose="020B0604020202020204" pitchFamily="34" charset="0"/>
              <a:buNone/>
            </a:pPr>
            <a:r>
              <a:rPr lang="en-US" altLang="zh-CN" sz="1400" dirty="0">
                <a:solidFill>
                  <a:srgbClr val="2E75B6"/>
                </a:solidFill>
                <a:latin typeface="微软雅黑 Light" panose="020B0502040204020203" pitchFamily="34" charset="-122"/>
                <a:ea typeface="微软雅黑 Light" panose="020B0502040204020203" pitchFamily="34" charset="-122"/>
                <a:cs typeface="Arial" panose="020B0604020202020204" pitchFamily="34" charset="0"/>
              </a:rPr>
              <a:t>We have many PowerPoint </a:t>
            </a:r>
            <a:r>
              <a:rPr lang="zh-CN" altLang="en-US" sz="1400" dirty="0">
                <a:solidFill>
                  <a:srgbClr val="2E75B6"/>
                </a:solidFill>
                <a:latin typeface="微软雅黑 Light" panose="020B0502040204020203" pitchFamily="34" charset="-122"/>
                <a:ea typeface="微软雅黑 Light" panose="020B0502040204020203" pitchFamily="34" charset="-122"/>
                <a:cs typeface="Arial" panose="020B0604020202020204" pitchFamily="34" charset="0"/>
              </a:rPr>
              <a:t>templates</a:t>
            </a:r>
            <a:r>
              <a:rPr lang="en-US" altLang="zh-CN" sz="1400" dirty="0">
                <a:solidFill>
                  <a:srgbClr val="2E75B6"/>
                </a:solidFill>
                <a:latin typeface="微软雅黑 Light" panose="020B0502040204020203" pitchFamily="34" charset="-122"/>
                <a:ea typeface="微软雅黑 Light" panose="020B0502040204020203" pitchFamily="34" charset="-122"/>
                <a:cs typeface="Arial" panose="020B0604020202020204" pitchFamily="34" charset="0"/>
              </a:rPr>
              <a:t> that has been specifically designed to help anyone </a:t>
            </a:r>
            <a:r>
              <a:rPr lang="en-US" altLang="zh-CN" sz="1400" dirty="0" err="1">
                <a:solidFill>
                  <a:srgbClr val="2E75B6"/>
                </a:solidFill>
                <a:latin typeface="微软雅黑 Light" panose="020B0502040204020203" pitchFamily="34" charset="-122"/>
                <a:ea typeface="微软雅黑 Light" panose="020B0502040204020203" pitchFamily="34" charset="-122"/>
                <a:cs typeface="Arial" panose="020B0604020202020204" pitchFamily="34" charset="0"/>
              </a:rPr>
              <a:t>hatt</a:t>
            </a:r>
            <a:r>
              <a:rPr lang="en-US" altLang="zh-CN" sz="1400" dirty="0">
                <a:solidFill>
                  <a:srgbClr val="2E75B6"/>
                </a:solidFill>
                <a:latin typeface="微软雅黑 Light" panose="020B0502040204020203" pitchFamily="34" charset="-122"/>
                <a:ea typeface="微软雅黑 Light" panose="020B0502040204020203" pitchFamily="34" charset="-122"/>
                <a:cs typeface="Arial" panose="020B0604020202020204" pitchFamily="34" charset="0"/>
              </a:rPr>
              <a:t> is stepping into the world of PowerPoint for the very first time.</a:t>
            </a:r>
            <a:endParaRPr lang="zh-CN" altLang="en-US" sz="1400" dirty="0">
              <a:solidFill>
                <a:srgbClr val="2E75B6"/>
              </a:solidFill>
              <a:latin typeface="微软雅黑 Light" panose="020B0502040204020203" pitchFamily="34" charset="-122"/>
              <a:ea typeface="微软雅黑 Light" panose="020B0502040204020203" pitchFamily="34" charset="-122"/>
              <a:cs typeface="Arial" panose="020B0604020202020204" pitchFamily="34" charset="0"/>
            </a:endParaRPr>
          </a:p>
        </p:txBody>
      </p:sp>
      <p:sp>
        <p:nvSpPr>
          <p:cNvPr id="60" name="任意多边形: 形状 8"/>
          <p:cNvSpPr/>
          <p:nvPr/>
        </p:nvSpPr>
        <p:spPr>
          <a:xfrm>
            <a:off x="5007429" y="1438656"/>
            <a:ext cx="2177142" cy="1990344"/>
          </a:xfrm>
          <a:custGeom>
            <a:avLst/>
            <a:gdLst>
              <a:gd name="connsiteX0" fmla="*/ 0 w 4318004"/>
              <a:gd name="connsiteY0" fmla="*/ 3405519 h 3947521"/>
              <a:gd name="connsiteX1" fmla="*/ 4318004 w 4318004"/>
              <a:gd name="connsiteY1" fmla="*/ 3405519 h 3947521"/>
              <a:gd name="connsiteX2" fmla="*/ 2159002 w 4318004"/>
              <a:gd name="connsiteY2" fmla="*/ 3947521 h 3947521"/>
              <a:gd name="connsiteX3" fmla="*/ 0 w 4318004"/>
              <a:gd name="connsiteY3" fmla="*/ 0 h 3947521"/>
              <a:gd name="connsiteX4" fmla="*/ 4318004 w 4318004"/>
              <a:gd name="connsiteY4" fmla="*/ 0 h 3947521"/>
              <a:gd name="connsiteX5" fmla="*/ 4318004 w 4318004"/>
              <a:gd name="connsiteY5" fmla="*/ 1339228 h 3947521"/>
              <a:gd name="connsiteX6" fmla="*/ 4318004 w 4318004"/>
              <a:gd name="connsiteY6" fmla="*/ 2122339 h 3947521"/>
              <a:gd name="connsiteX7" fmla="*/ 4318004 w 4318004"/>
              <a:gd name="connsiteY7" fmla="*/ 3405518 h 3947521"/>
              <a:gd name="connsiteX8" fmla="*/ 0 w 4318004"/>
              <a:gd name="connsiteY8" fmla="*/ 3405518 h 3947521"/>
              <a:gd name="connsiteX9" fmla="*/ 0 w 4318004"/>
              <a:gd name="connsiteY9" fmla="*/ 2122339 h 3947521"/>
              <a:gd name="connsiteX10" fmla="*/ 0 w 4318004"/>
              <a:gd name="connsiteY10" fmla="*/ 1339228 h 3947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18004" h="3947521">
                <a:moveTo>
                  <a:pt x="0" y="3405519"/>
                </a:moveTo>
                <a:lnTo>
                  <a:pt x="4318004" y="3405519"/>
                </a:lnTo>
                <a:lnTo>
                  <a:pt x="2159002" y="3947521"/>
                </a:lnTo>
                <a:close/>
                <a:moveTo>
                  <a:pt x="0" y="0"/>
                </a:moveTo>
                <a:lnTo>
                  <a:pt x="4318004" y="0"/>
                </a:lnTo>
                <a:lnTo>
                  <a:pt x="4318004" y="1339228"/>
                </a:lnTo>
                <a:lnTo>
                  <a:pt x="4318004" y="2122339"/>
                </a:lnTo>
                <a:lnTo>
                  <a:pt x="4318004" y="3405518"/>
                </a:lnTo>
                <a:lnTo>
                  <a:pt x="0" y="3405518"/>
                </a:lnTo>
                <a:lnTo>
                  <a:pt x="0" y="2122339"/>
                </a:lnTo>
                <a:lnTo>
                  <a:pt x="0" y="1339228"/>
                </a:lnTo>
                <a:close/>
              </a:path>
            </a:pathLst>
          </a:custGeom>
          <a:noFill/>
          <a:ln>
            <a:noFill/>
          </a:ln>
          <a:effectLst>
            <a:outerShdw blurRad="254000" dist="1270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600" dirty="0">
                <a:solidFill>
                  <a:prstClr val="white"/>
                </a:solidFill>
                <a:latin typeface="Agency FB" panose="020B0503020202020204" pitchFamily="34" charset="0"/>
              </a:rPr>
              <a:t>01</a:t>
            </a:r>
            <a:endParaRPr lang="zh-CN" altLang="en-US" sz="9600" dirty="0">
              <a:solidFill>
                <a:prstClr val="white"/>
              </a:solidFill>
              <a:latin typeface="Agency FB" panose="020B0503020202020204" pitchFamily="34" charset="0"/>
            </a:endParaRPr>
          </a:p>
        </p:txBody>
      </p:sp>
    </p:spTree>
    <p:extLst>
      <p:ext uri="{BB962C8B-B14F-4D97-AF65-F5344CB8AC3E}">
        <p14:creationId xmlns:p14="http://schemas.microsoft.com/office/powerpoint/2010/main" val="428357381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 calcmode="lin" valueType="num">
                                      <p:cBhvr>
                                        <p:cTn id="9" dur="500" fill="hold"/>
                                        <p:tgtEl>
                                          <p:spTgt spid="23"/>
                                        </p:tgtEl>
                                        <p:attrNameLst>
                                          <p:attrName>style.rotation</p:attrName>
                                        </p:attrNameLst>
                                      </p:cBhvr>
                                      <p:tavLst>
                                        <p:tav tm="0">
                                          <p:val>
                                            <p:fltVal val="360"/>
                                          </p:val>
                                        </p:tav>
                                        <p:tav tm="100000">
                                          <p:val>
                                            <p:fltVal val="0"/>
                                          </p:val>
                                        </p:tav>
                                      </p:tavLst>
                                    </p:anim>
                                    <p:animEffect transition="in" filter="fade">
                                      <p:cBhvr>
                                        <p:cTn id="10" dur="500"/>
                                        <p:tgtEl>
                                          <p:spTgt spid="23"/>
                                        </p:tgtEl>
                                      </p:cBhvr>
                                    </p:animEffect>
                                  </p:childTnLst>
                                </p:cTn>
                              </p:par>
                              <p:par>
                                <p:cTn id="11" presetID="49" presetClass="entr" presetSubtype="0" decel="100000" fill="hold" grpId="0" nodeType="withEffect">
                                  <p:stCondLst>
                                    <p:cond delay="250"/>
                                  </p:stCondLst>
                                  <p:childTnLst>
                                    <p:set>
                                      <p:cBhvr>
                                        <p:cTn id="12" dur="1" fill="hold">
                                          <p:stCondLst>
                                            <p:cond delay="0"/>
                                          </p:stCondLst>
                                        </p:cTn>
                                        <p:tgtEl>
                                          <p:spTgt spid="57"/>
                                        </p:tgtEl>
                                        <p:attrNameLst>
                                          <p:attrName>style.visibility</p:attrName>
                                        </p:attrNameLst>
                                      </p:cBhvr>
                                      <p:to>
                                        <p:strVal val="visible"/>
                                      </p:to>
                                    </p:set>
                                    <p:anim calcmode="lin" valueType="num">
                                      <p:cBhvr>
                                        <p:cTn id="13" dur="500" fill="hold"/>
                                        <p:tgtEl>
                                          <p:spTgt spid="57"/>
                                        </p:tgtEl>
                                        <p:attrNameLst>
                                          <p:attrName>ppt_w</p:attrName>
                                        </p:attrNameLst>
                                      </p:cBhvr>
                                      <p:tavLst>
                                        <p:tav tm="0">
                                          <p:val>
                                            <p:fltVal val="0"/>
                                          </p:val>
                                        </p:tav>
                                        <p:tav tm="100000">
                                          <p:val>
                                            <p:strVal val="#ppt_w"/>
                                          </p:val>
                                        </p:tav>
                                      </p:tavLst>
                                    </p:anim>
                                    <p:anim calcmode="lin" valueType="num">
                                      <p:cBhvr>
                                        <p:cTn id="14" dur="500" fill="hold"/>
                                        <p:tgtEl>
                                          <p:spTgt spid="57"/>
                                        </p:tgtEl>
                                        <p:attrNameLst>
                                          <p:attrName>ppt_h</p:attrName>
                                        </p:attrNameLst>
                                      </p:cBhvr>
                                      <p:tavLst>
                                        <p:tav tm="0">
                                          <p:val>
                                            <p:fltVal val="0"/>
                                          </p:val>
                                        </p:tav>
                                        <p:tav tm="100000">
                                          <p:val>
                                            <p:strVal val="#ppt_h"/>
                                          </p:val>
                                        </p:tav>
                                      </p:tavLst>
                                    </p:anim>
                                    <p:anim calcmode="lin" valueType="num">
                                      <p:cBhvr>
                                        <p:cTn id="15" dur="500" fill="hold"/>
                                        <p:tgtEl>
                                          <p:spTgt spid="57"/>
                                        </p:tgtEl>
                                        <p:attrNameLst>
                                          <p:attrName>style.rotation</p:attrName>
                                        </p:attrNameLst>
                                      </p:cBhvr>
                                      <p:tavLst>
                                        <p:tav tm="0">
                                          <p:val>
                                            <p:fltVal val="360"/>
                                          </p:val>
                                        </p:tav>
                                        <p:tav tm="100000">
                                          <p:val>
                                            <p:fltVal val="0"/>
                                          </p:val>
                                        </p:tav>
                                      </p:tavLst>
                                    </p:anim>
                                    <p:animEffect transition="in" filter="fade">
                                      <p:cBhvr>
                                        <p:cTn id="16" dur="500"/>
                                        <p:tgtEl>
                                          <p:spTgt spid="57"/>
                                        </p:tgtEl>
                                      </p:cBhvr>
                                    </p:animEffect>
                                  </p:childTnLst>
                                </p:cTn>
                              </p:par>
                            </p:childTnLst>
                          </p:cTn>
                        </p:par>
                        <p:par>
                          <p:cTn id="17" fill="hold">
                            <p:stCondLst>
                              <p:cond delay="750"/>
                            </p:stCondLst>
                            <p:childTnLst>
                              <p:par>
                                <p:cTn id="18" presetID="2" presetClass="entr" presetSubtype="1" decel="100000" fill="hold" grpId="0" nodeType="afterEffect">
                                  <p:stCondLst>
                                    <p:cond delay="0"/>
                                  </p:stCondLst>
                                  <p:childTnLst>
                                    <p:set>
                                      <p:cBhvr>
                                        <p:cTn id="19" dur="1" fill="hold">
                                          <p:stCondLst>
                                            <p:cond delay="0"/>
                                          </p:stCondLst>
                                        </p:cTn>
                                        <p:tgtEl>
                                          <p:spTgt spid="60"/>
                                        </p:tgtEl>
                                        <p:attrNameLst>
                                          <p:attrName>style.visibility</p:attrName>
                                        </p:attrNameLst>
                                      </p:cBhvr>
                                      <p:to>
                                        <p:strVal val="visible"/>
                                      </p:to>
                                    </p:set>
                                    <p:anim calcmode="lin" valueType="num">
                                      <p:cBhvr additive="base">
                                        <p:cTn id="20" dur="1000" fill="hold"/>
                                        <p:tgtEl>
                                          <p:spTgt spid="60"/>
                                        </p:tgtEl>
                                        <p:attrNameLst>
                                          <p:attrName>ppt_x</p:attrName>
                                        </p:attrNameLst>
                                      </p:cBhvr>
                                      <p:tavLst>
                                        <p:tav tm="0">
                                          <p:val>
                                            <p:strVal val="#ppt_x"/>
                                          </p:val>
                                        </p:tav>
                                        <p:tav tm="100000">
                                          <p:val>
                                            <p:strVal val="#ppt_x"/>
                                          </p:val>
                                        </p:tav>
                                      </p:tavLst>
                                    </p:anim>
                                    <p:anim calcmode="lin" valueType="num">
                                      <p:cBhvr additive="base">
                                        <p:cTn id="21" dur="1000" fill="hold"/>
                                        <p:tgtEl>
                                          <p:spTgt spid="60"/>
                                        </p:tgtEl>
                                        <p:attrNameLst>
                                          <p:attrName>ppt_y</p:attrName>
                                        </p:attrNameLst>
                                      </p:cBhvr>
                                      <p:tavLst>
                                        <p:tav tm="0">
                                          <p:val>
                                            <p:strVal val="0-#ppt_h/2"/>
                                          </p:val>
                                        </p:tav>
                                        <p:tav tm="100000">
                                          <p:val>
                                            <p:strVal val="#ppt_y"/>
                                          </p:val>
                                        </p:tav>
                                      </p:tavLst>
                                    </p:anim>
                                  </p:childTnLst>
                                </p:cTn>
                              </p:par>
                            </p:childTnLst>
                          </p:cTn>
                        </p:par>
                        <p:par>
                          <p:cTn id="22" fill="hold">
                            <p:stCondLst>
                              <p:cond delay="1750"/>
                            </p:stCondLst>
                            <p:childTnLst>
                              <p:par>
                                <p:cTn id="23" presetID="52" presetClass="entr" presetSubtype="0" fill="hold" grpId="0" nodeType="afterEffect">
                                  <p:stCondLst>
                                    <p:cond delay="0"/>
                                  </p:stCondLst>
                                  <p:iterate type="lt">
                                    <p:tmPct val="10000"/>
                                  </p:iterate>
                                  <p:childTnLst>
                                    <p:set>
                                      <p:cBhvr>
                                        <p:cTn id="24" dur="1" fill="hold">
                                          <p:stCondLst>
                                            <p:cond delay="0"/>
                                          </p:stCondLst>
                                        </p:cTn>
                                        <p:tgtEl>
                                          <p:spTgt spid="58"/>
                                        </p:tgtEl>
                                        <p:attrNameLst>
                                          <p:attrName>style.visibility</p:attrName>
                                        </p:attrNameLst>
                                      </p:cBhvr>
                                      <p:to>
                                        <p:strVal val="visible"/>
                                      </p:to>
                                    </p:set>
                                    <p:animScale>
                                      <p:cBhvr>
                                        <p:cTn id="25" dur="1000" decel="50000" fill="hold">
                                          <p:stCondLst>
                                            <p:cond delay="0"/>
                                          </p:stCondLst>
                                        </p:cTn>
                                        <p:tgtEl>
                                          <p:spTgt spid="5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6" dur="1000" decel="50000" fill="hold">
                                          <p:stCondLst>
                                            <p:cond delay="0"/>
                                          </p:stCondLst>
                                        </p:cTn>
                                        <p:tgtEl>
                                          <p:spTgt spid="58"/>
                                        </p:tgtEl>
                                        <p:attrNameLst>
                                          <p:attrName>ppt_x</p:attrName>
                                          <p:attrName>ppt_y</p:attrName>
                                        </p:attrNameLst>
                                      </p:cBhvr>
                                    </p:animMotion>
                                    <p:animEffect transition="in" filter="fade">
                                      <p:cBhvr>
                                        <p:cTn id="27" dur="1000"/>
                                        <p:tgtEl>
                                          <p:spTgt spid="58"/>
                                        </p:tgtEl>
                                      </p:cBhvr>
                                    </p:animEffect>
                                  </p:childTnLst>
                                </p:cTn>
                              </p:par>
                            </p:childTnLst>
                          </p:cTn>
                        </p:par>
                        <p:par>
                          <p:cTn id="28" fill="hold">
                            <p:stCondLst>
                              <p:cond delay="3050"/>
                            </p:stCondLst>
                            <p:childTnLst>
                              <p:par>
                                <p:cTn id="29" presetID="10" presetClass="entr" presetSubtype="0" fill="hold" grpId="0" nodeType="afterEffect">
                                  <p:stCondLst>
                                    <p:cond delay="0"/>
                                  </p:stCondLst>
                                  <p:childTnLst>
                                    <p:set>
                                      <p:cBhvr>
                                        <p:cTn id="30" dur="1" fill="hold">
                                          <p:stCondLst>
                                            <p:cond delay="0"/>
                                          </p:stCondLst>
                                        </p:cTn>
                                        <p:tgtEl>
                                          <p:spTgt spid="59"/>
                                        </p:tgtEl>
                                        <p:attrNameLst>
                                          <p:attrName>style.visibility</p:attrName>
                                        </p:attrNameLst>
                                      </p:cBhvr>
                                      <p:to>
                                        <p:strVal val="visible"/>
                                      </p:to>
                                    </p:set>
                                    <p:animEffect transition="in" filter="fade">
                                      <p:cBhvr>
                                        <p:cTn id="31" dur="10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57" grpId="0" animBg="1"/>
      <p:bldP spid="58" grpId="0"/>
      <p:bldP spid="59" grpId="0"/>
      <p:bldP spid="6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9829320">
            <a:off x="484673" y="229112"/>
            <a:ext cx="648587" cy="648587"/>
            <a:chOff x="4482708" y="3301238"/>
            <a:chExt cx="661162" cy="661162"/>
          </a:xfrm>
        </p:grpSpPr>
        <p:grpSp>
          <p:nvGrpSpPr>
            <p:cNvPr id="3" name="组合 2"/>
            <p:cNvGrpSpPr/>
            <p:nvPr/>
          </p:nvGrpSpPr>
          <p:grpSpPr>
            <a:xfrm>
              <a:off x="4482708" y="3301238"/>
              <a:ext cx="661162" cy="661162"/>
              <a:chOff x="775780" y="771550"/>
              <a:chExt cx="1852004" cy="1852004"/>
            </a:xfrm>
          </p:grpSpPr>
          <p:sp>
            <p:nvSpPr>
              <p:cNvPr id="7" name="椭圆 6"/>
              <p:cNvSpPr/>
              <p:nvPr/>
            </p:nvSpPr>
            <p:spPr>
              <a:xfrm>
                <a:off x="775780" y="771550"/>
                <a:ext cx="1852004" cy="1852004"/>
              </a:xfrm>
              <a:prstGeom prst="ellipse">
                <a:avLst/>
              </a:prstGeom>
              <a:solidFill>
                <a:srgbClr val="2E75B6"/>
              </a:soli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a:ea typeface="微软雅黑"/>
                </a:endParaRPr>
              </a:p>
            </p:txBody>
          </p:sp>
          <p:sp>
            <p:nvSpPr>
              <p:cNvPr id="8" name="椭圆 7"/>
              <p:cNvSpPr/>
              <p:nvPr/>
            </p:nvSpPr>
            <p:spPr>
              <a:xfrm>
                <a:off x="1007828" y="1003597"/>
                <a:ext cx="1387908" cy="1387908"/>
              </a:xfrm>
              <a:prstGeom prst="ellipse">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rgbClr val="FFFFFF"/>
                  </a:solidFill>
                  <a:latin typeface="Agency FB" panose="020B0503020202020204" pitchFamily="34" charset="0"/>
                </a:endParaRPr>
              </a:p>
            </p:txBody>
          </p:sp>
        </p:grpSp>
        <p:grpSp>
          <p:nvGrpSpPr>
            <p:cNvPr id="4" name="组合 3"/>
            <p:cNvGrpSpPr/>
            <p:nvPr/>
          </p:nvGrpSpPr>
          <p:grpSpPr>
            <a:xfrm>
              <a:off x="4679943" y="3516067"/>
              <a:ext cx="266691" cy="231503"/>
              <a:chOff x="6434683" y="510993"/>
              <a:chExt cx="987549" cy="857250"/>
            </a:xfrm>
          </p:grpSpPr>
          <p:sp>
            <p:nvSpPr>
              <p:cNvPr id="5" name="任意多边形 88"/>
              <p:cNvSpPr/>
              <p:nvPr/>
            </p:nvSpPr>
            <p:spPr>
              <a:xfrm>
                <a:off x="6978347" y="510993"/>
                <a:ext cx="438150" cy="857250"/>
              </a:xfrm>
              <a:custGeom>
                <a:avLst/>
                <a:gdLst>
                  <a:gd name="connsiteX0" fmla="*/ 0 w 438150"/>
                  <a:gd name="connsiteY0" fmla="*/ 0 h 857250"/>
                  <a:gd name="connsiteX1" fmla="*/ 438150 w 438150"/>
                  <a:gd name="connsiteY1" fmla="*/ 438150 h 857250"/>
                  <a:gd name="connsiteX2" fmla="*/ 19050 w 438150"/>
                  <a:gd name="connsiteY2" fmla="*/ 857250 h 857250"/>
                </a:gdLst>
                <a:ahLst/>
                <a:cxnLst>
                  <a:cxn ang="0">
                    <a:pos x="connsiteX0" y="connsiteY0"/>
                  </a:cxn>
                  <a:cxn ang="0">
                    <a:pos x="connsiteX1" y="connsiteY1"/>
                  </a:cxn>
                  <a:cxn ang="0">
                    <a:pos x="connsiteX2" y="connsiteY2"/>
                  </a:cxn>
                </a:cxnLst>
                <a:rect l="l" t="t" r="r" b="b"/>
                <a:pathLst>
                  <a:path w="438150" h="857250">
                    <a:moveTo>
                      <a:pt x="0" y="0"/>
                    </a:moveTo>
                    <a:lnTo>
                      <a:pt x="438150" y="438150"/>
                    </a:lnTo>
                    <a:lnTo>
                      <a:pt x="19050" y="857250"/>
                    </a:lnTo>
                  </a:path>
                </a:pathLst>
              </a:custGeom>
              <a:noFill/>
              <a:ln w="28575" cap="flat" cmpd="sng" algn="ctr">
                <a:solidFill>
                  <a:srgbClr val="545D79"/>
                </a:solidFill>
                <a:prstDash val="solid"/>
              </a:ln>
              <a:effectLst/>
            </p:spPr>
            <p:txBody>
              <a:bodyPr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 lastClr="FFFFFF"/>
                  </a:solidFill>
                  <a:effectLst/>
                  <a:uLnTx/>
                  <a:uFillTx/>
                  <a:latin typeface="Century Gothic"/>
                  <a:ea typeface="幼圆"/>
                  <a:cs typeface="+mn-cs"/>
                </a:endParaRPr>
              </a:p>
            </p:txBody>
          </p:sp>
          <p:cxnSp>
            <p:nvCxnSpPr>
              <p:cNvPr id="6" name="直接连接符 5"/>
              <p:cNvCxnSpPr/>
              <p:nvPr/>
            </p:nvCxnSpPr>
            <p:spPr>
              <a:xfrm>
                <a:off x="6434683" y="954806"/>
                <a:ext cx="987549" cy="0"/>
              </a:xfrm>
              <a:prstGeom prst="line">
                <a:avLst/>
              </a:prstGeom>
              <a:noFill/>
              <a:ln w="28575" cap="flat" cmpd="sng" algn="ctr">
                <a:solidFill>
                  <a:srgbClr val="545D79"/>
                </a:solidFill>
                <a:prstDash val="solid"/>
              </a:ln>
              <a:effectLst/>
            </p:spPr>
          </p:cxnSp>
        </p:grpSp>
      </p:grpSp>
      <p:sp>
        <p:nvSpPr>
          <p:cNvPr id="9" name="TextBox 6"/>
          <p:cNvSpPr txBox="1"/>
          <p:nvPr/>
        </p:nvSpPr>
        <p:spPr>
          <a:xfrm>
            <a:off x="1264198" y="230239"/>
            <a:ext cx="5194475" cy="646331"/>
          </a:xfrm>
          <a:prstGeom prst="rect">
            <a:avLst/>
          </a:prstGeom>
          <a:noFill/>
          <a:effectLst/>
        </p:spPr>
        <p:txBody>
          <a:bodyPr wrap="square">
            <a:spAutoFit/>
          </a:bodyPr>
          <a:lstStyle/>
          <a:p>
            <a:pPr>
              <a:defRPr/>
            </a:pPr>
            <a:r>
              <a:rPr lang="zh-CN" altLang="en-US" sz="3600" dirty="0">
                <a:ln w="6350">
                  <a:noFill/>
                </a:ln>
                <a:solidFill>
                  <a:srgbClr val="2E75B6"/>
                </a:solidFill>
                <a:latin typeface="迷你简菱心" panose="02010609000101010101" pitchFamily="49" charset="-122"/>
                <a:ea typeface="迷你简菱心" panose="02010609000101010101" pitchFamily="49" charset="-122"/>
              </a:rPr>
              <a:t>一、工作回顾</a:t>
            </a:r>
          </a:p>
        </p:txBody>
      </p:sp>
      <p:grpSp>
        <p:nvGrpSpPr>
          <p:cNvPr id="10" name="组合 9"/>
          <p:cNvGrpSpPr/>
          <p:nvPr/>
        </p:nvGrpSpPr>
        <p:grpSpPr>
          <a:xfrm>
            <a:off x="4470331" y="2550743"/>
            <a:ext cx="261355" cy="213921"/>
            <a:chOff x="4600191" y="3776105"/>
            <a:chExt cx="390272" cy="319440"/>
          </a:xfrm>
          <a:solidFill>
            <a:schemeClr val="bg1"/>
          </a:solidFill>
        </p:grpSpPr>
        <p:sp>
          <p:nvSpPr>
            <p:cNvPr id="11" name="Freeform 139"/>
            <p:cNvSpPr>
              <a:spLocks/>
            </p:cNvSpPr>
            <p:nvPr/>
          </p:nvSpPr>
          <p:spPr bwMode="auto">
            <a:xfrm>
              <a:off x="4600191" y="3833049"/>
              <a:ext cx="390272" cy="262496"/>
            </a:xfrm>
            <a:custGeom>
              <a:avLst/>
              <a:gdLst>
                <a:gd name="T0" fmla="*/ 156 w 156"/>
                <a:gd name="T1" fmla="*/ 8 h 105"/>
                <a:gd name="T2" fmla="*/ 148 w 156"/>
                <a:gd name="T3" fmla="*/ 0 h 105"/>
                <a:gd name="T4" fmla="*/ 8 w 156"/>
                <a:gd name="T5" fmla="*/ 0 h 105"/>
                <a:gd name="T6" fmla="*/ 0 w 156"/>
                <a:gd name="T7" fmla="*/ 8 h 105"/>
                <a:gd name="T8" fmla="*/ 0 w 156"/>
                <a:gd name="T9" fmla="*/ 97 h 105"/>
                <a:gd name="T10" fmla="*/ 8 w 156"/>
                <a:gd name="T11" fmla="*/ 105 h 105"/>
                <a:gd name="T12" fmla="*/ 148 w 156"/>
                <a:gd name="T13" fmla="*/ 105 h 105"/>
                <a:gd name="T14" fmla="*/ 156 w 156"/>
                <a:gd name="T15" fmla="*/ 97 h 105"/>
                <a:gd name="T16" fmla="*/ 156 w 156"/>
                <a:gd name="T17" fmla="*/ 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6" h="105">
                  <a:moveTo>
                    <a:pt x="156" y="8"/>
                  </a:moveTo>
                  <a:cubicBezTo>
                    <a:pt x="156" y="3"/>
                    <a:pt x="152" y="0"/>
                    <a:pt x="148" y="0"/>
                  </a:cubicBezTo>
                  <a:cubicBezTo>
                    <a:pt x="8" y="0"/>
                    <a:pt x="8" y="0"/>
                    <a:pt x="8" y="0"/>
                  </a:cubicBezTo>
                  <a:cubicBezTo>
                    <a:pt x="4" y="0"/>
                    <a:pt x="0" y="3"/>
                    <a:pt x="0" y="8"/>
                  </a:cubicBezTo>
                  <a:cubicBezTo>
                    <a:pt x="0" y="97"/>
                    <a:pt x="0" y="97"/>
                    <a:pt x="0" y="97"/>
                  </a:cubicBezTo>
                  <a:cubicBezTo>
                    <a:pt x="0" y="101"/>
                    <a:pt x="4" y="105"/>
                    <a:pt x="8" y="105"/>
                  </a:cubicBezTo>
                  <a:cubicBezTo>
                    <a:pt x="148" y="105"/>
                    <a:pt x="148" y="105"/>
                    <a:pt x="148" y="105"/>
                  </a:cubicBezTo>
                  <a:cubicBezTo>
                    <a:pt x="152" y="105"/>
                    <a:pt x="156" y="101"/>
                    <a:pt x="156" y="97"/>
                  </a:cubicBezTo>
                  <a:lnTo>
                    <a:pt x="156" y="8"/>
                  </a:lnTo>
                  <a:close/>
                </a:path>
              </a:pathLst>
            </a:custGeom>
            <a:grpFill/>
            <a:ln w="25400" cap="rnd">
              <a:solidFill>
                <a:srgbClr val="2E75B6"/>
              </a:solidFill>
            </a:ln>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Freeform 140"/>
            <p:cNvSpPr>
              <a:spLocks/>
            </p:cNvSpPr>
            <p:nvPr/>
          </p:nvSpPr>
          <p:spPr bwMode="auto">
            <a:xfrm>
              <a:off x="4690467" y="3776105"/>
              <a:ext cx="209719" cy="44444"/>
            </a:xfrm>
            <a:custGeom>
              <a:avLst/>
              <a:gdLst>
                <a:gd name="T0" fmla="*/ 84 w 84"/>
                <a:gd name="T1" fmla="*/ 18 h 18"/>
                <a:gd name="T2" fmla="*/ 84 w 84"/>
                <a:gd name="T3" fmla="*/ 8 h 18"/>
                <a:gd name="T4" fmla="*/ 76 w 84"/>
                <a:gd name="T5" fmla="*/ 0 h 18"/>
                <a:gd name="T6" fmla="*/ 8 w 84"/>
                <a:gd name="T7" fmla="*/ 0 h 18"/>
                <a:gd name="T8" fmla="*/ 0 w 84"/>
                <a:gd name="T9" fmla="*/ 8 h 18"/>
                <a:gd name="T10" fmla="*/ 0 w 84"/>
                <a:gd name="T11" fmla="*/ 18 h 18"/>
              </a:gdLst>
              <a:ahLst/>
              <a:cxnLst>
                <a:cxn ang="0">
                  <a:pos x="T0" y="T1"/>
                </a:cxn>
                <a:cxn ang="0">
                  <a:pos x="T2" y="T3"/>
                </a:cxn>
                <a:cxn ang="0">
                  <a:pos x="T4" y="T5"/>
                </a:cxn>
                <a:cxn ang="0">
                  <a:pos x="T6" y="T7"/>
                </a:cxn>
                <a:cxn ang="0">
                  <a:pos x="T8" y="T9"/>
                </a:cxn>
                <a:cxn ang="0">
                  <a:pos x="T10" y="T11"/>
                </a:cxn>
              </a:cxnLst>
              <a:rect l="0" t="0" r="r" b="b"/>
              <a:pathLst>
                <a:path w="84" h="18">
                  <a:moveTo>
                    <a:pt x="84" y="18"/>
                  </a:moveTo>
                  <a:cubicBezTo>
                    <a:pt x="84" y="8"/>
                    <a:pt x="84" y="8"/>
                    <a:pt x="84" y="8"/>
                  </a:cubicBezTo>
                  <a:cubicBezTo>
                    <a:pt x="84" y="3"/>
                    <a:pt x="81" y="0"/>
                    <a:pt x="76" y="0"/>
                  </a:cubicBezTo>
                  <a:cubicBezTo>
                    <a:pt x="8" y="0"/>
                    <a:pt x="8" y="0"/>
                    <a:pt x="8" y="0"/>
                  </a:cubicBezTo>
                  <a:cubicBezTo>
                    <a:pt x="4" y="0"/>
                    <a:pt x="0" y="3"/>
                    <a:pt x="0" y="8"/>
                  </a:cubicBezTo>
                  <a:cubicBezTo>
                    <a:pt x="0" y="18"/>
                    <a:pt x="0" y="18"/>
                    <a:pt x="0" y="18"/>
                  </a:cubicBezTo>
                </a:path>
              </a:pathLst>
            </a:custGeom>
            <a:grpFill/>
            <a:ln w="25400" cap="rnd">
              <a:solidFill>
                <a:srgbClr val="2E75B6"/>
              </a:solidFill>
            </a:ln>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Line 141"/>
            <p:cNvSpPr>
              <a:spLocks noChangeShapeType="1"/>
            </p:cNvSpPr>
            <p:nvPr/>
          </p:nvSpPr>
          <p:spPr bwMode="auto">
            <a:xfrm>
              <a:off x="4600191" y="4008046"/>
              <a:ext cx="390272" cy="0"/>
            </a:xfrm>
            <a:prstGeom prst="line">
              <a:avLst/>
            </a:prstGeom>
            <a:grpFill/>
            <a:ln w="25400" cap="rnd">
              <a:solidFill>
                <a:srgbClr val="2E75B6"/>
              </a:solidFill>
            </a:ln>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Line 307"/>
            <p:cNvSpPr>
              <a:spLocks noChangeShapeType="1"/>
            </p:cNvSpPr>
            <p:nvPr/>
          </p:nvSpPr>
          <p:spPr bwMode="auto">
            <a:xfrm flipH="1">
              <a:off x="4736300" y="3776105"/>
              <a:ext cx="119443" cy="0"/>
            </a:xfrm>
            <a:prstGeom prst="line">
              <a:avLst/>
            </a:prstGeom>
            <a:grpFill/>
            <a:ln w="25400" cap="rnd">
              <a:solidFill>
                <a:srgbClr val="2E75B6"/>
              </a:solidFill>
            </a:ln>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15" name="组合 14"/>
          <p:cNvGrpSpPr/>
          <p:nvPr/>
        </p:nvGrpSpPr>
        <p:grpSpPr>
          <a:xfrm>
            <a:off x="4827968" y="2401511"/>
            <a:ext cx="5625893" cy="915934"/>
            <a:chOff x="4756848" y="2086551"/>
            <a:chExt cx="5625893" cy="915934"/>
          </a:xfrm>
        </p:grpSpPr>
        <p:sp>
          <p:nvSpPr>
            <p:cNvPr id="16" name="文本框 15"/>
            <p:cNvSpPr txBox="1"/>
            <p:nvPr/>
          </p:nvSpPr>
          <p:spPr>
            <a:xfrm>
              <a:off x="4756848" y="2449705"/>
              <a:ext cx="5625893" cy="552780"/>
            </a:xfrm>
            <a:prstGeom prst="rect">
              <a:avLst/>
            </a:prstGeom>
            <a:noFill/>
          </p:spPr>
          <p:txBody>
            <a:bodyPr wrap="square" rtlCol="0">
              <a:spAutoFit/>
            </a:bodyPr>
            <a:lstStyle/>
            <a:p>
              <a:pPr>
                <a:lnSpc>
                  <a:spcPct val="130000"/>
                </a:lnSpc>
              </a:pPr>
              <a:r>
                <a:rPr lang="zh-CN" altLang="en-US" sz="1200" dirty="0">
                  <a:solidFill>
                    <a:schemeClr val="bg2">
                      <a:lumMod val="50000"/>
                    </a:schemeClr>
                  </a:solidFill>
                  <a:latin typeface="方正兰亭细黑_GBK" panose="02000000000000000000" pitchFamily="2" charset="-122"/>
                  <a:ea typeface="方正兰亭细黑_GBK" panose="02000000000000000000" pitchFamily="2" charset="-122"/>
                </a:rPr>
                <a:t>此处添加详细文本描述，建议与标题相关并符合整体语言风格，语言描述尽量简洁生动。尽量将每页幻灯片的字数控制在</a:t>
              </a:r>
              <a:r>
                <a:rPr lang="en-US" altLang="zh-CN" sz="1200" dirty="0">
                  <a:solidFill>
                    <a:schemeClr val="bg2">
                      <a:lumMod val="50000"/>
                    </a:schemeClr>
                  </a:solidFill>
                  <a:latin typeface="方正兰亭细黑_GBK" panose="02000000000000000000" pitchFamily="2" charset="-122"/>
                  <a:ea typeface="方正兰亭细黑_GBK" panose="02000000000000000000" pitchFamily="2" charset="-122"/>
                </a:rPr>
                <a:t>200</a:t>
              </a:r>
              <a:r>
                <a:rPr lang="zh-CN" altLang="en-US" sz="1200" dirty="0">
                  <a:solidFill>
                    <a:schemeClr val="bg2">
                      <a:lumMod val="50000"/>
                    </a:schemeClr>
                  </a:solidFill>
                  <a:latin typeface="方正兰亭细黑_GBK" panose="02000000000000000000" pitchFamily="2" charset="-122"/>
                  <a:ea typeface="方正兰亭细黑_GBK" panose="02000000000000000000" pitchFamily="2" charset="-122"/>
                </a:rPr>
                <a:t>字以内。</a:t>
              </a:r>
            </a:p>
          </p:txBody>
        </p:sp>
        <p:sp>
          <p:nvSpPr>
            <p:cNvPr id="17" name="文本框 16"/>
            <p:cNvSpPr txBox="1"/>
            <p:nvPr/>
          </p:nvSpPr>
          <p:spPr>
            <a:xfrm>
              <a:off x="4756848" y="2086551"/>
              <a:ext cx="1415772" cy="461665"/>
            </a:xfrm>
            <a:prstGeom prst="rect">
              <a:avLst/>
            </a:prstGeom>
            <a:noFill/>
          </p:spPr>
          <p:txBody>
            <a:bodyPr wrap="none" rtlCol="0">
              <a:spAutoFit/>
            </a:bodyPr>
            <a:lstStyle/>
            <a:p>
              <a:r>
                <a:rPr lang="zh-CN" altLang="en-US" sz="2400" dirty="0" smtClean="0">
                  <a:solidFill>
                    <a:srgbClr val="2E75B6"/>
                  </a:solidFill>
                  <a:latin typeface="方正尚酷简体" panose="03000509000000000000" pitchFamily="65" charset="-122"/>
                  <a:ea typeface="方正尚酷简体" panose="03000509000000000000" pitchFamily="65" charset="-122"/>
                </a:rPr>
                <a:t>工作岗位</a:t>
              </a:r>
              <a:endParaRPr lang="zh-CN" altLang="en-US" sz="2400" dirty="0">
                <a:solidFill>
                  <a:srgbClr val="2E75B6"/>
                </a:solidFill>
                <a:latin typeface="方正尚酷简体" panose="03000509000000000000" pitchFamily="65" charset="-122"/>
                <a:ea typeface="方正尚酷简体" panose="03000509000000000000" pitchFamily="65" charset="-122"/>
              </a:endParaRPr>
            </a:p>
          </p:txBody>
        </p:sp>
      </p:grpSp>
      <p:grpSp>
        <p:nvGrpSpPr>
          <p:cNvPr id="18" name="组合 17"/>
          <p:cNvGrpSpPr/>
          <p:nvPr/>
        </p:nvGrpSpPr>
        <p:grpSpPr>
          <a:xfrm>
            <a:off x="4827968" y="3632573"/>
            <a:ext cx="5625893" cy="915934"/>
            <a:chOff x="4756848" y="3317613"/>
            <a:chExt cx="5625893" cy="915934"/>
          </a:xfrm>
        </p:grpSpPr>
        <p:sp>
          <p:nvSpPr>
            <p:cNvPr id="19" name="文本框 18"/>
            <p:cNvSpPr txBox="1"/>
            <p:nvPr/>
          </p:nvSpPr>
          <p:spPr>
            <a:xfrm>
              <a:off x="4756848" y="3680767"/>
              <a:ext cx="5625893" cy="552780"/>
            </a:xfrm>
            <a:prstGeom prst="rect">
              <a:avLst/>
            </a:prstGeom>
            <a:noFill/>
          </p:spPr>
          <p:txBody>
            <a:bodyPr wrap="square" rtlCol="0">
              <a:spAutoFit/>
            </a:bodyPr>
            <a:lstStyle/>
            <a:p>
              <a:pPr>
                <a:lnSpc>
                  <a:spcPct val="130000"/>
                </a:lnSpc>
              </a:pPr>
              <a:r>
                <a:rPr lang="zh-CN" altLang="en-US" sz="1200" dirty="0">
                  <a:solidFill>
                    <a:schemeClr val="bg2">
                      <a:lumMod val="50000"/>
                    </a:schemeClr>
                  </a:solidFill>
                  <a:latin typeface="方正兰亭细黑_GBK" panose="02000000000000000000" pitchFamily="2" charset="-122"/>
                  <a:ea typeface="方正兰亭细黑_GBK" panose="02000000000000000000" pitchFamily="2" charset="-122"/>
                </a:rPr>
                <a:t>此处添加详细文本描述，建议与标题相关并符合整体语言风格，语言描述尽量简洁生动。尽量将每页幻灯片的字数控制在</a:t>
              </a:r>
              <a:r>
                <a:rPr lang="en-US" altLang="zh-CN" sz="1200" dirty="0">
                  <a:solidFill>
                    <a:schemeClr val="bg2">
                      <a:lumMod val="50000"/>
                    </a:schemeClr>
                  </a:solidFill>
                  <a:latin typeface="方正兰亭细黑_GBK" panose="02000000000000000000" pitchFamily="2" charset="-122"/>
                  <a:ea typeface="方正兰亭细黑_GBK" panose="02000000000000000000" pitchFamily="2" charset="-122"/>
                </a:rPr>
                <a:t>200</a:t>
              </a:r>
              <a:r>
                <a:rPr lang="zh-CN" altLang="en-US" sz="1200" dirty="0">
                  <a:solidFill>
                    <a:schemeClr val="bg2">
                      <a:lumMod val="50000"/>
                    </a:schemeClr>
                  </a:solidFill>
                  <a:latin typeface="方正兰亭细黑_GBK" panose="02000000000000000000" pitchFamily="2" charset="-122"/>
                  <a:ea typeface="方正兰亭细黑_GBK" panose="02000000000000000000" pitchFamily="2" charset="-122"/>
                </a:rPr>
                <a:t>字以内。</a:t>
              </a:r>
            </a:p>
          </p:txBody>
        </p:sp>
        <p:sp>
          <p:nvSpPr>
            <p:cNvPr id="20" name="文本框 19"/>
            <p:cNvSpPr txBox="1"/>
            <p:nvPr/>
          </p:nvSpPr>
          <p:spPr>
            <a:xfrm>
              <a:off x="4756848" y="3317613"/>
              <a:ext cx="1415772" cy="461665"/>
            </a:xfrm>
            <a:prstGeom prst="rect">
              <a:avLst/>
            </a:prstGeom>
            <a:noFill/>
          </p:spPr>
          <p:txBody>
            <a:bodyPr wrap="none" rtlCol="0">
              <a:spAutoFit/>
            </a:bodyPr>
            <a:lstStyle/>
            <a:p>
              <a:r>
                <a:rPr lang="zh-CN" altLang="en-US" sz="2400" dirty="0" smtClean="0">
                  <a:solidFill>
                    <a:srgbClr val="2E75B6"/>
                  </a:solidFill>
                  <a:latin typeface="方正尚酷简体" panose="03000509000000000000" pitchFamily="65" charset="-122"/>
                  <a:ea typeface="方正尚酷简体" panose="03000509000000000000" pitchFamily="65" charset="-122"/>
                </a:rPr>
                <a:t>工作岗位</a:t>
              </a:r>
              <a:endParaRPr lang="zh-CN" altLang="en-US" sz="2400" dirty="0">
                <a:solidFill>
                  <a:srgbClr val="2E75B6"/>
                </a:solidFill>
                <a:latin typeface="方正尚酷简体" panose="03000509000000000000" pitchFamily="65" charset="-122"/>
                <a:ea typeface="方正尚酷简体" panose="03000509000000000000" pitchFamily="65" charset="-122"/>
              </a:endParaRPr>
            </a:p>
          </p:txBody>
        </p:sp>
      </p:grpSp>
      <p:grpSp>
        <p:nvGrpSpPr>
          <p:cNvPr id="21" name="组合 20"/>
          <p:cNvGrpSpPr/>
          <p:nvPr/>
        </p:nvGrpSpPr>
        <p:grpSpPr>
          <a:xfrm>
            <a:off x="4827968" y="4863635"/>
            <a:ext cx="5625893" cy="915934"/>
            <a:chOff x="4756848" y="4548675"/>
            <a:chExt cx="5625893" cy="915934"/>
          </a:xfrm>
        </p:grpSpPr>
        <p:sp>
          <p:nvSpPr>
            <p:cNvPr id="22" name="文本框 21"/>
            <p:cNvSpPr txBox="1"/>
            <p:nvPr/>
          </p:nvSpPr>
          <p:spPr>
            <a:xfrm>
              <a:off x="4756848" y="4911829"/>
              <a:ext cx="5625893" cy="552780"/>
            </a:xfrm>
            <a:prstGeom prst="rect">
              <a:avLst/>
            </a:prstGeom>
            <a:noFill/>
          </p:spPr>
          <p:txBody>
            <a:bodyPr wrap="square" rtlCol="0">
              <a:spAutoFit/>
            </a:bodyPr>
            <a:lstStyle/>
            <a:p>
              <a:pPr>
                <a:lnSpc>
                  <a:spcPct val="130000"/>
                </a:lnSpc>
              </a:pPr>
              <a:r>
                <a:rPr lang="zh-CN" altLang="en-US" sz="1200" dirty="0">
                  <a:solidFill>
                    <a:schemeClr val="bg2">
                      <a:lumMod val="50000"/>
                    </a:schemeClr>
                  </a:solidFill>
                  <a:latin typeface="方正兰亭细黑_GBK" panose="02000000000000000000" pitchFamily="2" charset="-122"/>
                  <a:ea typeface="方正兰亭细黑_GBK" panose="02000000000000000000" pitchFamily="2" charset="-122"/>
                </a:rPr>
                <a:t>此处添加详细文本描述，建议与标题相关并符合整体语言风格，语言描述尽量简洁生动。尽量将每页幻灯片的字数控制在</a:t>
              </a:r>
              <a:r>
                <a:rPr lang="en-US" altLang="zh-CN" sz="1200" dirty="0">
                  <a:solidFill>
                    <a:schemeClr val="bg2">
                      <a:lumMod val="50000"/>
                    </a:schemeClr>
                  </a:solidFill>
                  <a:latin typeface="方正兰亭细黑_GBK" panose="02000000000000000000" pitchFamily="2" charset="-122"/>
                  <a:ea typeface="方正兰亭细黑_GBK" panose="02000000000000000000" pitchFamily="2" charset="-122"/>
                </a:rPr>
                <a:t>200</a:t>
              </a:r>
              <a:r>
                <a:rPr lang="zh-CN" altLang="en-US" sz="1200" dirty="0">
                  <a:solidFill>
                    <a:schemeClr val="bg2">
                      <a:lumMod val="50000"/>
                    </a:schemeClr>
                  </a:solidFill>
                  <a:latin typeface="方正兰亭细黑_GBK" panose="02000000000000000000" pitchFamily="2" charset="-122"/>
                  <a:ea typeface="方正兰亭细黑_GBK" panose="02000000000000000000" pitchFamily="2" charset="-122"/>
                </a:rPr>
                <a:t>字以内。</a:t>
              </a:r>
            </a:p>
          </p:txBody>
        </p:sp>
        <p:sp>
          <p:nvSpPr>
            <p:cNvPr id="23" name="文本框 22"/>
            <p:cNvSpPr txBox="1"/>
            <p:nvPr/>
          </p:nvSpPr>
          <p:spPr>
            <a:xfrm>
              <a:off x="4756848" y="4548675"/>
              <a:ext cx="1415772" cy="461665"/>
            </a:xfrm>
            <a:prstGeom prst="rect">
              <a:avLst/>
            </a:prstGeom>
            <a:noFill/>
          </p:spPr>
          <p:txBody>
            <a:bodyPr wrap="none" rtlCol="0">
              <a:spAutoFit/>
            </a:bodyPr>
            <a:lstStyle/>
            <a:p>
              <a:r>
                <a:rPr lang="zh-CN" altLang="en-US" sz="2400" dirty="0" smtClean="0">
                  <a:solidFill>
                    <a:srgbClr val="2E75B6"/>
                  </a:solidFill>
                  <a:latin typeface="方正尚酷简体" panose="03000509000000000000" pitchFamily="65" charset="-122"/>
                  <a:ea typeface="方正尚酷简体" panose="03000509000000000000" pitchFamily="65" charset="-122"/>
                </a:rPr>
                <a:t>工作岗位</a:t>
              </a:r>
              <a:endParaRPr lang="zh-CN" altLang="en-US" sz="2400" dirty="0">
                <a:solidFill>
                  <a:srgbClr val="2E75B6"/>
                </a:solidFill>
                <a:latin typeface="方正尚酷简体" panose="03000509000000000000" pitchFamily="65" charset="-122"/>
                <a:ea typeface="方正尚酷简体" panose="03000509000000000000" pitchFamily="65" charset="-122"/>
              </a:endParaRPr>
            </a:p>
          </p:txBody>
        </p:sp>
      </p:grpSp>
      <p:grpSp>
        <p:nvGrpSpPr>
          <p:cNvPr id="24" name="组合 23"/>
          <p:cNvGrpSpPr/>
          <p:nvPr/>
        </p:nvGrpSpPr>
        <p:grpSpPr>
          <a:xfrm>
            <a:off x="4477709" y="3784439"/>
            <a:ext cx="261355" cy="213921"/>
            <a:chOff x="4600191" y="3776105"/>
            <a:chExt cx="390272" cy="319440"/>
          </a:xfrm>
          <a:solidFill>
            <a:schemeClr val="bg1"/>
          </a:solidFill>
        </p:grpSpPr>
        <p:sp>
          <p:nvSpPr>
            <p:cNvPr id="25" name="Freeform 139"/>
            <p:cNvSpPr>
              <a:spLocks/>
            </p:cNvSpPr>
            <p:nvPr/>
          </p:nvSpPr>
          <p:spPr bwMode="auto">
            <a:xfrm>
              <a:off x="4600191" y="3833049"/>
              <a:ext cx="390272" cy="262496"/>
            </a:xfrm>
            <a:custGeom>
              <a:avLst/>
              <a:gdLst>
                <a:gd name="T0" fmla="*/ 156 w 156"/>
                <a:gd name="T1" fmla="*/ 8 h 105"/>
                <a:gd name="T2" fmla="*/ 148 w 156"/>
                <a:gd name="T3" fmla="*/ 0 h 105"/>
                <a:gd name="T4" fmla="*/ 8 w 156"/>
                <a:gd name="T5" fmla="*/ 0 h 105"/>
                <a:gd name="T6" fmla="*/ 0 w 156"/>
                <a:gd name="T7" fmla="*/ 8 h 105"/>
                <a:gd name="T8" fmla="*/ 0 w 156"/>
                <a:gd name="T9" fmla="*/ 97 h 105"/>
                <a:gd name="T10" fmla="*/ 8 w 156"/>
                <a:gd name="T11" fmla="*/ 105 h 105"/>
                <a:gd name="T12" fmla="*/ 148 w 156"/>
                <a:gd name="T13" fmla="*/ 105 h 105"/>
                <a:gd name="T14" fmla="*/ 156 w 156"/>
                <a:gd name="T15" fmla="*/ 97 h 105"/>
                <a:gd name="T16" fmla="*/ 156 w 156"/>
                <a:gd name="T17" fmla="*/ 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6" h="105">
                  <a:moveTo>
                    <a:pt x="156" y="8"/>
                  </a:moveTo>
                  <a:cubicBezTo>
                    <a:pt x="156" y="3"/>
                    <a:pt x="152" y="0"/>
                    <a:pt x="148" y="0"/>
                  </a:cubicBezTo>
                  <a:cubicBezTo>
                    <a:pt x="8" y="0"/>
                    <a:pt x="8" y="0"/>
                    <a:pt x="8" y="0"/>
                  </a:cubicBezTo>
                  <a:cubicBezTo>
                    <a:pt x="4" y="0"/>
                    <a:pt x="0" y="3"/>
                    <a:pt x="0" y="8"/>
                  </a:cubicBezTo>
                  <a:cubicBezTo>
                    <a:pt x="0" y="97"/>
                    <a:pt x="0" y="97"/>
                    <a:pt x="0" y="97"/>
                  </a:cubicBezTo>
                  <a:cubicBezTo>
                    <a:pt x="0" y="101"/>
                    <a:pt x="4" y="105"/>
                    <a:pt x="8" y="105"/>
                  </a:cubicBezTo>
                  <a:cubicBezTo>
                    <a:pt x="148" y="105"/>
                    <a:pt x="148" y="105"/>
                    <a:pt x="148" y="105"/>
                  </a:cubicBezTo>
                  <a:cubicBezTo>
                    <a:pt x="152" y="105"/>
                    <a:pt x="156" y="101"/>
                    <a:pt x="156" y="97"/>
                  </a:cubicBezTo>
                  <a:lnTo>
                    <a:pt x="156" y="8"/>
                  </a:lnTo>
                  <a:close/>
                </a:path>
              </a:pathLst>
            </a:custGeom>
            <a:grpFill/>
            <a:ln w="25400" cap="rnd">
              <a:solidFill>
                <a:srgbClr val="2E75B6"/>
              </a:solidFill>
            </a:ln>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Freeform 140"/>
            <p:cNvSpPr>
              <a:spLocks/>
            </p:cNvSpPr>
            <p:nvPr/>
          </p:nvSpPr>
          <p:spPr bwMode="auto">
            <a:xfrm>
              <a:off x="4690467" y="3776105"/>
              <a:ext cx="209719" cy="44444"/>
            </a:xfrm>
            <a:custGeom>
              <a:avLst/>
              <a:gdLst>
                <a:gd name="T0" fmla="*/ 84 w 84"/>
                <a:gd name="T1" fmla="*/ 18 h 18"/>
                <a:gd name="T2" fmla="*/ 84 w 84"/>
                <a:gd name="T3" fmla="*/ 8 h 18"/>
                <a:gd name="T4" fmla="*/ 76 w 84"/>
                <a:gd name="T5" fmla="*/ 0 h 18"/>
                <a:gd name="T6" fmla="*/ 8 w 84"/>
                <a:gd name="T7" fmla="*/ 0 h 18"/>
                <a:gd name="T8" fmla="*/ 0 w 84"/>
                <a:gd name="T9" fmla="*/ 8 h 18"/>
                <a:gd name="T10" fmla="*/ 0 w 84"/>
                <a:gd name="T11" fmla="*/ 18 h 18"/>
              </a:gdLst>
              <a:ahLst/>
              <a:cxnLst>
                <a:cxn ang="0">
                  <a:pos x="T0" y="T1"/>
                </a:cxn>
                <a:cxn ang="0">
                  <a:pos x="T2" y="T3"/>
                </a:cxn>
                <a:cxn ang="0">
                  <a:pos x="T4" y="T5"/>
                </a:cxn>
                <a:cxn ang="0">
                  <a:pos x="T6" y="T7"/>
                </a:cxn>
                <a:cxn ang="0">
                  <a:pos x="T8" y="T9"/>
                </a:cxn>
                <a:cxn ang="0">
                  <a:pos x="T10" y="T11"/>
                </a:cxn>
              </a:cxnLst>
              <a:rect l="0" t="0" r="r" b="b"/>
              <a:pathLst>
                <a:path w="84" h="18">
                  <a:moveTo>
                    <a:pt x="84" y="18"/>
                  </a:moveTo>
                  <a:cubicBezTo>
                    <a:pt x="84" y="8"/>
                    <a:pt x="84" y="8"/>
                    <a:pt x="84" y="8"/>
                  </a:cubicBezTo>
                  <a:cubicBezTo>
                    <a:pt x="84" y="3"/>
                    <a:pt x="81" y="0"/>
                    <a:pt x="76" y="0"/>
                  </a:cubicBezTo>
                  <a:cubicBezTo>
                    <a:pt x="8" y="0"/>
                    <a:pt x="8" y="0"/>
                    <a:pt x="8" y="0"/>
                  </a:cubicBezTo>
                  <a:cubicBezTo>
                    <a:pt x="4" y="0"/>
                    <a:pt x="0" y="3"/>
                    <a:pt x="0" y="8"/>
                  </a:cubicBezTo>
                  <a:cubicBezTo>
                    <a:pt x="0" y="18"/>
                    <a:pt x="0" y="18"/>
                    <a:pt x="0" y="18"/>
                  </a:cubicBezTo>
                </a:path>
              </a:pathLst>
            </a:custGeom>
            <a:grpFill/>
            <a:ln w="25400" cap="rnd">
              <a:solidFill>
                <a:srgbClr val="2E75B6"/>
              </a:solidFill>
            </a:ln>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Line 141"/>
            <p:cNvSpPr>
              <a:spLocks noChangeShapeType="1"/>
            </p:cNvSpPr>
            <p:nvPr/>
          </p:nvSpPr>
          <p:spPr bwMode="auto">
            <a:xfrm>
              <a:off x="4600191" y="4008046"/>
              <a:ext cx="390272" cy="0"/>
            </a:xfrm>
            <a:prstGeom prst="line">
              <a:avLst/>
            </a:prstGeom>
            <a:grpFill/>
            <a:ln w="25400" cap="rnd">
              <a:solidFill>
                <a:srgbClr val="2E75B6"/>
              </a:solidFill>
            </a:ln>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Line 307"/>
            <p:cNvSpPr>
              <a:spLocks noChangeShapeType="1"/>
            </p:cNvSpPr>
            <p:nvPr/>
          </p:nvSpPr>
          <p:spPr bwMode="auto">
            <a:xfrm flipH="1">
              <a:off x="4736300" y="3776105"/>
              <a:ext cx="119443" cy="0"/>
            </a:xfrm>
            <a:prstGeom prst="line">
              <a:avLst/>
            </a:prstGeom>
            <a:grpFill/>
            <a:ln w="25400" cap="rnd">
              <a:solidFill>
                <a:srgbClr val="2E75B6"/>
              </a:solidFill>
            </a:ln>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29" name="组合 28"/>
          <p:cNvGrpSpPr/>
          <p:nvPr/>
        </p:nvGrpSpPr>
        <p:grpSpPr>
          <a:xfrm>
            <a:off x="4477709" y="5018135"/>
            <a:ext cx="261355" cy="213921"/>
            <a:chOff x="4600191" y="3776105"/>
            <a:chExt cx="390272" cy="319440"/>
          </a:xfrm>
          <a:solidFill>
            <a:schemeClr val="bg1"/>
          </a:solidFill>
        </p:grpSpPr>
        <p:sp>
          <p:nvSpPr>
            <p:cNvPr id="30" name="Freeform 139"/>
            <p:cNvSpPr>
              <a:spLocks/>
            </p:cNvSpPr>
            <p:nvPr/>
          </p:nvSpPr>
          <p:spPr bwMode="auto">
            <a:xfrm>
              <a:off x="4600191" y="3833049"/>
              <a:ext cx="390272" cy="262496"/>
            </a:xfrm>
            <a:custGeom>
              <a:avLst/>
              <a:gdLst>
                <a:gd name="T0" fmla="*/ 156 w 156"/>
                <a:gd name="T1" fmla="*/ 8 h 105"/>
                <a:gd name="T2" fmla="*/ 148 w 156"/>
                <a:gd name="T3" fmla="*/ 0 h 105"/>
                <a:gd name="T4" fmla="*/ 8 w 156"/>
                <a:gd name="T5" fmla="*/ 0 h 105"/>
                <a:gd name="T6" fmla="*/ 0 w 156"/>
                <a:gd name="T7" fmla="*/ 8 h 105"/>
                <a:gd name="T8" fmla="*/ 0 w 156"/>
                <a:gd name="T9" fmla="*/ 97 h 105"/>
                <a:gd name="T10" fmla="*/ 8 w 156"/>
                <a:gd name="T11" fmla="*/ 105 h 105"/>
                <a:gd name="T12" fmla="*/ 148 w 156"/>
                <a:gd name="T13" fmla="*/ 105 h 105"/>
                <a:gd name="T14" fmla="*/ 156 w 156"/>
                <a:gd name="T15" fmla="*/ 97 h 105"/>
                <a:gd name="T16" fmla="*/ 156 w 156"/>
                <a:gd name="T17" fmla="*/ 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6" h="105">
                  <a:moveTo>
                    <a:pt x="156" y="8"/>
                  </a:moveTo>
                  <a:cubicBezTo>
                    <a:pt x="156" y="3"/>
                    <a:pt x="152" y="0"/>
                    <a:pt x="148" y="0"/>
                  </a:cubicBezTo>
                  <a:cubicBezTo>
                    <a:pt x="8" y="0"/>
                    <a:pt x="8" y="0"/>
                    <a:pt x="8" y="0"/>
                  </a:cubicBezTo>
                  <a:cubicBezTo>
                    <a:pt x="4" y="0"/>
                    <a:pt x="0" y="3"/>
                    <a:pt x="0" y="8"/>
                  </a:cubicBezTo>
                  <a:cubicBezTo>
                    <a:pt x="0" y="97"/>
                    <a:pt x="0" y="97"/>
                    <a:pt x="0" y="97"/>
                  </a:cubicBezTo>
                  <a:cubicBezTo>
                    <a:pt x="0" y="101"/>
                    <a:pt x="4" y="105"/>
                    <a:pt x="8" y="105"/>
                  </a:cubicBezTo>
                  <a:cubicBezTo>
                    <a:pt x="148" y="105"/>
                    <a:pt x="148" y="105"/>
                    <a:pt x="148" y="105"/>
                  </a:cubicBezTo>
                  <a:cubicBezTo>
                    <a:pt x="152" y="105"/>
                    <a:pt x="156" y="101"/>
                    <a:pt x="156" y="97"/>
                  </a:cubicBezTo>
                  <a:lnTo>
                    <a:pt x="156" y="8"/>
                  </a:lnTo>
                  <a:close/>
                </a:path>
              </a:pathLst>
            </a:custGeom>
            <a:grpFill/>
            <a:ln w="25400" cap="rnd">
              <a:solidFill>
                <a:srgbClr val="2E75B6"/>
              </a:solidFill>
            </a:ln>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Freeform 140"/>
            <p:cNvSpPr>
              <a:spLocks/>
            </p:cNvSpPr>
            <p:nvPr/>
          </p:nvSpPr>
          <p:spPr bwMode="auto">
            <a:xfrm>
              <a:off x="4690467" y="3776105"/>
              <a:ext cx="209719" cy="44444"/>
            </a:xfrm>
            <a:custGeom>
              <a:avLst/>
              <a:gdLst>
                <a:gd name="T0" fmla="*/ 84 w 84"/>
                <a:gd name="T1" fmla="*/ 18 h 18"/>
                <a:gd name="T2" fmla="*/ 84 w 84"/>
                <a:gd name="T3" fmla="*/ 8 h 18"/>
                <a:gd name="T4" fmla="*/ 76 w 84"/>
                <a:gd name="T5" fmla="*/ 0 h 18"/>
                <a:gd name="T6" fmla="*/ 8 w 84"/>
                <a:gd name="T7" fmla="*/ 0 h 18"/>
                <a:gd name="T8" fmla="*/ 0 w 84"/>
                <a:gd name="T9" fmla="*/ 8 h 18"/>
                <a:gd name="T10" fmla="*/ 0 w 84"/>
                <a:gd name="T11" fmla="*/ 18 h 18"/>
              </a:gdLst>
              <a:ahLst/>
              <a:cxnLst>
                <a:cxn ang="0">
                  <a:pos x="T0" y="T1"/>
                </a:cxn>
                <a:cxn ang="0">
                  <a:pos x="T2" y="T3"/>
                </a:cxn>
                <a:cxn ang="0">
                  <a:pos x="T4" y="T5"/>
                </a:cxn>
                <a:cxn ang="0">
                  <a:pos x="T6" y="T7"/>
                </a:cxn>
                <a:cxn ang="0">
                  <a:pos x="T8" y="T9"/>
                </a:cxn>
                <a:cxn ang="0">
                  <a:pos x="T10" y="T11"/>
                </a:cxn>
              </a:cxnLst>
              <a:rect l="0" t="0" r="r" b="b"/>
              <a:pathLst>
                <a:path w="84" h="18">
                  <a:moveTo>
                    <a:pt x="84" y="18"/>
                  </a:moveTo>
                  <a:cubicBezTo>
                    <a:pt x="84" y="8"/>
                    <a:pt x="84" y="8"/>
                    <a:pt x="84" y="8"/>
                  </a:cubicBezTo>
                  <a:cubicBezTo>
                    <a:pt x="84" y="3"/>
                    <a:pt x="81" y="0"/>
                    <a:pt x="76" y="0"/>
                  </a:cubicBezTo>
                  <a:cubicBezTo>
                    <a:pt x="8" y="0"/>
                    <a:pt x="8" y="0"/>
                    <a:pt x="8" y="0"/>
                  </a:cubicBezTo>
                  <a:cubicBezTo>
                    <a:pt x="4" y="0"/>
                    <a:pt x="0" y="3"/>
                    <a:pt x="0" y="8"/>
                  </a:cubicBezTo>
                  <a:cubicBezTo>
                    <a:pt x="0" y="18"/>
                    <a:pt x="0" y="18"/>
                    <a:pt x="0" y="18"/>
                  </a:cubicBezTo>
                </a:path>
              </a:pathLst>
            </a:custGeom>
            <a:grpFill/>
            <a:ln w="25400" cap="rnd">
              <a:solidFill>
                <a:srgbClr val="2E75B6"/>
              </a:solidFill>
            </a:ln>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Line 141"/>
            <p:cNvSpPr>
              <a:spLocks noChangeShapeType="1"/>
            </p:cNvSpPr>
            <p:nvPr/>
          </p:nvSpPr>
          <p:spPr bwMode="auto">
            <a:xfrm>
              <a:off x="4600191" y="4008046"/>
              <a:ext cx="390272" cy="0"/>
            </a:xfrm>
            <a:prstGeom prst="line">
              <a:avLst/>
            </a:prstGeom>
            <a:grpFill/>
            <a:ln w="25400" cap="rnd">
              <a:solidFill>
                <a:srgbClr val="2E75B6"/>
              </a:solidFill>
            </a:ln>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Line 307"/>
            <p:cNvSpPr>
              <a:spLocks noChangeShapeType="1"/>
            </p:cNvSpPr>
            <p:nvPr/>
          </p:nvSpPr>
          <p:spPr bwMode="auto">
            <a:xfrm flipH="1">
              <a:off x="4736300" y="3776105"/>
              <a:ext cx="119443" cy="0"/>
            </a:xfrm>
            <a:prstGeom prst="line">
              <a:avLst/>
            </a:prstGeom>
            <a:grpFill/>
            <a:ln w="25400" cap="rnd">
              <a:solidFill>
                <a:srgbClr val="2E75B6"/>
              </a:solidFill>
            </a:ln>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34" name="组合 33"/>
          <p:cNvGrpSpPr/>
          <p:nvPr/>
        </p:nvGrpSpPr>
        <p:grpSpPr>
          <a:xfrm flipH="1">
            <a:off x="1682119" y="2414976"/>
            <a:ext cx="1726008" cy="3445895"/>
            <a:chOff x="3897313" y="806450"/>
            <a:chExt cx="895350" cy="1787525"/>
          </a:xfrm>
          <a:solidFill>
            <a:srgbClr val="53A80F"/>
          </a:solidFill>
        </p:grpSpPr>
        <p:sp>
          <p:nvSpPr>
            <p:cNvPr id="35" name="Freeform 34"/>
            <p:cNvSpPr>
              <a:spLocks/>
            </p:cNvSpPr>
            <p:nvPr/>
          </p:nvSpPr>
          <p:spPr bwMode="auto">
            <a:xfrm>
              <a:off x="3897313" y="1778000"/>
              <a:ext cx="517525" cy="195263"/>
            </a:xfrm>
            <a:custGeom>
              <a:avLst/>
              <a:gdLst>
                <a:gd name="T0" fmla="*/ 326 w 326"/>
                <a:gd name="T1" fmla="*/ 79 h 123"/>
                <a:gd name="T2" fmla="*/ 326 w 326"/>
                <a:gd name="T3" fmla="*/ 79 h 123"/>
                <a:gd name="T4" fmla="*/ 324 w 326"/>
                <a:gd name="T5" fmla="*/ 71 h 123"/>
                <a:gd name="T6" fmla="*/ 322 w 326"/>
                <a:gd name="T7" fmla="*/ 65 h 123"/>
                <a:gd name="T8" fmla="*/ 318 w 326"/>
                <a:gd name="T9" fmla="*/ 57 h 123"/>
                <a:gd name="T10" fmla="*/ 314 w 326"/>
                <a:gd name="T11" fmla="*/ 53 h 123"/>
                <a:gd name="T12" fmla="*/ 308 w 326"/>
                <a:gd name="T13" fmla="*/ 47 h 123"/>
                <a:gd name="T14" fmla="*/ 302 w 326"/>
                <a:gd name="T15" fmla="*/ 43 h 123"/>
                <a:gd name="T16" fmla="*/ 294 w 326"/>
                <a:gd name="T17" fmla="*/ 41 h 123"/>
                <a:gd name="T18" fmla="*/ 286 w 326"/>
                <a:gd name="T19" fmla="*/ 41 h 123"/>
                <a:gd name="T20" fmla="*/ 282 w 326"/>
                <a:gd name="T21" fmla="*/ 41 h 123"/>
                <a:gd name="T22" fmla="*/ 282 w 326"/>
                <a:gd name="T23" fmla="*/ 41 h 123"/>
                <a:gd name="T24" fmla="*/ 272 w 326"/>
                <a:gd name="T25" fmla="*/ 39 h 123"/>
                <a:gd name="T26" fmla="*/ 235 w 326"/>
                <a:gd name="T27" fmla="*/ 39 h 123"/>
                <a:gd name="T28" fmla="*/ 221 w 326"/>
                <a:gd name="T29" fmla="*/ 12 h 123"/>
                <a:gd name="T30" fmla="*/ 221 w 326"/>
                <a:gd name="T31" fmla="*/ 12 h 123"/>
                <a:gd name="T32" fmla="*/ 219 w 326"/>
                <a:gd name="T33" fmla="*/ 8 h 123"/>
                <a:gd name="T34" fmla="*/ 215 w 326"/>
                <a:gd name="T35" fmla="*/ 4 h 123"/>
                <a:gd name="T36" fmla="*/ 209 w 326"/>
                <a:gd name="T37" fmla="*/ 2 h 123"/>
                <a:gd name="T38" fmla="*/ 203 w 326"/>
                <a:gd name="T39" fmla="*/ 0 h 123"/>
                <a:gd name="T40" fmla="*/ 121 w 326"/>
                <a:gd name="T41" fmla="*/ 0 h 123"/>
                <a:gd name="T42" fmla="*/ 121 w 326"/>
                <a:gd name="T43" fmla="*/ 0 h 123"/>
                <a:gd name="T44" fmla="*/ 116 w 326"/>
                <a:gd name="T45" fmla="*/ 2 h 123"/>
                <a:gd name="T46" fmla="*/ 112 w 326"/>
                <a:gd name="T47" fmla="*/ 4 h 123"/>
                <a:gd name="T48" fmla="*/ 106 w 326"/>
                <a:gd name="T49" fmla="*/ 8 h 123"/>
                <a:gd name="T50" fmla="*/ 104 w 326"/>
                <a:gd name="T51" fmla="*/ 12 h 123"/>
                <a:gd name="T52" fmla="*/ 90 w 326"/>
                <a:gd name="T53" fmla="*/ 39 h 123"/>
                <a:gd name="T54" fmla="*/ 52 w 326"/>
                <a:gd name="T55" fmla="*/ 39 h 123"/>
                <a:gd name="T56" fmla="*/ 52 w 326"/>
                <a:gd name="T57" fmla="*/ 39 h 123"/>
                <a:gd name="T58" fmla="*/ 42 w 326"/>
                <a:gd name="T59" fmla="*/ 41 h 123"/>
                <a:gd name="T60" fmla="*/ 38 w 326"/>
                <a:gd name="T61" fmla="*/ 41 h 123"/>
                <a:gd name="T62" fmla="*/ 38 w 326"/>
                <a:gd name="T63" fmla="*/ 41 h 123"/>
                <a:gd name="T64" fmla="*/ 30 w 326"/>
                <a:gd name="T65" fmla="*/ 41 h 123"/>
                <a:gd name="T66" fmla="*/ 24 w 326"/>
                <a:gd name="T67" fmla="*/ 43 h 123"/>
                <a:gd name="T68" fmla="*/ 16 w 326"/>
                <a:gd name="T69" fmla="*/ 47 h 123"/>
                <a:gd name="T70" fmla="*/ 10 w 326"/>
                <a:gd name="T71" fmla="*/ 53 h 123"/>
                <a:gd name="T72" fmla="*/ 6 w 326"/>
                <a:gd name="T73" fmla="*/ 57 h 123"/>
                <a:gd name="T74" fmla="*/ 2 w 326"/>
                <a:gd name="T75" fmla="*/ 65 h 123"/>
                <a:gd name="T76" fmla="*/ 0 w 326"/>
                <a:gd name="T77" fmla="*/ 71 h 123"/>
                <a:gd name="T78" fmla="*/ 0 w 326"/>
                <a:gd name="T79" fmla="*/ 79 h 123"/>
                <a:gd name="T80" fmla="*/ 0 w 326"/>
                <a:gd name="T81" fmla="*/ 123 h 123"/>
                <a:gd name="T82" fmla="*/ 133 w 326"/>
                <a:gd name="T83" fmla="*/ 123 h 123"/>
                <a:gd name="T84" fmla="*/ 133 w 326"/>
                <a:gd name="T85" fmla="*/ 123 h 123"/>
                <a:gd name="T86" fmla="*/ 137 w 326"/>
                <a:gd name="T87" fmla="*/ 115 h 123"/>
                <a:gd name="T88" fmla="*/ 145 w 326"/>
                <a:gd name="T89" fmla="*/ 109 h 123"/>
                <a:gd name="T90" fmla="*/ 153 w 326"/>
                <a:gd name="T91" fmla="*/ 103 h 123"/>
                <a:gd name="T92" fmla="*/ 163 w 326"/>
                <a:gd name="T93" fmla="*/ 103 h 123"/>
                <a:gd name="T94" fmla="*/ 163 w 326"/>
                <a:gd name="T95" fmla="*/ 103 h 123"/>
                <a:gd name="T96" fmla="*/ 173 w 326"/>
                <a:gd name="T97" fmla="*/ 103 h 123"/>
                <a:gd name="T98" fmla="*/ 181 w 326"/>
                <a:gd name="T99" fmla="*/ 109 h 123"/>
                <a:gd name="T100" fmla="*/ 187 w 326"/>
                <a:gd name="T101" fmla="*/ 115 h 123"/>
                <a:gd name="T102" fmla="*/ 191 w 326"/>
                <a:gd name="T103" fmla="*/ 123 h 123"/>
                <a:gd name="T104" fmla="*/ 326 w 326"/>
                <a:gd name="T105" fmla="*/ 123 h 123"/>
                <a:gd name="T106" fmla="*/ 326 w 326"/>
                <a:gd name="T107" fmla="*/ 79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6" h="123">
                  <a:moveTo>
                    <a:pt x="326" y="79"/>
                  </a:moveTo>
                  <a:lnTo>
                    <a:pt x="326" y="79"/>
                  </a:lnTo>
                  <a:lnTo>
                    <a:pt x="324" y="71"/>
                  </a:lnTo>
                  <a:lnTo>
                    <a:pt x="322" y="65"/>
                  </a:lnTo>
                  <a:lnTo>
                    <a:pt x="318" y="57"/>
                  </a:lnTo>
                  <a:lnTo>
                    <a:pt x="314" y="53"/>
                  </a:lnTo>
                  <a:lnTo>
                    <a:pt x="308" y="47"/>
                  </a:lnTo>
                  <a:lnTo>
                    <a:pt x="302" y="43"/>
                  </a:lnTo>
                  <a:lnTo>
                    <a:pt x="294" y="41"/>
                  </a:lnTo>
                  <a:lnTo>
                    <a:pt x="286" y="41"/>
                  </a:lnTo>
                  <a:lnTo>
                    <a:pt x="282" y="41"/>
                  </a:lnTo>
                  <a:lnTo>
                    <a:pt x="282" y="41"/>
                  </a:lnTo>
                  <a:lnTo>
                    <a:pt x="272" y="39"/>
                  </a:lnTo>
                  <a:lnTo>
                    <a:pt x="235" y="39"/>
                  </a:lnTo>
                  <a:lnTo>
                    <a:pt x="221" y="12"/>
                  </a:lnTo>
                  <a:lnTo>
                    <a:pt x="221" y="12"/>
                  </a:lnTo>
                  <a:lnTo>
                    <a:pt x="219" y="8"/>
                  </a:lnTo>
                  <a:lnTo>
                    <a:pt x="215" y="4"/>
                  </a:lnTo>
                  <a:lnTo>
                    <a:pt x="209" y="2"/>
                  </a:lnTo>
                  <a:lnTo>
                    <a:pt x="203" y="0"/>
                  </a:lnTo>
                  <a:lnTo>
                    <a:pt x="121" y="0"/>
                  </a:lnTo>
                  <a:lnTo>
                    <a:pt x="121" y="0"/>
                  </a:lnTo>
                  <a:lnTo>
                    <a:pt x="116" y="2"/>
                  </a:lnTo>
                  <a:lnTo>
                    <a:pt x="112" y="4"/>
                  </a:lnTo>
                  <a:lnTo>
                    <a:pt x="106" y="8"/>
                  </a:lnTo>
                  <a:lnTo>
                    <a:pt x="104" y="12"/>
                  </a:lnTo>
                  <a:lnTo>
                    <a:pt x="90" y="39"/>
                  </a:lnTo>
                  <a:lnTo>
                    <a:pt x="52" y="39"/>
                  </a:lnTo>
                  <a:lnTo>
                    <a:pt x="52" y="39"/>
                  </a:lnTo>
                  <a:lnTo>
                    <a:pt x="42" y="41"/>
                  </a:lnTo>
                  <a:lnTo>
                    <a:pt x="38" y="41"/>
                  </a:lnTo>
                  <a:lnTo>
                    <a:pt x="38" y="41"/>
                  </a:lnTo>
                  <a:lnTo>
                    <a:pt x="30" y="41"/>
                  </a:lnTo>
                  <a:lnTo>
                    <a:pt x="24" y="43"/>
                  </a:lnTo>
                  <a:lnTo>
                    <a:pt x="16" y="47"/>
                  </a:lnTo>
                  <a:lnTo>
                    <a:pt x="10" y="53"/>
                  </a:lnTo>
                  <a:lnTo>
                    <a:pt x="6" y="57"/>
                  </a:lnTo>
                  <a:lnTo>
                    <a:pt x="2" y="65"/>
                  </a:lnTo>
                  <a:lnTo>
                    <a:pt x="0" y="71"/>
                  </a:lnTo>
                  <a:lnTo>
                    <a:pt x="0" y="79"/>
                  </a:lnTo>
                  <a:lnTo>
                    <a:pt x="0" y="123"/>
                  </a:lnTo>
                  <a:lnTo>
                    <a:pt x="133" y="123"/>
                  </a:lnTo>
                  <a:lnTo>
                    <a:pt x="133" y="123"/>
                  </a:lnTo>
                  <a:lnTo>
                    <a:pt x="137" y="115"/>
                  </a:lnTo>
                  <a:lnTo>
                    <a:pt x="145" y="109"/>
                  </a:lnTo>
                  <a:lnTo>
                    <a:pt x="153" y="103"/>
                  </a:lnTo>
                  <a:lnTo>
                    <a:pt x="163" y="103"/>
                  </a:lnTo>
                  <a:lnTo>
                    <a:pt x="163" y="103"/>
                  </a:lnTo>
                  <a:lnTo>
                    <a:pt x="173" y="103"/>
                  </a:lnTo>
                  <a:lnTo>
                    <a:pt x="181" y="109"/>
                  </a:lnTo>
                  <a:lnTo>
                    <a:pt x="187" y="115"/>
                  </a:lnTo>
                  <a:lnTo>
                    <a:pt x="191" y="123"/>
                  </a:lnTo>
                  <a:lnTo>
                    <a:pt x="326" y="123"/>
                  </a:lnTo>
                  <a:lnTo>
                    <a:pt x="326" y="79"/>
                  </a:lnTo>
                  <a:close/>
                </a:path>
              </a:pathLst>
            </a:custGeom>
            <a:solidFill>
              <a:srgbClr val="2E75B6"/>
            </a:solidFill>
            <a:ln w="38100">
              <a:noFill/>
            </a:ln>
            <a:effectLst>
              <a:outerShdw blurRad="63500" algn="ctr" rotWithShape="0">
                <a:prstClr val="black">
                  <a:alpha val="4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Arial"/>
                <a:ea typeface="微软雅黑"/>
              </a:endParaRPr>
            </a:p>
          </p:txBody>
        </p:sp>
        <p:sp>
          <p:nvSpPr>
            <p:cNvPr id="36" name="Freeform 35"/>
            <p:cNvSpPr>
              <a:spLocks/>
            </p:cNvSpPr>
            <p:nvPr/>
          </p:nvSpPr>
          <p:spPr bwMode="auto">
            <a:xfrm>
              <a:off x="3897313" y="2005013"/>
              <a:ext cx="517525" cy="227013"/>
            </a:xfrm>
            <a:custGeom>
              <a:avLst/>
              <a:gdLst>
                <a:gd name="T0" fmla="*/ 163 w 326"/>
                <a:gd name="T1" fmla="*/ 41 h 143"/>
                <a:gd name="T2" fmla="*/ 163 w 326"/>
                <a:gd name="T3" fmla="*/ 41 h 143"/>
                <a:gd name="T4" fmla="*/ 157 w 326"/>
                <a:gd name="T5" fmla="*/ 39 h 143"/>
                <a:gd name="T6" fmla="*/ 151 w 326"/>
                <a:gd name="T7" fmla="*/ 37 h 143"/>
                <a:gd name="T8" fmla="*/ 141 w 326"/>
                <a:gd name="T9" fmla="*/ 31 h 143"/>
                <a:gd name="T10" fmla="*/ 135 w 326"/>
                <a:gd name="T11" fmla="*/ 22 h 143"/>
                <a:gd name="T12" fmla="*/ 133 w 326"/>
                <a:gd name="T13" fmla="*/ 16 h 143"/>
                <a:gd name="T14" fmla="*/ 131 w 326"/>
                <a:gd name="T15" fmla="*/ 10 h 143"/>
                <a:gd name="T16" fmla="*/ 131 w 326"/>
                <a:gd name="T17" fmla="*/ 0 h 143"/>
                <a:gd name="T18" fmla="*/ 0 w 326"/>
                <a:gd name="T19" fmla="*/ 0 h 143"/>
                <a:gd name="T20" fmla="*/ 0 w 326"/>
                <a:gd name="T21" fmla="*/ 105 h 143"/>
                <a:gd name="T22" fmla="*/ 0 w 326"/>
                <a:gd name="T23" fmla="*/ 105 h 143"/>
                <a:gd name="T24" fmla="*/ 0 w 326"/>
                <a:gd name="T25" fmla="*/ 111 h 143"/>
                <a:gd name="T26" fmla="*/ 2 w 326"/>
                <a:gd name="T27" fmla="*/ 119 h 143"/>
                <a:gd name="T28" fmla="*/ 6 w 326"/>
                <a:gd name="T29" fmla="*/ 125 h 143"/>
                <a:gd name="T30" fmla="*/ 10 w 326"/>
                <a:gd name="T31" fmla="*/ 131 h 143"/>
                <a:gd name="T32" fmla="*/ 16 w 326"/>
                <a:gd name="T33" fmla="*/ 137 h 143"/>
                <a:gd name="T34" fmla="*/ 24 w 326"/>
                <a:gd name="T35" fmla="*/ 139 h 143"/>
                <a:gd name="T36" fmla="*/ 30 w 326"/>
                <a:gd name="T37" fmla="*/ 141 h 143"/>
                <a:gd name="T38" fmla="*/ 38 w 326"/>
                <a:gd name="T39" fmla="*/ 143 h 143"/>
                <a:gd name="T40" fmla="*/ 286 w 326"/>
                <a:gd name="T41" fmla="*/ 143 h 143"/>
                <a:gd name="T42" fmla="*/ 286 w 326"/>
                <a:gd name="T43" fmla="*/ 143 h 143"/>
                <a:gd name="T44" fmla="*/ 294 w 326"/>
                <a:gd name="T45" fmla="*/ 141 h 143"/>
                <a:gd name="T46" fmla="*/ 302 w 326"/>
                <a:gd name="T47" fmla="*/ 139 h 143"/>
                <a:gd name="T48" fmla="*/ 308 w 326"/>
                <a:gd name="T49" fmla="*/ 137 h 143"/>
                <a:gd name="T50" fmla="*/ 314 w 326"/>
                <a:gd name="T51" fmla="*/ 131 h 143"/>
                <a:gd name="T52" fmla="*/ 318 w 326"/>
                <a:gd name="T53" fmla="*/ 125 h 143"/>
                <a:gd name="T54" fmla="*/ 322 w 326"/>
                <a:gd name="T55" fmla="*/ 119 h 143"/>
                <a:gd name="T56" fmla="*/ 324 w 326"/>
                <a:gd name="T57" fmla="*/ 111 h 143"/>
                <a:gd name="T58" fmla="*/ 326 w 326"/>
                <a:gd name="T59" fmla="*/ 105 h 143"/>
                <a:gd name="T60" fmla="*/ 326 w 326"/>
                <a:gd name="T61" fmla="*/ 0 h 143"/>
                <a:gd name="T62" fmla="*/ 193 w 326"/>
                <a:gd name="T63" fmla="*/ 0 h 143"/>
                <a:gd name="T64" fmla="*/ 193 w 326"/>
                <a:gd name="T65" fmla="*/ 10 h 143"/>
                <a:gd name="T66" fmla="*/ 193 w 326"/>
                <a:gd name="T67" fmla="*/ 10 h 143"/>
                <a:gd name="T68" fmla="*/ 193 w 326"/>
                <a:gd name="T69" fmla="*/ 16 h 143"/>
                <a:gd name="T70" fmla="*/ 191 w 326"/>
                <a:gd name="T71" fmla="*/ 22 h 143"/>
                <a:gd name="T72" fmla="*/ 185 w 326"/>
                <a:gd name="T73" fmla="*/ 31 h 143"/>
                <a:gd name="T74" fmla="*/ 175 w 326"/>
                <a:gd name="T75" fmla="*/ 37 h 143"/>
                <a:gd name="T76" fmla="*/ 169 w 326"/>
                <a:gd name="T77" fmla="*/ 39 h 143"/>
                <a:gd name="T78" fmla="*/ 163 w 326"/>
                <a:gd name="T79" fmla="*/ 41 h 143"/>
                <a:gd name="T80" fmla="*/ 163 w 326"/>
                <a:gd name="T81" fmla="*/ 4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6" h="143">
                  <a:moveTo>
                    <a:pt x="163" y="41"/>
                  </a:moveTo>
                  <a:lnTo>
                    <a:pt x="163" y="41"/>
                  </a:lnTo>
                  <a:lnTo>
                    <a:pt x="157" y="39"/>
                  </a:lnTo>
                  <a:lnTo>
                    <a:pt x="151" y="37"/>
                  </a:lnTo>
                  <a:lnTo>
                    <a:pt x="141" y="31"/>
                  </a:lnTo>
                  <a:lnTo>
                    <a:pt x="135" y="22"/>
                  </a:lnTo>
                  <a:lnTo>
                    <a:pt x="133" y="16"/>
                  </a:lnTo>
                  <a:lnTo>
                    <a:pt x="131" y="10"/>
                  </a:lnTo>
                  <a:lnTo>
                    <a:pt x="131" y="0"/>
                  </a:lnTo>
                  <a:lnTo>
                    <a:pt x="0" y="0"/>
                  </a:lnTo>
                  <a:lnTo>
                    <a:pt x="0" y="105"/>
                  </a:lnTo>
                  <a:lnTo>
                    <a:pt x="0" y="105"/>
                  </a:lnTo>
                  <a:lnTo>
                    <a:pt x="0" y="111"/>
                  </a:lnTo>
                  <a:lnTo>
                    <a:pt x="2" y="119"/>
                  </a:lnTo>
                  <a:lnTo>
                    <a:pt x="6" y="125"/>
                  </a:lnTo>
                  <a:lnTo>
                    <a:pt x="10" y="131"/>
                  </a:lnTo>
                  <a:lnTo>
                    <a:pt x="16" y="137"/>
                  </a:lnTo>
                  <a:lnTo>
                    <a:pt x="24" y="139"/>
                  </a:lnTo>
                  <a:lnTo>
                    <a:pt x="30" y="141"/>
                  </a:lnTo>
                  <a:lnTo>
                    <a:pt x="38" y="143"/>
                  </a:lnTo>
                  <a:lnTo>
                    <a:pt x="286" y="143"/>
                  </a:lnTo>
                  <a:lnTo>
                    <a:pt x="286" y="143"/>
                  </a:lnTo>
                  <a:lnTo>
                    <a:pt x="294" y="141"/>
                  </a:lnTo>
                  <a:lnTo>
                    <a:pt x="302" y="139"/>
                  </a:lnTo>
                  <a:lnTo>
                    <a:pt x="308" y="137"/>
                  </a:lnTo>
                  <a:lnTo>
                    <a:pt x="314" y="131"/>
                  </a:lnTo>
                  <a:lnTo>
                    <a:pt x="318" y="125"/>
                  </a:lnTo>
                  <a:lnTo>
                    <a:pt x="322" y="119"/>
                  </a:lnTo>
                  <a:lnTo>
                    <a:pt x="324" y="111"/>
                  </a:lnTo>
                  <a:lnTo>
                    <a:pt x="326" y="105"/>
                  </a:lnTo>
                  <a:lnTo>
                    <a:pt x="326" y="0"/>
                  </a:lnTo>
                  <a:lnTo>
                    <a:pt x="193" y="0"/>
                  </a:lnTo>
                  <a:lnTo>
                    <a:pt x="193" y="10"/>
                  </a:lnTo>
                  <a:lnTo>
                    <a:pt x="193" y="10"/>
                  </a:lnTo>
                  <a:lnTo>
                    <a:pt x="193" y="16"/>
                  </a:lnTo>
                  <a:lnTo>
                    <a:pt x="191" y="22"/>
                  </a:lnTo>
                  <a:lnTo>
                    <a:pt x="185" y="31"/>
                  </a:lnTo>
                  <a:lnTo>
                    <a:pt x="175" y="37"/>
                  </a:lnTo>
                  <a:lnTo>
                    <a:pt x="169" y="39"/>
                  </a:lnTo>
                  <a:lnTo>
                    <a:pt x="163" y="41"/>
                  </a:lnTo>
                  <a:lnTo>
                    <a:pt x="163" y="41"/>
                  </a:lnTo>
                  <a:close/>
                </a:path>
              </a:pathLst>
            </a:custGeom>
            <a:solidFill>
              <a:srgbClr val="2E75B6"/>
            </a:solidFill>
            <a:ln w="38100">
              <a:noFill/>
            </a:ln>
            <a:effectLst>
              <a:outerShdw blurRad="63500" algn="ctr" rotWithShape="0">
                <a:prstClr val="black">
                  <a:alpha val="4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a:ea typeface="微软雅黑"/>
              </a:endParaRPr>
            </a:p>
          </p:txBody>
        </p:sp>
        <p:sp>
          <p:nvSpPr>
            <p:cNvPr id="37" name="Freeform 36"/>
            <p:cNvSpPr>
              <a:spLocks/>
            </p:cNvSpPr>
            <p:nvPr/>
          </p:nvSpPr>
          <p:spPr bwMode="auto">
            <a:xfrm>
              <a:off x="4279900" y="806450"/>
              <a:ext cx="330200" cy="331788"/>
            </a:xfrm>
            <a:custGeom>
              <a:avLst/>
              <a:gdLst>
                <a:gd name="T0" fmla="*/ 105 w 208"/>
                <a:gd name="T1" fmla="*/ 209 h 209"/>
                <a:gd name="T2" fmla="*/ 105 w 208"/>
                <a:gd name="T3" fmla="*/ 209 h 209"/>
                <a:gd name="T4" fmla="*/ 125 w 208"/>
                <a:gd name="T5" fmla="*/ 207 h 209"/>
                <a:gd name="T6" fmla="*/ 145 w 208"/>
                <a:gd name="T7" fmla="*/ 199 h 209"/>
                <a:gd name="T8" fmla="*/ 163 w 208"/>
                <a:gd name="T9" fmla="*/ 191 h 209"/>
                <a:gd name="T10" fmla="*/ 176 w 208"/>
                <a:gd name="T11" fmla="*/ 177 h 209"/>
                <a:gd name="T12" fmla="*/ 190 w 208"/>
                <a:gd name="T13" fmla="*/ 163 h 209"/>
                <a:gd name="T14" fmla="*/ 200 w 208"/>
                <a:gd name="T15" fmla="*/ 145 h 209"/>
                <a:gd name="T16" fmla="*/ 206 w 208"/>
                <a:gd name="T17" fmla="*/ 125 h 209"/>
                <a:gd name="T18" fmla="*/ 208 w 208"/>
                <a:gd name="T19" fmla="*/ 103 h 209"/>
                <a:gd name="T20" fmla="*/ 208 w 208"/>
                <a:gd name="T21" fmla="*/ 103 h 209"/>
                <a:gd name="T22" fmla="*/ 206 w 208"/>
                <a:gd name="T23" fmla="*/ 83 h 209"/>
                <a:gd name="T24" fmla="*/ 200 w 208"/>
                <a:gd name="T25" fmla="*/ 64 h 209"/>
                <a:gd name="T26" fmla="*/ 190 w 208"/>
                <a:gd name="T27" fmla="*/ 46 h 209"/>
                <a:gd name="T28" fmla="*/ 176 w 208"/>
                <a:gd name="T29" fmla="*/ 32 h 209"/>
                <a:gd name="T30" fmla="*/ 163 w 208"/>
                <a:gd name="T31" fmla="*/ 18 h 209"/>
                <a:gd name="T32" fmla="*/ 145 w 208"/>
                <a:gd name="T33" fmla="*/ 8 h 209"/>
                <a:gd name="T34" fmla="*/ 125 w 208"/>
                <a:gd name="T35" fmla="*/ 2 h 209"/>
                <a:gd name="T36" fmla="*/ 105 w 208"/>
                <a:gd name="T37" fmla="*/ 0 h 209"/>
                <a:gd name="T38" fmla="*/ 105 w 208"/>
                <a:gd name="T39" fmla="*/ 0 h 209"/>
                <a:gd name="T40" fmla="*/ 83 w 208"/>
                <a:gd name="T41" fmla="*/ 2 h 209"/>
                <a:gd name="T42" fmla="*/ 63 w 208"/>
                <a:gd name="T43" fmla="*/ 8 h 209"/>
                <a:gd name="T44" fmla="*/ 45 w 208"/>
                <a:gd name="T45" fmla="*/ 18 h 209"/>
                <a:gd name="T46" fmla="*/ 31 w 208"/>
                <a:gd name="T47" fmla="*/ 32 h 209"/>
                <a:gd name="T48" fmla="*/ 18 w 208"/>
                <a:gd name="T49" fmla="*/ 46 h 209"/>
                <a:gd name="T50" fmla="*/ 8 w 208"/>
                <a:gd name="T51" fmla="*/ 64 h 209"/>
                <a:gd name="T52" fmla="*/ 2 w 208"/>
                <a:gd name="T53" fmla="*/ 83 h 209"/>
                <a:gd name="T54" fmla="*/ 0 w 208"/>
                <a:gd name="T55" fmla="*/ 103 h 209"/>
                <a:gd name="T56" fmla="*/ 0 w 208"/>
                <a:gd name="T57" fmla="*/ 103 h 209"/>
                <a:gd name="T58" fmla="*/ 2 w 208"/>
                <a:gd name="T59" fmla="*/ 125 h 209"/>
                <a:gd name="T60" fmla="*/ 8 w 208"/>
                <a:gd name="T61" fmla="*/ 145 h 209"/>
                <a:gd name="T62" fmla="*/ 18 w 208"/>
                <a:gd name="T63" fmla="*/ 163 h 209"/>
                <a:gd name="T64" fmla="*/ 31 w 208"/>
                <a:gd name="T65" fmla="*/ 177 h 209"/>
                <a:gd name="T66" fmla="*/ 45 w 208"/>
                <a:gd name="T67" fmla="*/ 191 h 209"/>
                <a:gd name="T68" fmla="*/ 63 w 208"/>
                <a:gd name="T69" fmla="*/ 199 h 209"/>
                <a:gd name="T70" fmla="*/ 83 w 208"/>
                <a:gd name="T71" fmla="*/ 207 h 209"/>
                <a:gd name="T72" fmla="*/ 105 w 208"/>
                <a:gd name="T73" fmla="*/ 209 h 209"/>
                <a:gd name="T74" fmla="*/ 105 w 208"/>
                <a:gd name="T75" fmla="*/ 209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8" h="209">
                  <a:moveTo>
                    <a:pt x="105" y="209"/>
                  </a:moveTo>
                  <a:lnTo>
                    <a:pt x="105" y="209"/>
                  </a:lnTo>
                  <a:lnTo>
                    <a:pt x="125" y="207"/>
                  </a:lnTo>
                  <a:lnTo>
                    <a:pt x="145" y="199"/>
                  </a:lnTo>
                  <a:lnTo>
                    <a:pt x="163" y="191"/>
                  </a:lnTo>
                  <a:lnTo>
                    <a:pt x="176" y="177"/>
                  </a:lnTo>
                  <a:lnTo>
                    <a:pt x="190" y="163"/>
                  </a:lnTo>
                  <a:lnTo>
                    <a:pt x="200" y="145"/>
                  </a:lnTo>
                  <a:lnTo>
                    <a:pt x="206" y="125"/>
                  </a:lnTo>
                  <a:lnTo>
                    <a:pt x="208" y="103"/>
                  </a:lnTo>
                  <a:lnTo>
                    <a:pt x="208" y="103"/>
                  </a:lnTo>
                  <a:lnTo>
                    <a:pt x="206" y="83"/>
                  </a:lnTo>
                  <a:lnTo>
                    <a:pt x="200" y="64"/>
                  </a:lnTo>
                  <a:lnTo>
                    <a:pt x="190" y="46"/>
                  </a:lnTo>
                  <a:lnTo>
                    <a:pt x="176" y="32"/>
                  </a:lnTo>
                  <a:lnTo>
                    <a:pt x="163" y="18"/>
                  </a:lnTo>
                  <a:lnTo>
                    <a:pt x="145" y="8"/>
                  </a:lnTo>
                  <a:lnTo>
                    <a:pt x="125" y="2"/>
                  </a:lnTo>
                  <a:lnTo>
                    <a:pt x="105" y="0"/>
                  </a:lnTo>
                  <a:lnTo>
                    <a:pt x="105" y="0"/>
                  </a:lnTo>
                  <a:lnTo>
                    <a:pt x="83" y="2"/>
                  </a:lnTo>
                  <a:lnTo>
                    <a:pt x="63" y="8"/>
                  </a:lnTo>
                  <a:lnTo>
                    <a:pt x="45" y="18"/>
                  </a:lnTo>
                  <a:lnTo>
                    <a:pt x="31" y="32"/>
                  </a:lnTo>
                  <a:lnTo>
                    <a:pt x="18" y="46"/>
                  </a:lnTo>
                  <a:lnTo>
                    <a:pt x="8" y="64"/>
                  </a:lnTo>
                  <a:lnTo>
                    <a:pt x="2" y="83"/>
                  </a:lnTo>
                  <a:lnTo>
                    <a:pt x="0" y="103"/>
                  </a:lnTo>
                  <a:lnTo>
                    <a:pt x="0" y="103"/>
                  </a:lnTo>
                  <a:lnTo>
                    <a:pt x="2" y="125"/>
                  </a:lnTo>
                  <a:lnTo>
                    <a:pt x="8" y="145"/>
                  </a:lnTo>
                  <a:lnTo>
                    <a:pt x="18" y="163"/>
                  </a:lnTo>
                  <a:lnTo>
                    <a:pt x="31" y="177"/>
                  </a:lnTo>
                  <a:lnTo>
                    <a:pt x="45" y="191"/>
                  </a:lnTo>
                  <a:lnTo>
                    <a:pt x="63" y="199"/>
                  </a:lnTo>
                  <a:lnTo>
                    <a:pt x="83" y="207"/>
                  </a:lnTo>
                  <a:lnTo>
                    <a:pt x="105" y="209"/>
                  </a:lnTo>
                  <a:lnTo>
                    <a:pt x="105" y="209"/>
                  </a:lnTo>
                  <a:close/>
                </a:path>
              </a:pathLst>
            </a:custGeom>
            <a:solidFill>
              <a:srgbClr val="2E75B6"/>
            </a:solidFill>
            <a:ln w="38100">
              <a:noFill/>
            </a:ln>
            <a:effectLst>
              <a:outerShdw blurRad="63500" algn="ctr" rotWithShape="0">
                <a:prstClr val="black">
                  <a:alpha val="4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a:ea typeface="微软雅黑"/>
              </a:endParaRPr>
            </a:p>
          </p:txBody>
        </p:sp>
        <p:sp>
          <p:nvSpPr>
            <p:cNvPr id="38" name="Freeform 37"/>
            <p:cNvSpPr>
              <a:spLocks/>
            </p:cNvSpPr>
            <p:nvPr/>
          </p:nvSpPr>
          <p:spPr bwMode="auto">
            <a:xfrm>
              <a:off x="4092575" y="1168400"/>
              <a:ext cx="700088" cy="1425575"/>
            </a:xfrm>
            <a:custGeom>
              <a:avLst/>
              <a:gdLst>
                <a:gd name="T0" fmla="*/ 439 w 441"/>
                <a:gd name="T1" fmla="*/ 133 h 898"/>
                <a:gd name="T2" fmla="*/ 433 w 441"/>
                <a:gd name="T3" fmla="*/ 94 h 898"/>
                <a:gd name="T4" fmla="*/ 418 w 441"/>
                <a:gd name="T5" fmla="*/ 58 h 898"/>
                <a:gd name="T6" fmla="*/ 392 w 441"/>
                <a:gd name="T7" fmla="*/ 30 h 898"/>
                <a:gd name="T8" fmla="*/ 360 w 441"/>
                <a:gd name="T9" fmla="*/ 10 h 898"/>
                <a:gd name="T10" fmla="*/ 322 w 441"/>
                <a:gd name="T11" fmla="*/ 0 h 898"/>
                <a:gd name="T12" fmla="*/ 306 w 441"/>
                <a:gd name="T13" fmla="*/ 0 h 898"/>
                <a:gd name="T14" fmla="*/ 247 w 441"/>
                <a:gd name="T15" fmla="*/ 0 h 898"/>
                <a:gd name="T16" fmla="*/ 237 w 441"/>
                <a:gd name="T17" fmla="*/ 32 h 898"/>
                <a:gd name="T18" fmla="*/ 245 w 441"/>
                <a:gd name="T19" fmla="*/ 94 h 898"/>
                <a:gd name="T20" fmla="*/ 251 w 441"/>
                <a:gd name="T21" fmla="*/ 181 h 898"/>
                <a:gd name="T22" fmla="*/ 241 w 441"/>
                <a:gd name="T23" fmla="*/ 213 h 898"/>
                <a:gd name="T24" fmla="*/ 223 w 441"/>
                <a:gd name="T25" fmla="*/ 233 h 898"/>
                <a:gd name="T26" fmla="*/ 213 w 441"/>
                <a:gd name="T27" fmla="*/ 227 h 898"/>
                <a:gd name="T28" fmla="*/ 199 w 441"/>
                <a:gd name="T29" fmla="*/ 195 h 898"/>
                <a:gd name="T30" fmla="*/ 193 w 441"/>
                <a:gd name="T31" fmla="*/ 165 h 898"/>
                <a:gd name="T32" fmla="*/ 205 w 441"/>
                <a:gd name="T33" fmla="*/ 34 h 898"/>
                <a:gd name="T34" fmla="*/ 199 w 441"/>
                <a:gd name="T35" fmla="*/ 26 h 898"/>
                <a:gd name="T36" fmla="*/ 195 w 441"/>
                <a:gd name="T37" fmla="*/ 0 h 898"/>
                <a:gd name="T38" fmla="*/ 132 w 441"/>
                <a:gd name="T39" fmla="*/ 0 h 898"/>
                <a:gd name="T40" fmla="*/ 118 w 441"/>
                <a:gd name="T41" fmla="*/ 0 h 898"/>
                <a:gd name="T42" fmla="*/ 80 w 441"/>
                <a:gd name="T43" fmla="*/ 10 h 898"/>
                <a:gd name="T44" fmla="*/ 48 w 441"/>
                <a:gd name="T45" fmla="*/ 30 h 898"/>
                <a:gd name="T46" fmla="*/ 22 w 441"/>
                <a:gd name="T47" fmla="*/ 58 h 898"/>
                <a:gd name="T48" fmla="*/ 6 w 441"/>
                <a:gd name="T49" fmla="*/ 94 h 898"/>
                <a:gd name="T50" fmla="*/ 0 w 441"/>
                <a:gd name="T51" fmla="*/ 133 h 898"/>
                <a:gd name="T52" fmla="*/ 0 w 441"/>
                <a:gd name="T53" fmla="*/ 149 h 898"/>
                <a:gd name="T54" fmla="*/ 80 w 441"/>
                <a:gd name="T55" fmla="*/ 356 h 898"/>
                <a:gd name="T56" fmla="*/ 98 w 441"/>
                <a:gd name="T57" fmla="*/ 161 h 898"/>
                <a:gd name="T58" fmla="*/ 106 w 441"/>
                <a:gd name="T59" fmla="*/ 364 h 898"/>
                <a:gd name="T60" fmla="*/ 126 w 441"/>
                <a:gd name="T61" fmla="*/ 386 h 898"/>
                <a:gd name="T62" fmla="*/ 147 w 441"/>
                <a:gd name="T63" fmla="*/ 394 h 898"/>
                <a:gd name="T64" fmla="*/ 161 w 441"/>
                <a:gd name="T65" fmla="*/ 396 h 898"/>
                <a:gd name="T66" fmla="*/ 199 w 441"/>
                <a:gd name="T67" fmla="*/ 408 h 898"/>
                <a:gd name="T68" fmla="*/ 225 w 441"/>
                <a:gd name="T69" fmla="*/ 437 h 898"/>
                <a:gd name="T70" fmla="*/ 231 w 441"/>
                <a:gd name="T71" fmla="*/ 485 h 898"/>
                <a:gd name="T72" fmla="*/ 231 w 441"/>
                <a:gd name="T73" fmla="*/ 844 h 898"/>
                <a:gd name="T74" fmla="*/ 241 w 441"/>
                <a:gd name="T75" fmla="*/ 874 h 898"/>
                <a:gd name="T76" fmla="*/ 265 w 441"/>
                <a:gd name="T77" fmla="*/ 894 h 898"/>
                <a:gd name="T78" fmla="*/ 287 w 441"/>
                <a:gd name="T79" fmla="*/ 898 h 898"/>
                <a:gd name="T80" fmla="*/ 288 w 441"/>
                <a:gd name="T81" fmla="*/ 898 h 898"/>
                <a:gd name="T82" fmla="*/ 308 w 441"/>
                <a:gd name="T83" fmla="*/ 894 h 898"/>
                <a:gd name="T84" fmla="*/ 334 w 441"/>
                <a:gd name="T85" fmla="*/ 874 h 898"/>
                <a:gd name="T86" fmla="*/ 342 w 441"/>
                <a:gd name="T87" fmla="*/ 848 h 898"/>
                <a:gd name="T88" fmla="*/ 342 w 441"/>
                <a:gd name="T89" fmla="*/ 161 h 898"/>
                <a:gd name="T90" fmla="*/ 356 w 441"/>
                <a:gd name="T91" fmla="*/ 431 h 898"/>
                <a:gd name="T92" fmla="*/ 364 w 441"/>
                <a:gd name="T93" fmla="*/ 455 h 898"/>
                <a:gd name="T94" fmla="*/ 382 w 441"/>
                <a:gd name="T95" fmla="*/ 469 h 898"/>
                <a:gd name="T96" fmla="*/ 398 w 441"/>
                <a:gd name="T97" fmla="*/ 473 h 898"/>
                <a:gd name="T98" fmla="*/ 422 w 441"/>
                <a:gd name="T99" fmla="*/ 465 h 898"/>
                <a:gd name="T100" fmla="*/ 437 w 441"/>
                <a:gd name="T101" fmla="*/ 447 h 898"/>
                <a:gd name="T102" fmla="*/ 441 w 441"/>
                <a:gd name="T103" fmla="*/ 149 h 898"/>
                <a:gd name="T104" fmla="*/ 439 w 441"/>
                <a:gd name="T105" fmla="*/ 143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41" h="898">
                  <a:moveTo>
                    <a:pt x="439" y="143"/>
                  </a:moveTo>
                  <a:lnTo>
                    <a:pt x="439" y="133"/>
                  </a:lnTo>
                  <a:lnTo>
                    <a:pt x="439" y="133"/>
                  </a:lnTo>
                  <a:lnTo>
                    <a:pt x="439" y="120"/>
                  </a:lnTo>
                  <a:lnTo>
                    <a:pt x="437" y="106"/>
                  </a:lnTo>
                  <a:lnTo>
                    <a:pt x="433" y="94"/>
                  </a:lnTo>
                  <a:lnTo>
                    <a:pt x="430" y="82"/>
                  </a:lnTo>
                  <a:lnTo>
                    <a:pt x="424" y="70"/>
                  </a:lnTo>
                  <a:lnTo>
                    <a:pt x="418" y="58"/>
                  </a:lnTo>
                  <a:lnTo>
                    <a:pt x="410" y="48"/>
                  </a:lnTo>
                  <a:lnTo>
                    <a:pt x="402" y="38"/>
                  </a:lnTo>
                  <a:lnTo>
                    <a:pt x="392" y="30"/>
                  </a:lnTo>
                  <a:lnTo>
                    <a:pt x="382" y="22"/>
                  </a:lnTo>
                  <a:lnTo>
                    <a:pt x="372" y="16"/>
                  </a:lnTo>
                  <a:lnTo>
                    <a:pt x="360" y="10"/>
                  </a:lnTo>
                  <a:lnTo>
                    <a:pt x="348" y="6"/>
                  </a:lnTo>
                  <a:lnTo>
                    <a:pt x="336" y="2"/>
                  </a:lnTo>
                  <a:lnTo>
                    <a:pt x="322" y="0"/>
                  </a:lnTo>
                  <a:lnTo>
                    <a:pt x="308" y="0"/>
                  </a:lnTo>
                  <a:lnTo>
                    <a:pt x="308" y="0"/>
                  </a:lnTo>
                  <a:lnTo>
                    <a:pt x="306" y="0"/>
                  </a:lnTo>
                  <a:lnTo>
                    <a:pt x="288" y="0"/>
                  </a:lnTo>
                  <a:lnTo>
                    <a:pt x="247" y="0"/>
                  </a:lnTo>
                  <a:lnTo>
                    <a:pt x="247" y="0"/>
                  </a:lnTo>
                  <a:lnTo>
                    <a:pt x="245" y="16"/>
                  </a:lnTo>
                  <a:lnTo>
                    <a:pt x="241" y="26"/>
                  </a:lnTo>
                  <a:lnTo>
                    <a:pt x="237" y="32"/>
                  </a:lnTo>
                  <a:lnTo>
                    <a:pt x="235" y="36"/>
                  </a:lnTo>
                  <a:lnTo>
                    <a:pt x="235" y="36"/>
                  </a:lnTo>
                  <a:lnTo>
                    <a:pt x="245" y="94"/>
                  </a:lnTo>
                  <a:lnTo>
                    <a:pt x="251" y="143"/>
                  </a:lnTo>
                  <a:lnTo>
                    <a:pt x="251" y="163"/>
                  </a:lnTo>
                  <a:lnTo>
                    <a:pt x="251" y="181"/>
                  </a:lnTo>
                  <a:lnTo>
                    <a:pt x="251" y="181"/>
                  </a:lnTo>
                  <a:lnTo>
                    <a:pt x="247" y="195"/>
                  </a:lnTo>
                  <a:lnTo>
                    <a:pt x="241" y="213"/>
                  </a:lnTo>
                  <a:lnTo>
                    <a:pt x="233" y="227"/>
                  </a:lnTo>
                  <a:lnTo>
                    <a:pt x="229" y="231"/>
                  </a:lnTo>
                  <a:lnTo>
                    <a:pt x="223" y="233"/>
                  </a:lnTo>
                  <a:lnTo>
                    <a:pt x="223" y="233"/>
                  </a:lnTo>
                  <a:lnTo>
                    <a:pt x="219" y="231"/>
                  </a:lnTo>
                  <a:lnTo>
                    <a:pt x="213" y="227"/>
                  </a:lnTo>
                  <a:lnTo>
                    <a:pt x="209" y="221"/>
                  </a:lnTo>
                  <a:lnTo>
                    <a:pt x="205" y="213"/>
                  </a:lnTo>
                  <a:lnTo>
                    <a:pt x="199" y="195"/>
                  </a:lnTo>
                  <a:lnTo>
                    <a:pt x="195" y="181"/>
                  </a:lnTo>
                  <a:lnTo>
                    <a:pt x="195" y="181"/>
                  </a:lnTo>
                  <a:lnTo>
                    <a:pt x="193" y="165"/>
                  </a:lnTo>
                  <a:lnTo>
                    <a:pt x="193" y="143"/>
                  </a:lnTo>
                  <a:lnTo>
                    <a:pt x="197" y="94"/>
                  </a:lnTo>
                  <a:lnTo>
                    <a:pt x="205" y="34"/>
                  </a:lnTo>
                  <a:lnTo>
                    <a:pt x="205" y="34"/>
                  </a:lnTo>
                  <a:lnTo>
                    <a:pt x="201" y="30"/>
                  </a:lnTo>
                  <a:lnTo>
                    <a:pt x="199" y="26"/>
                  </a:lnTo>
                  <a:lnTo>
                    <a:pt x="195" y="16"/>
                  </a:lnTo>
                  <a:lnTo>
                    <a:pt x="195" y="6"/>
                  </a:lnTo>
                  <a:lnTo>
                    <a:pt x="195" y="0"/>
                  </a:lnTo>
                  <a:lnTo>
                    <a:pt x="151" y="0"/>
                  </a:lnTo>
                  <a:lnTo>
                    <a:pt x="134" y="0"/>
                  </a:lnTo>
                  <a:lnTo>
                    <a:pt x="132" y="0"/>
                  </a:lnTo>
                  <a:lnTo>
                    <a:pt x="132" y="0"/>
                  </a:lnTo>
                  <a:lnTo>
                    <a:pt x="132" y="0"/>
                  </a:lnTo>
                  <a:lnTo>
                    <a:pt x="118" y="0"/>
                  </a:lnTo>
                  <a:lnTo>
                    <a:pt x="106" y="2"/>
                  </a:lnTo>
                  <a:lnTo>
                    <a:pt x="92" y="6"/>
                  </a:lnTo>
                  <a:lnTo>
                    <a:pt x="80" y="10"/>
                  </a:lnTo>
                  <a:lnTo>
                    <a:pt x="70" y="16"/>
                  </a:lnTo>
                  <a:lnTo>
                    <a:pt x="58" y="22"/>
                  </a:lnTo>
                  <a:lnTo>
                    <a:pt x="48" y="30"/>
                  </a:lnTo>
                  <a:lnTo>
                    <a:pt x="38" y="38"/>
                  </a:lnTo>
                  <a:lnTo>
                    <a:pt x="30" y="48"/>
                  </a:lnTo>
                  <a:lnTo>
                    <a:pt x="22" y="58"/>
                  </a:lnTo>
                  <a:lnTo>
                    <a:pt x="16" y="70"/>
                  </a:lnTo>
                  <a:lnTo>
                    <a:pt x="10" y="82"/>
                  </a:lnTo>
                  <a:lnTo>
                    <a:pt x="6" y="94"/>
                  </a:lnTo>
                  <a:lnTo>
                    <a:pt x="2" y="106"/>
                  </a:lnTo>
                  <a:lnTo>
                    <a:pt x="0" y="120"/>
                  </a:lnTo>
                  <a:lnTo>
                    <a:pt x="0" y="133"/>
                  </a:lnTo>
                  <a:lnTo>
                    <a:pt x="0" y="143"/>
                  </a:lnTo>
                  <a:lnTo>
                    <a:pt x="0" y="143"/>
                  </a:lnTo>
                  <a:lnTo>
                    <a:pt x="0" y="149"/>
                  </a:lnTo>
                  <a:lnTo>
                    <a:pt x="0" y="356"/>
                  </a:lnTo>
                  <a:lnTo>
                    <a:pt x="80" y="356"/>
                  </a:lnTo>
                  <a:lnTo>
                    <a:pt x="80" y="356"/>
                  </a:lnTo>
                  <a:lnTo>
                    <a:pt x="84" y="356"/>
                  </a:lnTo>
                  <a:lnTo>
                    <a:pt x="84" y="161"/>
                  </a:lnTo>
                  <a:lnTo>
                    <a:pt x="98" y="161"/>
                  </a:lnTo>
                  <a:lnTo>
                    <a:pt x="98" y="360"/>
                  </a:lnTo>
                  <a:lnTo>
                    <a:pt x="98" y="360"/>
                  </a:lnTo>
                  <a:lnTo>
                    <a:pt x="106" y="364"/>
                  </a:lnTo>
                  <a:lnTo>
                    <a:pt x="114" y="370"/>
                  </a:lnTo>
                  <a:lnTo>
                    <a:pt x="122" y="378"/>
                  </a:lnTo>
                  <a:lnTo>
                    <a:pt x="126" y="386"/>
                  </a:lnTo>
                  <a:lnTo>
                    <a:pt x="132" y="394"/>
                  </a:lnTo>
                  <a:lnTo>
                    <a:pt x="147" y="394"/>
                  </a:lnTo>
                  <a:lnTo>
                    <a:pt x="147" y="394"/>
                  </a:lnTo>
                  <a:lnTo>
                    <a:pt x="159" y="396"/>
                  </a:lnTo>
                  <a:lnTo>
                    <a:pt x="161" y="396"/>
                  </a:lnTo>
                  <a:lnTo>
                    <a:pt x="161" y="396"/>
                  </a:lnTo>
                  <a:lnTo>
                    <a:pt x="175" y="398"/>
                  </a:lnTo>
                  <a:lnTo>
                    <a:pt x="187" y="402"/>
                  </a:lnTo>
                  <a:lnTo>
                    <a:pt x="199" y="408"/>
                  </a:lnTo>
                  <a:lnTo>
                    <a:pt x="211" y="415"/>
                  </a:lnTo>
                  <a:lnTo>
                    <a:pt x="219" y="425"/>
                  </a:lnTo>
                  <a:lnTo>
                    <a:pt x="225" y="437"/>
                  </a:lnTo>
                  <a:lnTo>
                    <a:pt x="229" y="451"/>
                  </a:lnTo>
                  <a:lnTo>
                    <a:pt x="231" y="465"/>
                  </a:lnTo>
                  <a:lnTo>
                    <a:pt x="231" y="485"/>
                  </a:lnTo>
                  <a:lnTo>
                    <a:pt x="231" y="485"/>
                  </a:lnTo>
                  <a:lnTo>
                    <a:pt x="231" y="844"/>
                  </a:lnTo>
                  <a:lnTo>
                    <a:pt x="231" y="844"/>
                  </a:lnTo>
                  <a:lnTo>
                    <a:pt x="233" y="854"/>
                  </a:lnTo>
                  <a:lnTo>
                    <a:pt x="235" y="864"/>
                  </a:lnTo>
                  <a:lnTo>
                    <a:pt x="241" y="874"/>
                  </a:lnTo>
                  <a:lnTo>
                    <a:pt x="247" y="882"/>
                  </a:lnTo>
                  <a:lnTo>
                    <a:pt x="255" y="890"/>
                  </a:lnTo>
                  <a:lnTo>
                    <a:pt x="265" y="894"/>
                  </a:lnTo>
                  <a:lnTo>
                    <a:pt x="275" y="898"/>
                  </a:lnTo>
                  <a:lnTo>
                    <a:pt x="287" y="898"/>
                  </a:lnTo>
                  <a:lnTo>
                    <a:pt x="287" y="898"/>
                  </a:lnTo>
                  <a:lnTo>
                    <a:pt x="287" y="898"/>
                  </a:lnTo>
                  <a:lnTo>
                    <a:pt x="287" y="898"/>
                  </a:lnTo>
                  <a:lnTo>
                    <a:pt x="288" y="898"/>
                  </a:lnTo>
                  <a:lnTo>
                    <a:pt x="288" y="898"/>
                  </a:lnTo>
                  <a:lnTo>
                    <a:pt x="298" y="898"/>
                  </a:lnTo>
                  <a:lnTo>
                    <a:pt x="308" y="894"/>
                  </a:lnTo>
                  <a:lnTo>
                    <a:pt x="318" y="890"/>
                  </a:lnTo>
                  <a:lnTo>
                    <a:pt x="326" y="882"/>
                  </a:lnTo>
                  <a:lnTo>
                    <a:pt x="334" y="874"/>
                  </a:lnTo>
                  <a:lnTo>
                    <a:pt x="338" y="866"/>
                  </a:lnTo>
                  <a:lnTo>
                    <a:pt x="342" y="856"/>
                  </a:lnTo>
                  <a:lnTo>
                    <a:pt x="342" y="848"/>
                  </a:lnTo>
                  <a:lnTo>
                    <a:pt x="342" y="429"/>
                  </a:lnTo>
                  <a:lnTo>
                    <a:pt x="342" y="406"/>
                  </a:lnTo>
                  <a:lnTo>
                    <a:pt x="342" y="161"/>
                  </a:lnTo>
                  <a:lnTo>
                    <a:pt x="356" y="161"/>
                  </a:lnTo>
                  <a:lnTo>
                    <a:pt x="356" y="431"/>
                  </a:lnTo>
                  <a:lnTo>
                    <a:pt x="356" y="431"/>
                  </a:lnTo>
                  <a:lnTo>
                    <a:pt x="358" y="439"/>
                  </a:lnTo>
                  <a:lnTo>
                    <a:pt x="360" y="447"/>
                  </a:lnTo>
                  <a:lnTo>
                    <a:pt x="364" y="455"/>
                  </a:lnTo>
                  <a:lnTo>
                    <a:pt x="368" y="461"/>
                  </a:lnTo>
                  <a:lnTo>
                    <a:pt x="376" y="465"/>
                  </a:lnTo>
                  <a:lnTo>
                    <a:pt x="382" y="469"/>
                  </a:lnTo>
                  <a:lnTo>
                    <a:pt x="390" y="473"/>
                  </a:lnTo>
                  <a:lnTo>
                    <a:pt x="398" y="473"/>
                  </a:lnTo>
                  <a:lnTo>
                    <a:pt x="398" y="473"/>
                  </a:lnTo>
                  <a:lnTo>
                    <a:pt x="408" y="473"/>
                  </a:lnTo>
                  <a:lnTo>
                    <a:pt x="416" y="469"/>
                  </a:lnTo>
                  <a:lnTo>
                    <a:pt x="422" y="465"/>
                  </a:lnTo>
                  <a:lnTo>
                    <a:pt x="428" y="461"/>
                  </a:lnTo>
                  <a:lnTo>
                    <a:pt x="433" y="455"/>
                  </a:lnTo>
                  <a:lnTo>
                    <a:pt x="437" y="447"/>
                  </a:lnTo>
                  <a:lnTo>
                    <a:pt x="439" y="439"/>
                  </a:lnTo>
                  <a:lnTo>
                    <a:pt x="441" y="431"/>
                  </a:lnTo>
                  <a:lnTo>
                    <a:pt x="441" y="149"/>
                  </a:lnTo>
                  <a:lnTo>
                    <a:pt x="441" y="149"/>
                  </a:lnTo>
                  <a:lnTo>
                    <a:pt x="439" y="143"/>
                  </a:lnTo>
                  <a:lnTo>
                    <a:pt x="439" y="143"/>
                  </a:lnTo>
                  <a:close/>
                </a:path>
              </a:pathLst>
            </a:custGeom>
            <a:solidFill>
              <a:srgbClr val="2E75B6"/>
            </a:solidFill>
            <a:ln w="38100">
              <a:noFill/>
            </a:ln>
            <a:effectLst>
              <a:outerShdw blurRad="63500" algn="ctr" rotWithShape="0">
                <a:prstClr val="black">
                  <a:alpha val="4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a:ea typeface="微软雅黑"/>
              </a:endParaRPr>
            </a:p>
          </p:txBody>
        </p:sp>
        <p:sp>
          <p:nvSpPr>
            <p:cNvPr id="39" name="Freeform 38"/>
            <p:cNvSpPr>
              <a:spLocks/>
            </p:cNvSpPr>
            <p:nvPr/>
          </p:nvSpPr>
          <p:spPr bwMode="auto">
            <a:xfrm>
              <a:off x="4248150" y="2244725"/>
              <a:ext cx="176213" cy="349250"/>
            </a:xfrm>
            <a:custGeom>
              <a:avLst/>
              <a:gdLst>
                <a:gd name="T0" fmla="*/ 0 w 111"/>
                <a:gd name="T1" fmla="*/ 20 h 220"/>
                <a:gd name="T2" fmla="*/ 0 w 111"/>
                <a:gd name="T3" fmla="*/ 166 h 220"/>
                <a:gd name="T4" fmla="*/ 0 w 111"/>
                <a:gd name="T5" fmla="*/ 166 h 220"/>
                <a:gd name="T6" fmla="*/ 2 w 111"/>
                <a:gd name="T7" fmla="*/ 176 h 220"/>
                <a:gd name="T8" fmla="*/ 4 w 111"/>
                <a:gd name="T9" fmla="*/ 186 h 220"/>
                <a:gd name="T10" fmla="*/ 10 w 111"/>
                <a:gd name="T11" fmla="*/ 196 h 220"/>
                <a:gd name="T12" fmla="*/ 16 w 111"/>
                <a:gd name="T13" fmla="*/ 204 h 220"/>
                <a:gd name="T14" fmla="*/ 24 w 111"/>
                <a:gd name="T15" fmla="*/ 212 h 220"/>
                <a:gd name="T16" fmla="*/ 34 w 111"/>
                <a:gd name="T17" fmla="*/ 216 h 220"/>
                <a:gd name="T18" fmla="*/ 44 w 111"/>
                <a:gd name="T19" fmla="*/ 220 h 220"/>
                <a:gd name="T20" fmla="*/ 55 w 111"/>
                <a:gd name="T21" fmla="*/ 220 h 220"/>
                <a:gd name="T22" fmla="*/ 55 w 111"/>
                <a:gd name="T23" fmla="*/ 220 h 220"/>
                <a:gd name="T24" fmla="*/ 55 w 111"/>
                <a:gd name="T25" fmla="*/ 220 h 220"/>
                <a:gd name="T26" fmla="*/ 55 w 111"/>
                <a:gd name="T27" fmla="*/ 220 h 220"/>
                <a:gd name="T28" fmla="*/ 57 w 111"/>
                <a:gd name="T29" fmla="*/ 220 h 220"/>
                <a:gd name="T30" fmla="*/ 57 w 111"/>
                <a:gd name="T31" fmla="*/ 220 h 220"/>
                <a:gd name="T32" fmla="*/ 67 w 111"/>
                <a:gd name="T33" fmla="*/ 220 h 220"/>
                <a:gd name="T34" fmla="*/ 77 w 111"/>
                <a:gd name="T35" fmla="*/ 216 h 220"/>
                <a:gd name="T36" fmla="*/ 87 w 111"/>
                <a:gd name="T37" fmla="*/ 212 h 220"/>
                <a:gd name="T38" fmla="*/ 95 w 111"/>
                <a:gd name="T39" fmla="*/ 204 h 220"/>
                <a:gd name="T40" fmla="*/ 103 w 111"/>
                <a:gd name="T41" fmla="*/ 196 h 220"/>
                <a:gd name="T42" fmla="*/ 107 w 111"/>
                <a:gd name="T43" fmla="*/ 186 h 220"/>
                <a:gd name="T44" fmla="*/ 111 w 111"/>
                <a:gd name="T45" fmla="*/ 176 h 220"/>
                <a:gd name="T46" fmla="*/ 111 w 111"/>
                <a:gd name="T47" fmla="*/ 166 h 220"/>
                <a:gd name="T48" fmla="*/ 111 w 111"/>
                <a:gd name="T49" fmla="*/ 0 h 220"/>
                <a:gd name="T50" fmla="*/ 111 w 111"/>
                <a:gd name="T51" fmla="*/ 0 h 220"/>
                <a:gd name="T52" fmla="*/ 101 w 111"/>
                <a:gd name="T53" fmla="*/ 8 h 220"/>
                <a:gd name="T54" fmla="*/ 89 w 111"/>
                <a:gd name="T55" fmla="*/ 16 h 220"/>
                <a:gd name="T56" fmla="*/ 77 w 111"/>
                <a:gd name="T57" fmla="*/ 20 h 220"/>
                <a:gd name="T58" fmla="*/ 63 w 111"/>
                <a:gd name="T59" fmla="*/ 20 h 220"/>
                <a:gd name="T60" fmla="*/ 0 w 111"/>
                <a:gd name="T61" fmla="*/ 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1" h="220">
                  <a:moveTo>
                    <a:pt x="0" y="20"/>
                  </a:moveTo>
                  <a:lnTo>
                    <a:pt x="0" y="166"/>
                  </a:lnTo>
                  <a:lnTo>
                    <a:pt x="0" y="166"/>
                  </a:lnTo>
                  <a:lnTo>
                    <a:pt x="2" y="176"/>
                  </a:lnTo>
                  <a:lnTo>
                    <a:pt x="4" y="186"/>
                  </a:lnTo>
                  <a:lnTo>
                    <a:pt x="10" y="196"/>
                  </a:lnTo>
                  <a:lnTo>
                    <a:pt x="16" y="204"/>
                  </a:lnTo>
                  <a:lnTo>
                    <a:pt x="24" y="212"/>
                  </a:lnTo>
                  <a:lnTo>
                    <a:pt x="34" y="216"/>
                  </a:lnTo>
                  <a:lnTo>
                    <a:pt x="44" y="220"/>
                  </a:lnTo>
                  <a:lnTo>
                    <a:pt x="55" y="220"/>
                  </a:lnTo>
                  <a:lnTo>
                    <a:pt x="55" y="220"/>
                  </a:lnTo>
                  <a:lnTo>
                    <a:pt x="55" y="220"/>
                  </a:lnTo>
                  <a:lnTo>
                    <a:pt x="55" y="220"/>
                  </a:lnTo>
                  <a:lnTo>
                    <a:pt x="57" y="220"/>
                  </a:lnTo>
                  <a:lnTo>
                    <a:pt x="57" y="220"/>
                  </a:lnTo>
                  <a:lnTo>
                    <a:pt x="67" y="220"/>
                  </a:lnTo>
                  <a:lnTo>
                    <a:pt x="77" y="216"/>
                  </a:lnTo>
                  <a:lnTo>
                    <a:pt x="87" y="212"/>
                  </a:lnTo>
                  <a:lnTo>
                    <a:pt x="95" y="204"/>
                  </a:lnTo>
                  <a:lnTo>
                    <a:pt x="103" y="196"/>
                  </a:lnTo>
                  <a:lnTo>
                    <a:pt x="107" y="186"/>
                  </a:lnTo>
                  <a:lnTo>
                    <a:pt x="111" y="176"/>
                  </a:lnTo>
                  <a:lnTo>
                    <a:pt x="111" y="166"/>
                  </a:lnTo>
                  <a:lnTo>
                    <a:pt x="111" y="0"/>
                  </a:lnTo>
                  <a:lnTo>
                    <a:pt x="111" y="0"/>
                  </a:lnTo>
                  <a:lnTo>
                    <a:pt x="101" y="8"/>
                  </a:lnTo>
                  <a:lnTo>
                    <a:pt x="89" y="16"/>
                  </a:lnTo>
                  <a:lnTo>
                    <a:pt x="77" y="20"/>
                  </a:lnTo>
                  <a:lnTo>
                    <a:pt x="63" y="20"/>
                  </a:lnTo>
                  <a:lnTo>
                    <a:pt x="0" y="20"/>
                  </a:lnTo>
                  <a:close/>
                </a:path>
              </a:pathLst>
            </a:custGeom>
            <a:solidFill>
              <a:srgbClr val="2E75B6"/>
            </a:solidFill>
            <a:ln w="38100">
              <a:noFill/>
            </a:ln>
            <a:effectLst>
              <a:outerShdw blurRad="63500" algn="ctr" rotWithShape="0">
                <a:prstClr val="black">
                  <a:alpha val="4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a:ea typeface="微软雅黑"/>
              </a:endParaRPr>
            </a:p>
          </p:txBody>
        </p:sp>
      </p:grpSp>
    </p:spTree>
    <p:extLst>
      <p:ext uri="{BB962C8B-B14F-4D97-AF65-F5344CB8AC3E}">
        <p14:creationId xmlns:p14="http://schemas.microsoft.com/office/powerpoint/2010/main" val="428348428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750" fill="hold"/>
                                        <p:tgtEl>
                                          <p:spTgt spid="2"/>
                                        </p:tgtEl>
                                        <p:attrNameLst>
                                          <p:attrName>ppt_w</p:attrName>
                                        </p:attrNameLst>
                                      </p:cBhvr>
                                      <p:tavLst>
                                        <p:tav tm="0">
                                          <p:val>
                                            <p:fltVal val="0"/>
                                          </p:val>
                                        </p:tav>
                                        <p:tav tm="100000">
                                          <p:val>
                                            <p:strVal val="#ppt_w"/>
                                          </p:val>
                                        </p:tav>
                                      </p:tavLst>
                                    </p:anim>
                                    <p:anim calcmode="lin" valueType="num">
                                      <p:cBhvr>
                                        <p:cTn id="8" dur="750" fill="hold"/>
                                        <p:tgtEl>
                                          <p:spTgt spid="2"/>
                                        </p:tgtEl>
                                        <p:attrNameLst>
                                          <p:attrName>ppt_h</p:attrName>
                                        </p:attrNameLst>
                                      </p:cBhvr>
                                      <p:tavLst>
                                        <p:tav tm="0">
                                          <p:val>
                                            <p:fltVal val="0"/>
                                          </p:val>
                                        </p:tav>
                                        <p:tav tm="100000">
                                          <p:val>
                                            <p:strVal val="#ppt_h"/>
                                          </p:val>
                                        </p:tav>
                                      </p:tavLst>
                                    </p:anim>
                                    <p:animEffect transition="in" filter="fade">
                                      <p:cBhvr>
                                        <p:cTn id="9" dur="750"/>
                                        <p:tgtEl>
                                          <p:spTgt spid="2"/>
                                        </p:tgtEl>
                                      </p:cBhvr>
                                    </p:animEffect>
                                  </p:childTnLst>
                                </p:cTn>
                              </p:par>
                            </p:childTnLst>
                          </p:cTn>
                        </p:par>
                        <p:par>
                          <p:cTn id="10" fill="hold">
                            <p:stCondLst>
                              <p:cond delay="750"/>
                            </p:stCondLst>
                            <p:childTnLst>
                              <p:par>
                                <p:cTn id="11" presetID="53" presetClass="entr" presetSubtype="16" fill="hold" grpId="0" nodeType="afterEffect">
                                  <p:stCondLst>
                                    <p:cond delay="0"/>
                                  </p:stCondLst>
                                  <p:iterate type="lt">
                                    <p:tmPct val="10000"/>
                                  </p:iterate>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animEffect transition="in" filter="fade">
                                      <p:cBhvr>
                                        <p:cTn id="15" dur="500"/>
                                        <p:tgtEl>
                                          <p:spTgt spid="9"/>
                                        </p:tgtEl>
                                      </p:cBhvr>
                                    </p:animEffect>
                                  </p:childTnLst>
                                </p:cTn>
                              </p:par>
                            </p:childTnLst>
                          </p:cTn>
                        </p:par>
                        <p:par>
                          <p:cTn id="16" fill="hold">
                            <p:stCondLst>
                              <p:cond delay="1500"/>
                            </p:stCondLst>
                            <p:childTnLst>
                              <p:par>
                                <p:cTn id="17" presetID="26" presetClass="entr" presetSubtype="0" fill="hold" nodeType="after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wipe(down)">
                                      <p:cBhvr>
                                        <p:cTn id="19" dur="580">
                                          <p:stCondLst>
                                            <p:cond delay="0"/>
                                          </p:stCondLst>
                                        </p:cTn>
                                        <p:tgtEl>
                                          <p:spTgt spid="34"/>
                                        </p:tgtEl>
                                      </p:cBhvr>
                                    </p:animEffect>
                                    <p:anim calcmode="lin" valueType="num">
                                      <p:cBhvr>
                                        <p:cTn id="20" dur="1822" tmFilter="0,0; 0.14,0.36; 0.43,0.73; 0.71,0.91; 1.0,1.0">
                                          <p:stCondLst>
                                            <p:cond delay="0"/>
                                          </p:stCondLst>
                                        </p:cTn>
                                        <p:tgtEl>
                                          <p:spTgt spid="34"/>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34"/>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34"/>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34"/>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34"/>
                                        </p:tgtEl>
                                        <p:attrNameLst>
                                          <p:attrName>ppt_y</p:attrName>
                                        </p:attrNameLst>
                                      </p:cBhvr>
                                      <p:tavLst>
                                        <p:tav tm="0" fmla="#ppt_y-sin(pi*$)/81">
                                          <p:val>
                                            <p:fltVal val="0"/>
                                          </p:val>
                                        </p:tav>
                                        <p:tav tm="100000">
                                          <p:val>
                                            <p:fltVal val="1"/>
                                          </p:val>
                                        </p:tav>
                                      </p:tavLst>
                                    </p:anim>
                                    <p:animScale>
                                      <p:cBhvr>
                                        <p:cTn id="25" dur="26">
                                          <p:stCondLst>
                                            <p:cond delay="650"/>
                                          </p:stCondLst>
                                        </p:cTn>
                                        <p:tgtEl>
                                          <p:spTgt spid="34"/>
                                        </p:tgtEl>
                                      </p:cBhvr>
                                      <p:to x="100000" y="60000"/>
                                    </p:animScale>
                                    <p:animScale>
                                      <p:cBhvr>
                                        <p:cTn id="26" dur="166" decel="50000">
                                          <p:stCondLst>
                                            <p:cond delay="676"/>
                                          </p:stCondLst>
                                        </p:cTn>
                                        <p:tgtEl>
                                          <p:spTgt spid="34"/>
                                        </p:tgtEl>
                                      </p:cBhvr>
                                      <p:to x="100000" y="100000"/>
                                    </p:animScale>
                                    <p:animScale>
                                      <p:cBhvr>
                                        <p:cTn id="27" dur="26">
                                          <p:stCondLst>
                                            <p:cond delay="1312"/>
                                          </p:stCondLst>
                                        </p:cTn>
                                        <p:tgtEl>
                                          <p:spTgt spid="34"/>
                                        </p:tgtEl>
                                      </p:cBhvr>
                                      <p:to x="100000" y="80000"/>
                                    </p:animScale>
                                    <p:animScale>
                                      <p:cBhvr>
                                        <p:cTn id="28" dur="166" decel="50000">
                                          <p:stCondLst>
                                            <p:cond delay="1338"/>
                                          </p:stCondLst>
                                        </p:cTn>
                                        <p:tgtEl>
                                          <p:spTgt spid="34"/>
                                        </p:tgtEl>
                                      </p:cBhvr>
                                      <p:to x="100000" y="100000"/>
                                    </p:animScale>
                                    <p:animScale>
                                      <p:cBhvr>
                                        <p:cTn id="29" dur="26">
                                          <p:stCondLst>
                                            <p:cond delay="1642"/>
                                          </p:stCondLst>
                                        </p:cTn>
                                        <p:tgtEl>
                                          <p:spTgt spid="34"/>
                                        </p:tgtEl>
                                      </p:cBhvr>
                                      <p:to x="100000" y="90000"/>
                                    </p:animScale>
                                    <p:animScale>
                                      <p:cBhvr>
                                        <p:cTn id="30" dur="166" decel="50000">
                                          <p:stCondLst>
                                            <p:cond delay="1668"/>
                                          </p:stCondLst>
                                        </p:cTn>
                                        <p:tgtEl>
                                          <p:spTgt spid="34"/>
                                        </p:tgtEl>
                                      </p:cBhvr>
                                      <p:to x="100000" y="100000"/>
                                    </p:animScale>
                                    <p:animScale>
                                      <p:cBhvr>
                                        <p:cTn id="31" dur="26">
                                          <p:stCondLst>
                                            <p:cond delay="1808"/>
                                          </p:stCondLst>
                                        </p:cTn>
                                        <p:tgtEl>
                                          <p:spTgt spid="34"/>
                                        </p:tgtEl>
                                      </p:cBhvr>
                                      <p:to x="100000" y="95000"/>
                                    </p:animScale>
                                    <p:animScale>
                                      <p:cBhvr>
                                        <p:cTn id="32" dur="166" decel="50000">
                                          <p:stCondLst>
                                            <p:cond delay="1834"/>
                                          </p:stCondLst>
                                        </p:cTn>
                                        <p:tgtEl>
                                          <p:spTgt spid="34"/>
                                        </p:tgtEl>
                                      </p:cBhvr>
                                      <p:to x="100000" y="100000"/>
                                    </p:animScale>
                                  </p:childTnLst>
                                </p:cTn>
                              </p:par>
                            </p:childTnLst>
                          </p:cTn>
                        </p:par>
                        <p:par>
                          <p:cTn id="33" fill="hold">
                            <p:stCondLst>
                              <p:cond delay="3500"/>
                            </p:stCondLst>
                            <p:childTnLst>
                              <p:par>
                                <p:cTn id="34" presetID="53" presetClass="entr" presetSubtype="16" fill="hold" nodeType="after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p:cTn id="36" dur="300" fill="hold"/>
                                        <p:tgtEl>
                                          <p:spTgt spid="10"/>
                                        </p:tgtEl>
                                        <p:attrNameLst>
                                          <p:attrName>ppt_w</p:attrName>
                                        </p:attrNameLst>
                                      </p:cBhvr>
                                      <p:tavLst>
                                        <p:tav tm="0">
                                          <p:val>
                                            <p:fltVal val="0"/>
                                          </p:val>
                                        </p:tav>
                                        <p:tav tm="100000">
                                          <p:val>
                                            <p:strVal val="#ppt_w"/>
                                          </p:val>
                                        </p:tav>
                                      </p:tavLst>
                                    </p:anim>
                                    <p:anim calcmode="lin" valueType="num">
                                      <p:cBhvr>
                                        <p:cTn id="37" dur="300" fill="hold"/>
                                        <p:tgtEl>
                                          <p:spTgt spid="10"/>
                                        </p:tgtEl>
                                        <p:attrNameLst>
                                          <p:attrName>ppt_h</p:attrName>
                                        </p:attrNameLst>
                                      </p:cBhvr>
                                      <p:tavLst>
                                        <p:tav tm="0">
                                          <p:val>
                                            <p:fltVal val="0"/>
                                          </p:val>
                                        </p:tav>
                                        <p:tav tm="100000">
                                          <p:val>
                                            <p:strVal val="#ppt_h"/>
                                          </p:val>
                                        </p:tav>
                                      </p:tavLst>
                                    </p:anim>
                                    <p:animEffect transition="in" filter="fade">
                                      <p:cBhvr>
                                        <p:cTn id="38" dur="300"/>
                                        <p:tgtEl>
                                          <p:spTgt spid="10"/>
                                        </p:tgtEl>
                                      </p:cBhvr>
                                    </p:animEffect>
                                  </p:childTnLst>
                                </p:cTn>
                              </p:par>
                            </p:childTnLst>
                          </p:cTn>
                        </p:par>
                        <p:par>
                          <p:cTn id="39" fill="hold">
                            <p:stCondLst>
                              <p:cond delay="3800"/>
                            </p:stCondLst>
                            <p:childTnLst>
                              <p:par>
                                <p:cTn id="40" presetID="42" presetClass="entr" presetSubtype="0" fill="hold" nodeType="after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1000"/>
                                        <p:tgtEl>
                                          <p:spTgt spid="15"/>
                                        </p:tgtEl>
                                      </p:cBhvr>
                                    </p:animEffect>
                                    <p:anim calcmode="lin" valueType="num">
                                      <p:cBhvr>
                                        <p:cTn id="43" dur="1000" fill="hold"/>
                                        <p:tgtEl>
                                          <p:spTgt spid="15"/>
                                        </p:tgtEl>
                                        <p:attrNameLst>
                                          <p:attrName>ppt_x</p:attrName>
                                        </p:attrNameLst>
                                      </p:cBhvr>
                                      <p:tavLst>
                                        <p:tav tm="0">
                                          <p:val>
                                            <p:strVal val="#ppt_x"/>
                                          </p:val>
                                        </p:tav>
                                        <p:tav tm="100000">
                                          <p:val>
                                            <p:strVal val="#ppt_x"/>
                                          </p:val>
                                        </p:tav>
                                      </p:tavLst>
                                    </p:anim>
                                    <p:anim calcmode="lin" valueType="num">
                                      <p:cBhvr>
                                        <p:cTn id="44" dur="1000" fill="hold"/>
                                        <p:tgtEl>
                                          <p:spTgt spid="15"/>
                                        </p:tgtEl>
                                        <p:attrNameLst>
                                          <p:attrName>ppt_y</p:attrName>
                                        </p:attrNameLst>
                                      </p:cBhvr>
                                      <p:tavLst>
                                        <p:tav tm="0">
                                          <p:val>
                                            <p:strVal val="#ppt_y+.1"/>
                                          </p:val>
                                        </p:tav>
                                        <p:tav tm="100000">
                                          <p:val>
                                            <p:strVal val="#ppt_y"/>
                                          </p:val>
                                        </p:tav>
                                      </p:tavLst>
                                    </p:anim>
                                  </p:childTnLst>
                                </p:cTn>
                              </p:par>
                            </p:childTnLst>
                          </p:cTn>
                        </p:par>
                        <p:par>
                          <p:cTn id="45" fill="hold">
                            <p:stCondLst>
                              <p:cond delay="4800"/>
                            </p:stCondLst>
                            <p:childTnLst>
                              <p:par>
                                <p:cTn id="46" presetID="53" presetClass="entr" presetSubtype="16" fill="hold" nodeType="afterEffect">
                                  <p:stCondLst>
                                    <p:cond delay="0"/>
                                  </p:stCondLst>
                                  <p:childTnLst>
                                    <p:set>
                                      <p:cBhvr>
                                        <p:cTn id="47" dur="1" fill="hold">
                                          <p:stCondLst>
                                            <p:cond delay="0"/>
                                          </p:stCondLst>
                                        </p:cTn>
                                        <p:tgtEl>
                                          <p:spTgt spid="24"/>
                                        </p:tgtEl>
                                        <p:attrNameLst>
                                          <p:attrName>style.visibility</p:attrName>
                                        </p:attrNameLst>
                                      </p:cBhvr>
                                      <p:to>
                                        <p:strVal val="visible"/>
                                      </p:to>
                                    </p:set>
                                    <p:anim calcmode="lin" valueType="num">
                                      <p:cBhvr>
                                        <p:cTn id="48" dur="300" fill="hold"/>
                                        <p:tgtEl>
                                          <p:spTgt spid="24"/>
                                        </p:tgtEl>
                                        <p:attrNameLst>
                                          <p:attrName>ppt_w</p:attrName>
                                        </p:attrNameLst>
                                      </p:cBhvr>
                                      <p:tavLst>
                                        <p:tav tm="0">
                                          <p:val>
                                            <p:fltVal val="0"/>
                                          </p:val>
                                        </p:tav>
                                        <p:tav tm="100000">
                                          <p:val>
                                            <p:strVal val="#ppt_w"/>
                                          </p:val>
                                        </p:tav>
                                      </p:tavLst>
                                    </p:anim>
                                    <p:anim calcmode="lin" valueType="num">
                                      <p:cBhvr>
                                        <p:cTn id="49" dur="300" fill="hold"/>
                                        <p:tgtEl>
                                          <p:spTgt spid="24"/>
                                        </p:tgtEl>
                                        <p:attrNameLst>
                                          <p:attrName>ppt_h</p:attrName>
                                        </p:attrNameLst>
                                      </p:cBhvr>
                                      <p:tavLst>
                                        <p:tav tm="0">
                                          <p:val>
                                            <p:fltVal val="0"/>
                                          </p:val>
                                        </p:tav>
                                        <p:tav tm="100000">
                                          <p:val>
                                            <p:strVal val="#ppt_h"/>
                                          </p:val>
                                        </p:tav>
                                      </p:tavLst>
                                    </p:anim>
                                    <p:animEffect transition="in" filter="fade">
                                      <p:cBhvr>
                                        <p:cTn id="50" dur="300"/>
                                        <p:tgtEl>
                                          <p:spTgt spid="24"/>
                                        </p:tgtEl>
                                      </p:cBhvr>
                                    </p:animEffect>
                                  </p:childTnLst>
                                </p:cTn>
                              </p:par>
                            </p:childTnLst>
                          </p:cTn>
                        </p:par>
                        <p:par>
                          <p:cTn id="51" fill="hold">
                            <p:stCondLst>
                              <p:cond delay="5100"/>
                            </p:stCondLst>
                            <p:childTnLst>
                              <p:par>
                                <p:cTn id="52" presetID="42" presetClass="entr" presetSubtype="0" fill="hold" nodeType="after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fade">
                                      <p:cBhvr>
                                        <p:cTn id="54" dur="1000"/>
                                        <p:tgtEl>
                                          <p:spTgt spid="18"/>
                                        </p:tgtEl>
                                      </p:cBhvr>
                                    </p:animEffect>
                                    <p:anim calcmode="lin" valueType="num">
                                      <p:cBhvr>
                                        <p:cTn id="55" dur="1000" fill="hold"/>
                                        <p:tgtEl>
                                          <p:spTgt spid="18"/>
                                        </p:tgtEl>
                                        <p:attrNameLst>
                                          <p:attrName>ppt_x</p:attrName>
                                        </p:attrNameLst>
                                      </p:cBhvr>
                                      <p:tavLst>
                                        <p:tav tm="0">
                                          <p:val>
                                            <p:strVal val="#ppt_x"/>
                                          </p:val>
                                        </p:tav>
                                        <p:tav tm="100000">
                                          <p:val>
                                            <p:strVal val="#ppt_x"/>
                                          </p:val>
                                        </p:tav>
                                      </p:tavLst>
                                    </p:anim>
                                    <p:anim calcmode="lin" valueType="num">
                                      <p:cBhvr>
                                        <p:cTn id="56" dur="1000" fill="hold"/>
                                        <p:tgtEl>
                                          <p:spTgt spid="18"/>
                                        </p:tgtEl>
                                        <p:attrNameLst>
                                          <p:attrName>ppt_y</p:attrName>
                                        </p:attrNameLst>
                                      </p:cBhvr>
                                      <p:tavLst>
                                        <p:tav tm="0">
                                          <p:val>
                                            <p:strVal val="#ppt_y+.1"/>
                                          </p:val>
                                        </p:tav>
                                        <p:tav tm="100000">
                                          <p:val>
                                            <p:strVal val="#ppt_y"/>
                                          </p:val>
                                        </p:tav>
                                      </p:tavLst>
                                    </p:anim>
                                  </p:childTnLst>
                                </p:cTn>
                              </p:par>
                            </p:childTnLst>
                          </p:cTn>
                        </p:par>
                        <p:par>
                          <p:cTn id="57" fill="hold">
                            <p:stCondLst>
                              <p:cond delay="6100"/>
                            </p:stCondLst>
                            <p:childTnLst>
                              <p:par>
                                <p:cTn id="58" presetID="53" presetClass="entr" presetSubtype="16" fill="hold" nodeType="afterEffect">
                                  <p:stCondLst>
                                    <p:cond delay="0"/>
                                  </p:stCondLst>
                                  <p:childTnLst>
                                    <p:set>
                                      <p:cBhvr>
                                        <p:cTn id="59" dur="1" fill="hold">
                                          <p:stCondLst>
                                            <p:cond delay="0"/>
                                          </p:stCondLst>
                                        </p:cTn>
                                        <p:tgtEl>
                                          <p:spTgt spid="29"/>
                                        </p:tgtEl>
                                        <p:attrNameLst>
                                          <p:attrName>style.visibility</p:attrName>
                                        </p:attrNameLst>
                                      </p:cBhvr>
                                      <p:to>
                                        <p:strVal val="visible"/>
                                      </p:to>
                                    </p:set>
                                    <p:anim calcmode="lin" valueType="num">
                                      <p:cBhvr>
                                        <p:cTn id="60" dur="300" fill="hold"/>
                                        <p:tgtEl>
                                          <p:spTgt spid="29"/>
                                        </p:tgtEl>
                                        <p:attrNameLst>
                                          <p:attrName>ppt_w</p:attrName>
                                        </p:attrNameLst>
                                      </p:cBhvr>
                                      <p:tavLst>
                                        <p:tav tm="0">
                                          <p:val>
                                            <p:fltVal val="0"/>
                                          </p:val>
                                        </p:tav>
                                        <p:tav tm="100000">
                                          <p:val>
                                            <p:strVal val="#ppt_w"/>
                                          </p:val>
                                        </p:tav>
                                      </p:tavLst>
                                    </p:anim>
                                    <p:anim calcmode="lin" valueType="num">
                                      <p:cBhvr>
                                        <p:cTn id="61" dur="300" fill="hold"/>
                                        <p:tgtEl>
                                          <p:spTgt spid="29"/>
                                        </p:tgtEl>
                                        <p:attrNameLst>
                                          <p:attrName>ppt_h</p:attrName>
                                        </p:attrNameLst>
                                      </p:cBhvr>
                                      <p:tavLst>
                                        <p:tav tm="0">
                                          <p:val>
                                            <p:fltVal val="0"/>
                                          </p:val>
                                        </p:tav>
                                        <p:tav tm="100000">
                                          <p:val>
                                            <p:strVal val="#ppt_h"/>
                                          </p:val>
                                        </p:tav>
                                      </p:tavLst>
                                    </p:anim>
                                    <p:animEffect transition="in" filter="fade">
                                      <p:cBhvr>
                                        <p:cTn id="62" dur="300"/>
                                        <p:tgtEl>
                                          <p:spTgt spid="29"/>
                                        </p:tgtEl>
                                      </p:cBhvr>
                                    </p:animEffect>
                                  </p:childTnLst>
                                </p:cTn>
                              </p:par>
                            </p:childTnLst>
                          </p:cTn>
                        </p:par>
                        <p:par>
                          <p:cTn id="63" fill="hold">
                            <p:stCondLst>
                              <p:cond delay="6400"/>
                            </p:stCondLst>
                            <p:childTnLst>
                              <p:par>
                                <p:cTn id="64" presetID="42" presetClass="entr" presetSubtype="0" fill="hold" nodeType="afterEffect">
                                  <p:stCondLst>
                                    <p:cond delay="0"/>
                                  </p:stCondLst>
                                  <p:childTnLst>
                                    <p:set>
                                      <p:cBhvr>
                                        <p:cTn id="65" dur="1" fill="hold">
                                          <p:stCondLst>
                                            <p:cond delay="0"/>
                                          </p:stCondLst>
                                        </p:cTn>
                                        <p:tgtEl>
                                          <p:spTgt spid="21"/>
                                        </p:tgtEl>
                                        <p:attrNameLst>
                                          <p:attrName>style.visibility</p:attrName>
                                        </p:attrNameLst>
                                      </p:cBhvr>
                                      <p:to>
                                        <p:strVal val="visible"/>
                                      </p:to>
                                    </p:set>
                                    <p:animEffect transition="in" filter="fade">
                                      <p:cBhvr>
                                        <p:cTn id="66" dur="1000"/>
                                        <p:tgtEl>
                                          <p:spTgt spid="21"/>
                                        </p:tgtEl>
                                      </p:cBhvr>
                                    </p:animEffect>
                                    <p:anim calcmode="lin" valueType="num">
                                      <p:cBhvr>
                                        <p:cTn id="67" dur="1000" fill="hold"/>
                                        <p:tgtEl>
                                          <p:spTgt spid="21"/>
                                        </p:tgtEl>
                                        <p:attrNameLst>
                                          <p:attrName>ppt_x</p:attrName>
                                        </p:attrNameLst>
                                      </p:cBhvr>
                                      <p:tavLst>
                                        <p:tav tm="0">
                                          <p:val>
                                            <p:strVal val="#ppt_x"/>
                                          </p:val>
                                        </p:tav>
                                        <p:tav tm="100000">
                                          <p:val>
                                            <p:strVal val="#ppt_x"/>
                                          </p:val>
                                        </p:tav>
                                      </p:tavLst>
                                    </p:anim>
                                    <p:anim calcmode="lin" valueType="num">
                                      <p:cBhvr>
                                        <p:cTn id="68"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9829320">
            <a:off x="484673" y="229112"/>
            <a:ext cx="648587" cy="648587"/>
            <a:chOff x="4482708" y="3301238"/>
            <a:chExt cx="661162" cy="661162"/>
          </a:xfrm>
        </p:grpSpPr>
        <p:grpSp>
          <p:nvGrpSpPr>
            <p:cNvPr id="3" name="组合 2"/>
            <p:cNvGrpSpPr/>
            <p:nvPr/>
          </p:nvGrpSpPr>
          <p:grpSpPr>
            <a:xfrm>
              <a:off x="4482708" y="3301238"/>
              <a:ext cx="661162" cy="661162"/>
              <a:chOff x="775780" y="771550"/>
              <a:chExt cx="1852004" cy="1852004"/>
            </a:xfrm>
          </p:grpSpPr>
          <p:sp>
            <p:nvSpPr>
              <p:cNvPr id="7" name="椭圆 6"/>
              <p:cNvSpPr/>
              <p:nvPr/>
            </p:nvSpPr>
            <p:spPr>
              <a:xfrm>
                <a:off x="775780" y="771550"/>
                <a:ext cx="1852004" cy="1852004"/>
              </a:xfrm>
              <a:prstGeom prst="ellipse">
                <a:avLst/>
              </a:prstGeom>
              <a:solidFill>
                <a:srgbClr val="2E75B6"/>
              </a:soli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a:ea typeface="微软雅黑"/>
                </a:endParaRPr>
              </a:p>
            </p:txBody>
          </p:sp>
          <p:sp>
            <p:nvSpPr>
              <p:cNvPr id="8" name="椭圆 7"/>
              <p:cNvSpPr/>
              <p:nvPr/>
            </p:nvSpPr>
            <p:spPr>
              <a:xfrm>
                <a:off x="1007828" y="1003597"/>
                <a:ext cx="1387908" cy="1387908"/>
              </a:xfrm>
              <a:prstGeom prst="ellipse">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rgbClr val="FFFFFF"/>
                  </a:solidFill>
                  <a:latin typeface="Agency FB" panose="020B0503020202020204" pitchFamily="34" charset="0"/>
                </a:endParaRPr>
              </a:p>
            </p:txBody>
          </p:sp>
        </p:grpSp>
        <p:grpSp>
          <p:nvGrpSpPr>
            <p:cNvPr id="4" name="组合 3"/>
            <p:cNvGrpSpPr/>
            <p:nvPr/>
          </p:nvGrpSpPr>
          <p:grpSpPr>
            <a:xfrm>
              <a:off x="4679943" y="3516067"/>
              <a:ext cx="266691" cy="231503"/>
              <a:chOff x="6434683" y="510993"/>
              <a:chExt cx="987549" cy="857250"/>
            </a:xfrm>
          </p:grpSpPr>
          <p:sp>
            <p:nvSpPr>
              <p:cNvPr id="5" name="任意多边形 88"/>
              <p:cNvSpPr/>
              <p:nvPr/>
            </p:nvSpPr>
            <p:spPr>
              <a:xfrm>
                <a:off x="6978347" y="510993"/>
                <a:ext cx="438150" cy="857250"/>
              </a:xfrm>
              <a:custGeom>
                <a:avLst/>
                <a:gdLst>
                  <a:gd name="connsiteX0" fmla="*/ 0 w 438150"/>
                  <a:gd name="connsiteY0" fmla="*/ 0 h 857250"/>
                  <a:gd name="connsiteX1" fmla="*/ 438150 w 438150"/>
                  <a:gd name="connsiteY1" fmla="*/ 438150 h 857250"/>
                  <a:gd name="connsiteX2" fmla="*/ 19050 w 438150"/>
                  <a:gd name="connsiteY2" fmla="*/ 857250 h 857250"/>
                </a:gdLst>
                <a:ahLst/>
                <a:cxnLst>
                  <a:cxn ang="0">
                    <a:pos x="connsiteX0" y="connsiteY0"/>
                  </a:cxn>
                  <a:cxn ang="0">
                    <a:pos x="connsiteX1" y="connsiteY1"/>
                  </a:cxn>
                  <a:cxn ang="0">
                    <a:pos x="connsiteX2" y="connsiteY2"/>
                  </a:cxn>
                </a:cxnLst>
                <a:rect l="l" t="t" r="r" b="b"/>
                <a:pathLst>
                  <a:path w="438150" h="857250">
                    <a:moveTo>
                      <a:pt x="0" y="0"/>
                    </a:moveTo>
                    <a:lnTo>
                      <a:pt x="438150" y="438150"/>
                    </a:lnTo>
                    <a:lnTo>
                      <a:pt x="19050" y="857250"/>
                    </a:lnTo>
                  </a:path>
                </a:pathLst>
              </a:custGeom>
              <a:noFill/>
              <a:ln w="28575" cap="flat" cmpd="sng" algn="ctr">
                <a:solidFill>
                  <a:srgbClr val="545D79"/>
                </a:solidFill>
                <a:prstDash val="solid"/>
              </a:ln>
              <a:effectLst/>
            </p:spPr>
            <p:txBody>
              <a:bodyPr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 lastClr="FFFFFF"/>
                  </a:solidFill>
                  <a:effectLst/>
                  <a:uLnTx/>
                  <a:uFillTx/>
                  <a:latin typeface="Century Gothic"/>
                  <a:ea typeface="幼圆"/>
                  <a:cs typeface="+mn-cs"/>
                </a:endParaRPr>
              </a:p>
            </p:txBody>
          </p:sp>
          <p:cxnSp>
            <p:nvCxnSpPr>
              <p:cNvPr id="6" name="直接连接符 5"/>
              <p:cNvCxnSpPr/>
              <p:nvPr/>
            </p:nvCxnSpPr>
            <p:spPr>
              <a:xfrm>
                <a:off x="6434683" y="954806"/>
                <a:ext cx="987549" cy="0"/>
              </a:xfrm>
              <a:prstGeom prst="line">
                <a:avLst/>
              </a:prstGeom>
              <a:noFill/>
              <a:ln w="28575" cap="flat" cmpd="sng" algn="ctr">
                <a:solidFill>
                  <a:srgbClr val="545D79"/>
                </a:solidFill>
                <a:prstDash val="solid"/>
              </a:ln>
              <a:effectLst/>
            </p:spPr>
          </p:cxnSp>
        </p:grpSp>
      </p:grpSp>
      <p:sp>
        <p:nvSpPr>
          <p:cNvPr id="9" name="TextBox 6"/>
          <p:cNvSpPr txBox="1"/>
          <p:nvPr/>
        </p:nvSpPr>
        <p:spPr>
          <a:xfrm>
            <a:off x="1264198" y="230239"/>
            <a:ext cx="5194475" cy="646331"/>
          </a:xfrm>
          <a:prstGeom prst="rect">
            <a:avLst/>
          </a:prstGeom>
          <a:noFill/>
          <a:effectLst/>
        </p:spPr>
        <p:txBody>
          <a:bodyPr wrap="square">
            <a:spAutoFit/>
          </a:bodyPr>
          <a:lstStyle/>
          <a:p>
            <a:pPr>
              <a:defRPr/>
            </a:pPr>
            <a:r>
              <a:rPr lang="zh-CN" altLang="en-US" sz="3600" dirty="0">
                <a:ln w="6350">
                  <a:noFill/>
                </a:ln>
                <a:solidFill>
                  <a:srgbClr val="2E75B6"/>
                </a:solidFill>
                <a:latin typeface="迷你简菱心" panose="02010609000101010101" pitchFamily="49" charset="-122"/>
                <a:ea typeface="迷你简菱心" panose="02010609000101010101" pitchFamily="49" charset="-122"/>
              </a:rPr>
              <a:t>一、工作回顾</a:t>
            </a:r>
          </a:p>
        </p:txBody>
      </p:sp>
      <p:grpSp>
        <p:nvGrpSpPr>
          <p:cNvPr id="10" name="组合 9"/>
          <p:cNvGrpSpPr/>
          <p:nvPr/>
        </p:nvGrpSpPr>
        <p:grpSpPr>
          <a:xfrm>
            <a:off x="1529217" y="4037714"/>
            <a:ext cx="1954212" cy="1338818"/>
            <a:chOff x="1529217" y="3905634"/>
            <a:chExt cx="1954212" cy="1338818"/>
          </a:xfrm>
        </p:grpSpPr>
        <p:sp>
          <p:nvSpPr>
            <p:cNvPr id="11" name="矩形 10"/>
            <p:cNvSpPr/>
            <p:nvPr/>
          </p:nvSpPr>
          <p:spPr>
            <a:xfrm>
              <a:off x="1529609" y="3905634"/>
              <a:ext cx="1428596" cy="369332"/>
            </a:xfrm>
            <a:prstGeom prst="rect">
              <a:avLst/>
            </a:prstGeom>
            <a:noFill/>
          </p:spPr>
          <p:txBody>
            <a:bodyPr wrap="none">
              <a:spAutoFit/>
            </a:bodyPr>
            <a:lstStyle/>
            <a:p>
              <a:r>
                <a:rPr lang="en-US" altLang="zh-CN" dirty="0">
                  <a:solidFill>
                    <a:srgbClr val="2E75B6"/>
                  </a:solidFill>
                  <a:latin typeface="方正尚酷简体" panose="03000509000000000000" pitchFamily="65" charset="-122"/>
                  <a:ea typeface="方正尚酷简体" panose="03000509000000000000" pitchFamily="65" charset="-122"/>
                </a:rPr>
                <a:t>01.</a:t>
              </a:r>
              <a:r>
                <a:rPr lang="zh-CN" altLang="en-US" dirty="0">
                  <a:solidFill>
                    <a:srgbClr val="2E75B6"/>
                  </a:solidFill>
                  <a:latin typeface="方正尚酷简体" panose="03000509000000000000" pitchFamily="65" charset="-122"/>
                  <a:ea typeface="方正尚酷简体" panose="03000509000000000000" pitchFamily="65" charset="-122"/>
                </a:rPr>
                <a:t>资源管理</a:t>
              </a:r>
            </a:p>
          </p:txBody>
        </p:sp>
        <p:sp>
          <p:nvSpPr>
            <p:cNvPr id="12" name="文本框 11"/>
            <p:cNvSpPr txBox="1"/>
            <p:nvPr/>
          </p:nvSpPr>
          <p:spPr>
            <a:xfrm>
              <a:off x="1529217" y="4311889"/>
              <a:ext cx="1954212" cy="932563"/>
            </a:xfrm>
            <a:prstGeom prst="rect">
              <a:avLst/>
            </a:prstGeom>
            <a:noFill/>
          </p:spPr>
          <p:txBody>
            <a:bodyPr wrap="square" rtlCol="0">
              <a:spAutoFit/>
            </a:bodyPr>
            <a:lstStyle/>
            <a:p>
              <a:pPr>
                <a:lnSpc>
                  <a:spcPct val="130000"/>
                </a:lnSpc>
              </a:pPr>
              <a:r>
                <a:rPr lang="zh-CN" altLang="en-US" sz="1400" dirty="0">
                  <a:solidFill>
                    <a:schemeClr val="bg2">
                      <a:lumMod val="50000"/>
                    </a:schemeClr>
                  </a:solidFill>
                  <a:latin typeface="方正兰亭细黑_GBK" panose="02000000000000000000" pitchFamily="2" charset="-122"/>
                  <a:ea typeface="方正兰亭细黑_GBK" panose="02000000000000000000" pitchFamily="2" charset="-122"/>
                </a:rPr>
                <a:t>此处添加详细文本描述，建议与标题相关并符合整体语言风格。</a:t>
              </a:r>
            </a:p>
          </p:txBody>
        </p:sp>
      </p:grpSp>
      <p:grpSp>
        <p:nvGrpSpPr>
          <p:cNvPr id="13" name="组合 12"/>
          <p:cNvGrpSpPr/>
          <p:nvPr/>
        </p:nvGrpSpPr>
        <p:grpSpPr>
          <a:xfrm>
            <a:off x="3967616" y="4037714"/>
            <a:ext cx="1954212" cy="1338818"/>
            <a:chOff x="3967616" y="3905634"/>
            <a:chExt cx="1954212" cy="1338818"/>
          </a:xfrm>
        </p:grpSpPr>
        <p:sp>
          <p:nvSpPr>
            <p:cNvPr id="14" name="矩形 13"/>
            <p:cNvSpPr/>
            <p:nvPr/>
          </p:nvSpPr>
          <p:spPr>
            <a:xfrm>
              <a:off x="3968008" y="3905634"/>
              <a:ext cx="1428596" cy="369332"/>
            </a:xfrm>
            <a:prstGeom prst="rect">
              <a:avLst/>
            </a:prstGeom>
            <a:noFill/>
          </p:spPr>
          <p:txBody>
            <a:bodyPr wrap="none">
              <a:spAutoFit/>
            </a:bodyPr>
            <a:lstStyle/>
            <a:p>
              <a:r>
                <a:rPr lang="en-US" altLang="zh-CN" dirty="0">
                  <a:solidFill>
                    <a:srgbClr val="2E75B6"/>
                  </a:solidFill>
                  <a:latin typeface="方正尚酷简体" panose="03000509000000000000" pitchFamily="65" charset="-122"/>
                  <a:ea typeface="方正尚酷简体" panose="03000509000000000000" pitchFamily="65" charset="-122"/>
                </a:rPr>
                <a:t>02.</a:t>
              </a:r>
              <a:r>
                <a:rPr lang="zh-CN" altLang="en-US" dirty="0">
                  <a:solidFill>
                    <a:srgbClr val="2E75B6"/>
                  </a:solidFill>
                  <a:latin typeface="方正尚酷简体" panose="03000509000000000000" pitchFamily="65" charset="-122"/>
                  <a:ea typeface="方正尚酷简体" panose="03000509000000000000" pitchFamily="65" charset="-122"/>
                </a:rPr>
                <a:t>基本知识</a:t>
              </a:r>
            </a:p>
          </p:txBody>
        </p:sp>
        <p:sp>
          <p:nvSpPr>
            <p:cNvPr id="15" name="文本框 14"/>
            <p:cNvSpPr txBox="1"/>
            <p:nvPr/>
          </p:nvSpPr>
          <p:spPr>
            <a:xfrm>
              <a:off x="3967616" y="4311889"/>
              <a:ext cx="1954212" cy="932563"/>
            </a:xfrm>
            <a:prstGeom prst="rect">
              <a:avLst/>
            </a:prstGeom>
            <a:noFill/>
          </p:spPr>
          <p:txBody>
            <a:bodyPr wrap="square" rtlCol="0">
              <a:spAutoFit/>
            </a:bodyPr>
            <a:lstStyle/>
            <a:p>
              <a:pPr>
                <a:lnSpc>
                  <a:spcPct val="130000"/>
                </a:lnSpc>
              </a:pPr>
              <a:r>
                <a:rPr lang="zh-CN" altLang="en-US" sz="1400" dirty="0">
                  <a:solidFill>
                    <a:schemeClr val="bg2">
                      <a:lumMod val="50000"/>
                    </a:schemeClr>
                  </a:solidFill>
                  <a:latin typeface="方正兰亭细黑_GBK" panose="02000000000000000000" pitchFamily="2" charset="-122"/>
                  <a:ea typeface="方正兰亭细黑_GBK" panose="02000000000000000000" pitchFamily="2" charset="-122"/>
                </a:rPr>
                <a:t>此处添加详细文本描述，建议与标题相关并符合整体语言风格。</a:t>
              </a:r>
            </a:p>
          </p:txBody>
        </p:sp>
      </p:grpSp>
      <p:grpSp>
        <p:nvGrpSpPr>
          <p:cNvPr id="16" name="组合 15"/>
          <p:cNvGrpSpPr/>
          <p:nvPr/>
        </p:nvGrpSpPr>
        <p:grpSpPr>
          <a:xfrm>
            <a:off x="6406015" y="4037714"/>
            <a:ext cx="1954212" cy="1338818"/>
            <a:chOff x="6406015" y="3905634"/>
            <a:chExt cx="1954212" cy="1338818"/>
          </a:xfrm>
        </p:grpSpPr>
        <p:sp>
          <p:nvSpPr>
            <p:cNvPr id="17" name="矩形 16"/>
            <p:cNvSpPr/>
            <p:nvPr/>
          </p:nvSpPr>
          <p:spPr>
            <a:xfrm>
              <a:off x="6406407" y="3905634"/>
              <a:ext cx="1428596" cy="369332"/>
            </a:xfrm>
            <a:prstGeom prst="rect">
              <a:avLst/>
            </a:prstGeom>
            <a:noFill/>
          </p:spPr>
          <p:txBody>
            <a:bodyPr wrap="none">
              <a:spAutoFit/>
            </a:bodyPr>
            <a:lstStyle/>
            <a:p>
              <a:r>
                <a:rPr lang="en-US" altLang="zh-CN" dirty="0">
                  <a:solidFill>
                    <a:srgbClr val="2E75B6"/>
                  </a:solidFill>
                  <a:latin typeface="方正尚酷简体" panose="03000509000000000000" pitchFamily="65" charset="-122"/>
                  <a:ea typeface="方正尚酷简体" panose="03000509000000000000" pitchFamily="65" charset="-122"/>
                </a:rPr>
                <a:t>03</a:t>
              </a:r>
              <a:r>
                <a:rPr lang="en-US" altLang="zh-CN" dirty="0" smtClean="0">
                  <a:solidFill>
                    <a:srgbClr val="2E75B6"/>
                  </a:solidFill>
                  <a:latin typeface="方正尚酷简体" panose="03000509000000000000" pitchFamily="65" charset="-122"/>
                  <a:ea typeface="方正尚酷简体" panose="03000509000000000000" pitchFamily="65" charset="-122"/>
                </a:rPr>
                <a:t>.</a:t>
              </a:r>
              <a:r>
                <a:rPr lang="zh-CN" altLang="en-US" dirty="0" smtClean="0">
                  <a:solidFill>
                    <a:srgbClr val="2E75B6"/>
                  </a:solidFill>
                  <a:latin typeface="方正尚酷简体" panose="03000509000000000000" pitchFamily="65" charset="-122"/>
                  <a:ea typeface="方正尚酷简体" panose="03000509000000000000" pitchFamily="65" charset="-122"/>
                </a:rPr>
                <a:t>文化活动</a:t>
              </a:r>
              <a:endParaRPr lang="zh-CN" altLang="en-US" dirty="0">
                <a:solidFill>
                  <a:srgbClr val="2E75B6"/>
                </a:solidFill>
                <a:latin typeface="方正尚酷简体" panose="03000509000000000000" pitchFamily="65" charset="-122"/>
                <a:ea typeface="方正尚酷简体" panose="03000509000000000000" pitchFamily="65" charset="-122"/>
              </a:endParaRPr>
            </a:p>
          </p:txBody>
        </p:sp>
        <p:sp>
          <p:nvSpPr>
            <p:cNvPr id="18" name="文本框 17"/>
            <p:cNvSpPr txBox="1"/>
            <p:nvPr/>
          </p:nvSpPr>
          <p:spPr>
            <a:xfrm>
              <a:off x="6406015" y="4311889"/>
              <a:ext cx="1954212" cy="932563"/>
            </a:xfrm>
            <a:prstGeom prst="rect">
              <a:avLst/>
            </a:prstGeom>
            <a:noFill/>
          </p:spPr>
          <p:txBody>
            <a:bodyPr wrap="square" rtlCol="0">
              <a:spAutoFit/>
            </a:bodyPr>
            <a:lstStyle/>
            <a:p>
              <a:pPr>
                <a:lnSpc>
                  <a:spcPct val="130000"/>
                </a:lnSpc>
              </a:pPr>
              <a:r>
                <a:rPr lang="zh-CN" altLang="en-US" sz="1400" dirty="0">
                  <a:solidFill>
                    <a:schemeClr val="bg2">
                      <a:lumMod val="50000"/>
                    </a:schemeClr>
                  </a:solidFill>
                  <a:latin typeface="方正兰亭细黑_GBK" panose="02000000000000000000" pitchFamily="2" charset="-122"/>
                  <a:ea typeface="方正兰亭细黑_GBK" panose="02000000000000000000" pitchFamily="2" charset="-122"/>
                </a:rPr>
                <a:t>此处添加详细文本描述，建议与标题相关并符合整体语言风格。</a:t>
              </a:r>
            </a:p>
          </p:txBody>
        </p:sp>
      </p:grpSp>
      <p:grpSp>
        <p:nvGrpSpPr>
          <p:cNvPr id="19" name="组合 18"/>
          <p:cNvGrpSpPr/>
          <p:nvPr/>
        </p:nvGrpSpPr>
        <p:grpSpPr>
          <a:xfrm>
            <a:off x="8844414" y="4037714"/>
            <a:ext cx="1954212" cy="1338818"/>
            <a:chOff x="8844414" y="3905634"/>
            <a:chExt cx="1954212" cy="1338818"/>
          </a:xfrm>
        </p:grpSpPr>
        <p:sp>
          <p:nvSpPr>
            <p:cNvPr id="20" name="矩形 19"/>
            <p:cNvSpPr/>
            <p:nvPr/>
          </p:nvSpPr>
          <p:spPr>
            <a:xfrm>
              <a:off x="8844806" y="3905634"/>
              <a:ext cx="1428596" cy="369332"/>
            </a:xfrm>
            <a:prstGeom prst="rect">
              <a:avLst/>
            </a:prstGeom>
            <a:noFill/>
          </p:spPr>
          <p:txBody>
            <a:bodyPr wrap="none">
              <a:spAutoFit/>
            </a:bodyPr>
            <a:lstStyle/>
            <a:p>
              <a:r>
                <a:rPr lang="en-US" altLang="zh-CN" dirty="0">
                  <a:solidFill>
                    <a:srgbClr val="2E75B6"/>
                  </a:solidFill>
                  <a:latin typeface="方正尚酷简体" panose="03000509000000000000" pitchFamily="65" charset="-122"/>
                  <a:ea typeface="方正尚酷简体" panose="03000509000000000000" pitchFamily="65" charset="-122"/>
                </a:rPr>
                <a:t>04</a:t>
              </a:r>
              <a:r>
                <a:rPr lang="en-US" altLang="zh-CN" dirty="0" smtClean="0">
                  <a:solidFill>
                    <a:srgbClr val="2E75B6"/>
                  </a:solidFill>
                  <a:latin typeface="方正尚酷简体" panose="03000509000000000000" pitchFamily="65" charset="-122"/>
                  <a:ea typeface="方正尚酷简体" panose="03000509000000000000" pitchFamily="65" charset="-122"/>
                </a:rPr>
                <a:t>.</a:t>
              </a:r>
              <a:r>
                <a:rPr lang="zh-CN" altLang="en-US" dirty="0" smtClean="0">
                  <a:solidFill>
                    <a:srgbClr val="2E75B6"/>
                  </a:solidFill>
                  <a:latin typeface="方正尚酷简体" panose="03000509000000000000" pitchFamily="65" charset="-122"/>
                  <a:ea typeface="方正尚酷简体" panose="03000509000000000000" pitchFamily="65" charset="-122"/>
                </a:rPr>
                <a:t>组织活动</a:t>
              </a:r>
              <a:endParaRPr lang="zh-CN" altLang="en-US" dirty="0">
                <a:solidFill>
                  <a:srgbClr val="2E75B6"/>
                </a:solidFill>
                <a:latin typeface="方正尚酷简体" panose="03000509000000000000" pitchFamily="65" charset="-122"/>
                <a:ea typeface="方正尚酷简体" panose="03000509000000000000" pitchFamily="65" charset="-122"/>
              </a:endParaRPr>
            </a:p>
          </p:txBody>
        </p:sp>
        <p:sp>
          <p:nvSpPr>
            <p:cNvPr id="21" name="文本框 20"/>
            <p:cNvSpPr txBox="1"/>
            <p:nvPr/>
          </p:nvSpPr>
          <p:spPr>
            <a:xfrm>
              <a:off x="8844414" y="4311889"/>
              <a:ext cx="1954212" cy="932563"/>
            </a:xfrm>
            <a:prstGeom prst="rect">
              <a:avLst/>
            </a:prstGeom>
            <a:noFill/>
          </p:spPr>
          <p:txBody>
            <a:bodyPr wrap="square" rtlCol="0">
              <a:spAutoFit/>
            </a:bodyPr>
            <a:lstStyle/>
            <a:p>
              <a:pPr>
                <a:lnSpc>
                  <a:spcPct val="130000"/>
                </a:lnSpc>
              </a:pPr>
              <a:r>
                <a:rPr lang="zh-CN" altLang="en-US" sz="1400" dirty="0">
                  <a:solidFill>
                    <a:schemeClr val="bg2">
                      <a:lumMod val="50000"/>
                    </a:schemeClr>
                  </a:solidFill>
                  <a:latin typeface="方正兰亭细黑_GBK" panose="02000000000000000000" pitchFamily="2" charset="-122"/>
                  <a:ea typeface="方正兰亭细黑_GBK" panose="02000000000000000000" pitchFamily="2" charset="-122"/>
                </a:rPr>
                <a:t>此处添加详细文本描述，建议与标题相关并符合整体语言风格。</a:t>
              </a:r>
            </a:p>
          </p:txBody>
        </p:sp>
      </p:grpSp>
      <p:grpSp>
        <p:nvGrpSpPr>
          <p:cNvPr id="22" name="组合 21"/>
          <p:cNvGrpSpPr/>
          <p:nvPr/>
        </p:nvGrpSpPr>
        <p:grpSpPr>
          <a:xfrm>
            <a:off x="1739511" y="2374930"/>
            <a:ext cx="1479434" cy="1285832"/>
            <a:chOff x="1739511" y="2242850"/>
            <a:chExt cx="1479434" cy="1285832"/>
          </a:xfrm>
        </p:grpSpPr>
        <p:grpSp>
          <p:nvGrpSpPr>
            <p:cNvPr id="23" name="组合 22"/>
            <p:cNvGrpSpPr/>
            <p:nvPr/>
          </p:nvGrpSpPr>
          <p:grpSpPr>
            <a:xfrm>
              <a:off x="1739511" y="2242850"/>
              <a:ext cx="1479434" cy="1285832"/>
              <a:chOff x="1913683" y="2704884"/>
              <a:chExt cx="1479434" cy="1285832"/>
            </a:xfrm>
            <a:solidFill>
              <a:srgbClr val="53A80F"/>
            </a:solidFill>
          </p:grpSpPr>
          <p:sp>
            <p:nvSpPr>
              <p:cNvPr id="29" name="圆角矩形 28"/>
              <p:cNvSpPr/>
              <p:nvPr/>
            </p:nvSpPr>
            <p:spPr>
              <a:xfrm>
                <a:off x="1913683" y="2704884"/>
                <a:ext cx="1285832" cy="1285832"/>
              </a:xfrm>
              <a:prstGeom prst="roundRect">
                <a:avLst>
                  <a:gd name="adj" fmla="val 8564"/>
                </a:avLst>
              </a:prstGeom>
              <a:solidFill>
                <a:srgbClr val="2E75B6"/>
              </a:soli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0" name="等腰三角形 29"/>
              <p:cNvSpPr/>
              <p:nvPr/>
            </p:nvSpPr>
            <p:spPr>
              <a:xfrm rot="5400000">
                <a:off x="3105816" y="3250999"/>
                <a:ext cx="381000" cy="193602"/>
              </a:xfrm>
              <a:prstGeom prst="triangle">
                <a:avLst/>
              </a:prstGeom>
              <a:solidFill>
                <a:srgbClr val="2E75B6"/>
              </a:soli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4" name="组合 23"/>
            <p:cNvGrpSpPr/>
            <p:nvPr/>
          </p:nvGrpSpPr>
          <p:grpSpPr>
            <a:xfrm>
              <a:off x="1998635" y="2541895"/>
              <a:ext cx="690919" cy="636941"/>
              <a:chOff x="223838" y="473075"/>
              <a:chExt cx="1524000" cy="1404938"/>
            </a:xfrm>
            <a:solidFill>
              <a:schemeClr val="bg1"/>
            </a:solidFill>
          </p:grpSpPr>
          <p:sp>
            <p:nvSpPr>
              <p:cNvPr id="25" name="Freeform 6"/>
              <p:cNvSpPr>
                <a:spLocks/>
              </p:cNvSpPr>
              <p:nvPr/>
            </p:nvSpPr>
            <p:spPr bwMode="auto">
              <a:xfrm>
                <a:off x="223838" y="996950"/>
                <a:ext cx="1524000" cy="881063"/>
              </a:xfrm>
              <a:custGeom>
                <a:avLst/>
                <a:gdLst>
                  <a:gd name="T0" fmla="*/ 494 w 524"/>
                  <a:gd name="T1" fmla="*/ 254 h 303"/>
                  <a:gd name="T2" fmla="*/ 445 w 524"/>
                  <a:gd name="T3" fmla="*/ 303 h 303"/>
                  <a:gd name="T4" fmla="*/ 79 w 524"/>
                  <a:gd name="T5" fmla="*/ 303 h 303"/>
                  <a:gd name="T6" fmla="*/ 30 w 524"/>
                  <a:gd name="T7" fmla="*/ 254 h 303"/>
                  <a:gd name="T8" fmla="*/ 0 w 524"/>
                  <a:gd name="T9" fmla="*/ 50 h 303"/>
                  <a:gd name="T10" fmla="*/ 50 w 524"/>
                  <a:gd name="T11" fmla="*/ 0 h 303"/>
                  <a:gd name="T12" fmla="*/ 474 w 524"/>
                  <a:gd name="T13" fmla="*/ 0 h 303"/>
                  <a:gd name="T14" fmla="*/ 524 w 524"/>
                  <a:gd name="T15" fmla="*/ 50 h 303"/>
                  <a:gd name="T16" fmla="*/ 494 w 524"/>
                  <a:gd name="T17" fmla="*/ 254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4" h="303">
                    <a:moveTo>
                      <a:pt x="494" y="254"/>
                    </a:moveTo>
                    <a:cubicBezTo>
                      <a:pt x="494" y="281"/>
                      <a:pt x="472" y="303"/>
                      <a:pt x="445" y="303"/>
                    </a:cubicBezTo>
                    <a:cubicBezTo>
                      <a:pt x="79" y="303"/>
                      <a:pt x="79" y="303"/>
                      <a:pt x="79" y="303"/>
                    </a:cubicBezTo>
                    <a:cubicBezTo>
                      <a:pt x="52" y="303"/>
                      <a:pt x="30" y="281"/>
                      <a:pt x="30" y="254"/>
                    </a:cubicBezTo>
                    <a:cubicBezTo>
                      <a:pt x="0" y="50"/>
                      <a:pt x="0" y="50"/>
                      <a:pt x="0" y="50"/>
                    </a:cubicBezTo>
                    <a:cubicBezTo>
                      <a:pt x="0" y="23"/>
                      <a:pt x="23" y="0"/>
                      <a:pt x="50" y="0"/>
                    </a:cubicBezTo>
                    <a:cubicBezTo>
                      <a:pt x="474" y="0"/>
                      <a:pt x="474" y="0"/>
                      <a:pt x="474" y="0"/>
                    </a:cubicBezTo>
                    <a:cubicBezTo>
                      <a:pt x="501" y="0"/>
                      <a:pt x="524" y="23"/>
                      <a:pt x="524" y="50"/>
                    </a:cubicBezTo>
                    <a:lnTo>
                      <a:pt x="494" y="2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7"/>
              <p:cNvSpPr>
                <a:spLocks/>
              </p:cNvSpPr>
              <p:nvPr/>
            </p:nvSpPr>
            <p:spPr bwMode="auto">
              <a:xfrm>
                <a:off x="322263" y="676275"/>
                <a:ext cx="1327150" cy="293688"/>
              </a:xfrm>
              <a:custGeom>
                <a:avLst/>
                <a:gdLst>
                  <a:gd name="T0" fmla="*/ 21 w 456"/>
                  <a:gd name="T1" fmla="*/ 101 h 101"/>
                  <a:gd name="T2" fmla="*/ 0 w 456"/>
                  <a:gd name="T3" fmla="*/ 101 h 101"/>
                  <a:gd name="T4" fmla="*/ 0 w 456"/>
                  <a:gd name="T5" fmla="*/ 72 h 101"/>
                  <a:gd name="T6" fmla="*/ 0 w 456"/>
                  <a:gd name="T7" fmla="*/ 58 h 101"/>
                  <a:gd name="T8" fmla="*/ 0 w 456"/>
                  <a:gd name="T9" fmla="*/ 33 h 101"/>
                  <a:gd name="T10" fmla="*/ 33 w 456"/>
                  <a:gd name="T11" fmla="*/ 0 h 101"/>
                  <a:gd name="T12" fmla="*/ 33 w 456"/>
                  <a:gd name="T13" fmla="*/ 0 h 101"/>
                  <a:gd name="T14" fmla="*/ 151 w 456"/>
                  <a:gd name="T15" fmla="*/ 0 h 101"/>
                  <a:gd name="T16" fmla="*/ 182 w 456"/>
                  <a:gd name="T17" fmla="*/ 25 h 101"/>
                  <a:gd name="T18" fmla="*/ 182 w 456"/>
                  <a:gd name="T19" fmla="*/ 25 h 101"/>
                  <a:gd name="T20" fmla="*/ 423 w 456"/>
                  <a:gd name="T21" fmla="*/ 25 h 101"/>
                  <a:gd name="T22" fmla="*/ 423 w 456"/>
                  <a:gd name="T23" fmla="*/ 34 h 101"/>
                  <a:gd name="T24" fmla="*/ 423 w 456"/>
                  <a:gd name="T25" fmla="*/ 43 h 101"/>
                  <a:gd name="T26" fmla="*/ 165 w 456"/>
                  <a:gd name="T27" fmla="*/ 43 h 101"/>
                  <a:gd name="T28" fmla="*/ 165 w 456"/>
                  <a:gd name="T29" fmla="*/ 34 h 101"/>
                  <a:gd name="T30" fmla="*/ 165 w 456"/>
                  <a:gd name="T31" fmla="*/ 33 h 101"/>
                  <a:gd name="T32" fmla="*/ 151 w 456"/>
                  <a:gd name="T33" fmla="*/ 18 h 101"/>
                  <a:gd name="T34" fmla="*/ 151 w 456"/>
                  <a:gd name="T35" fmla="*/ 18 h 101"/>
                  <a:gd name="T36" fmla="*/ 33 w 456"/>
                  <a:gd name="T37" fmla="*/ 18 h 101"/>
                  <a:gd name="T38" fmla="*/ 19 w 456"/>
                  <a:gd name="T39" fmla="*/ 33 h 101"/>
                  <a:gd name="T40" fmla="*/ 19 w 456"/>
                  <a:gd name="T41" fmla="*/ 33 h 101"/>
                  <a:gd name="T42" fmla="*/ 19 w 456"/>
                  <a:gd name="T43" fmla="*/ 58 h 101"/>
                  <a:gd name="T44" fmla="*/ 19 w 456"/>
                  <a:gd name="T45" fmla="*/ 72 h 101"/>
                  <a:gd name="T46" fmla="*/ 19 w 456"/>
                  <a:gd name="T47" fmla="*/ 82 h 101"/>
                  <a:gd name="T48" fmla="*/ 21 w 456"/>
                  <a:gd name="T49" fmla="*/ 82 h 101"/>
                  <a:gd name="T50" fmla="*/ 162 w 456"/>
                  <a:gd name="T51" fmla="*/ 82 h 101"/>
                  <a:gd name="T52" fmla="*/ 437 w 456"/>
                  <a:gd name="T53" fmla="*/ 82 h 101"/>
                  <a:gd name="T54" fmla="*/ 437 w 456"/>
                  <a:gd name="T55" fmla="*/ 58 h 101"/>
                  <a:gd name="T56" fmla="*/ 423 w 456"/>
                  <a:gd name="T57" fmla="*/ 43 h 101"/>
                  <a:gd name="T58" fmla="*/ 423 w 456"/>
                  <a:gd name="T59" fmla="*/ 43 h 101"/>
                  <a:gd name="T60" fmla="*/ 423 w 456"/>
                  <a:gd name="T61" fmla="*/ 34 h 101"/>
                  <a:gd name="T62" fmla="*/ 423 w 456"/>
                  <a:gd name="T63" fmla="*/ 25 h 101"/>
                  <a:gd name="T64" fmla="*/ 456 w 456"/>
                  <a:gd name="T65" fmla="*/ 58 h 101"/>
                  <a:gd name="T66" fmla="*/ 456 w 456"/>
                  <a:gd name="T67" fmla="*/ 58 h 101"/>
                  <a:gd name="T68" fmla="*/ 456 w 456"/>
                  <a:gd name="T69" fmla="*/ 101 h 101"/>
                  <a:gd name="T70" fmla="*/ 162 w 456"/>
                  <a:gd name="T71" fmla="*/ 101 h 101"/>
                  <a:gd name="T72" fmla="*/ 21 w 456"/>
                  <a:gd name="T73" fmla="*/ 10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56" h="101">
                    <a:moveTo>
                      <a:pt x="21" y="101"/>
                    </a:moveTo>
                    <a:cubicBezTo>
                      <a:pt x="0" y="101"/>
                      <a:pt x="0" y="101"/>
                      <a:pt x="0" y="101"/>
                    </a:cubicBezTo>
                    <a:cubicBezTo>
                      <a:pt x="0" y="72"/>
                      <a:pt x="0" y="72"/>
                      <a:pt x="0" y="72"/>
                    </a:cubicBezTo>
                    <a:cubicBezTo>
                      <a:pt x="0" y="58"/>
                      <a:pt x="0" y="58"/>
                      <a:pt x="0" y="58"/>
                    </a:cubicBezTo>
                    <a:cubicBezTo>
                      <a:pt x="0" y="33"/>
                      <a:pt x="0" y="33"/>
                      <a:pt x="0" y="33"/>
                    </a:cubicBezTo>
                    <a:cubicBezTo>
                      <a:pt x="0" y="14"/>
                      <a:pt x="15" y="0"/>
                      <a:pt x="33" y="0"/>
                    </a:cubicBezTo>
                    <a:cubicBezTo>
                      <a:pt x="33" y="0"/>
                      <a:pt x="33" y="0"/>
                      <a:pt x="33" y="0"/>
                    </a:cubicBezTo>
                    <a:cubicBezTo>
                      <a:pt x="151" y="0"/>
                      <a:pt x="151" y="0"/>
                      <a:pt x="151" y="0"/>
                    </a:cubicBezTo>
                    <a:cubicBezTo>
                      <a:pt x="166" y="0"/>
                      <a:pt x="179" y="10"/>
                      <a:pt x="182" y="25"/>
                    </a:cubicBezTo>
                    <a:cubicBezTo>
                      <a:pt x="182" y="25"/>
                      <a:pt x="182" y="25"/>
                      <a:pt x="182" y="25"/>
                    </a:cubicBezTo>
                    <a:cubicBezTo>
                      <a:pt x="423" y="25"/>
                      <a:pt x="423" y="25"/>
                      <a:pt x="423" y="25"/>
                    </a:cubicBezTo>
                    <a:cubicBezTo>
                      <a:pt x="423" y="34"/>
                      <a:pt x="423" y="34"/>
                      <a:pt x="423" y="34"/>
                    </a:cubicBezTo>
                    <a:cubicBezTo>
                      <a:pt x="423" y="43"/>
                      <a:pt x="423" y="43"/>
                      <a:pt x="423" y="43"/>
                    </a:cubicBezTo>
                    <a:cubicBezTo>
                      <a:pt x="165" y="43"/>
                      <a:pt x="165" y="43"/>
                      <a:pt x="165" y="43"/>
                    </a:cubicBezTo>
                    <a:cubicBezTo>
                      <a:pt x="165" y="34"/>
                      <a:pt x="165" y="34"/>
                      <a:pt x="165" y="34"/>
                    </a:cubicBezTo>
                    <a:cubicBezTo>
                      <a:pt x="165" y="33"/>
                      <a:pt x="165" y="33"/>
                      <a:pt x="165" y="33"/>
                    </a:cubicBezTo>
                    <a:cubicBezTo>
                      <a:pt x="165" y="25"/>
                      <a:pt x="158" y="18"/>
                      <a:pt x="151" y="18"/>
                    </a:cubicBezTo>
                    <a:cubicBezTo>
                      <a:pt x="151" y="18"/>
                      <a:pt x="151" y="18"/>
                      <a:pt x="151" y="18"/>
                    </a:cubicBezTo>
                    <a:cubicBezTo>
                      <a:pt x="33" y="18"/>
                      <a:pt x="33" y="18"/>
                      <a:pt x="33" y="18"/>
                    </a:cubicBezTo>
                    <a:cubicBezTo>
                      <a:pt x="25" y="18"/>
                      <a:pt x="19" y="25"/>
                      <a:pt x="19" y="33"/>
                    </a:cubicBezTo>
                    <a:cubicBezTo>
                      <a:pt x="19" y="33"/>
                      <a:pt x="19" y="33"/>
                      <a:pt x="19" y="33"/>
                    </a:cubicBezTo>
                    <a:cubicBezTo>
                      <a:pt x="19" y="58"/>
                      <a:pt x="19" y="58"/>
                      <a:pt x="19" y="58"/>
                    </a:cubicBezTo>
                    <a:cubicBezTo>
                      <a:pt x="19" y="72"/>
                      <a:pt x="19" y="72"/>
                      <a:pt x="19" y="72"/>
                    </a:cubicBezTo>
                    <a:cubicBezTo>
                      <a:pt x="19" y="82"/>
                      <a:pt x="19" y="82"/>
                      <a:pt x="19" y="82"/>
                    </a:cubicBezTo>
                    <a:cubicBezTo>
                      <a:pt x="21" y="82"/>
                      <a:pt x="21" y="82"/>
                      <a:pt x="21" y="82"/>
                    </a:cubicBezTo>
                    <a:cubicBezTo>
                      <a:pt x="162" y="82"/>
                      <a:pt x="162" y="82"/>
                      <a:pt x="162" y="82"/>
                    </a:cubicBezTo>
                    <a:cubicBezTo>
                      <a:pt x="437" y="82"/>
                      <a:pt x="437" y="82"/>
                      <a:pt x="437" y="82"/>
                    </a:cubicBezTo>
                    <a:cubicBezTo>
                      <a:pt x="437" y="58"/>
                      <a:pt x="437" y="58"/>
                      <a:pt x="437" y="58"/>
                    </a:cubicBezTo>
                    <a:cubicBezTo>
                      <a:pt x="437" y="50"/>
                      <a:pt x="431" y="43"/>
                      <a:pt x="423" y="43"/>
                    </a:cubicBezTo>
                    <a:cubicBezTo>
                      <a:pt x="423" y="43"/>
                      <a:pt x="423" y="43"/>
                      <a:pt x="423" y="43"/>
                    </a:cubicBezTo>
                    <a:cubicBezTo>
                      <a:pt x="423" y="34"/>
                      <a:pt x="423" y="34"/>
                      <a:pt x="423" y="34"/>
                    </a:cubicBezTo>
                    <a:cubicBezTo>
                      <a:pt x="423" y="25"/>
                      <a:pt x="423" y="25"/>
                      <a:pt x="423" y="25"/>
                    </a:cubicBezTo>
                    <a:cubicBezTo>
                      <a:pt x="441" y="25"/>
                      <a:pt x="456" y="39"/>
                      <a:pt x="456" y="58"/>
                    </a:cubicBezTo>
                    <a:cubicBezTo>
                      <a:pt x="456" y="58"/>
                      <a:pt x="456" y="58"/>
                      <a:pt x="456" y="58"/>
                    </a:cubicBezTo>
                    <a:cubicBezTo>
                      <a:pt x="456" y="101"/>
                      <a:pt x="456" y="101"/>
                      <a:pt x="456" y="101"/>
                    </a:cubicBezTo>
                    <a:cubicBezTo>
                      <a:pt x="162" y="101"/>
                      <a:pt x="162" y="101"/>
                      <a:pt x="162" y="101"/>
                    </a:cubicBezTo>
                    <a:cubicBezTo>
                      <a:pt x="21" y="101"/>
                      <a:pt x="21" y="101"/>
                      <a:pt x="21"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8"/>
              <p:cNvSpPr>
                <a:spLocks/>
              </p:cNvSpPr>
              <p:nvPr/>
            </p:nvSpPr>
            <p:spPr bwMode="auto">
              <a:xfrm>
                <a:off x="1323975" y="560388"/>
                <a:ext cx="241300" cy="66675"/>
              </a:xfrm>
              <a:custGeom>
                <a:avLst/>
                <a:gdLst>
                  <a:gd name="T0" fmla="*/ 83 w 83"/>
                  <a:gd name="T1" fmla="*/ 11 h 23"/>
                  <a:gd name="T2" fmla="*/ 71 w 83"/>
                  <a:gd name="T3" fmla="*/ 23 h 23"/>
                  <a:gd name="T4" fmla="*/ 11 w 83"/>
                  <a:gd name="T5" fmla="*/ 23 h 23"/>
                  <a:gd name="T6" fmla="*/ 0 w 83"/>
                  <a:gd name="T7" fmla="*/ 11 h 23"/>
                  <a:gd name="T8" fmla="*/ 0 w 83"/>
                  <a:gd name="T9" fmla="*/ 11 h 23"/>
                  <a:gd name="T10" fmla="*/ 11 w 83"/>
                  <a:gd name="T11" fmla="*/ 0 h 23"/>
                  <a:gd name="T12" fmla="*/ 71 w 83"/>
                  <a:gd name="T13" fmla="*/ 0 h 23"/>
                  <a:gd name="T14" fmla="*/ 83 w 83"/>
                  <a:gd name="T15" fmla="*/ 11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23">
                    <a:moveTo>
                      <a:pt x="83" y="11"/>
                    </a:moveTo>
                    <a:cubicBezTo>
                      <a:pt x="83" y="18"/>
                      <a:pt x="77" y="23"/>
                      <a:pt x="71" y="23"/>
                    </a:cubicBezTo>
                    <a:cubicBezTo>
                      <a:pt x="11" y="23"/>
                      <a:pt x="11" y="23"/>
                      <a:pt x="11" y="23"/>
                    </a:cubicBezTo>
                    <a:cubicBezTo>
                      <a:pt x="5" y="23"/>
                      <a:pt x="0" y="18"/>
                      <a:pt x="0" y="11"/>
                    </a:cubicBezTo>
                    <a:cubicBezTo>
                      <a:pt x="0" y="11"/>
                      <a:pt x="0" y="11"/>
                      <a:pt x="0" y="11"/>
                    </a:cubicBezTo>
                    <a:cubicBezTo>
                      <a:pt x="0" y="5"/>
                      <a:pt x="5" y="0"/>
                      <a:pt x="11" y="0"/>
                    </a:cubicBezTo>
                    <a:cubicBezTo>
                      <a:pt x="71" y="0"/>
                      <a:pt x="71" y="0"/>
                      <a:pt x="71" y="0"/>
                    </a:cubicBezTo>
                    <a:cubicBezTo>
                      <a:pt x="77" y="0"/>
                      <a:pt x="83" y="5"/>
                      <a:pt x="83"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9"/>
              <p:cNvSpPr>
                <a:spLocks/>
              </p:cNvSpPr>
              <p:nvPr/>
            </p:nvSpPr>
            <p:spPr bwMode="auto">
              <a:xfrm>
                <a:off x="1408113" y="473075"/>
                <a:ext cx="69850" cy="241300"/>
              </a:xfrm>
              <a:custGeom>
                <a:avLst/>
                <a:gdLst>
                  <a:gd name="T0" fmla="*/ 12 w 24"/>
                  <a:gd name="T1" fmla="*/ 0 h 83"/>
                  <a:gd name="T2" fmla="*/ 24 w 24"/>
                  <a:gd name="T3" fmla="*/ 12 h 83"/>
                  <a:gd name="T4" fmla="*/ 24 w 24"/>
                  <a:gd name="T5" fmla="*/ 71 h 83"/>
                  <a:gd name="T6" fmla="*/ 12 w 24"/>
                  <a:gd name="T7" fmla="*/ 83 h 83"/>
                  <a:gd name="T8" fmla="*/ 12 w 24"/>
                  <a:gd name="T9" fmla="*/ 83 h 83"/>
                  <a:gd name="T10" fmla="*/ 0 w 24"/>
                  <a:gd name="T11" fmla="*/ 71 h 83"/>
                  <a:gd name="T12" fmla="*/ 0 w 24"/>
                  <a:gd name="T13" fmla="*/ 12 h 83"/>
                  <a:gd name="T14" fmla="*/ 12 w 24"/>
                  <a:gd name="T15" fmla="*/ 0 h 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83">
                    <a:moveTo>
                      <a:pt x="12" y="0"/>
                    </a:moveTo>
                    <a:cubicBezTo>
                      <a:pt x="19" y="0"/>
                      <a:pt x="24" y="5"/>
                      <a:pt x="24" y="12"/>
                    </a:cubicBezTo>
                    <a:cubicBezTo>
                      <a:pt x="24" y="71"/>
                      <a:pt x="24" y="71"/>
                      <a:pt x="24" y="71"/>
                    </a:cubicBezTo>
                    <a:cubicBezTo>
                      <a:pt x="24" y="78"/>
                      <a:pt x="19" y="83"/>
                      <a:pt x="12" y="83"/>
                    </a:cubicBezTo>
                    <a:cubicBezTo>
                      <a:pt x="12" y="83"/>
                      <a:pt x="12" y="83"/>
                      <a:pt x="12" y="83"/>
                    </a:cubicBezTo>
                    <a:cubicBezTo>
                      <a:pt x="6" y="83"/>
                      <a:pt x="0" y="78"/>
                      <a:pt x="0" y="71"/>
                    </a:cubicBezTo>
                    <a:cubicBezTo>
                      <a:pt x="0" y="12"/>
                      <a:pt x="0" y="12"/>
                      <a:pt x="0" y="12"/>
                    </a:cubicBezTo>
                    <a:cubicBezTo>
                      <a:pt x="0" y="5"/>
                      <a:pt x="6" y="0"/>
                      <a:pt x="1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31" name="组合 30"/>
          <p:cNvGrpSpPr/>
          <p:nvPr/>
        </p:nvGrpSpPr>
        <p:grpSpPr>
          <a:xfrm>
            <a:off x="6616309" y="2374930"/>
            <a:ext cx="1479434" cy="1285832"/>
            <a:chOff x="6616309" y="2242850"/>
            <a:chExt cx="1479434" cy="1285832"/>
          </a:xfrm>
        </p:grpSpPr>
        <p:grpSp>
          <p:nvGrpSpPr>
            <p:cNvPr id="32" name="组合 31"/>
            <p:cNvGrpSpPr/>
            <p:nvPr/>
          </p:nvGrpSpPr>
          <p:grpSpPr>
            <a:xfrm>
              <a:off x="6616309" y="2242850"/>
              <a:ext cx="1479434" cy="1285832"/>
              <a:chOff x="1913683" y="2704884"/>
              <a:chExt cx="1479434" cy="1285832"/>
            </a:xfrm>
            <a:solidFill>
              <a:srgbClr val="53A80F"/>
            </a:solidFill>
          </p:grpSpPr>
          <p:sp>
            <p:nvSpPr>
              <p:cNvPr id="47" name="圆角矩形 46"/>
              <p:cNvSpPr/>
              <p:nvPr/>
            </p:nvSpPr>
            <p:spPr>
              <a:xfrm>
                <a:off x="1913683" y="2704884"/>
                <a:ext cx="1285832" cy="1285832"/>
              </a:xfrm>
              <a:prstGeom prst="roundRect">
                <a:avLst>
                  <a:gd name="adj" fmla="val 8564"/>
                </a:avLst>
              </a:prstGeom>
              <a:solidFill>
                <a:srgbClr val="2E75B6"/>
              </a:soli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48" name="等腰三角形 47"/>
              <p:cNvSpPr/>
              <p:nvPr/>
            </p:nvSpPr>
            <p:spPr>
              <a:xfrm rot="5400000">
                <a:off x="3105816" y="3250999"/>
                <a:ext cx="381000" cy="193602"/>
              </a:xfrm>
              <a:prstGeom prst="triangle">
                <a:avLst/>
              </a:prstGeom>
              <a:solidFill>
                <a:srgbClr val="2E75B6"/>
              </a:soli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33" name="组合 32"/>
            <p:cNvGrpSpPr/>
            <p:nvPr/>
          </p:nvGrpSpPr>
          <p:grpSpPr>
            <a:xfrm>
              <a:off x="6917776" y="2581479"/>
              <a:ext cx="698622" cy="562110"/>
              <a:chOff x="3330575" y="1203325"/>
              <a:chExt cx="5524500" cy="4445000"/>
            </a:xfrm>
            <a:solidFill>
              <a:schemeClr val="bg1"/>
            </a:solidFill>
          </p:grpSpPr>
          <p:sp>
            <p:nvSpPr>
              <p:cNvPr id="34" name="Freeform 56"/>
              <p:cNvSpPr>
                <a:spLocks/>
              </p:cNvSpPr>
              <p:nvPr/>
            </p:nvSpPr>
            <p:spPr bwMode="auto">
              <a:xfrm>
                <a:off x="3330575" y="1717675"/>
                <a:ext cx="5524500" cy="3930650"/>
              </a:xfrm>
              <a:custGeom>
                <a:avLst/>
                <a:gdLst>
                  <a:gd name="T0" fmla="*/ 1470 w 1470"/>
                  <a:gd name="T1" fmla="*/ 913 h 1045"/>
                  <a:gd name="T2" fmla="*/ 1470 w 1470"/>
                  <a:gd name="T3" fmla="*/ 922 h 1045"/>
                  <a:gd name="T4" fmla="*/ 1466 w 1470"/>
                  <a:gd name="T5" fmla="*/ 949 h 1045"/>
                  <a:gd name="T6" fmla="*/ 1396 w 1470"/>
                  <a:gd name="T7" fmla="*/ 1032 h 1045"/>
                  <a:gd name="T8" fmla="*/ 1342 w 1470"/>
                  <a:gd name="T9" fmla="*/ 1045 h 1045"/>
                  <a:gd name="T10" fmla="*/ 1208 w 1470"/>
                  <a:gd name="T11" fmla="*/ 1045 h 1045"/>
                  <a:gd name="T12" fmla="*/ 260 w 1470"/>
                  <a:gd name="T13" fmla="*/ 1045 h 1045"/>
                  <a:gd name="T14" fmla="*/ 134 w 1470"/>
                  <a:gd name="T15" fmla="*/ 1045 h 1045"/>
                  <a:gd name="T16" fmla="*/ 126 w 1470"/>
                  <a:gd name="T17" fmla="*/ 1045 h 1045"/>
                  <a:gd name="T18" fmla="*/ 72 w 1470"/>
                  <a:gd name="T19" fmla="*/ 1031 h 1045"/>
                  <a:gd name="T20" fmla="*/ 4 w 1470"/>
                  <a:gd name="T21" fmla="*/ 947 h 1045"/>
                  <a:gd name="T22" fmla="*/ 0 w 1470"/>
                  <a:gd name="T23" fmla="*/ 919 h 1045"/>
                  <a:gd name="T24" fmla="*/ 0 w 1470"/>
                  <a:gd name="T25" fmla="*/ 911 h 1045"/>
                  <a:gd name="T26" fmla="*/ 0 w 1470"/>
                  <a:gd name="T27" fmla="*/ 733 h 1045"/>
                  <a:gd name="T28" fmla="*/ 0 w 1470"/>
                  <a:gd name="T29" fmla="*/ 200 h 1045"/>
                  <a:gd name="T30" fmla="*/ 0 w 1470"/>
                  <a:gd name="T31" fmla="*/ 155 h 1045"/>
                  <a:gd name="T32" fmla="*/ 31 w 1470"/>
                  <a:gd name="T33" fmla="*/ 70 h 1045"/>
                  <a:gd name="T34" fmla="*/ 130 w 1470"/>
                  <a:gd name="T35" fmla="*/ 24 h 1045"/>
                  <a:gd name="T36" fmla="*/ 219 w 1470"/>
                  <a:gd name="T37" fmla="*/ 24 h 1045"/>
                  <a:gd name="T38" fmla="*/ 370 w 1470"/>
                  <a:gd name="T39" fmla="*/ 26 h 1045"/>
                  <a:gd name="T40" fmla="*/ 424 w 1470"/>
                  <a:gd name="T41" fmla="*/ 1 h 1045"/>
                  <a:gd name="T42" fmla="*/ 370 w 1470"/>
                  <a:gd name="T43" fmla="*/ 99 h 1045"/>
                  <a:gd name="T44" fmla="*/ 337 w 1470"/>
                  <a:gd name="T45" fmla="*/ 78 h 1045"/>
                  <a:gd name="T46" fmla="*/ 160 w 1470"/>
                  <a:gd name="T47" fmla="*/ 78 h 1045"/>
                  <a:gd name="T48" fmla="*/ 109 w 1470"/>
                  <a:gd name="T49" fmla="*/ 82 h 1045"/>
                  <a:gd name="T50" fmla="*/ 55 w 1470"/>
                  <a:gd name="T51" fmla="*/ 144 h 1045"/>
                  <a:gd name="T52" fmla="*/ 54 w 1470"/>
                  <a:gd name="T53" fmla="*/ 170 h 1045"/>
                  <a:gd name="T54" fmla="*/ 54 w 1470"/>
                  <a:gd name="T55" fmla="*/ 259 h 1045"/>
                  <a:gd name="T56" fmla="*/ 54 w 1470"/>
                  <a:gd name="T57" fmla="*/ 851 h 1045"/>
                  <a:gd name="T58" fmla="*/ 54 w 1470"/>
                  <a:gd name="T59" fmla="*/ 914 h 1045"/>
                  <a:gd name="T60" fmla="*/ 54 w 1470"/>
                  <a:gd name="T61" fmla="*/ 923 h 1045"/>
                  <a:gd name="T62" fmla="*/ 65 w 1470"/>
                  <a:gd name="T63" fmla="*/ 953 h 1045"/>
                  <a:gd name="T64" fmla="*/ 117 w 1470"/>
                  <a:gd name="T65" fmla="*/ 990 h 1045"/>
                  <a:gd name="T66" fmla="*/ 131 w 1470"/>
                  <a:gd name="T67" fmla="*/ 991 h 1045"/>
                  <a:gd name="T68" fmla="*/ 142 w 1470"/>
                  <a:gd name="T69" fmla="*/ 991 h 1045"/>
                  <a:gd name="T70" fmla="*/ 734 w 1470"/>
                  <a:gd name="T71" fmla="*/ 991 h 1045"/>
                  <a:gd name="T72" fmla="*/ 1326 w 1470"/>
                  <a:gd name="T73" fmla="*/ 991 h 1045"/>
                  <a:gd name="T74" fmla="*/ 1352 w 1470"/>
                  <a:gd name="T75" fmla="*/ 990 h 1045"/>
                  <a:gd name="T76" fmla="*/ 1405 w 1470"/>
                  <a:gd name="T77" fmla="*/ 955 h 1045"/>
                  <a:gd name="T78" fmla="*/ 1416 w 1470"/>
                  <a:gd name="T79" fmla="*/ 924 h 1045"/>
                  <a:gd name="T80" fmla="*/ 1416 w 1470"/>
                  <a:gd name="T81" fmla="*/ 916 h 1045"/>
                  <a:gd name="T82" fmla="*/ 1416 w 1470"/>
                  <a:gd name="T83" fmla="*/ 854 h 1045"/>
                  <a:gd name="T84" fmla="*/ 1416 w 1470"/>
                  <a:gd name="T85" fmla="*/ 261 h 1045"/>
                  <a:gd name="T86" fmla="*/ 1416 w 1470"/>
                  <a:gd name="T87" fmla="*/ 172 h 1045"/>
                  <a:gd name="T88" fmla="*/ 1416 w 1470"/>
                  <a:gd name="T89" fmla="*/ 154 h 1045"/>
                  <a:gd name="T90" fmla="*/ 1416 w 1470"/>
                  <a:gd name="T91" fmla="*/ 146 h 1045"/>
                  <a:gd name="T92" fmla="*/ 1363 w 1470"/>
                  <a:gd name="T93" fmla="*/ 82 h 1045"/>
                  <a:gd name="T94" fmla="*/ 1313 w 1470"/>
                  <a:gd name="T95" fmla="*/ 78 h 1045"/>
                  <a:gd name="T96" fmla="*/ 1135 w 1470"/>
                  <a:gd name="T97" fmla="*/ 78 h 1045"/>
                  <a:gd name="T98" fmla="*/ 1104 w 1470"/>
                  <a:gd name="T99" fmla="*/ 99 h 1045"/>
                  <a:gd name="T100" fmla="*/ 1050 w 1470"/>
                  <a:gd name="T101" fmla="*/ 0 h 1045"/>
                  <a:gd name="T102" fmla="*/ 1104 w 1470"/>
                  <a:gd name="T103" fmla="*/ 26 h 1045"/>
                  <a:gd name="T104" fmla="*/ 1253 w 1470"/>
                  <a:gd name="T105" fmla="*/ 24 h 1045"/>
                  <a:gd name="T106" fmla="*/ 1343 w 1470"/>
                  <a:gd name="T107" fmla="*/ 24 h 1045"/>
                  <a:gd name="T108" fmla="*/ 1440 w 1470"/>
                  <a:gd name="T109" fmla="*/ 72 h 1045"/>
                  <a:gd name="T110" fmla="*/ 1470 w 1470"/>
                  <a:gd name="T111" fmla="*/ 149 h 1045"/>
                  <a:gd name="T112" fmla="*/ 1470 w 1470"/>
                  <a:gd name="T113" fmla="*/ 158 h 1045"/>
                  <a:gd name="T114" fmla="*/ 1470 w 1470"/>
                  <a:gd name="T115" fmla="*/ 202 h 1045"/>
                  <a:gd name="T116" fmla="*/ 1470 w 1470"/>
                  <a:gd name="T117" fmla="*/ 735 h 10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70" h="1045">
                    <a:moveTo>
                      <a:pt x="1470" y="854"/>
                    </a:moveTo>
                    <a:cubicBezTo>
                      <a:pt x="1470" y="913"/>
                      <a:pt x="1470" y="913"/>
                      <a:pt x="1470" y="913"/>
                    </a:cubicBezTo>
                    <a:cubicBezTo>
                      <a:pt x="1470" y="917"/>
                      <a:pt x="1470" y="917"/>
                      <a:pt x="1470" y="917"/>
                    </a:cubicBezTo>
                    <a:cubicBezTo>
                      <a:pt x="1470" y="919"/>
                      <a:pt x="1470" y="920"/>
                      <a:pt x="1470" y="922"/>
                    </a:cubicBezTo>
                    <a:cubicBezTo>
                      <a:pt x="1470" y="925"/>
                      <a:pt x="1470" y="928"/>
                      <a:pt x="1469" y="931"/>
                    </a:cubicBezTo>
                    <a:cubicBezTo>
                      <a:pt x="1469" y="937"/>
                      <a:pt x="1467" y="943"/>
                      <a:pt x="1466" y="949"/>
                    </a:cubicBezTo>
                    <a:cubicBezTo>
                      <a:pt x="1462" y="961"/>
                      <a:pt x="1457" y="973"/>
                      <a:pt x="1451" y="984"/>
                    </a:cubicBezTo>
                    <a:cubicBezTo>
                      <a:pt x="1437" y="1005"/>
                      <a:pt x="1418" y="1022"/>
                      <a:pt x="1396" y="1032"/>
                    </a:cubicBezTo>
                    <a:cubicBezTo>
                      <a:pt x="1384" y="1038"/>
                      <a:pt x="1372" y="1042"/>
                      <a:pt x="1360" y="1044"/>
                    </a:cubicBezTo>
                    <a:cubicBezTo>
                      <a:pt x="1354" y="1045"/>
                      <a:pt x="1348" y="1045"/>
                      <a:pt x="1342" y="1045"/>
                    </a:cubicBezTo>
                    <a:cubicBezTo>
                      <a:pt x="1326" y="1045"/>
                      <a:pt x="1326" y="1045"/>
                      <a:pt x="1326" y="1045"/>
                    </a:cubicBezTo>
                    <a:cubicBezTo>
                      <a:pt x="1208" y="1045"/>
                      <a:pt x="1208" y="1045"/>
                      <a:pt x="1208" y="1045"/>
                    </a:cubicBezTo>
                    <a:cubicBezTo>
                      <a:pt x="734" y="1045"/>
                      <a:pt x="734" y="1045"/>
                      <a:pt x="734" y="1045"/>
                    </a:cubicBezTo>
                    <a:cubicBezTo>
                      <a:pt x="260" y="1045"/>
                      <a:pt x="260" y="1045"/>
                      <a:pt x="260" y="1045"/>
                    </a:cubicBezTo>
                    <a:cubicBezTo>
                      <a:pt x="142" y="1045"/>
                      <a:pt x="142" y="1045"/>
                      <a:pt x="142" y="1045"/>
                    </a:cubicBezTo>
                    <a:cubicBezTo>
                      <a:pt x="134" y="1045"/>
                      <a:pt x="134" y="1045"/>
                      <a:pt x="134" y="1045"/>
                    </a:cubicBezTo>
                    <a:cubicBezTo>
                      <a:pt x="130" y="1045"/>
                      <a:pt x="130" y="1045"/>
                      <a:pt x="130" y="1045"/>
                    </a:cubicBezTo>
                    <a:cubicBezTo>
                      <a:pt x="129" y="1045"/>
                      <a:pt x="127" y="1045"/>
                      <a:pt x="126" y="1045"/>
                    </a:cubicBezTo>
                    <a:cubicBezTo>
                      <a:pt x="120" y="1045"/>
                      <a:pt x="113" y="1044"/>
                      <a:pt x="107" y="1043"/>
                    </a:cubicBezTo>
                    <a:cubicBezTo>
                      <a:pt x="95" y="1041"/>
                      <a:pt x="83" y="1037"/>
                      <a:pt x="72" y="1031"/>
                    </a:cubicBezTo>
                    <a:cubicBezTo>
                      <a:pt x="50" y="1020"/>
                      <a:pt x="31" y="1003"/>
                      <a:pt x="18" y="981"/>
                    </a:cubicBezTo>
                    <a:cubicBezTo>
                      <a:pt x="12" y="970"/>
                      <a:pt x="7" y="959"/>
                      <a:pt x="4" y="947"/>
                    </a:cubicBezTo>
                    <a:cubicBezTo>
                      <a:pt x="2" y="941"/>
                      <a:pt x="1" y="935"/>
                      <a:pt x="0" y="928"/>
                    </a:cubicBezTo>
                    <a:cubicBezTo>
                      <a:pt x="0" y="925"/>
                      <a:pt x="0" y="922"/>
                      <a:pt x="0" y="919"/>
                    </a:cubicBezTo>
                    <a:cubicBezTo>
                      <a:pt x="0" y="918"/>
                      <a:pt x="0" y="916"/>
                      <a:pt x="0" y="915"/>
                    </a:cubicBezTo>
                    <a:cubicBezTo>
                      <a:pt x="0" y="911"/>
                      <a:pt x="0" y="911"/>
                      <a:pt x="0" y="911"/>
                    </a:cubicBezTo>
                    <a:cubicBezTo>
                      <a:pt x="0" y="851"/>
                      <a:pt x="0" y="851"/>
                      <a:pt x="0" y="851"/>
                    </a:cubicBezTo>
                    <a:cubicBezTo>
                      <a:pt x="0" y="733"/>
                      <a:pt x="0" y="733"/>
                      <a:pt x="0" y="733"/>
                    </a:cubicBezTo>
                    <a:cubicBezTo>
                      <a:pt x="0" y="259"/>
                      <a:pt x="0" y="259"/>
                      <a:pt x="0" y="259"/>
                    </a:cubicBezTo>
                    <a:cubicBezTo>
                      <a:pt x="0" y="200"/>
                      <a:pt x="0" y="200"/>
                      <a:pt x="0" y="200"/>
                    </a:cubicBezTo>
                    <a:cubicBezTo>
                      <a:pt x="0" y="170"/>
                      <a:pt x="0" y="170"/>
                      <a:pt x="0" y="170"/>
                    </a:cubicBezTo>
                    <a:cubicBezTo>
                      <a:pt x="0" y="155"/>
                      <a:pt x="0" y="155"/>
                      <a:pt x="0" y="155"/>
                    </a:cubicBezTo>
                    <a:cubicBezTo>
                      <a:pt x="0" y="149"/>
                      <a:pt x="0" y="143"/>
                      <a:pt x="1" y="137"/>
                    </a:cubicBezTo>
                    <a:cubicBezTo>
                      <a:pt x="4" y="112"/>
                      <a:pt x="15" y="89"/>
                      <a:pt x="31" y="70"/>
                    </a:cubicBezTo>
                    <a:cubicBezTo>
                      <a:pt x="48" y="51"/>
                      <a:pt x="69" y="37"/>
                      <a:pt x="93" y="30"/>
                    </a:cubicBezTo>
                    <a:cubicBezTo>
                      <a:pt x="105" y="26"/>
                      <a:pt x="118" y="24"/>
                      <a:pt x="130" y="24"/>
                    </a:cubicBezTo>
                    <a:cubicBezTo>
                      <a:pt x="160" y="24"/>
                      <a:pt x="160" y="24"/>
                      <a:pt x="160" y="24"/>
                    </a:cubicBezTo>
                    <a:cubicBezTo>
                      <a:pt x="219" y="24"/>
                      <a:pt x="219" y="24"/>
                      <a:pt x="219" y="24"/>
                    </a:cubicBezTo>
                    <a:cubicBezTo>
                      <a:pt x="337" y="24"/>
                      <a:pt x="337" y="24"/>
                      <a:pt x="337" y="24"/>
                    </a:cubicBezTo>
                    <a:cubicBezTo>
                      <a:pt x="349" y="24"/>
                      <a:pt x="360" y="25"/>
                      <a:pt x="370" y="26"/>
                    </a:cubicBezTo>
                    <a:cubicBezTo>
                      <a:pt x="370" y="1"/>
                      <a:pt x="370" y="1"/>
                      <a:pt x="370" y="1"/>
                    </a:cubicBezTo>
                    <a:cubicBezTo>
                      <a:pt x="424" y="1"/>
                      <a:pt x="424" y="1"/>
                      <a:pt x="424" y="1"/>
                    </a:cubicBezTo>
                    <a:cubicBezTo>
                      <a:pt x="424" y="99"/>
                      <a:pt x="424" y="99"/>
                      <a:pt x="424" y="99"/>
                    </a:cubicBezTo>
                    <a:cubicBezTo>
                      <a:pt x="370" y="99"/>
                      <a:pt x="370" y="99"/>
                      <a:pt x="370" y="99"/>
                    </a:cubicBezTo>
                    <a:cubicBezTo>
                      <a:pt x="370" y="76"/>
                      <a:pt x="370" y="76"/>
                      <a:pt x="370" y="76"/>
                    </a:cubicBezTo>
                    <a:cubicBezTo>
                      <a:pt x="360" y="78"/>
                      <a:pt x="349" y="78"/>
                      <a:pt x="337" y="78"/>
                    </a:cubicBezTo>
                    <a:cubicBezTo>
                      <a:pt x="219" y="78"/>
                      <a:pt x="219" y="78"/>
                      <a:pt x="219" y="78"/>
                    </a:cubicBezTo>
                    <a:cubicBezTo>
                      <a:pt x="160" y="78"/>
                      <a:pt x="160" y="78"/>
                      <a:pt x="160" y="78"/>
                    </a:cubicBezTo>
                    <a:cubicBezTo>
                      <a:pt x="130" y="78"/>
                      <a:pt x="130" y="78"/>
                      <a:pt x="130" y="78"/>
                    </a:cubicBezTo>
                    <a:cubicBezTo>
                      <a:pt x="123" y="78"/>
                      <a:pt x="116" y="79"/>
                      <a:pt x="109" y="82"/>
                    </a:cubicBezTo>
                    <a:cubicBezTo>
                      <a:pt x="95" y="86"/>
                      <a:pt x="82" y="94"/>
                      <a:pt x="72" y="105"/>
                    </a:cubicBezTo>
                    <a:cubicBezTo>
                      <a:pt x="63" y="116"/>
                      <a:pt x="57" y="130"/>
                      <a:pt x="55" y="144"/>
                    </a:cubicBezTo>
                    <a:cubicBezTo>
                      <a:pt x="54" y="148"/>
                      <a:pt x="54" y="152"/>
                      <a:pt x="54" y="155"/>
                    </a:cubicBezTo>
                    <a:cubicBezTo>
                      <a:pt x="54" y="170"/>
                      <a:pt x="54" y="170"/>
                      <a:pt x="54" y="170"/>
                    </a:cubicBezTo>
                    <a:cubicBezTo>
                      <a:pt x="54" y="200"/>
                      <a:pt x="54" y="200"/>
                      <a:pt x="54" y="200"/>
                    </a:cubicBezTo>
                    <a:cubicBezTo>
                      <a:pt x="54" y="259"/>
                      <a:pt x="54" y="259"/>
                      <a:pt x="54" y="259"/>
                    </a:cubicBezTo>
                    <a:cubicBezTo>
                      <a:pt x="54" y="733"/>
                      <a:pt x="54" y="733"/>
                      <a:pt x="54" y="733"/>
                    </a:cubicBezTo>
                    <a:cubicBezTo>
                      <a:pt x="54" y="851"/>
                      <a:pt x="54" y="851"/>
                      <a:pt x="54" y="851"/>
                    </a:cubicBezTo>
                    <a:cubicBezTo>
                      <a:pt x="54" y="911"/>
                      <a:pt x="54" y="911"/>
                      <a:pt x="54" y="911"/>
                    </a:cubicBezTo>
                    <a:cubicBezTo>
                      <a:pt x="54" y="914"/>
                      <a:pt x="54" y="914"/>
                      <a:pt x="54" y="914"/>
                    </a:cubicBezTo>
                    <a:cubicBezTo>
                      <a:pt x="54" y="917"/>
                      <a:pt x="54" y="917"/>
                      <a:pt x="54" y="917"/>
                    </a:cubicBezTo>
                    <a:cubicBezTo>
                      <a:pt x="54" y="919"/>
                      <a:pt x="54" y="921"/>
                      <a:pt x="54" y="923"/>
                    </a:cubicBezTo>
                    <a:cubicBezTo>
                      <a:pt x="55" y="926"/>
                      <a:pt x="55" y="930"/>
                      <a:pt x="56" y="933"/>
                    </a:cubicBezTo>
                    <a:cubicBezTo>
                      <a:pt x="58" y="940"/>
                      <a:pt x="61" y="947"/>
                      <a:pt x="65" y="953"/>
                    </a:cubicBezTo>
                    <a:cubicBezTo>
                      <a:pt x="72" y="966"/>
                      <a:pt x="83" y="976"/>
                      <a:pt x="96" y="983"/>
                    </a:cubicBezTo>
                    <a:cubicBezTo>
                      <a:pt x="103" y="986"/>
                      <a:pt x="110" y="989"/>
                      <a:pt x="117" y="990"/>
                    </a:cubicBezTo>
                    <a:cubicBezTo>
                      <a:pt x="121" y="991"/>
                      <a:pt x="124" y="991"/>
                      <a:pt x="128" y="991"/>
                    </a:cubicBezTo>
                    <a:cubicBezTo>
                      <a:pt x="131" y="991"/>
                      <a:pt x="131" y="991"/>
                      <a:pt x="131" y="991"/>
                    </a:cubicBezTo>
                    <a:cubicBezTo>
                      <a:pt x="134" y="991"/>
                      <a:pt x="134" y="991"/>
                      <a:pt x="134" y="991"/>
                    </a:cubicBezTo>
                    <a:cubicBezTo>
                      <a:pt x="142" y="991"/>
                      <a:pt x="142" y="991"/>
                      <a:pt x="142" y="991"/>
                    </a:cubicBezTo>
                    <a:cubicBezTo>
                      <a:pt x="260" y="991"/>
                      <a:pt x="260" y="991"/>
                      <a:pt x="260" y="991"/>
                    </a:cubicBezTo>
                    <a:cubicBezTo>
                      <a:pt x="734" y="991"/>
                      <a:pt x="734" y="991"/>
                      <a:pt x="734" y="991"/>
                    </a:cubicBezTo>
                    <a:cubicBezTo>
                      <a:pt x="1208" y="991"/>
                      <a:pt x="1208" y="991"/>
                      <a:pt x="1208" y="991"/>
                    </a:cubicBezTo>
                    <a:cubicBezTo>
                      <a:pt x="1326" y="991"/>
                      <a:pt x="1326" y="991"/>
                      <a:pt x="1326" y="991"/>
                    </a:cubicBezTo>
                    <a:cubicBezTo>
                      <a:pt x="1341" y="991"/>
                      <a:pt x="1341" y="991"/>
                      <a:pt x="1341" y="991"/>
                    </a:cubicBezTo>
                    <a:cubicBezTo>
                      <a:pt x="1344" y="991"/>
                      <a:pt x="1348" y="991"/>
                      <a:pt x="1352" y="990"/>
                    </a:cubicBezTo>
                    <a:cubicBezTo>
                      <a:pt x="1359" y="989"/>
                      <a:pt x="1366" y="987"/>
                      <a:pt x="1372" y="984"/>
                    </a:cubicBezTo>
                    <a:cubicBezTo>
                      <a:pt x="1386" y="977"/>
                      <a:pt x="1397" y="967"/>
                      <a:pt x="1405" y="955"/>
                    </a:cubicBezTo>
                    <a:cubicBezTo>
                      <a:pt x="1409" y="949"/>
                      <a:pt x="1412" y="942"/>
                      <a:pt x="1414" y="935"/>
                    </a:cubicBezTo>
                    <a:cubicBezTo>
                      <a:pt x="1415" y="931"/>
                      <a:pt x="1415" y="928"/>
                      <a:pt x="1416" y="924"/>
                    </a:cubicBezTo>
                    <a:cubicBezTo>
                      <a:pt x="1416" y="922"/>
                      <a:pt x="1416" y="920"/>
                      <a:pt x="1416" y="919"/>
                    </a:cubicBezTo>
                    <a:cubicBezTo>
                      <a:pt x="1416" y="916"/>
                      <a:pt x="1416" y="916"/>
                      <a:pt x="1416" y="916"/>
                    </a:cubicBezTo>
                    <a:cubicBezTo>
                      <a:pt x="1416" y="913"/>
                      <a:pt x="1416" y="913"/>
                      <a:pt x="1416" y="913"/>
                    </a:cubicBezTo>
                    <a:cubicBezTo>
                      <a:pt x="1416" y="854"/>
                      <a:pt x="1416" y="854"/>
                      <a:pt x="1416" y="854"/>
                    </a:cubicBezTo>
                    <a:cubicBezTo>
                      <a:pt x="1416" y="735"/>
                      <a:pt x="1416" y="735"/>
                      <a:pt x="1416" y="735"/>
                    </a:cubicBezTo>
                    <a:cubicBezTo>
                      <a:pt x="1416" y="261"/>
                      <a:pt x="1416" y="261"/>
                      <a:pt x="1416" y="261"/>
                    </a:cubicBezTo>
                    <a:cubicBezTo>
                      <a:pt x="1416" y="202"/>
                      <a:pt x="1416" y="202"/>
                      <a:pt x="1416" y="202"/>
                    </a:cubicBezTo>
                    <a:cubicBezTo>
                      <a:pt x="1416" y="172"/>
                      <a:pt x="1416" y="172"/>
                      <a:pt x="1416" y="172"/>
                    </a:cubicBezTo>
                    <a:cubicBezTo>
                      <a:pt x="1416" y="158"/>
                      <a:pt x="1416" y="158"/>
                      <a:pt x="1416" y="158"/>
                    </a:cubicBezTo>
                    <a:cubicBezTo>
                      <a:pt x="1416" y="154"/>
                      <a:pt x="1416" y="154"/>
                      <a:pt x="1416" y="154"/>
                    </a:cubicBezTo>
                    <a:cubicBezTo>
                      <a:pt x="1416" y="152"/>
                      <a:pt x="1416" y="152"/>
                      <a:pt x="1416" y="152"/>
                    </a:cubicBezTo>
                    <a:cubicBezTo>
                      <a:pt x="1416" y="150"/>
                      <a:pt x="1416" y="148"/>
                      <a:pt x="1416" y="146"/>
                    </a:cubicBezTo>
                    <a:cubicBezTo>
                      <a:pt x="1414" y="132"/>
                      <a:pt x="1408" y="118"/>
                      <a:pt x="1399" y="106"/>
                    </a:cubicBezTo>
                    <a:cubicBezTo>
                      <a:pt x="1389" y="95"/>
                      <a:pt x="1377" y="87"/>
                      <a:pt x="1363" y="82"/>
                    </a:cubicBezTo>
                    <a:cubicBezTo>
                      <a:pt x="1356" y="80"/>
                      <a:pt x="1349" y="79"/>
                      <a:pt x="1341" y="78"/>
                    </a:cubicBezTo>
                    <a:cubicBezTo>
                      <a:pt x="1313" y="78"/>
                      <a:pt x="1313" y="78"/>
                      <a:pt x="1313" y="78"/>
                    </a:cubicBezTo>
                    <a:cubicBezTo>
                      <a:pt x="1253" y="78"/>
                      <a:pt x="1253" y="78"/>
                      <a:pt x="1253" y="78"/>
                    </a:cubicBezTo>
                    <a:cubicBezTo>
                      <a:pt x="1135" y="78"/>
                      <a:pt x="1135" y="78"/>
                      <a:pt x="1135" y="78"/>
                    </a:cubicBezTo>
                    <a:cubicBezTo>
                      <a:pt x="1124" y="78"/>
                      <a:pt x="1114" y="78"/>
                      <a:pt x="1104" y="76"/>
                    </a:cubicBezTo>
                    <a:cubicBezTo>
                      <a:pt x="1104" y="99"/>
                      <a:pt x="1104" y="99"/>
                      <a:pt x="1104" y="99"/>
                    </a:cubicBezTo>
                    <a:cubicBezTo>
                      <a:pt x="1050" y="99"/>
                      <a:pt x="1050" y="99"/>
                      <a:pt x="1050" y="99"/>
                    </a:cubicBezTo>
                    <a:cubicBezTo>
                      <a:pt x="1050" y="0"/>
                      <a:pt x="1050" y="0"/>
                      <a:pt x="1050" y="0"/>
                    </a:cubicBezTo>
                    <a:cubicBezTo>
                      <a:pt x="1104" y="0"/>
                      <a:pt x="1104" y="0"/>
                      <a:pt x="1104" y="0"/>
                    </a:cubicBezTo>
                    <a:cubicBezTo>
                      <a:pt x="1104" y="26"/>
                      <a:pt x="1104" y="26"/>
                      <a:pt x="1104" y="26"/>
                    </a:cubicBezTo>
                    <a:cubicBezTo>
                      <a:pt x="1114" y="25"/>
                      <a:pt x="1124" y="24"/>
                      <a:pt x="1135" y="24"/>
                    </a:cubicBezTo>
                    <a:cubicBezTo>
                      <a:pt x="1253" y="24"/>
                      <a:pt x="1253" y="24"/>
                      <a:pt x="1253" y="24"/>
                    </a:cubicBezTo>
                    <a:cubicBezTo>
                      <a:pt x="1313" y="24"/>
                      <a:pt x="1313" y="24"/>
                      <a:pt x="1313" y="24"/>
                    </a:cubicBezTo>
                    <a:cubicBezTo>
                      <a:pt x="1343" y="24"/>
                      <a:pt x="1343" y="24"/>
                      <a:pt x="1343" y="24"/>
                    </a:cubicBezTo>
                    <a:cubicBezTo>
                      <a:pt x="1355" y="25"/>
                      <a:pt x="1368" y="27"/>
                      <a:pt x="1380" y="31"/>
                    </a:cubicBezTo>
                    <a:cubicBezTo>
                      <a:pt x="1403" y="38"/>
                      <a:pt x="1425" y="53"/>
                      <a:pt x="1440" y="72"/>
                    </a:cubicBezTo>
                    <a:cubicBezTo>
                      <a:pt x="1456" y="91"/>
                      <a:pt x="1467" y="115"/>
                      <a:pt x="1470" y="140"/>
                    </a:cubicBezTo>
                    <a:cubicBezTo>
                      <a:pt x="1470" y="143"/>
                      <a:pt x="1470" y="146"/>
                      <a:pt x="1470" y="149"/>
                    </a:cubicBezTo>
                    <a:cubicBezTo>
                      <a:pt x="1470" y="150"/>
                      <a:pt x="1470" y="152"/>
                      <a:pt x="1470" y="154"/>
                    </a:cubicBezTo>
                    <a:cubicBezTo>
                      <a:pt x="1470" y="158"/>
                      <a:pt x="1470" y="158"/>
                      <a:pt x="1470" y="158"/>
                    </a:cubicBezTo>
                    <a:cubicBezTo>
                      <a:pt x="1470" y="172"/>
                      <a:pt x="1470" y="172"/>
                      <a:pt x="1470" y="172"/>
                    </a:cubicBezTo>
                    <a:cubicBezTo>
                      <a:pt x="1470" y="202"/>
                      <a:pt x="1470" y="202"/>
                      <a:pt x="1470" y="202"/>
                    </a:cubicBezTo>
                    <a:cubicBezTo>
                      <a:pt x="1470" y="261"/>
                      <a:pt x="1470" y="261"/>
                      <a:pt x="1470" y="261"/>
                    </a:cubicBezTo>
                    <a:cubicBezTo>
                      <a:pt x="1470" y="735"/>
                      <a:pt x="1470" y="735"/>
                      <a:pt x="1470" y="735"/>
                    </a:cubicBezTo>
                    <a:lnTo>
                      <a:pt x="1470" y="8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57"/>
              <p:cNvSpPr>
                <a:spLocks/>
              </p:cNvSpPr>
              <p:nvPr/>
            </p:nvSpPr>
            <p:spPr bwMode="auto">
              <a:xfrm>
                <a:off x="7275513" y="3222625"/>
                <a:ext cx="925513" cy="134938"/>
              </a:xfrm>
              <a:custGeom>
                <a:avLst/>
                <a:gdLst>
                  <a:gd name="T0" fmla="*/ 241 w 246"/>
                  <a:gd name="T1" fmla="*/ 0 h 36"/>
                  <a:gd name="T2" fmla="*/ 246 w 246"/>
                  <a:gd name="T3" fmla="*/ 18 h 36"/>
                  <a:gd name="T4" fmla="*/ 241 w 246"/>
                  <a:gd name="T5" fmla="*/ 36 h 36"/>
                  <a:gd name="T6" fmla="*/ 5 w 246"/>
                  <a:gd name="T7" fmla="*/ 36 h 36"/>
                  <a:gd name="T8" fmla="*/ 0 w 246"/>
                  <a:gd name="T9" fmla="*/ 18 h 36"/>
                  <a:gd name="T10" fmla="*/ 5 w 246"/>
                  <a:gd name="T11" fmla="*/ 0 h 36"/>
                  <a:gd name="T12" fmla="*/ 241 w 246"/>
                  <a:gd name="T13" fmla="*/ 0 h 36"/>
                </a:gdLst>
                <a:ahLst/>
                <a:cxnLst>
                  <a:cxn ang="0">
                    <a:pos x="T0" y="T1"/>
                  </a:cxn>
                  <a:cxn ang="0">
                    <a:pos x="T2" y="T3"/>
                  </a:cxn>
                  <a:cxn ang="0">
                    <a:pos x="T4" y="T5"/>
                  </a:cxn>
                  <a:cxn ang="0">
                    <a:pos x="T6" y="T7"/>
                  </a:cxn>
                  <a:cxn ang="0">
                    <a:pos x="T8" y="T9"/>
                  </a:cxn>
                  <a:cxn ang="0">
                    <a:pos x="T10" y="T11"/>
                  </a:cxn>
                  <a:cxn ang="0">
                    <a:pos x="T12" y="T13"/>
                  </a:cxn>
                </a:cxnLst>
                <a:rect l="0" t="0" r="r" b="b"/>
                <a:pathLst>
                  <a:path w="246" h="36">
                    <a:moveTo>
                      <a:pt x="241" y="0"/>
                    </a:moveTo>
                    <a:cubicBezTo>
                      <a:pt x="244" y="0"/>
                      <a:pt x="246" y="8"/>
                      <a:pt x="246" y="18"/>
                    </a:cubicBezTo>
                    <a:cubicBezTo>
                      <a:pt x="246" y="28"/>
                      <a:pt x="244" y="36"/>
                      <a:pt x="241" y="36"/>
                    </a:cubicBezTo>
                    <a:cubicBezTo>
                      <a:pt x="5" y="36"/>
                      <a:pt x="5" y="36"/>
                      <a:pt x="5" y="36"/>
                    </a:cubicBezTo>
                    <a:cubicBezTo>
                      <a:pt x="2" y="36"/>
                      <a:pt x="0" y="28"/>
                      <a:pt x="0" y="18"/>
                    </a:cubicBezTo>
                    <a:cubicBezTo>
                      <a:pt x="0" y="8"/>
                      <a:pt x="2" y="0"/>
                      <a:pt x="5" y="0"/>
                    </a:cubicBezTo>
                    <a:lnTo>
                      <a:pt x="24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58"/>
              <p:cNvSpPr>
                <a:spLocks/>
              </p:cNvSpPr>
              <p:nvPr/>
            </p:nvSpPr>
            <p:spPr bwMode="auto">
              <a:xfrm>
                <a:off x="7275513" y="3673475"/>
                <a:ext cx="925513" cy="134938"/>
              </a:xfrm>
              <a:custGeom>
                <a:avLst/>
                <a:gdLst>
                  <a:gd name="T0" fmla="*/ 241 w 246"/>
                  <a:gd name="T1" fmla="*/ 0 h 36"/>
                  <a:gd name="T2" fmla="*/ 246 w 246"/>
                  <a:gd name="T3" fmla="*/ 18 h 36"/>
                  <a:gd name="T4" fmla="*/ 241 w 246"/>
                  <a:gd name="T5" fmla="*/ 36 h 36"/>
                  <a:gd name="T6" fmla="*/ 5 w 246"/>
                  <a:gd name="T7" fmla="*/ 36 h 36"/>
                  <a:gd name="T8" fmla="*/ 0 w 246"/>
                  <a:gd name="T9" fmla="*/ 18 h 36"/>
                  <a:gd name="T10" fmla="*/ 5 w 246"/>
                  <a:gd name="T11" fmla="*/ 0 h 36"/>
                  <a:gd name="T12" fmla="*/ 241 w 246"/>
                  <a:gd name="T13" fmla="*/ 0 h 36"/>
                </a:gdLst>
                <a:ahLst/>
                <a:cxnLst>
                  <a:cxn ang="0">
                    <a:pos x="T0" y="T1"/>
                  </a:cxn>
                  <a:cxn ang="0">
                    <a:pos x="T2" y="T3"/>
                  </a:cxn>
                  <a:cxn ang="0">
                    <a:pos x="T4" y="T5"/>
                  </a:cxn>
                  <a:cxn ang="0">
                    <a:pos x="T6" y="T7"/>
                  </a:cxn>
                  <a:cxn ang="0">
                    <a:pos x="T8" y="T9"/>
                  </a:cxn>
                  <a:cxn ang="0">
                    <a:pos x="T10" y="T11"/>
                  </a:cxn>
                  <a:cxn ang="0">
                    <a:pos x="T12" y="T13"/>
                  </a:cxn>
                </a:cxnLst>
                <a:rect l="0" t="0" r="r" b="b"/>
                <a:pathLst>
                  <a:path w="246" h="36">
                    <a:moveTo>
                      <a:pt x="241" y="0"/>
                    </a:moveTo>
                    <a:cubicBezTo>
                      <a:pt x="244" y="0"/>
                      <a:pt x="246" y="8"/>
                      <a:pt x="246" y="18"/>
                    </a:cubicBezTo>
                    <a:cubicBezTo>
                      <a:pt x="246" y="28"/>
                      <a:pt x="244" y="36"/>
                      <a:pt x="241" y="36"/>
                    </a:cubicBezTo>
                    <a:cubicBezTo>
                      <a:pt x="5" y="36"/>
                      <a:pt x="5" y="36"/>
                      <a:pt x="5" y="36"/>
                    </a:cubicBezTo>
                    <a:cubicBezTo>
                      <a:pt x="2" y="36"/>
                      <a:pt x="0" y="28"/>
                      <a:pt x="0" y="18"/>
                    </a:cubicBezTo>
                    <a:cubicBezTo>
                      <a:pt x="0" y="8"/>
                      <a:pt x="2" y="0"/>
                      <a:pt x="5" y="0"/>
                    </a:cubicBezTo>
                    <a:lnTo>
                      <a:pt x="24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59"/>
              <p:cNvSpPr>
                <a:spLocks/>
              </p:cNvSpPr>
              <p:nvPr/>
            </p:nvSpPr>
            <p:spPr bwMode="auto">
              <a:xfrm>
                <a:off x="7275513" y="4140200"/>
                <a:ext cx="925513" cy="134938"/>
              </a:xfrm>
              <a:custGeom>
                <a:avLst/>
                <a:gdLst>
                  <a:gd name="T0" fmla="*/ 241 w 246"/>
                  <a:gd name="T1" fmla="*/ 0 h 36"/>
                  <a:gd name="T2" fmla="*/ 246 w 246"/>
                  <a:gd name="T3" fmla="*/ 18 h 36"/>
                  <a:gd name="T4" fmla="*/ 241 w 246"/>
                  <a:gd name="T5" fmla="*/ 36 h 36"/>
                  <a:gd name="T6" fmla="*/ 5 w 246"/>
                  <a:gd name="T7" fmla="*/ 36 h 36"/>
                  <a:gd name="T8" fmla="*/ 0 w 246"/>
                  <a:gd name="T9" fmla="*/ 18 h 36"/>
                  <a:gd name="T10" fmla="*/ 5 w 246"/>
                  <a:gd name="T11" fmla="*/ 0 h 36"/>
                  <a:gd name="T12" fmla="*/ 241 w 246"/>
                  <a:gd name="T13" fmla="*/ 0 h 36"/>
                </a:gdLst>
                <a:ahLst/>
                <a:cxnLst>
                  <a:cxn ang="0">
                    <a:pos x="T0" y="T1"/>
                  </a:cxn>
                  <a:cxn ang="0">
                    <a:pos x="T2" y="T3"/>
                  </a:cxn>
                  <a:cxn ang="0">
                    <a:pos x="T4" y="T5"/>
                  </a:cxn>
                  <a:cxn ang="0">
                    <a:pos x="T6" y="T7"/>
                  </a:cxn>
                  <a:cxn ang="0">
                    <a:pos x="T8" y="T9"/>
                  </a:cxn>
                  <a:cxn ang="0">
                    <a:pos x="T10" y="T11"/>
                  </a:cxn>
                  <a:cxn ang="0">
                    <a:pos x="T12" y="T13"/>
                  </a:cxn>
                </a:cxnLst>
                <a:rect l="0" t="0" r="r" b="b"/>
                <a:pathLst>
                  <a:path w="246" h="36">
                    <a:moveTo>
                      <a:pt x="241" y="0"/>
                    </a:moveTo>
                    <a:cubicBezTo>
                      <a:pt x="244" y="0"/>
                      <a:pt x="246" y="8"/>
                      <a:pt x="246" y="18"/>
                    </a:cubicBezTo>
                    <a:cubicBezTo>
                      <a:pt x="246" y="28"/>
                      <a:pt x="244" y="36"/>
                      <a:pt x="241" y="36"/>
                    </a:cubicBezTo>
                    <a:cubicBezTo>
                      <a:pt x="5" y="36"/>
                      <a:pt x="5" y="36"/>
                      <a:pt x="5" y="36"/>
                    </a:cubicBezTo>
                    <a:cubicBezTo>
                      <a:pt x="2" y="36"/>
                      <a:pt x="0" y="28"/>
                      <a:pt x="0" y="18"/>
                    </a:cubicBezTo>
                    <a:cubicBezTo>
                      <a:pt x="0" y="8"/>
                      <a:pt x="2" y="0"/>
                      <a:pt x="5" y="0"/>
                    </a:cubicBezTo>
                    <a:lnTo>
                      <a:pt x="24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60"/>
              <p:cNvSpPr>
                <a:spLocks/>
              </p:cNvSpPr>
              <p:nvPr/>
            </p:nvSpPr>
            <p:spPr bwMode="auto">
              <a:xfrm>
                <a:off x="7275513" y="4587875"/>
                <a:ext cx="925513" cy="134938"/>
              </a:xfrm>
              <a:custGeom>
                <a:avLst/>
                <a:gdLst>
                  <a:gd name="T0" fmla="*/ 241 w 246"/>
                  <a:gd name="T1" fmla="*/ 0 h 36"/>
                  <a:gd name="T2" fmla="*/ 246 w 246"/>
                  <a:gd name="T3" fmla="*/ 18 h 36"/>
                  <a:gd name="T4" fmla="*/ 241 w 246"/>
                  <a:gd name="T5" fmla="*/ 36 h 36"/>
                  <a:gd name="T6" fmla="*/ 5 w 246"/>
                  <a:gd name="T7" fmla="*/ 36 h 36"/>
                  <a:gd name="T8" fmla="*/ 0 w 246"/>
                  <a:gd name="T9" fmla="*/ 18 h 36"/>
                  <a:gd name="T10" fmla="*/ 5 w 246"/>
                  <a:gd name="T11" fmla="*/ 0 h 36"/>
                  <a:gd name="T12" fmla="*/ 241 w 246"/>
                  <a:gd name="T13" fmla="*/ 0 h 36"/>
                </a:gdLst>
                <a:ahLst/>
                <a:cxnLst>
                  <a:cxn ang="0">
                    <a:pos x="T0" y="T1"/>
                  </a:cxn>
                  <a:cxn ang="0">
                    <a:pos x="T2" y="T3"/>
                  </a:cxn>
                  <a:cxn ang="0">
                    <a:pos x="T4" y="T5"/>
                  </a:cxn>
                  <a:cxn ang="0">
                    <a:pos x="T6" y="T7"/>
                  </a:cxn>
                  <a:cxn ang="0">
                    <a:pos x="T8" y="T9"/>
                  </a:cxn>
                  <a:cxn ang="0">
                    <a:pos x="T10" y="T11"/>
                  </a:cxn>
                  <a:cxn ang="0">
                    <a:pos x="T12" y="T13"/>
                  </a:cxn>
                </a:cxnLst>
                <a:rect l="0" t="0" r="r" b="b"/>
                <a:pathLst>
                  <a:path w="246" h="36">
                    <a:moveTo>
                      <a:pt x="241" y="0"/>
                    </a:moveTo>
                    <a:cubicBezTo>
                      <a:pt x="244" y="0"/>
                      <a:pt x="246" y="8"/>
                      <a:pt x="246" y="18"/>
                    </a:cubicBezTo>
                    <a:cubicBezTo>
                      <a:pt x="246" y="28"/>
                      <a:pt x="244" y="36"/>
                      <a:pt x="241" y="36"/>
                    </a:cubicBezTo>
                    <a:cubicBezTo>
                      <a:pt x="5" y="36"/>
                      <a:pt x="5" y="36"/>
                      <a:pt x="5" y="36"/>
                    </a:cubicBezTo>
                    <a:cubicBezTo>
                      <a:pt x="2" y="36"/>
                      <a:pt x="0" y="28"/>
                      <a:pt x="0" y="18"/>
                    </a:cubicBezTo>
                    <a:cubicBezTo>
                      <a:pt x="0" y="8"/>
                      <a:pt x="2" y="0"/>
                      <a:pt x="5" y="0"/>
                    </a:cubicBezTo>
                    <a:lnTo>
                      <a:pt x="24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61"/>
              <p:cNvSpPr>
                <a:spLocks noEditPoints="1"/>
              </p:cNvSpPr>
              <p:nvPr/>
            </p:nvSpPr>
            <p:spPr bwMode="auto">
              <a:xfrm>
                <a:off x="5149850" y="1203325"/>
                <a:ext cx="1885950" cy="1401763"/>
              </a:xfrm>
              <a:custGeom>
                <a:avLst/>
                <a:gdLst>
                  <a:gd name="T0" fmla="*/ 502 w 502"/>
                  <a:gd name="T1" fmla="*/ 48 h 373"/>
                  <a:gd name="T2" fmla="*/ 502 w 502"/>
                  <a:gd name="T3" fmla="*/ 325 h 373"/>
                  <a:gd name="T4" fmla="*/ 455 w 502"/>
                  <a:gd name="T5" fmla="*/ 373 h 373"/>
                  <a:gd name="T6" fmla="*/ 48 w 502"/>
                  <a:gd name="T7" fmla="*/ 373 h 373"/>
                  <a:gd name="T8" fmla="*/ 0 w 502"/>
                  <a:gd name="T9" fmla="*/ 325 h 373"/>
                  <a:gd name="T10" fmla="*/ 0 w 502"/>
                  <a:gd name="T11" fmla="*/ 48 h 373"/>
                  <a:gd name="T12" fmla="*/ 48 w 502"/>
                  <a:gd name="T13" fmla="*/ 0 h 373"/>
                  <a:gd name="T14" fmla="*/ 455 w 502"/>
                  <a:gd name="T15" fmla="*/ 0 h 373"/>
                  <a:gd name="T16" fmla="*/ 502 w 502"/>
                  <a:gd name="T17" fmla="*/ 48 h 373"/>
                  <a:gd name="T18" fmla="*/ 404 w 502"/>
                  <a:gd name="T19" fmla="*/ 127 h 373"/>
                  <a:gd name="T20" fmla="*/ 404 w 502"/>
                  <a:gd name="T21" fmla="*/ 92 h 373"/>
                  <a:gd name="T22" fmla="*/ 357 w 502"/>
                  <a:gd name="T23" fmla="*/ 45 h 373"/>
                  <a:gd name="T24" fmla="*/ 145 w 502"/>
                  <a:gd name="T25" fmla="*/ 45 h 373"/>
                  <a:gd name="T26" fmla="*/ 98 w 502"/>
                  <a:gd name="T27" fmla="*/ 92 h 373"/>
                  <a:gd name="T28" fmla="*/ 98 w 502"/>
                  <a:gd name="T29" fmla="*/ 127 h 373"/>
                  <a:gd name="T30" fmla="*/ 145 w 502"/>
                  <a:gd name="T31" fmla="*/ 175 h 373"/>
                  <a:gd name="T32" fmla="*/ 357 w 502"/>
                  <a:gd name="T33" fmla="*/ 175 h 373"/>
                  <a:gd name="T34" fmla="*/ 404 w 502"/>
                  <a:gd name="T35" fmla="*/ 127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2" h="373">
                    <a:moveTo>
                      <a:pt x="502" y="48"/>
                    </a:moveTo>
                    <a:cubicBezTo>
                      <a:pt x="502" y="325"/>
                      <a:pt x="502" y="325"/>
                      <a:pt x="502" y="325"/>
                    </a:cubicBezTo>
                    <a:cubicBezTo>
                      <a:pt x="502" y="352"/>
                      <a:pt x="481" y="373"/>
                      <a:pt x="455" y="373"/>
                    </a:cubicBezTo>
                    <a:cubicBezTo>
                      <a:pt x="48" y="373"/>
                      <a:pt x="48" y="373"/>
                      <a:pt x="48" y="373"/>
                    </a:cubicBezTo>
                    <a:cubicBezTo>
                      <a:pt x="21" y="373"/>
                      <a:pt x="0" y="352"/>
                      <a:pt x="0" y="325"/>
                    </a:cubicBezTo>
                    <a:cubicBezTo>
                      <a:pt x="0" y="48"/>
                      <a:pt x="0" y="48"/>
                      <a:pt x="0" y="48"/>
                    </a:cubicBezTo>
                    <a:cubicBezTo>
                      <a:pt x="0" y="22"/>
                      <a:pt x="21" y="0"/>
                      <a:pt x="48" y="0"/>
                    </a:cubicBezTo>
                    <a:cubicBezTo>
                      <a:pt x="455" y="0"/>
                      <a:pt x="455" y="0"/>
                      <a:pt x="455" y="0"/>
                    </a:cubicBezTo>
                    <a:cubicBezTo>
                      <a:pt x="481" y="0"/>
                      <a:pt x="502" y="22"/>
                      <a:pt x="502" y="48"/>
                    </a:cubicBezTo>
                    <a:close/>
                    <a:moveTo>
                      <a:pt x="404" y="127"/>
                    </a:moveTo>
                    <a:cubicBezTo>
                      <a:pt x="404" y="92"/>
                      <a:pt x="404" y="92"/>
                      <a:pt x="404" y="92"/>
                    </a:cubicBezTo>
                    <a:cubicBezTo>
                      <a:pt x="404" y="66"/>
                      <a:pt x="383" y="45"/>
                      <a:pt x="357" y="45"/>
                    </a:cubicBezTo>
                    <a:cubicBezTo>
                      <a:pt x="145" y="45"/>
                      <a:pt x="145" y="45"/>
                      <a:pt x="145" y="45"/>
                    </a:cubicBezTo>
                    <a:cubicBezTo>
                      <a:pt x="119" y="45"/>
                      <a:pt x="98" y="66"/>
                      <a:pt x="98" y="92"/>
                    </a:cubicBezTo>
                    <a:cubicBezTo>
                      <a:pt x="98" y="127"/>
                      <a:pt x="98" y="127"/>
                      <a:pt x="98" y="127"/>
                    </a:cubicBezTo>
                    <a:cubicBezTo>
                      <a:pt x="98" y="154"/>
                      <a:pt x="119" y="175"/>
                      <a:pt x="145" y="175"/>
                    </a:cubicBezTo>
                    <a:cubicBezTo>
                      <a:pt x="357" y="175"/>
                      <a:pt x="357" y="175"/>
                      <a:pt x="357" y="175"/>
                    </a:cubicBezTo>
                    <a:cubicBezTo>
                      <a:pt x="383" y="175"/>
                      <a:pt x="404" y="154"/>
                      <a:pt x="404" y="1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62"/>
              <p:cNvSpPr>
                <a:spLocks/>
              </p:cNvSpPr>
              <p:nvPr/>
            </p:nvSpPr>
            <p:spPr bwMode="auto">
              <a:xfrm>
                <a:off x="6122988" y="3940175"/>
                <a:ext cx="860425" cy="969963"/>
              </a:xfrm>
              <a:custGeom>
                <a:avLst/>
                <a:gdLst>
                  <a:gd name="T0" fmla="*/ 229 w 229"/>
                  <a:gd name="T1" fmla="*/ 103 h 258"/>
                  <a:gd name="T2" fmla="*/ 229 w 229"/>
                  <a:gd name="T3" fmla="*/ 258 h 258"/>
                  <a:gd name="T4" fmla="*/ 17 w 229"/>
                  <a:gd name="T5" fmla="*/ 258 h 258"/>
                  <a:gd name="T6" fmla="*/ 42 w 229"/>
                  <a:gd name="T7" fmla="*/ 219 h 258"/>
                  <a:gd name="T8" fmla="*/ 0 w 229"/>
                  <a:gd name="T9" fmla="*/ 68 h 258"/>
                  <a:gd name="T10" fmla="*/ 100 w 229"/>
                  <a:gd name="T11" fmla="*/ 0 h 258"/>
                  <a:gd name="T12" fmla="*/ 229 w 229"/>
                  <a:gd name="T13" fmla="*/ 103 h 258"/>
                </a:gdLst>
                <a:ahLst/>
                <a:cxnLst>
                  <a:cxn ang="0">
                    <a:pos x="T0" y="T1"/>
                  </a:cxn>
                  <a:cxn ang="0">
                    <a:pos x="T2" y="T3"/>
                  </a:cxn>
                  <a:cxn ang="0">
                    <a:pos x="T4" y="T5"/>
                  </a:cxn>
                  <a:cxn ang="0">
                    <a:pos x="T6" y="T7"/>
                  </a:cxn>
                  <a:cxn ang="0">
                    <a:pos x="T8" y="T9"/>
                  </a:cxn>
                  <a:cxn ang="0">
                    <a:pos x="T10" y="T11"/>
                  </a:cxn>
                  <a:cxn ang="0">
                    <a:pos x="T12" y="T13"/>
                  </a:cxn>
                </a:cxnLst>
                <a:rect l="0" t="0" r="r" b="b"/>
                <a:pathLst>
                  <a:path w="229" h="258">
                    <a:moveTo>
                      <a:pt x="229" y="103"/>
                    </a:moveTo>
                    <a:cubicBezTo>
                      <a:pt x="229" y="207"/>
                      <a:pt x="229" y="258"/>
                      <a:pt x="229" y="258"/>
                    </a:cubicBezTo>
                    <a:cubicBezTo>
                      <a:pt x="17" y="258"/>
                      <a:pt x="17" y="258"/>
                      <a:pt x="17" y="258"/>
                    </a:cubicBezTo>
                    <a:cubicBezTo>
                      <a:pt x="42" y="219"/>
                      <a:pt x="42" y="219"/>
                      <a:pt x="42" y="219"/>
                    </a:cubicBezTo>
                    <a:cubicBezTo>
                      <a:pt x="0" y="68"/>
                      <a:pt x="0" y="68"/>
                      <a:pt x="0" y="68"/>
                    </a:cubicBezTo>
                    <a:cubicBezTo>
                      <a:pt x="45" y="65"/>
                      <a:pt x="82" y="38"/>
                      <a:pt x="100" y="0"/>
                    </a:cubicBezTo>
                    <a:cubicBezTo>
                      <a:pt x="163" y="17"/>
                      <a:pt x="229" y="48"/>
                      <a:pt x="229" y="1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63"/>
              <p:cNvSpPr>
                <a:spLocks noEditPoints="1"/>
              </p:cNvSpPr>
              <p:nvPr/>
            </p:nvSpPr>
            <p:spPr bwMode="auto">
              <a:xfrm>
                <a:off x="5581650" y="3003550"/>
                <a:ext cx="998538" cy="996950"/>
              </a:xfrm>
              <a:custGeom>
                <a:avLst/>
                <a:gdLst>
                  <a:gd name="T0" fmla="*/ 133 w 266"/>
                  <a:gd name="T1" fmla="*/ 0 h 265"/>
                  <a:gd name="T2" fmla="*/ 266 w 266"/>
                  <a:gd name="T3" fmla="*/ 133 h 265"/>
                  <a:gd name="T4" fmla="*/ 133 w 266"/>
                  <a:gd name="T5" fmla="*/ 265 h 265"/>
                  <a:gd name="T6" fmla="*/ 0 w 266"/>
                  <a:gd name="T7" fmla="*/ 133 h 265"/>
                  <a:gd name="T8" fmla="*/ 133 w 266"/>
                  <a:gd name="T9" fmla="*/ 0 h 265"/>
                  <a:gd name="T10" fmla="*/ 243 w 266"/>
                  <a:gd name="T11" fmla="*/ 128 h 265"/>
                  <a:gd name="T12" fmla="*/ 207 w 266"/>
                  <a:gd name="T13" fmla="*/ 53 h 265"/>
                  <a:gd name="T14" fmla="*/ 217 w 266"/>
                  <a:gd name="T15" fmla="*/ 105 h 265"/>
                  <a:gd name="T16" fmla="*/ 159 w 266"/>
                  <a:gd name="T17" fmla="*/ 223 h 265"/>
                  <a:gd name="T18" fmla="*/ 243 w 266"/>
                  <a:gd name="T19" fmla="*/ 128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6" h="265">
                    <a:moveTo>
                      <a:pt x="133" y="0"/>
                    </a:moveTo>
                    <a:cubicBezTo>
                      <a:pt x="207" y="0"/>
                      <a:pt x="266" y="59"/>
                      <a:pt x="266" y="133"/>
                    </a:cubicBezTo>
                    <a:cubicBezTo>
                      <a:pt x="266" y="206"/>
                      <a:pt x="207" y="265"/>
                      <a:pt x="133" y="265"/>
                    </a:cubicBezTo>
                    <a:cubicBezTo>
                      <a:pt x="60" y="265"/>
                      <a:pt x="0" y="206"/>
                      <a:pt x="0" y="133"/>
                    </a:cubicBezTo>
                    <a:cubicBezTo>
                      <a:pt x="0" y="59"/>
                      <a:pt x="60" y="0"/>
                      <a:pt x="133" y="0"/>
                    </a:cubicBezTo>
                    <a:close/>
                    <a:moveTo>
                      <a:pt x="243" y="128"/>
                    </a:moveTo>
                    <a:cubicBezTo>
                      <a:pt x="243" y="98"/>
                      <a:pt x="229" y="71"/>
                      <a:pt x="207" y="53"/>
                    </a:cubicBezTo>
                    <a:cubicBezTo>
                      <a:pt x="213" y="69"/>
                      <a:pt x="217" y="87"/>
                      <a:pt x="217" y="105"/>
                    </a:cubicBezTo>
                    <a:cubicBezTo>
                      <a:pt x="217" y="153"/>
                      <a:pt x="194" y="196"/>
                      <a:pt x="159" y="223"/>
                    </a:cubicBezTo>
                    <a:cubicBezTo>
                      <a:pt x="206" y="217"/>
                      <a:pt x="243" y="177"/>
                      <a:pt x="243"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64"/>
              <p:cNvSpPr>
                <a:spLocks/>
              </p:cNvSpPr>
              <p:nvPr/>
            </p:nvSpPr>
            <p:spPr bwMode="auto">
              <a:xfrm>
                <a:off x="5202238" y="3940175"/>
                <a:ext cx="860425" cy="969963"/>
              </a:xfrm>
              <a:custGeom>
                <a:avLst/>
                <a:gdLst>
                  <a:gd name="T0" fmla="*/ 229 w 229"/>
                  <a:gd name="T1" fmla="*/ 68 h 258"/>
                  <a:gd name="T2" fmla="*/ 187 w 229"/>
                  <a:gd name="T3" fmla="*/ 219 h 258"/>
                  <a:gd name="T4" fmla="*/ 212 w 229"/>
                  <a:gd name="T5" fmla="*/ 258 h 258"/>
                  <a:gd name="T6" fmla="*/ 0 w 229"/>
                  <a:gd name="T7" fmla="*/ 258 h 258"/>
                  <a:gd name="T8" fmla="*/ 0 w 229"/>
                  <a:gd name="T9" fmla="*/ 103 h 258"/>
                  <a:gd name="T10" fmla="*/ 129 w 229"/>
                  <a:gd name="T11" fmla="*/ 0 h 258"/>
                  <a:gd name="T12" fmla="*/ 229 w 229"/>
                  <a:gd name="T13" fmla="*/ 68 h 258"/>
                </a:gdLst>
                <a:ahLst/>
                <a:cxnLst>
                  <a:cxn ang="0">
                    <a:pos x="T0" y="T1"/>
                  </a:cxn>
                  <a:cxn ang="0">
                    <a:pos x="T2" y="T3"/>
                  </a:cxn>
                  <a:cxn ang="0">
                    <a:pos x="T4" y="T5"/>
                  </a:cxn>
                  <a:cxn ang="0">
                    <a:pos x="T6" y="T7"/>
                  </a:cxn>
                  <a:cxn ang="0">
                    <a:pos x="T8" y="T9"/>
                  </a:cxn>
                  <a:cxn ang="0">
                    <a:pos x="T10" y="T11"/>
                  </a:cxn>
                  <a:cxn ang="0">
                    <a:pos x="T12" y="T13"/>
                  </a:cxn>
                </a:cxnLst>
                <a:rect l="0" t="0" r="r" b="b"/>
                <a:pathLst>
                  <a:path w="229" h="258">
                    <a:moveTo>
                      <a:pt x="229" y="68"/>
                    </a:moveTo>
                    <a:cubicBezTo>
                      <a:pt x="187" y="219"/>
                      <a:pt x="187" y="219"/>
                      <a:pt x="187" y="219"/>
                    </a:cubicBezTo>
                    <a:cubicBezTo>
                      <a:pt x="212" y="258"/>
                      <a:pt x="212" y="258"/>
                      <a:pt x="212" y="258"/>
                    </a:cubicBezTo>
                    <a:cubicBezTo>
                      <a:pt x="0" y="258"/>
                      <a:pt x="0" y="258"/>
                      <a:pt x="0" y="258"/>
                    </a:cubicBezTo>
                    <a:cubicBezTo>
                      <a:pt x="0" y="258"/>
                      <a:pt x="0" y="207"/>
                      <a:pt x="0" y="103"/>
                    </a:cubicBezTo>
                    <a:cubicBezTo>
                      <a:pt x="0" y="48"/>
                      <a:pt x="66" y="17"/>
                      <a:pt x="129" y="0"/>
                    </a:cubicBezTo>
                    <a:cubicBezTo>
                      <a:pt x="147" y="38"/>
                      <a:pt x="185" y="65"/>
                      <a:pt x="229" y="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65"/>
              <p:cNvSpPr>
                <a:spLocks/>
              </p:cNvSpPr>
              <p:nvPr/>
            </p:nvSpPr>
            <p:spPr bwMode="auto">
              <a:xfrm>
                <a:off x="3894138" y="3233738"/>
                <a:ext cx="928688" cy="134938"/>
              </a:xfrm>
              <a:custGeom>
                <a:avLst/>
                <a:gdLst>
                  <a:gd name="T0" fmla="*/ 241 w 247"/>
                  <a:gd name="T1" fmla="*/ 0 h 36"/>
                  <a:gd name="T2" fmla="*/ 247 w 247"/>
                  <a:gd name="T3" fmla="*/ 18 h 36"/>
                  <a:gd name="T4" fmla="*/ 241 w 247"/>
                  <a:gd name="T5" fmla="*/ 36 h 36"/>
                  <a:gd name="T6" fmla="*/ 6 w 247"/>
                  <a:gd name="T7" fmla="*/ 36 h 36"/>
                  <a:gd name="T8" fmla="*/ 0 w 247"/>
                  <a:gd name="T9" fmla="*/ 18 h 36"/>
                  <a:gd name="T10" fmla="*/ 6 w 247"/>
                  <a:gd name="T11" fmla="*/ 0 h 36"/>
                  <a:gd name="T12" fmla="*/ 241 w 247"/>
                  <a:gd name="T13" fmla="*/ 0 h 36"/>
                </a:gdLst>
                <a:ahLst/>
                <a:cxnLst>
                  <a:cxn ang="0">
                    <a:pos x="T0" y="T1"/>
                  </a:cxn>
                  <a:cxn ang="0">
                    <a:pos x="T2" y="T3"/>
                  </a:cxn>
                  <a:cxn ang="0">
                    <a:pos x="T4" y="T5"/>
                  </a:cxn>
                  <a:cxn ang="0">
                    <a:pos x="T6" y="T7"/>
                  </a:cxn>
                  <a:cxn ang="0">
                    <a:pos x="T8" y="T9"/>
                  </a:cxn>
                  <a:cxn ang="0">
                    <a:pos x="T10" y="T11"/>
                  </a:cxn>
                  <a:cxn ang="0">
                    <a:pos x="T12" y="T13"/>
                  </a:cxn>
                </a:cxnLst>
                <a:rect l="0" t="0" r="r" b="b"/>
                <a:pathLst>
                  <a:path w="247" h="36">
                    <a:moveTo>
                      <a:pt x="241" y="0"/>
                    </a:moveTo>
                    <a:cubicBezTo>
                      <a:pt x="244" y="0"/>
                      <a:pt x="247" y="8"/>
                      <a:pt x="247" y="18"/>
                    </a:cubicBezTo>
                    <a:cubicBezTo>
                      <a:pt x="247" y="28"/>
                      <a:pt x="244" y="36"/>
                      <a:pt x="241" y="36"/>
                    </a:cubicBezTo>
                    <a:cubicBezTo>
                      <a:pt x="6" y="36"/>
                      <a:pt x="6" y="36"/>
                      <a:pt x="6" y="36"/>
                    </a:cubicBezTo>
                    <a:cubicBezTo>
                      <a:pt x="3" y="36"/>
                      <a:pt x="0" y="28"/>
                      <a:pt x="0" y="18"/>
                    </a:cubicBezTo>
                    <a:cubicBezTo>
                      <a:pt x="0" y="8"/>
                      <a:pt x="3" y="0"/>
                      <a:pt x="6" y="0"/>
                    </a:cubicBezTo>
                    <a:lnTo>
                      <a:pt x="24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66"/>
              <p:cNvSpPr>
                <a:spLocks/>
              </p:cNvSpPr>
              <p:nvPr/>
            </p:nvSpPr>
            <p:spPr bwMode="auto">
              <a:xfrm>
                <a:off x="3894138" y="3684588"/>
                <a:ext cx="928688" cy="134938"/>
              </a:xfrm>
              <a:custGeom>
                <a:avLst/>
                <a:gdLst>
                  <a:gd name="T0" fmla="*/ 241 w 247"/>
                  <a:gd name="T1" fmla="*/ 0 h 36"/>
                  <a:gd name="T2" fmla="*/ 247 w 247"/>
                  <a:gd name="T3" fmla="*/ 18 h 36"/>
                  <a:gd name="T4" fmla="*/ 241 w 247"/>
                  <a:gd name="T5" fmla="*/ 36 h 36"/>
                  <a:gd name="T6" fmla="*/ 6 w 247"/>
                  <a:gd name="T7" fmla="*/ 36 h 36"/>
                  <a:gd name="T8" fmla="*/ 0 w 247"/>
                  <a:gd name="T9" fmla="*/ 18 h 36"/>
                  <a:gd name="T10" fmla="*/ 6 w 247"/>
                  <a:gd name="T11" fmla="*/ 0 h 36"/>
                  <a:gd name="T12" fmla="*/ 241 w 247"/>
                  <a:gd name="T13" fmla="*/ 0 h 36"/>
                </a:gdLst>
                <a:ahLst/>
                <a:cxnLst>
                  <a:cxn ang="0">
                    <a:pos x="T0" y="T1"/>
                  </a:cxn>
                  <a:cxn ang="0">
                    <a:pos x="T2" y="T3"/>
                  </a:cxn>
                  <a:cxn ang="0">
                    <a:pos x="T4" y="T5"/>
                  </a:cxn>
                  <a:cxn ang="0">
                    <a:pos x="T6" y="T7"/>
                  </a:cxn>
                  <a:cxn ang="0">
                    <a:pos x="T8" y="T9"/>
                  </a:cxn>
                  <a:cxn ang="0">
                    <a:pos x="T10" y="T11"/>
                  </a:cxn>
                  <a:cxn ang="0">
                    <a:pos x="T12" y="T13"/>
                  </a:cxn>
                </a:cxnLst>
                <a:rect l="0" t="0" r="r" b="b"/>
                <a:pathLst>
                  <a:path w="247" h="36">
                    <a:moveTo>
                      <a:pt x="241" y="0"/>
                    </a:moveTo>
                    <a:cubicBezTo>
                      <a:pt x="244" y="0"/>
                      <a:pt x="247" y="8"/>
                      <a:pt x="247" y="18"/>
                    </a:cubicBezTo>
                    <a:cubicBezTo>
                      <a:pt x="247" y="28"/>
                      <a:pt x="244" y="36"/>
                      <a:pt x="241" y="36"/>
                    </a:cubicBezTo>
                    <a:cubicBezTo>
                      <a:pt x="6" y="36"/>
                      <a:pt x="6" y="36"/>
                      <a:pt x="6" y="36"/>
                    </a:cubicBezTo>
                    <a:cubicBezTo>
                      <a:pt x="3" y="36"/>
                      <a:pt x="0" y="28"/>
                      <a:pt x="0" y="18"/>
                    </a:cubicBezTo>
                    <a:cubicBezTo>
                      <a:pt x="0" y="8"/>
                      <a:pt x="3" y="0"/>
                      <a:pt x="6" y="0"/>
                    </a:cubicBezTo>
                    <a:lnTo>
                      <a:pt x="24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67"/>
              <p:cNvSpPr>
                <a:spLocks/>
              </p:cNvSpPr>
              <p:nvPr/>
            </p:nvSpPr>
            <p:spPr bwMode="auto">
              <a:xfrm>
                <a:off x="3894138" y="4151313"/>
                <a:ext cx="928688" cy="134938"/>
              </a:xfrm>
              <a:custGeom>
                <a:avLst/>
                <a:gdLst>
                  <a:gd name="T0" fmla="*/ 241 w 247"/>
                  <a:gd name="T1" fmla="*/ 0 h 36"/>
                  <a:gd name="T2" fmla="*/ 247 w 247"/>
                  <a:gd name="T3" fmla="*/ 18 h 36"/>
                  <a:gd name="T4" fmla="*/ 241 w 247"/>
                  <a:gd name="T5" fmla="*/ 36 h 36"/>
                  <a:gd name="T6" fmla="*/ 6 w 247"/>
                  <a:gd name="T7" fmla="*/ 36 h 36"/>
                  <a:gd name="T8" fmla="*/ 0 w 247"/>
                  <a:gd name="T9" fmla="*/ 18 h 36"/>
                  <a:gd name="T10" fmla="*/ 6 w 247"/>
                  <a:gd name="T11" fmla="*/ 0 h 36"/>
                  <a:gd name="T12" fmla="*/ 241 w 247"/>
                  <a:gd name="T13" fmla="*/ 0 h 36"/>
                </a:gdLst>
                <a:ahLst/>
                <a:cxnLst>
                  <a:cxn ang="0">
                    <a:pos x="T0" y="T1"/>
                  </a:cxn>
                  <a:cxn ang="0">
                    <a:pos x="T2" y="T3"/>
                  </a:cxn>
                  <a:cxn ang="0">
                    <a:pos x="T4" y="T5"/>
                  </a:cxn>
                  <a:cxn ang="0">
                    <a:pos x="T6" y="T7"/>
                  </a:cxn>
                  <a:cxn ang="0">
                    <a:pos x="T8" y="T9"/>
                  </a:cxn>
                  <a:cxn ang="0">
                    <a:pos x="T10" y="T11"/>
                  </a:cxn>
                  <a:cxn ang="0">
                    <a:pos x="T12" y="T13"/>
                  </a:cxn>
                </a:cxnLst>
                <a:rect l="0" t="0" r="r" b="b"/>
                <a:pathLst>
                  <a:path w="247" h="36">
                    <a:moveTo>
                      <a:pt x="241" y="0"/>
                    </a:moveTo>
                    <a:cubicBezTo>
                      <a:pt x="244" y="0"/>
                      <a:pt x="247" y="8"/>
                      <a:pt x="247" y="18"/>
                    </a:cubicBezTo>
                    <a:cubicBezTo>
                      <a:pt x="247" y="28"/>
                      <a:pt x="244" y="36"/>
                      <a:pt x="241" y="36"/>
                    </a:cubicBezTo>
                    <a:cubicBezTo>
                      <a:pt x="6" y="36"/>
                      <a:pt x="6" y="36"/>
                      <a:pt x="6" y="36"/>
                    </a:cubicBezTo>
                    <a:cubicBezTo>
                      <a:pt x="3" y="36"/>
                      <a:pt x="0" y="28"/>
                      <a:pt x="0" y="18"/>
                    </a:cubicBezTo>
                    <a:cubicBezTo>
                      <a:pt x="0" y="8"/>
                      <a:pt x="3" y="0"/>
                      <a:pt x="6" y="0"/>
                    </a:cubicBezTo>
                    <a:lnTo>
                      <a:pt x="24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68"/>
              <p:cNvSpPr>
                <a:spLocks/>
              </p:cNvSpPr>
              <p:nvPr/>
            </p:nvSpPr>
            <p:spPr bwMode="auto">
              <a:xfrm>
                <a:off x="3894138" y="4602163"/>
                <a:ext cx="928688" cy="134938"/>
              </a:xfrm>
              <a:custGeom>
                <a:avLst/>
                <a:gdLst>
                  <a:gd name="T0" fmla="*/ 241 w 247"/>
                  <a:gd name="T1" fmla="*/ 0 h 36"/>
                  <a:gd name="T2" fmla="*/ 247 w 247"/>
                  <a:gd name="T3" fmla="*/ 18 h 36"/>
                  <a:gd name="T4" fmla="*/ 241 w 247"/>
                  <a:gd name="T5" fmla="*/ 36 h 36"/>
                  <a:gd name="T6" fmla="*/ 6 w 247"/>
                  <a:gd name="T7" fmla="*/ 36 h 36"/>
                  <a:gd name="T8" fmla="*/ 0 w 247"/>
                  <a:gd name="T9" fmla="*/ 18 h 36"/>
                  <a:gd name="T10" fmla="*/ 6 w 247"/>
                  <a:gd name="T11" fmla="*/ 0 h 36"/>
                  <a:gd name="T12" fmla="*/ 241 w 247"/>
                  <a:gd name="T13" fmla="*/ 0 h 36"/>
                </a:gdLst>
                <a:ahLst/>
                <a:cxnLst>
                  <a:cxn ang="0">
                    <a:pos x="T0" y="T1"/>
                  </a:cxn>
                  <a:cxn ang="0">
                    <a:pos x="T2" y="T3"/>
                  </a:cxn>
                  <a:cxn ang="0">
                    <a:pos x="T4" y="T5"/>
                  </a:cxn>
                  <a:cxn ang="0">
                    <a:pos x="T6" y="T7"/>
                  </a:cxn>
                  <a:cxn ang="0">
                    <a:pos x="T8" y="T9"/>
                  </a:cxn>
                  <a:cxn ang="0">
                    <a:pos x="T10" y="T11"/>
                  </a:cxn>
                  <a:cxn ang="0">
                    <a:pos x="T12" y="T13"/>
                  </a:cxn>
                </a:cxnLst>
                <a:rect l="0" t="0" r="r" b="b"/>
                <a:pathLst>
                  <a:path w="247" h="36">
                    <a:moveTo>
                      <a:pt x="241" y="0"/>
                    </a:moveTo>
                    <a:cubicBezTo>
                      <a:pt x="244" y="0"/>
                      <a:pt x="247" y="8"/>
                      <a:pt x="247" y="18"/>
                    </a:cubicBezTo>
                    <a:cubicBezTo>
                      <a:pt x="247" y="28"/>
                      <a:pt x="244" y="36"/>
                      <a:pt x="241" y="36"/>
                    </a:cubicBezTo>
                    <a:cubicBezTo>
                      <a:pt x="6" y="36"/>
                      <a:pt x="6" y="36"/>
                      <a:pt x="6" y="36"/>
                    </a:cubicBezTo>
                    <a:cubicBezTo>
                      <a:pt x="3" y="36"/>
                      <a:pt x="0" y="28"/>
                      <a:pt x="0" y="18"/>
                    </a:cubicBezTo>
                    <a:cubicBezTo>
                      <a:pt x="0" y="8"/>
                      <a:pt x="3" y="0"/>
                      <a:pt x="6" y="0"/>
                    </a:cubicBezTo>
                    <a:lnTo>
                      <a:pt x="24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49" name="组合 48"/>
          <p:cNvGrpSpPr/>
          <p:nvPr/>
        </p:nvGrpSpPr>
        <p:grpSpPr>
          <a:xfrm>
            <a:off x="9054708" y="2374930"/>
            <a:ext cx="1479434" cy="1285832"/>
            <a:chOff x="9054708" y="2242850"/>
            <a:chExt cx="1479434" cy="1285832"/>
          </a:xfrm>
        </p:grpSpPr>
        <p:grpSp>
          <p:nvGrpSpPr>
            <p:cNvPr id="50" name="组合 49"/>
            <p:cNvGrpSpPr/>
            <p:nvPr/>
          </p:nvGrpSpPr>
          <p:grpSpPr>
            <a:xfrm>
              <a:off x="9054708" y="2242850"/>
              <a:ext cx="1479434" cy="1285832"/>
              <a:chOff x="1913683" y="2704884"/>
              <a:chExt cx="1479434" cy="1285832"/>
            </a:xfrm>
            <a:solidFill>
              <a:schemeClr val="bg2">
                <a:lumMod val="25000"/>
              </a:schemeClr>
            </a:solidFill>
          </p:grpSpPr>
          <p:sp>
            <p:nvSpPr>
              <p:cNvPr id="65" name="圆角矩形 64"/>
              <p:cNvSpPr/>
              <p:nvPr/>
            </p:nvSpPr>
            <p:spPr>
              <a:xfrm>
                <a:off x="1913683" y="2704884"/>
                <a:ext cx="1285832" cy="1285832"/>
              </a:xfrm>
              <a:prstGeom prst="roundRect">
                <a:avLst>
                  <a:gd name="adj" fmla="val 8564"/>
                </a:avLst>
              </a:prstGeom>
              <a:solidFill>
                <a:srgbClr val="2E75B6"/>
              </a:soli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等腰三角形 65"/>
              <p:cNvSpPr/>
              <p:nvPr/>
            </p:nvSpPr>
            <p:spPr>
              <a:xfrm rot="5400000">
                <a:off x="3105816" y="3250999"/>
                <a:ext cx="381000" cy="193602"/>
              </a:xfrm>
              <a:prstGeom prst="triangle">
                <a:avLst/>
              </a:prstGeom>
              <a:solidFill>
                <a:srgbClr val="2E75B6"/>
              </a:soli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1" name="组合 50"/>
            <p:cNvGrpSpPr/>
            <p:nvPr/>
          </p:nvGrpSpPr>
          <p:grpSpPr>
            <a:xfrm>
              <a:off x="9355378" y="2553437"/>
              <a:ext cx="684492" cy="581540"/>
              <a:chOff x="3351213" y="1103313"/>
              <a:chExt cx="5467350" cy="4645026"/>
            </a:xfrm>
            <a:solidFill>
              <a:schemeClr val="bg1"/>
            </a:solidFill>
          </p:grpSpPr>
          <p:sp>
            <p:nvSpPr>
              <p:cNvPr id="52" name="Freeform 22"/>
              <p:cNvSpPr>
                <a:spLocks/>
              </p:cNvSpPr>
              <p:nvPr/>
            </p:nvSpPr>
            <p:spPr bwMode="auto">
              <a:xfrm>
                <a:off x="8081963" y="4530726"/>
                <a:ext cx="736600" cy="833438"/>
              </a:xfrm>
              <a:custGeom>
                <a:avLst/>
                <a:gdLst>
                  <a:gd name="T0" fmla="*/ 0 w 196"/>
                  <a:gd name="T1" fmla="*/ 59 h 222"/>
                  <a:gd name="T2" fmla="*/ 85 w 196"/>
                  <a:gd name="T3" fmla="*/ 0 h 222"/>
                  <a:gd name="T4" fmla="*/ 196 w 196"/>
                  <a:gd name="T5" fmla="*/ 89 h 222"/>
                  <a:gd name="T6" fmla="*/ 196 w 196"/>
                  <a:gd name="T7" fmla="*/ 222 h 222"/>
                  <a:gd name="T8" fmla="*/ 14 w 196"/>
                  <a:gd name="T9" fmla="*/ 222 h 222"/>
                  <a:gd name="T10" fmla="*/ 36 w 196"/>
                  <a:gd name="T11" fmla="*/ 189 h 222"/>
                  <a:gd name="T12" fmla="*/ 0 w 196"/>
                  <a:gd name="T13" fmla="*/ 59 h 222"/>
                </a:gdLst>
                <a:ahLst/>
                <a:cxnLst>
                  <a:cxn ang="0">
                    <a:pos x="T0" y="T1"/>
                  </a:cxn>
                  <a:cxn ang="0">
                    <a:pos x="T2" y="T3"/>
                  </a:cxn>
                  <a:cxn ang="0">
                    <a:pos x="T4" y="T5"/>
                  </a:cxn>
                  <a:cxn ang="0">
                    <a:pos x="T6" y="T7"/>
                  </a:cxn>
                  <a:cxn ang="0">
                    <a:pos x="T8" y="T9"/>
                  </a:cxn>
                  <a:cxn ang="0">
                    <a:pos x="T10" y="T11"/>
                  </a:cxn>
                  <a:cxn ang="0">
                    <a:pos x="T12" y="T13"/>
                  </a:cxn>
                </a:cxnLst>
                <a:rect l="0" t="0" r="r" b="b"/>
                <a:pathLst>
                  <a:path w="196" h="222">
                    <a:moveTo>
                      <a:pt x="0" y="59"/>
                    </a:moveTo>
                    <a:cubicBezTo>
                      <a:pt x="38" y="56"/>
                      <a:pt x="70" y="33"/>
                      <a:pt x="85" y="0"/>
                    </a:cubicBezTo>
                    <a:cubicBezTo>
                      <a:pt x="139" y="15"/>
                      <a:pt x="196" y="42"/>
                      <a:pt x="196" y="89"/>
                    </a:cubicBezTo>
                    <a:cubicBezTo>
                      <a:pt x="196" y="179"/>
                      <a:pt x="196" y="222"/>
                      <a:pt x="196" y="222"/>
                    </a:cubicBezTo>
                    <a:cubicBezTo>
                      <a:pt x="14" y="222"/>
                      <a:pt x="14" y="222"/>
                      <a:pt x="14" y="222"/>
                    </a:cubicBezTo>
                    <a:cubicBezTo>
                      <a:pt x="36" y="189"/>
                      <a:pt x="36" y="189"/>
                      <a:pt x="36" y="189"/>
                    </a:cubicBezTo>
                    <a:lnTo>
                      <a:pt x="0"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23"/>
              <p:cNvSpPr>
                <a:spLocks/>
              </p:cNvSpPr>
              <p:nvPr/>
            </p:nvSpPr>
            <p:spPr bwMode="auto">
              <a:xfrm>
                <a:off x="7585076" y="4530726"/>
                <a:ext cx="439738" cy="833438"/>
              </a:xfrm>
              <a:custGeom>
                <a:avLst/>
                <a:gdLst>
                  <a:gd name="T0" fmla="*/ 32 w 117"/>
                  <a:gd name="T1" fmla="*/ 0 h 222"/>
                  <a:gd name="T2" fmla="*/ 117 w 117"/>
                  <a:gd name="T3" fmla="*/ 59 h 222"/>
                  <a:gd name="T4" fmla="*/ 81 w 117"/>
                  <a:gd name="T5" fmla="*/ 189 h 222"/>
                  <a:gd name="T6" fmla="*/ 103 w 117"/>
                  <a:gd name="T7" fmla="*/ 222 h 222"/>
                  <a:gd name="T8" fmla="*/ 14 w 117"/>
                  <a:gd name="T9" fmla="*/ 222 h 222"/>
                  <a:gd name="T10" fmla="*/ 14 w 117"/>
                  <a:gd name="T11" fmla="*/ 65 h 222"/>
                  <a:gd name="T12" fmla="*/ 0 w 117"/>
                  <a:gd name="T13" fmla="*/ 10 h 222"/>
                  <a:gd name="T14" fmla="*/ 32 w 117"/>
                  <a:gd name="T15" fmla="*/ 0 h 2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222">
                    <a:moveTo>
                      <a:pt x="32" y="0"/>
                    </a:moveTo>
                    <a:cubicBezTo>
                      <a:pt x="47" y="33"/>
                      <a:pt x="79" y="56"/>
                      <a:pt x="117" y="59"/>
                    </a:cubicBezTo>
                    <a:cubicBezTo>
                      <a:pt x="81" y="189"/>
                      <a:pt x="81" y="189"/>
                      <a:pt x="81" y="189"/>
                    </a:cubicBezTo>
                    <a:cubicBezTo>
                      <a:pt x="103" y="222"/>
                      <a:pt x="103" y="222"/>
                      <a:pt x="103" y="222"/>
                    </a:cubicBezTo>
                    <a:cubicBezTo>
                      <a:pt x="14" y="222"/>
                      <a:pt x="14" y="222"/>
                      <a:pt x="14" y="222"/>
                    </a:cubicBezTo>
                    <a:cubicBezTo>
                      <a:pt x="14" y="181"/>
                      <a:pt x="14" y="129"/>
                      <a:pt x="14" y="65"/>
                    </a:cubicBezTo>
                    <a:cubicBezTo>
                      <a:pt x="14" y="45"/>
                      <a:pt x="9" y="27"/>
                      <a:pt x="0" y="10"/>
                    </a:cubicBezTo>
                    <a:cubicBezTo>
                      <a:pt x="10" y="6"/>
                      <a:pt x="21" y="3"/>
                      <a:pt x="3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24"/>
              <p:cNvSpPr>
                <a:spLocks noEditPoints="1"/>
              </p:cNvSpPr>
              <p:nvPr/>
            </p:nvSpPr>
            <p:spPr bwMode="auto">
              <a:xfrm>
                <a:off x="7615238" y="3722688"/>
                <a:ext cx="857250" cy="860425"/>
              </a:xfrm>
              <a:custGeom>
                <a:avLst/>
                <a:gdLst>
                  <a:gd name="T0" fmla="*/ 114 w 228"/>
                  <a:gd name="T1" fmla="*/ 229 h 229"/>
                  <a:gd name="T2" fmla="*/ 0 w 228"/>
                  <a:gd name="T3" fmla="*/ 115 h 229"/>
                  <a:gd name="T4" fmla="*/ 114 w 228"/>
                  <a:gd name="T5" fmla="*/ 0 h 229"/>
                  <a:gd name="T6" fmla="*/ 228 w 228"/>
                  <a:gd name="T7" fmla="*/ 115 h 229"/>
                  <a:gd name="T8" fmla="*/ 114 w 228"/>
                  <a:gd name="T9" fmla="*/ 229 h 229"/>
                  <a:gd name="T10" fmla="*/ 208 w 228"/>
                  <a:gd name="T11" fmla="*/ 111 h 229"/>
                  <a:gd name="T12" fmla="*/ 178 w 228"/>
                  <a:gd name="T13" fmla="*/ 46 h 229"/>
                  <a:gd name="T14" fmla="*/ 186 w 228"/>
                  <a:gd name="T15" fmla="*/ 91 h 229"/>
                  <a:gd name="T16" fmla="*/ 136 w 228"/>
                  <a:gd name="T17" fmla="*/ 193 h 229"/>
                  <a:gd name="T18" fmla="*/ 208 w 228"/>
                  <a:gd name="T19" fmla="*/ 111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8" h="229">
                    <a:moveTo>
                      <a:pt x="114" y="229"/>
                    </a:moveTo>
                    <a:cubicBezTo>
                      <a:pt x="51" y="229"/>
                      <a:pt x="0" y="178"/>
                      <a:pt x="0" y="115"/>
                    </a:cubicBezTo>
                    <a:cubicBezTo>
                      <a:pt x="0" y="52"/>
                      <a:pt x="51" y="0"/>
                      <a:pt x="114" y="0"/>
                    </a:cubicBezTo>
                    <a:cubicBezTo>
                      <a:pt x="177" y="0"/>
                      <a:pt x="228" y="52"/>
                      <a:pt x="228" y="115"/>
                    </a:cubicBezTo>
                    <a:cubicBezTo>
                      <a:pt x="228" y="178"/>
                      <a:pt x="177" y="229"/>
                      <a:pt x="114" y="229"/>
                    </a:cubicBezTo>
                    <a:close/>
                    <a:moveTo>
                      <a:pt x="208" y="111"/>
                    </a:moveTo>
                    <a:cubicBezTo>
                      <a:pt x="208" y="85"/>
                      <a:pt x="196" y="62"/>
                      <a:pt x="178" y="46"/>
                    </a:cubicBezTo>
                    <a:cubicBezTo>
                      <a:pt x="183" y="60"/>
                      <a:pt x="186" y="76"/>
                      <a:pt x="186" y="91"/>
                    </a:cubicBezTo>
                    <a:cubicBezTo>
                      <a:pt x="186" y="133"/>
                      <a:pt x="166" y="170"/>
                      <a:pt x="136" y="193"/>
                    </a:cubicBezTo>
                    <a:cubicBezTo>
                      <a:pt x="177" y="188"/>
                      <a:pt x="208" y="153"/>
                      <a:pt x="20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25"/>
              <p:cNvSpPr>
                <a:spLocks/>
              </p:cNvSpPr>
              <p:nvPr/>
            </p:nvSpPr>
            <p:spPr bwMode="auto">
              <a:xfrm>
                <a:off x="6157913" y="4222751"/>
                <a:ext cx="1352550" cy="1525588"/>
              </a:xfrm>
              <a:custGeom>
                <a:avLst/>
                <a:gdLst>
                  <a:gd name="T0" fmla="*/ 157 w 360"/>
                  <a:gd name="T1" fmla="*/ 0 h 406"/>
                  <a:gd name="T2" fmla="*/ 360 w 360"/>
                  <a:gd name="T3" fmla="*/ 162 h 406"/>
                  <a:gd name="T4" fmla="*/ 360 w 360"/>
                  <a:gd name="T5" fmla="*/ 406 h 406"/>
                  <a:gd name="T6" fmla="*/ 26 w 360"/>
                  <a:gd name="T7" fmla="*/ 406 h 406"/>
                  <a:gd name="T8" fmla="*/ 65 w 360"/>
                  <a:gd name="T9" fmla="*/ 344 h 406"/>
                  <a:gd name="T10" fmla="*/ 0 w 360"/>
                  <a:gd name="T11" fmla="*/ 107 h 406"/>
                  <a:gd name="T12" fmla="*/ 157 w 360"/>
                  <a:gd name="T13" fmla="*/ 0 h 406"/>
                </a:gdLst>
                <a:ahLst/>
                <a:cxnLst>
                  <a:cxn ang="0">
                    <a:pos x="T0" y="T1"/>
                  </a:cxn>
                  <a:cxn ang="0">
                    <a:pos x="T2" y="T3"/>
                  </a:cxn>
                  <a:cxn ang="0">
                    <a:pos x="T4" y="T5"/>
                  </a:cxn>
                  <a:cxn ang="0">
                    <a:pos x="T6" y="T7"/>
                  </a:cxn>
                  <a:cxn ang="0">
                    <a:pos x="T8" y="T9"/>
                  </a:cxn>
                  <a:cxn ang="0">
                    <a:pos x="T10" y="T11"/>
                  </a:cxn>
                  <a:cxn ang="0">
                    <a:pos x="T12" y="T13"/>
                  </a:cxn>
                </a:cxnLst>
                <a:rect l="0" t="0" r="r" b="b"/>
                <a:pathLst>
                  <a:path w="360" h="406">
                    <a:moveTo>
                      <a:pt x="157" y="0"/>
                    </a:moveTo>
                    <a:cubicBezTo>
                      <a:pt x="255" y="27"/>
                      <a:pt x="360" y="75"/>
                      <a:pt x="360" y="162"/>
                    </a:cubicBezTo>
                    <a:cubicBezTo>
                      <a:pt x="360" y="326"/>
                      <a:pt x="360" y="406"/>
                      <a:pt x="360" y="406"/>
                    </a:cubicBezTo>
                    <a:cubicBezTo>
                      <a:pt x="26" y="406"/>
                      <a:pt x="26" y="406"/>
                      <a:pt x="26" y="406"/>
                    </a:cubicBezTo>
                    <a:cubicBezTo>
                      <a:pt x="65" y="344"/>
                      <a:pt x="65" y="344"/>
                      <a:pt x="65" y="344"/>
                    </a:cubicBezTo>
                    <a:cubicBezTo>
                      <a:pt x="0" y="107"/>
                      <a:pt x="0" y="107"/>
                      <a:pt x="0" y="107"/>
                    </a:cubicBezTo>
                    <a:cubicBezTo>
                      <a:pt x="69" y="102"/>
                      <a:pt x="128" y="60"/>
                      <a:pt x="15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26"/>
              <p:cNvSpPr>
                <a:spLocks/>
              </p:cNvSpPr>
              <p:nvPr/>
            </p:nvSpPr>
            <p:spPr bwMode="auto">
              <a:xfrm>
                <a:off x="6529388" y="3060701"/>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27"/>
              <p:cNvSpPr>
                <a:spLocks/>
              </p:cNvSpPr>
              <p:nvPr/>
            </p:nvSpPr>
            <p:spPr bwMode="auto">
              <a:xfrm>
                <a:off x="4703763" y="4222751"/>
                <a:ext cx="1352550" cy="1525588"/>
              </a:xfrm>
              <a:custGeom>
                <a:avLst/>
                <a:gdLst>
                  <a:gd name="T0" fmla="*/ 0 w 360"/>
                  <a:gd name="T1" fmla="*/ 406 h 406"/>
                  <a:gd name="T2" fmla="*/ 0 w 360"/>
                  <a:gd name="T3" fmla="*/ 162 h 406"/>
                  <a:gd name="T4" fmla="*/ 203 w 360"/>
                  <a:gd name="T5" fmla="*/ 0 h 406"/>
                  <a:gd name="T6" fmla="*/ 360 w 360"/>
                  <a:gd name="T7" fmla="*/ 107 h 406"/>
                  <a:gd name="T8" fmla="*/ 295 w 360"/>
                  <a:gd name="T9" fmla="*/ 344 h 406"/>
                  <a:gd name="T10" fmla="*/ 334 w 360"/>
                  <a:gd name="T11" fmla="*/ 406 h 406"/>
                  <a:gd name="T12" fmla="*/ 0 w 360"/>
                  <a:gd name="T13" fmla="*/ 406 h 406"/>
                </a:gdLst>
                <a:ahLst/>
                <a:cxnLst>
                  <a:cxn ang="0">
                    <a:pos x="T0" y="T1"/>
                  </a:cxn>
                  <a:cxn ang="0">
                    <a:pos x="T2" y="T3"/>
                  </a:cxn>
                  <a:cxn ang="0">
                    <a:pos x="T4" y="T5"/>
                  </a:cxn>
                  <a:cxn ang="0">
                    <a:pos x="T6" y="T7"/>
                  </a:cxn>
                  <a:cxn ang="0">
                    <a:pos x="T8" y="T9"/>
                  </a:cxn>
                  <a:cxn ang="0">
                    <a:pos x="T10" y="T11"/>
                  </a:cxn>
                  <a:cxn ang="0">
                    <a:pos x="T12" y="T13"/>
                  </a:cxn>
                </a:cxnLst>
                <a:rect l="0" t="0" r="r" b="b"/>
                <a:pathLst>
                  <a:path w="360" h="406">
                    <a:moveTo>
                      <a:pt x="0" y="406"/>
                    </a:moveTo>
                    <a:cubicBezTo>
                      <a:pt x="0" y="406"/>
                      <a:pt x="0" y="326"/>
                      <a:pt x="0" y="162"/>
                    </a:cubicBezTo>
                    <a:cubicBezTo>
                      <a:pt x="0" y="75"/>
                      <a:pt x="105" y="27"/>
                      <a:pt x="203" y="0"/>
                    </a:cubicBezTo>
                    <a:cubicBezTo>
                      <a:pt x="232" y="60"/>
                      <a:pt x="291" y="102"/>
                      <a:pt x="360" y="107"/>
                    </a:cubicBezTo>
                    <a:cubicBezTo>
                      <a:pt x="295" y="344"/>
                      <a:pt x="295" y="344"/>
                      <a:pt x="295" y="344"/>
                    </a:cubicBezTo>
                    <a:cubicBezTo>
                      <a:pt x="334" y="406"/>
                      <a:pt x="334" y="406"/>
                      <a:pt x="334" y="406"/>
                    </a:cubicBezTo>
                    <a:lnTo>
                      <a:pt x="0" y="4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28"/>
              <p:cNvSpPr>
                <a:spLocks/>
              </p:cNvSpPr>
              <p:nvPr/>
            </p:nvSpPr>
            <p:spPr bwMode="auto">
              <a:xfrm>
                <a:off x="5454651" y="1103313"/>
                <a:ext cx="3322638" cy="1690688"/>
              </a:xfrm>
              <a:custGeom>
                <a:avLst/>
                <a:gdLst>
                  <a:gd name="T0" fmla="*/ 137 w 884"/>
                  <a:gd name="T1" fmla="*/ 396 h 450"/>
                  <a:gd name="T2" fmla="*/ 10 w 884"/>
                  <a:gd name="T3" fmla="*/ 450 h 450"/>
                  <a:gd name="T4" fmla="*/ 0 w 884"/>
                  <a:gd name="T5" fmla="*/ 437 h 450"/>
                  <a:gd name="T6" fmla="*/ 349 w 884"/>
                  <a:gd name="T7" fmla="*/ 157 h 450"/>
                  <a:gd name="T8" fmla="*/ 450 w 884"/>
                  <a:gd name="T9" fmla="*/ 335 h 450"/>
                  <a:gd name="T10" fmla="*/ 620 w 884"/>
                  <a:gd name="T11" fmla="*/ 190 h 450"/>
                  <a:gd name="T12" fmla="*/ 484 w 884"/>
                  <a:gd name="T13" fmla="*/ 112 h 450"/>
                  <a:gd name="T14" fmla="*/ 884 w 884"/>
                  <a:gd name="T15" fmla="*/ 0 h 450"/>
                  <a:gd name="T16" fmla="*/ 744 w 884"/>
                  <a:gd name="T17" fmla="*/ 391 h 450"/>
                  <a:gd name="T18" fmla="*/ 662 w 884"/>
                  <a:gd name="T19" fmla="*/ 225 h 450"/>
                  <a:gd name="T20" fmla="*/ 435 w 884"/>
                  <a:gd name="T21" fmla="*/ 418 h 450"/>
                  <a:gd name="T22" fmla="*/ 334 w 884"/>
                  <a:gd name="T23" fmla="*/ 238 h 450"/>
                  <a:gd name="T24" fmla="*/ 137 w 884"/>
                  <a:gd name="T25" fmla="*/ 396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4" h="450">
                    <a:moveTo>
                      <a:pt x="137" y="396"/>
                    </a:moveTo>
                    <a:cubicBezTo>
                      <a:pt x="89" y="402"/>
                      <a:pt x="46" y="421"/>
                      <a:pt x="10" y="450"/>
                    </a:cubicBezTo>
                    <a:cubicBezTo>
                      <a:pt x="0" y="437"/>
                      <a:pt x="0" y="437"/>
                      <a:pt x="0" y="437"/>
                    </a:cubicBezTo>
                    <a:cubicBezTo>
                      <a:pt x="349" y="157"/>
                      <a:pt x="349" y="157"/>
                      <a:pt x="349" y="157"/>
                    </a:cubicBezTo>
                    <a:cubicBezTo>
                      <a:pt x="450" y="335"/>
                      <a:pt x="450" y="335"/>
                      <a:pt x="450" y="335"/>
                    </a:cubicBezTo>
                    <a:cubicBezTo>
                      <a:pt x="620" y="190"/>
                      <a:pt x="620" y="190"/>
                      <a:pt x="620" y="190"/>
                    </a:cubicBezTo>
                    <a:cubicBezTo>
                      <a:pt x="484" y="112"/>
                      <a:pt x="484" y="112"/>
                      <a:pt x="484" y="112"/>
                    </a:cubicBezTo>
                    <a:cubicBezTo>
                      <a:pt x="884" y="0"/>
                      <a:pt x="884" y="0"/>
                      <a:pt x="884" y="0"/>
                    </a:cubicBezTo>
                    <a:cubicBezTo>
                      <a:pt x="744" y="391"/>
                      <a:pt x="744" y="391"/>
                      <a:pt x="744" y="391"/>
                    </a:cubicBezTo>
                    <a:cubicBezTo>
                      <a:pt x="662" y="225"/>
                      <a:pt x="662" y="225"/>
                      <a:pt x="662" y="225"/>
                    </a:cubicBezTo>
                    <a:cubicBezTo>
                      <a:pt x="435" y="418"/>
                      <a:pt x="435" y="418"/>
                      <a:pt x="435" y="418"/>
                    </a:cubicBezTo>
                    <a:cubicBezTo>
                      <a:pt x="334" y="238"/>
                      <a:pt x="334" y="238"/>
                      <a:pt x="334" y="238"/>
                    </a:cubicBezTo>
                    <a:lnTo>
                      <a:pt x="137" y="3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29"/>
              <p:cNvSpPr>
                <a:spLocks/>
              </p:cNvSpPr>
              <p:nvPr/>
            </p:nvSpPr>
            <p:spPr bwMode="auto">
              <a:xfrm>
                <a:off x="3351213" y="2474913"/>
                <a:ext cx="2141538" cy="1333500"/>
              </a:xfrm>
              <a:custGeom>
                <a:avLst/>
                <a:gdLst>
                  <a:gd name="T0" fmla="*/ 492 w 570"/>
                  <a:gd name="T1" fmla="*/ 196 h 355"/>
                  <a:gd name="T2" fmla="*/ 415 w 570"/>
                  <a:gd name="T3" fmla="*/ 258 h 355"/>
                  <a:gd name="T4" fmla="*/ 323 w 570"/>
                  <a:gd name="T5" fmla="*/ 86 h 355"/>
                  <a:gd name="T6" fmla="*/ 59 w 570"/>
                  <a:gd name="T7" fmla="*/ 334 h 355"/>
                  <a:gd name="T8" fmla="*/ 10 w 570"/>
                  <a:gd name="T9" fmla="*/ 344 h 355"/>
                  <a:gd name="T10" fmla="*/ 22 w 570"/>
                  <a:gd name="T11" fmla="*/ 295 h 355"/>
                  <a:gd name="T12" fmla="*/ 338 w 570"/>
                  <a:gd name="T13" fmla="*/ 0 h 355"/>
                  <a:gd name="T14" fmla="*/ 432 w 570"/>
                  <a:gd name="T15" fmla="*/ 176 h 355"/>
                  <a:gd name="T16" fmla="*/ 560 w 570"/>
                  <a:gd name="T17" fmla="*/ 72 h 355"/>
                  <a:gd name="T18" fmla="*/ 570 w 570"/>
                  <a:gd name="T19" fmla="*/ 85 h 355"/>
                  <a:gd name="T20" fmla="*/ 492 w 570"/>
                  <a:gd name="T21" fmla="*/ 196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70" h="355">
                    <a:moveTo>
                      <a:pt x="492" y="196"/>
                    </a:moveTo>
                    <a:cubicBezTo>
                      <a:pt x="415" y="258"/>
                      <a:pt x="415" y="258"/>
                      <a:pt x="415" y="258"/>
                    </a:cubicBezTo>
                    <a:cubicBezTo>
                      <a:pt x="323" y="86"/>
                      <a:pt x="323" y="86"/>
                      <a:pt x="323" y="86"/>
                    </a:cubicBezTo>
                    <a:cubicBezTo>
                      <a:pt x="59" y="334"/>
                      <a:pt x="59" y="334"/>
                      <a:pt x="59" y="334"/>
                    </a:cubicBezTo>
                    <a:cubicBezTo>
                      <a:pt x="42" y="350"/>
                      <a:pt x="20" y="355"/>
                      <a:pt x="10" y="344"/>
                    </a:cubicBezTo>
                    <a:cubicBezTo>
                      <a:pt x="0" y="333"/>
                      <a:pt x="5" y="312"/>
                      <a:pt x="22" y="295"/>
                    </a:cubicBezTo>
                    <a:cubicBezTo>
                      <a:pt x="338" y="0"/>
                      <a:pt x="338" y="0"/>
                      <a:pt x="338" y="0"/>
                    </a:cubicBezTo>
                    <a:cubicBezTo>
                      <a:pt x="432" y="176"/>
                      <a:pt x="432" y="176"/>
                      <a:pt x="432" y="176"/>
                    </a:cubicBezTo>
                    <a:cubicBezTo>
                      <a:pt x="560" y="72"/>
                      <a:pt x="560" y="72"/>
                      <a:pt x="560" y="72"/>
                    </a:cubicBezTo>
                    <a:cubicBezTo>
                      <a:pt x="570" y="85"/>
                      <a:pt x="570" y="85"/>
                      <a:pt x="570" y="85"/>
                    </a:cubicBezTo>
                    <a:cubicBezTo>
                      <a:pt x="535" y="114"/>
                      <a:pt x="507" y="152"/>
                      <a:pt x="492" y="1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30"/>
              <p:cNvSpPr>
                <a:spLocks noEditPoints="1"/>
              </p:cNvSpPr>
              <p:nvPr/>
            </p:nvSpPr>
            <p:spPr bwMode="auto">
              <a:xfrm>
                <a:off x="5305426" y="2744788"/>
                <a:ext cx="1570038" cy="1571625"/>
              </a:xfrm>
              <a:custGeom>
                <a:avLst/>
                <a:gdLst>
                  <a:gd name="T0" fmla="*/ 249 w 418"/>
                  <a:gd name="T1" fmla="*/ 352 h 418"/>
                  <a:gd name="T2" fmla="*/ 381 w 418"/>
                  <a:gd name="T3" fmla="*/ 201 h 418"/>
                  <a:gd name="T4" fmla="*/ 326 w 418"/>
                  <a:gd name="T5" fmla="*/ 84 h 418"/>
                  <a:gd name="T6" fmla="*/ 326 w 418"/>
                  <a:gd name="T7" fmla="*/ 84 h 418"/>
                  <a:gd name="T8" fmla="*/ 326 w 418"/>
                  <a:gd name="T9" fmla="*/ 84 h 418"/>
                  <a:gd name="T10" fmla="*/ 341 w 418"/>
                  <a:gd name="T11" fmla="*/ 166 h 418"/>
                  <a:gd name="T12" fmla="*/ 249 w 418"/>
                  <a:gd name="T13" fmla="*/ 352 h 418"/>
                  <a:gd name="T14" fmla="*/ 209 w 418"/>
                  <a:gd name="T15" fmla="*/ 418 h 418"/>
                  <a:gd name="T16" fmla="*/ 0 w 418"/>
                  <a:gd name="T17" fmla="*/ 209 h 418"/>
                  <a:gd name="T18" fmla="*/ 209 w 418"/>
                  <a:gd name="T19" fmla="*/ 0 h 418"/>
                  <a:gd name="T20" fmla="*/ 418 w 418"/>
                  <a:gd name="T21" fmla="*/ 209 h 418"/>
                  <a:gd name="T22" fmla="*/ 209 w 418"/>
                  <a:gd name="T23" fmla="*/ 418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8" h="418">
                    <a:moveTo>
                      <a:pt x="249" y="352"/>
                    </a:moveTo>
                    <a:cubicBezTo>
                      <a:pt x="324" y="342"/>
                      <a:pt x="381" y="279"/>
                      <a:pt x="381" y="201"/>
                    </a:cubicBezTo>
                    <a:cubicBezTo>
                      <a:pt x="381" y="154"/>
                      <a:pt x="360" y="112"/>
                      <a:pt x="326" y="84"/>
                    </a:cubicBezTo>
                    <a:cubicBezTo>
                      <a:pt x="326" y="84"/>
                      <a:pt x="326" y="84"/>
                      <a:pt x="326" y="84"/>
                    </a:cubicBezTo>
                    <a:cubicBezTo>
                      <a:pt x="326" y="84"/>
                      <a:pt x="326" y="84"/>
                      <a:pt x="326" y="84"/>
                    </a:cubicBezTo>
                    <a:cubicBezTo>
                      <a:pt x="335" y="109"/>
                      <a:pt x="341" y="137"/>
                      <a:pt x="341" y="166"/>
                    </a:cubicBezTo>
                    <a:cubicBezTo>
                      <a:pt x="341" y="242"/>
                      <a:pt x="305" y="309"/>
                      <a:pt x="249" y="352"/>
                    </a:cubicBezTo>
                    <a:close/>
                    <a:moveTo>
                      <a:pt x="209" y="418"/>
                    </a:moveTo>
                    <a:cubicBezTo>
                      <a:pt x="93" y="418"/>
                      <a:pt x="0" y="325"/>
                      <a:pt x="0" y="209"/>
                    </a:cubicBezTo>
                    <a:cubicBezTo>
                      <a:pt x="0" y="94"/>
                      <a:pt x="93" y="0"/>
                      <a:pt x="209" y="0"/>
                    </a:cubicBezTo>
                    <a:cubicBezTo>
                      <a:pt x="325" y="0"/>
                      <a:pt x="418" y="94"/>
                      <a:pt x="418" y="209"/>
                    </a:cubicBezTo>
                    <a:cubicBezTo>
                      <a:pt x="418" y="325"/>
                      <a:pt x="325" y="418"/>
                      <a:pt x="209" y="4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31"/>
              <p:cNvSpPr>
                <a:spLocks/>
              </p:cNvSpPr>
              <p:nvPr/>
            </p:nvSpPr>
            <p:spPr bwMode="auto">
              <a:xfrm>
                <a:off x="4181476" y="4541838"/>
                <a:ext cx="439738" cy="830263"/>
              </a:xfrm>
              <a:custGeom>
                <a:avLst/>
                <a:gdLst>
                  <a:gd name="T0" fmla="*/ 0 w 117"/>
                  <a:gd name="T1" fmla="*/ 58 h 221"/>
                  <a:gd name="T2" fmla="*/ 86 w 117"/>
                  <a:gd name="T3" fmla="*/ 0 h 221"/>
                  <a:gd name="T4" fmla="*/ 117 w 117"/>
                  <a:gd name="T5" fmla="*/ 10 h 221"/>
                  <a:gd name="T6" fmla="*/ 104 w 117"/>
                  <a:gd name="T7" fmla="*/ 65 h 221"/>
                  <a:gd name="T8" fmla="*/ 104 w 117"/>
                  <a:gd name="T9" fmla="*/ 221 h 221"/>
                  <a:gd name="T10" fmla="*/ 14 w 117"/>
                  <a:gd name="T11" fmla="*/ 221 h 221"/>
                  <a:gd name="T12" fmla="*/ 36 w 117"/>
                  <a:gd name="T13" fmla="*/ 188 h 221"/>
                  <a:gd name="T14" fmla="*/ 0 w 117"/>
                  <a:gd name="T15" fmla="*/ 58 h 2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221">
                    <a:moveTo>
                      <a:pt x="0" y="58"/>
                    </a:moveTo>
                    <a:cubicBezTo>
                      <a:pt x="38" y="56"/>
                      <a:pt x="70" y="32"/>
                      <a:pt x="86" y="0"/>
                    </a:cubicBezTo>
                    <a:cubicBezTo>
                      <a:pt x="96" y="3"/>
                      <a:pt x="107" y="6"/>
                      <a:pt x="117" y="10"/>
                    </a:cubicBezTo>
                    <a:cubicBezTo>
                      <a:pt x="108" y="26"/>
                      <a:pt x="104" y="45"/>
                      <a:pt x="104" y="65"/>
                    </a:cubicBezTo>
                    <a:cubicBezTo>
                      <a:pt x="104" y="128"/>
                      <a:pt x="104" y="180"/>
                      <a:pt x="104" y="221"/>
                    </a:cubicBezTo>
                    <a:cubicBezTo>
                      <a:pt x="14" y="221"/>
                      <a:pt x="14" y="221"/>
                      <a:pt x="14" y="221"/>
                    </a:cubicBezTo>
                    <a:cubicBezTo>
                      <a:pt x="36" y="188"/>
                      <a:pt x="36" y="188"/>
                      <a:pt x="36" y="188"/>
                    </a:cubicBezTo>
                    <a:lnTo>
                      <a:pt x="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32"/>
              <p:cNvSpPr>
                <a:spLocks/>
              </p:cNvSpPr>
              <p:nvPr/>
            </p:nvSpPr>
            <p:spPr bwMode="auto">
              <a:xfrm>
                <a:off x="3387726" y="4541838"/>
                <a:ext cx="736600" cy="830263"/>
              </a:xfrm>
              <a:custGeom>
                <a:avLst/>
                <a:gdLst>
                  <a:gd name="T0" fmla="*/ 196 w 196"/>
                  <a:gd name="T1" fmla="*/ 58 h 221"/>
                  <a:gd name="T2" fmla="*/ 160 w 196"/>
                  <a:gd name="T3" fmla="*/ 188 h 221"/>
                  <a:gd name="T4" fmla="*/ 182 w 196"/>
                  <a:gd name="T5" fmla="*/ 221 h 221"/>
                  <a:gd name="T6" fmla="*/ 0 w 196"/>
                  <a:gd name="T7" fmla="*/ 221 h 221"/>
                  <a:gd name="T8" fmla="*/ 0 w 196"/>
                  <a:gd name="T9" fmla="*/ 88 h 221"/>
                  <a:gd name="T10" fmla="*/ 111 w 196"/>
                  <a:gd name="T11" fmla="*/ 0 h 221"/>
                  <a:gd name="T12" fmla="*/ 196 w 196"/>
                  <a:gd name="T13" fmla="*/ 58 h 221"/>
                </a:gdLst>
                <a:ahLst/>
                <a:cxnLst>
                  <a:cxn ang="0">
                    <a:pos x="T0" y="T1"/>
                  </a:cxn>
                  <a:cxn ang="0">
                    <a:pos x="T2" y="T3"/>
                  </a:cxn>
                  <a:cxn ang="0">
                    <a:pos x="T4" y="T5"/>
                  </a:cxn>
                  <a:cxn ang="0">
                    <a:pos x="T6" y="T7"/>
                  </a:cxn>
                  <a:cxn ang="0">
                    <a:pos x="T8" y="T9"/>
                  </a:cxn>
                  <a:cxn ang="0">
                    <a:pos x="T10" y="T11"/>
                  </a:cxn>
                  <a:cxn ang="0">
                    <a:pos x="T12" y="T13"/>
                  </a:cxn>
                </a:cxnLst>
                <a:rect l="0" t="0" r="r" b="b"/>
                <a:pathLst>
                  <a:path w="196" h="221">
                    <a:moveTo>
                      <a:pt x="196" y="58"/>
                    </a:moveTo>
                    <a:cubicBezTo>
                      <a:pt x="160" y="188"/>
                      <a:pt x="160" y="188"/>
                      <a:pt x="160" y="188"/>
                    </a:cubicBezTo>
                    <a:cubicBezTo>
                      <a:pt x="182" y="221"/>
                      <a:pt x="182" y="221"/>
                      <a:pt x="182" y="221"/>
                    </a:cubicBezTo>
                    <a:cubicBezTo>
                      <a:pt x="0" y="221"/>
                      <a:pt x="0" y="221"/>
                      <a:pt x="0" y="221"/>
                    </a:cubicBezTo>
                    <a:cubicBezTo>
                      <a:pt x="0" y="221"/>
                      <a:pt x="0" y="178"/>
                      <a:pt x="0" y="88"/>
                    </a:cubicBezTo>
                    <a:cubicBezTo>
                      <a:pt x="0" y="41"/>
                      <a:pt x="57" y="14"/>
                      <a:pt x="111" y="0"/>
                    </a:cubicBezTo>
                    <a:cubicBezTo>
                      <a:pt x="126" y="32"/>
                      <a:pt x="158" y="56"/>
                      <a:pt x="196"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33"/>
              <p:cNvSpPr>
                <a:spLocks/>
              </p:cNvSpPr>
              <p:nvPr/>
            </p:nvSpPr>
            <p:spPr bwMode="auto">
              <a:xfrm>
                <a:off x="3922713" y="3906838"/>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34"/>
              <p:cNvSpPr>
                <a:spLocks noEditPoints="1"/>
              </p:cNvSpPr>
              <p:nvPr/>
            </p:nvSpPr>
            <p:spPr bwMode="auto">
              <a:xfrm>
                <a:off x="3733801" y="3733801"/>
                <a:ext cx="857250" cy="860425"/>
              </a:xfrm>
              <a:custGeom>
                <a:avLst/>
                <a:gdLst>
                  <a:gd name="T0" fmla="*/ 50 w 228"/>
                  <a:gd name="T1" fmla="*/ 46 h 229"/>
                  <a:gd name="T2" fmla="*/ 20 w 228"/>
                  <a:gd name="T3" fmla="*/ 110 h 229"/>
                  <a:gd name="T4" fmla="*/ 92 w 228"/>
                  <a:gd name="T5" fmla="*/ 192 h 229"/>
                  <a:gd name="T6" fmla="*/ 42 w 228"/>
                  <a:gd name="T7" fmla="*/ 91 h 229"/>
                  <a:gd name="T8" fmla="*/ 50 w 228"/>
                  <a:gd name="T9" fmla="*/ 46 h 229"/>
                  <a:gd name="T10" fmla="*/ 50 w 228"/>
                  <a:gd name="T11" fmla="*/ 46 h 229"/>
                  <a:gd name="T12" fmla="*/ 114 w 228"/>
                  <a:gd name="T13" fmla="*/ 229 h 229"/>
                  <a:gd name="T14" fmla="*/ 0 w 228"/>
                  <a:gd name="T15" fmla="*/ 114 h 229"/>
                  <a:gd name="T16" fmla="*/ 114 w 228"/>
                  <a:gd name="T17" fmla="*/ 0 h 229"/>
                  <a:gd name="T18" fmla="*/ 228 w 228"/>
                  <a:gd name="T19" fmla="*/ 114 h 229"/>
                  <a:gd name="T20" fmla="*/ 114 w 228"/>
                  <a:gd name="T21"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8" h="229">
                    <a:moveTo>
                      <a:pt x="50" y="46"/>
                    </a:moveTo>
                    <a:cubicBezTo>
                      <a:pt x="32" y="61"/>
                      <a:pt x="20" y="84"/>
                      <a:pt x="20" y="110"/>
                    </a:cubicBezTo>
                    <a:cubicBezTo>
                      <a:pt x="20" y="152"/>
                      <a:pt x="51" y="187"/>
                      <a:pt x="92" y="192"/>
                    </a:cubicBezTo>
                    <a:cubicBezTo>
                      <a:pt x="62" y="169"/>
                      <a:pt x="42" y="132"/>
                      <a:pt x="42" y="91"/>
                    </a:cubicBezTo>
                    <a:cubicBezTo>
                      <a:pt x="42" y="75"/>
                      <a:pt x="45" y="60"/>
                      <a:pt x="50" y="46"/>
                    </a:cubicBezTo>
                    <a:cubicBezTo>
                      <a:pt x="50" y="46"/>
                      <a:pt x="50" y="46"/>
                      <a:pt x="50" y="46"/>
                    </a:cubicBezTo>
                    <a:close/>
                    <a:moveTo>
                      <a:pt x="114" y="229"/>
                    </a:moveTo>
                    <a:cubicBezTo>
                      <a:pt x="51" y="229"/>
                      <a:pt x="0" y="177"/>
                      <a:pt x="0" y="114"/>
                    </a:cubicBezTo>
                    <a:cubicBezTo>
                      <a:pt x="0" y="51"/>
                      <a:pt x="51" y="0"/>
                      <a:pt x="114" y="0"/>
                    </a:cubicBezTo>
                    <a:cubicBezTo>
                      <a:pt x="177" y="0"/>
                      <a:pt x="228" y="51"/>
                      <a:pt x="228" y="114"/>
                    </a:cubicBezTo>
                    <a:cubicBezTo>
                      <a:pt x="228" y="177"/>
                      <a:pt x="177" y="229"/>
                      <a:pt x="114" y="2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67" name="组合 66"/>
          <p:cNvGrpSpPr/>
          <p:nvPr/>
        </p:nvGrpSpPr>
        <p:grpSpPr>
          <a:xfrm>
            <a:off x="4177910" y="2374930"/>
            <a:ext cx="1479434" cy="1285832"/>
            <a:chOff x="4177910" y="2242850"/>
            <a:chExt cx="1479434" cy="1285832"/>
          </a:xfrm>
        </p:grpSpPr>
        <p:grpSp>
          <p:nvGrpSpPr>
            <p:cNvPr id="68" name="组合 67"/>
            <p:cNvGrpSpPr/>
            <p:nvPr/>
          </p:nvGrpSpPr>
          <p:grpSpPr>
            <a:xfrm>
              <a:off x="4177910" y="2242850"/>
              <a:ext cx="1479434" cy="1285832"/>
              <a:chOff x="1913683" y="2704884"/>
              <a:chExt cx="1479434" cy="1285832"/>
            </a:xfrm>
            <a:solidFill>
              <a:schemeClr val="bg2">
                <a:lumMod val="25000"/>
              </a:schemeClr>
            </a:solidFill>
          </p:grpSpPr>
          <p:sp>
            <p:nvSpPr>
              <p:cNvPr id="75" name="圆角矩形 74"/>
              <p:cNvSpPr/>
              <p:nvPr/>
            </p:nvSpPr>
            <p:spPr>
              <a:xfrm>
                <a:off x="1913683" y="2704884"/>
                <a:ext cx="1285832" cy="1285832"/>
              </a:xfrm>
              <a:prstGeom prst="roundRect">
                <a:avLst>
                  <a:gd name="adj" fmla="val 8564"/>
                </a:avLst>
              </a:prstGeom>
              <a:solidFill>
                <a:srgbClr val="2E75B6"/>
              </a:soli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等腰三角形 75"/>
              <p:cNvSpPr/>
              <p:nvPr/>
            </p:nvSpPr>
            <p:spPr>
              <a:xfrm rot="5400000">
                <a:off x="3105816" y="3250999"/>
                <a:ext cx="381000" cy="193602"/>
              </a:xfrm>
              <a:prstGeom prst="triangle">
                <a:avLst/>
              </a:prstGeom>
              <a:solidFill>
                <a:srgbClr val="2E75B6"/>
              </a:soli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9" name="组合 68"/>
            <p:cNvGrpSpPr/>
            <p:nvPr/>
          </p:nvGrpSpPr>
          <p:grpSpPr>
            <a:xfrm>
              <a:off x="4575407" y="2535239"/>
              <a:ext cx="476034" cy="713731"/>
              <a:chOff x="3800475" y="4230688"/>
              <a:chExt cx="1179512" cy="1768475"/>
            </a:xfrm>
            <a:solidFill>
              <a:schemeClr val="bg1"/>
            </a:solidFill>
          </p:grpSpPr>
          <p:sp>
            <p:nvSpPr>
              <p:cNvPr id="70" name="Freeform 13"/>
              <p:cNvSpPr>
                <a:spLocks/>
              </p:cNvSpPr>
              <p:nvPr/>
            </p:nvSpPr>
            <p:spPr bwMode="auto">
              <a:xfrm>
                <a:off x="4140200" y="5622925"/>
                <a:ext cx="500062" cy="119063"/>
              </a:xfrm>
              <a:custGeom>
                <a:avLst/>
                <a:gdLst>
                  <a:gd name="T0" fmla="*/ 315 w 315"/>
                  <a:gd name="T1" fmla="*/ 37 h 75"/>
                  <a:gd name="T2" fmla="*/ 315 w 315"/>
                  <a:gd name="T3" fmla="*/ 37 h 75"/>
                  <a:gd name="T4" fmla="*/ 315 w 315"/>
                  <a:gd name="T5" fmla="*/ 45 h 75"/>
                  <a:gd name="T6" fmla="*/ 313 w 315"/>
                  <a:gd name="T7" fmla="*/ 53 h 75"/>
                  <a:gd name="T8" fmla="*/ 309 w 315"/>
                  <a:gd name="T9" fmla="*/ 59 h 75"/>
                  <a:gd name="T10" fmla="*/ 307 w 315"/>
                  <a:gd name="T11" fmla="*/ 65 h 75"/>
                  <a:gd name="T12" fmla="*/ 301 w 315"/>
                  <a:gd name="T13" fmla="*/ 69 h 75"/>
                  <a:gd name="T14" fmla="*/ 295 w 315"/>
                  <a:gd name="T15" fmla="*/ 73 h 75"/>
                  <a:gd name="T16" fmla="*/ 291 w 315"/>
                  <a:gd name="T17" fmla="*/ 75 h 75"/>
                  <a:gd name="T18" fmla="*/ 283 w 315"/>
                  <a:gd name="T19" fmla="*/ 75 h 75"/>
                  <a:gd name="T20" fmla="*/ 32 w 315"/>
                  <a:gd name="T21" fmla="*/ 75 h 75"/>
                  <a:gd name="T22" fmla="*/ 32 w 315"/>
                  <a:gd name="T23" fmla="*/ 75 h 75"/>
                  <a:gd name="T24" fmla="*/ 26 w 315"/>
                  <a:gd name="T25" fmla="*/ 75 h 75"/>
                  <a:gd name="T26" fmla="*/ 20 w 315"/>
                  <a:gd name="T27" fmla="*/ 73 h 75"/>
                  <a:gd name="T28" fmla="*/ 14 w 315"/>
                  <a:gd name="T29" fmla="*/ 69 h 75"/>
                  <a:gd name="T30" fmla="*/ 10 w 315"/>
                  <a:gd name="T31" fmla="*/ 65 h 75"/>
                  <a:gd name="T32" fmla="*/ 6 w 315"/>
                  <a:gd name="T33" fmla="*/ 59 h 75"/>
                  <a:gd name="T34" fmla="*/ 2 w 315"/>
                  <a:gd name="T35" fmla="*/ 53 h 75"/>
                  <a:gd name="T36" fmla="*/ 2 w 315"/>
                  <a:gd name="T37" fmla="*/ 45 h 75"/>
                  <a:gd name="T38" fmla="*/ 0 w 315"/>
                  <a:gd name="T39" fmla="*/ 37 h 75"/>
                  <a:gd name="T40" fmla="*/ 0 w 315"/>
                  <a:gd name="T41" fmla="*/ 37 h 75"/>
                  <a:gd name="T42" fmla="*/ 0 w 315"/>
                  <a:gd name="T43" fmla="*/ 37 h 75"/>
                  <a:gd name="T44" fmla="*/ 2 w 315"/>
                  <a:gd name="T45" fmla="*/ 29 h 75"/>
                  <a:gd name="T46" fmla="*/ 2 w 315"/>
                  <a:gd name="T47" fmla="*/ 23 h 75"/>
                  <a:gd name="T48" fmla="*/ 6 w 315"/>
                  <a:gd name="T49" fmla="*/ 17 h 75"/>
                  <a:gd name="T50" fmla="*/ 10 w 315"/>
                  <a:gd name="T51" fmla="*/ 11 h 75"/>
                  <a:gd name="T52" fmla="*/ 14 w 315"/>
                  <a:gd name="T53" fmla="*/ 5 h 75"/>
                  <a:gd name="T54" fmla="*/ 20 w 315"/>
                  <a:gd name="T55" fmla="*/ 4 h 75"/>
                  <a:gd name="T56" fmla="*/ 26 w 315"/>
                  <a:gd name="T57" fmla="*/ 2 h 75"/>
                  <a:gd name="T58" fmla="*/ 32 w 315"/>
                  <a:gd name="T59" fmla="*/ 0 h 75"/>
                  <a:gd name="T60" fmla="*/ 283 w 315"/>
                  <a:gd name="T61" fmla="*/ 0 h 75"/>
                  <a:gd name="T62" fmla="*/ 283 w 315"/>
                  <a:gd name="T63" fmla="*/ 0 h 75"/>
                  <a:gd name="T64" fmla="*/ 291 w 315"/>
                  <a:gd name="T65" fmla="*/ 2 h 75"/>
                  <a:gd name="T66" fmla="*/ 295 w 315"/>
                  <a:gd name="T67" fmla="*/ 4 h 75"/>
                  <a:gd name="T68" fmla="*/ 301 w 315"/>
                  <a:gd name="T69" fmla="*/ 5 h 75"/>
                  <a:gd name="T70" fmla="*/ 307 w 315"/>
                  <a:gd name="T71" fmla="*/ 11 h 75"/>
                  <a:gd name="T72" fmla="*/ 309 w 315"/>
                  <a:gd name="T73" fmla="*/ 17 h 75"/>
                  <a:gd name="T74" fmla="*/ 313 w 315"/>
                  <a:gd name="T75" fmla="*/ 23 h 75"/>
                  <a:gd name="T76" fmla="*/ 315 w 315"/>
                  <a:gd name="T77" fmla="*/ 29 h 75"/>
                  <a:gd name="T78" fmla="*/ 315 w 315"/>
                  <a:gd name="T79" fmla="*/ 37 h 75"/>
                  <a:gd name="T80" fmla="*/ 315 w 315"/>
                  <a:gd name="T81" fmla="*/ 3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15" h="75">
                    <a:moveTo>
                      <a:pt x="315" y="37"/>
                    </a:moveTo>
                    <a:lnTo>
                      <a:pt x="315" y="37"/>
                    </a:lnTo>
                    <a:lnTo>
                      <a:pt x="315" y="45"/>
                    </a:lnTo>
                    <a:lnTo>
                      <a:pt x="313" y="53"/>
                    </a:lnTo>
                    <a:lnTo>
                      <a:pt x="309" y="59"/>
                    </a:lnTo>
                    <a:lnTo>
                      <a:pt x="307" y="65"/>
                    </a:lnTo>
                    <a:lnTo>
                      <a:pt x="301" y="69"/>
                    </a:lnTo>
                    <a:lnTo>
                      <a:pt x="295" y="73"/>
                    </a:lnTo>
                    <a:lnTo>
                      <a:pt x="291" y="75"/>
                    </a:lnTo>
                    <a:lnTo>
                      <a:pt x="283" y="75"/>
                    </a:lnTo>
                    <a:lnTo>
                      <a:pt x="32" y="75"/>
                    </a:lnTo>
                    <a:lnTo>
                      <a:pt x="32" y="75"/>
                    </a:lnTo>
                    <a:lnTo>
                      <a:pt x="26" y="75"/>
                    </a:lnTo>
                    <a:lnTo>
                      <a:pt x="20" y="73"/>
                    </a:lnTo>
                    <a:lnTo>
                      <a:pt x="14" y="69"/>
                    </a:lnTo>
                    <a:lnTo>
                      <a:pt x="10" y="65"/>
                    </a:lnTo>
                    <a:lnTo>
                      <a:pt x="6" y="59"/>
                    </a:lnTo>
                    <a:lnTo>
                      <a:pt x="2" y="53"/>
                    </a:lnTo>
                    <a:lnTo>
                      <a:pt x="2" y="45"/>
                    </a:lnTo>
                    <a:lnTo>
                      <a:pt x="0" y="37"/>
                    </a:lnTo>
                    <a:lnTo>
                      <a:pt x="0" y="37"/>
                    </a:lnTo>
                    <a:lnTo>
                      <a:pt x="0" y="37"/>
                    </a:lnTo>
                    <a:lnTo>
                      <a:pt x="2" y="29"/>
                    </a:lnTo>
                    <a:lnTo>
                      <a:pt x="2" y="23"/>
                    </a:lnTo>
                    <a:lnTo>
                      <a:pt x="6" y="17"/>
                    </a:lnTo>
                    <a:lnTo>
                      <a:pt x="10" y="11"/>
                    </a:lnTo>
                    <a:lnTo>
                      <a:pt x="14" y="5"/>
                    </a:lnTo>
                    <a:lnTo>
                      <a:pt x="20" y="4"/>
                    </a:lnTo>
                    <a:lnTo>
                      <a:pt x="26" y="2"/>
                    </a:lnTo>
                    <a:lnTo>
                      <a:pt x="32" y="0"/>
                    </a:lnTo>
                    <a:lnTo>
                      <a:pt x="283" y="0"/>
                    </a:lnTo>
                    <a:lnTo>
                      <a:pt x="283" y="0"/>
                    </a:lnTo>
                    <a:lnTo>
                      <a:pt x="291" y="2"/>
                    </a:lnTo>
                    <a:lnTo>
                      <a:pt x="295" y="4"/>
                    </a:lnTo>
                    <a:lnTo>
                      <a:pt x="301" y="5"/>
                    </a:lnTo>
                    <a:lnTo>
                      <a:pt x="307" y="11"/>
                    </a:lnTo>
                    <a:lnTo>
                      <a:pt x="309" y="17"/>
                    </a:lnTo>
                    <a:lnTo>
                      <a:pt x="313" y="23"/>
                    </a:lnTo>
                    <a:lnTo>
                      <a:pt x="315" y="29"/>
                    </a:lnTo>
                    <a:lnTo>
                      <a:pt x="315" y="37"/>
                    </a:lnTo>
                    <a:lnTo>
                      <a:pt x="315"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14"/>
              <p:cNvSpPr>
                <a:spLocks/>
              </p:cNvSpPr>
              <p:nvPr/>
            </p:nvSpPr>
            <p:spPr bwMode="auto">
              <a:xfrm>
                <a:off x="4162425" y="5818188"/>
                <a:ext cx="455612" cy="180975"/>
              </a:xfrm>
              <a:custGeom>
                <a:avLst/>
                <a:gdLst>
                  <a:gd name="T0" fmla="*/ 0 w 287"/>
                  <a:gd name="T1" fmla="*/ 0 h 114"/>
                  <a:gd name="T2" fmla="*/ 0 w 287"/>
                  <a:gd name="T3" fmla="*/ 0 h 114"/>
                  <a:gd name="T4" fmla="*/ 2 w 287"/>
                  <a:gd name="T5" fmla="*/ 12 h 114"/>
                  <a:gd name="T6" fmla="*/ 4 w 287"/>
                  <a:gd name="T7" fmla="*/ 22 h 114"/>
                  <a:gd name="T8" fmla="*/ 6 w 287"/>
                  <a:gd name="T9" fmla="*/ 34 h 114"/>
                  <a:gd name="T10" fmla="*/ 12 w 287"/>
                  <a:gd name="T11" fmla="*/ 44 h 114"/>
                  <a:gd name="T12" fmla="*/ 18 w 287"/>
                  <a:gd name="T13" fmla="*/ 54 h 114"/>
                  <a:gd name="T14" fmla="*/ 24 w 287"/>
                  <a:gd name="T15" fmla="*/ 64 h 114"/>
                  <a:gd name="T16" fmla="*/ 42 w 287"/>
                  <a:gd name="T17" fmla="*/ 80 h 114"/>
                  <a:gd name="T18" fmla="*/ 64 w 287"/>
                  <a:gd name="T19" fmla="*/ 94 h 114"/>
                  <a:gd name="T20" fmla="*/ 88 w 287"/>
                  <a:gd name="T21" fmla="*/ 106 h 114"/>
                  <a:gd name="T22" fmla="*/ 116 w 287"/>
                  <a:gd name="T23" fmla="*/ 112 h 114"/>
                  <a:gd name="T24" fmla="*/ 144 w 287"/>
                  <a:gd name="T25" fmla="*/ 114 h 114"/>
                  <a:gd name="T26" fmla="*/ 144 w 287"/>
                  <a:gd name="T27" fmla="*/ 114 h 114"/>
                  <a:gd name="T28" fmla="*/ 174 w 287"/>
                  <a:gd name="T29" fmla="*/ 112 h 114"/>
                  <a:gd name="T30" fmla="*/ 200 w 287"/>
                  <a:gd name="T31" fmla="*/ 106 h 114"/>
                  <a:gd name="T32" fmla="*/ 223 w 287"/>
                  <a:gd name="T33" fmla="*/ 94 h 114"/>
                  <a:gd name="T34" fmla="*/ 245 w 287"/>
                  <a:gd name="T35" fmla="*/ 80 h 114"/>
                  <a:gd name="T36" fmla="*/ 263 w 287"/>
                  <a:gd name="T37" fmla="*/ 64 h 114"/>
                  <a:gd name="T38" fmla="*/ 269 w 287"/>
                  <a:gd name="T39" fmla="*/ 54 h 114"/>
                  <a:gd name="T40" fmla="*/ 277 w 287"/>
                  <a:gd name="T41" fmla="*/ 44 h 114"/>
                  <a:gd name="T42" fmla="*/ 281 w 287"/>
                  <a:gd name="T43" fmla="*/ 34 h 114"/>
                  <a:gd name="T44" fmla="*/ 285 w 287"/>
                  <a:gd name="T45" fmla="*/ 22 h 114"/>
                  <a:gd name="T46" fmla="*/ 287 w 287"/>
                  <a:gd name="T47" fmla="*/ 12 h 114"/>
                  <a:gd name="T48" fmla="*/ 287 w 287"/>
                  <a:gd name="T49" fmla="*/ 0 h 114"/>
                  <a:gd name="T50" fmla="*/ 0 w 287"/>
                  <a:gd name="T5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87" h="114">
                    <a:moveTo>
                      <a:pt x="0" y="0"/>
                    </a:moveTo>
                    <a:lnTo>
                      <a:pt x="0" y="0"/>
                    </a:lnTo>
                    <a:lnTo>
                      <a:pt x="2" y="12"/>
                    </a:lnTo>
                    <a:lnTo>
                      <a:pt x="4" y="22"/>
                    </a:lnTo>
                    <a:lnTo>
                      <a:pt x="6" y="34"/>
                    </a:lnTo>
                    <a:lnTo>
                      <a:pt x="12" y="44"/>
                    </a:lnTo>
                    <a:lnTo>
                      <a:pt x="18" y="54"/>
                    </a:lnTo>
                    <a:lnTo>
                      <a:pt x="24" y="64"/>
                    </a:lnTo>
                    <a:lnTo>
                      <a:pt x="42" y="80"/>
                    </a:lnTo>
                    <a:lnTo>
                      <a:pt x="64" y="94"/>
                    </a:lnTo>
                    <a:lnTo>
                      <a:pt x="88" y="106"/>
                    </a:lnTo>
                    <a:lnTo>
                      <a:pt x="116" y="112"/>
                    </a:lnTo>
                    <a:lnTo>
                      <a:pt x="144" y="114"/>
                    </a:lnTo>
                    <a:lnTo>
                      <a:pt x="144" y="114"/>
                    </a:lnTo>
                    <a:lnTo>
                      <a:pt x="174" y="112"/>
                    </a:lnTo>
                    <a:lnTo>
                      <a:pt x="200" y="106"/>
                    </a:lnTo>
                    <a:lnTo>
                      <a:pt x="223" y="94"/>
                    </a:lnTo>
                    <a:lnTo>
                      <a:pt x="245" y="80"/>
                    </a:lnTo>
                    <a:lnTo>
                      <a:pt x="263" y="64"/>
                    </a:lnTo>
                    <a:lnTo>
                      <a:pt x="269" y="54"/>
                    </a:lnTo>
                    <a:lnTo>
                      <a:pt x="277" y="44"/>
                    </a:lnTo>
                    <a:lnTo>
                      <a:pt x="281" y="34"/>
                    </a:lnTo>
                    <a:lnTo>
                      <a:pt x="285" y="22"/>
                    </a:lnTo>
                    <a:lnTo>
                      <a:pt x="287" y="12"/>
                    </a:lnTo>
                    <a:lnTo>
                      <a:pt x="287"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15"/>
              <p:cNvSpPr>
                <a:spLocks noEditPoints="1"/>
              </p:cNvSpPr>
              <p:nvPr/>
            </p:nvSpPr>
            <p:spPr bwMode="auto">
              <a:xfrm>
                <a:off x="3800475" y="4230688"/>
                <a:ext cx="1179512" cy="1322388"/>
              </a:xfrm>
              <a:custGeom>
                <a:avLst/>
                <a:gdLst>
                  <a:gd name="T0" fmla="*/ 741 w 743"/>
                  <a:gd name="T1" fmla="*/ 344 h 833"/>
                  <a:gd name="T2" fmla="*/ 713 w 743"/>
                  <a:gd name="T3" fmla="*/ 234 h 833"/>
                  <a:gd name="T4" fmla="*/ 657 w 743"/>
                  <a:gd name="T5" fmla="*/ 140 h 833"/>
                  <a:gd name="T6" fmla="*/ 579 w 743"/>
                  <a:gd name="T7" fmla="*/ 66 h 833"/>
                  <a:gd name="T8" fmla="*/ 481 w 743"/>
                  <a:gd name="T9" fmla="*/ 18 h 833"/>
                  <a:gd name="T10" fmla="*/ 372 w 743"/>
                  <a:gd name="T11" fmla="*/ 0 h 833"/>
                  <a:gd name="T12" fmla="*/ 298 w 743"/>
                  <a:gd name="T13" fmla="*/ 8 h 833"/>
                  <a:gd name="T14" fmla="*/ 194 w 743"/>
                  <a:gd name="T15" fmla="*/ 46 h 833"/>
                  <a:gd name="T16" fmla="*/ 108 w 743"/>
                  <a:gd name="T17" fmla="*/ 112 h 833"/>
                  <a:gd name="T18" fmla="*/ 44 w 743"/>
                  <a:gd name="T19" fmla="*/ 200 h 833"/>
                  <a:gd name="T20" fmla="*/ 8 w 743"/>
                  <a:gd name="T21" fmla="*/ 306 h 833"/>
                  <a:gd name="T22" fmla="*/ 0 w 743"/>
                  <a:gd name="T23" fmla="*/ 384 h 833"/>
                  <a:gd name="T24" fmla="*/ 18 w 743"/>
                  <a:gd name="T25" fmla="*/ 519 h 833"/>
                  <a:gd name="T26" fmla="*/ 56 w 743"/>
                  <a:gd name="T27" fmla="*/ 621 h 833"/>
                  <a:gd name="T28" fmla="*/ 106 w 743"/>
                  <a:gd name="T29" fmla="*/ 699 h 833"/>
                  <a:gd name="T30" fmla="*/ 194 w 743"/>
                  <a:gd name="T31" fmla="*/ 797 h 833"/>
                  <a:gd name="T32" fmla="*/ 519 w 743"/>
                  <a:gd name="T33" fmla="*/ 833 h 833"/>
                  <a:gd name="T34" fmla="*/ 553 w 743"/>
                  <a:gd name="T35" fmla="*/ 797 h 833"/>
                  <a:gd name="T36" fmla="*/ 645 w 743"/>
                  <a:gd name="T37" fmla="*/ 699 h 833"/>
                  <a:gd name="T38" fmla="*/ 695 w 743"/>
                  <a:gd name="T39" fmla="*/ 621 h 833"/>
                  <a:gd name="T40" fmla="*/ 731 w 743"/>
                  <a:gd name="T41" fmla="*/ 519 h 833"/>
                  <a:gd name="T42" fmla="*/ 743 w 743"/>
                  <a:gd name="T43" fmla="*/ 384 h 833"/>
                  <a:gd name="T44" fmla="*/ 531 w 743"/>
                  <a:gd name="T45" fmla="*/ 727 h 833"/>
                  <a:gd name="T46" fmla="*/ 256 w 743"/>
                  <a:gd name="T47" fmla="*/ 769 h 833"/>
                  <a:gd name="T48" fmla="*/ 186 w 743"/>
                  <a:gd name="T49" fmla="*/ 693 h 833"/>
                  <a:gd name="T50" fmla="*/ 124 w 743"/>
                  <a:gd name="T51" fmla="*/ 613 h 833"/>
                  <a:gd name="T52" fmla="*/ 96 w 743"/>
                  <a:gd name="T53" fmla="*/ 553 h 833"/>
                  <a:gd name="T54" fmla="*/ 74 w 743"/>
                  <a:gd name="T55" fmla="*/ 477 h 833"/>
                  <a:gd name="T56" fmla="*/ 66 w 743"/>
                  <a:gd name="T57" fmla="*/ 382 h 833"/>
                  <a:gd name="T58" fmla="*/ 70 w 743"/>
                  <a:gd name="T59" fmla="*/ 320 h 833"/>
                  <a:gd name="T60" fmla="*/ 100 w 743"/>
                  <a:gd name="T61" fmla="*/ 232 h 833"/>
                  <a:gd name="T62" fmla="*/ 156 w 743"/>
                  <a:gd name="T63" fmla="*/ 156 h 833"/>
                  <a:gd name="T64" fmla="*/ 202 w 743"/>
                  <a:gd name="T65" fmla="*/ 118 h 833"/>
                  <a:gd name="T66" fmla="*/ 284 w 743"/>
                  <a:gd name="T67" fmla="*/ 78 h 833"/>
                  <a:gd name="T68" fmla="*/ 372 w 743"/>
                  <a:gd name="T69" fmla="*/ 64 h 833"/>
                  <a:gd name="T70" fmla="*/ 432 w 743"/>
                  <a:gd name="T71" fmla="*/ 70 h 833"/>
                  <a:gd name="T72" fmla="*/ 515 w 743"/>
                  <a:gd name="T73" fmla="*/ 102 h 833"/>
                  <a:gd name="T74" fmla="*/ 585 w 743"/>
                  <a:gd name="T75" fmla="*/ 158 h 833"/>
                  <a:gd name="T76" fmla="*/ 625 w 743"/>
                  <a:gd name="T77" fmla="*/ 206 h 833"/>
                  <a:gd name="T78" fmla="*/ 663 w 743"/>
                  <a:gd name="T79" fmla="*/ 290 h 833"/>
                  <a:gd name="T80" fmla="*/ 679 w 743"/>
                  <a:gd name="T81" fmla="*/ 384 h 833"/>
                  <a:gd name="T82" fmla="*/ 675 w 743"/>
                  <a:gd name="T83" fmla="*/ 451 h 833"/>
                  <a:gd name="T84" fmla="*/ 661 w 743"/>
                  <a:gd name="T85" fmla="*/ 535 h 833"/>
                  <a:gd name="T86" fmla="*/ 633 w 743"/>
                  <a:gd name="T87" fmla="*/ 601 h 833"/>
                  <a:gd name="T88" fmla="*/ 585 w 743"/>
                  <a:gd name="T89" fmla="*/ 669 h 833"/>
                  <a:gd name="T90" fmla="*/ 531 w 743"/>
                  <a:gd name="T91" fmla="*/ 727 h 8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43" h="833">
                    <a:moveTo>
                      <a:pt x="743" y="384"/>
                    </a:moveTo>
                    <a:lnTo>
                      <a:pt x="743" y="384"/>
                    </a:lnTo>
                    <a:lnTo>
                      <a:pt x="741" y="344"/>
                    </a:lnTo>
                    <a:lnTo>
                      <a:pt x="735" y="306"/>
                    </a:lnTo>
                    <a:lnTo>
                      <a:pt x="725" y="270"/>
                    </a:lnTo>
                    <a:lnTo>
                      <a:pt x="713" y="234"/>
                    </a:lnTo>
                    <a:lnTo>
                      <a:pt x="697" y="200"/>
                    </a:lnTo>
                    <a:lnTo>
                      <a:pt x="677" y="168"/>
                    </a:lnTo>
                    <a:lnTo>
                      <a:pt x="657" y="140"/>
                    </a:lnTo>
                    <a:lnTo>
                      <a:pt x="633" y="112"/>
                    </a:lnTo>
                    <a:lnTo>
                      <a:pt x="607" y="88"/>
                    </a:lnTo>
                    <a:lnTo>
                      <a:pt x="579" y="66"/>
                    </a:lnTo>
                    <a:lnTo>
                      <a:pt x="547" y="46"/>
                    </a:lnTo>
                    <a:lnTo>
                      <a:pt x="515" y="30"/>
                    </a:lnTo>
                    <a:lnTo>
                      <a:pt x="481" y="18"/>
                    </a:lnTo>
                    <a:lnTo>
                      <a:pt x="447" y="8"/>
                    </a:lnTo>
                    <a:lnTo>
                      <a:pt x="410" y="2"/>
                    </a:lnTo>
                    <a:lnTo>
                      <a:pt x="372" y="0"/>
                    </a:lnTo>
                    <a:lnTo>
                      <a:pt x="372" y="0"/>
                    </a:lnTo>
                    <a:lnTo>
                      <a:pt x="334" y="2"/>
                    </a:lnTo>
                    <a:lnTo>
                      <a:pt x="298" y="8"/>
                    </a:lnTo>
                    <a:lnTo>
                      <a:pt x="262" y="18"/>
                    </a:lnTo>
                    <a:lnTo>
                      <a:pt x="228" y="30"/>
                    </a:lnTo>
                    <a:lnTo>
                      <a:pt x="194" y="46"/>
                    </a:lnTo>
                    <a:lnTo>
                      <a:pt x="164" y="66"/>
                    </a:lnTo>
                    <a:lnTo>
                      <a:pt x="134" y="88"/>
                    </a:lnTo>
                    <a:lnTo>
                      <a:pt x="108" y="112"/>
                    </a:lnTo>
                    <a:lnTo>
                      <a:pt x="84" y="140"/>
                    </a:lnTo>
                    <a:lnTo>
                      <a:pt x="62" y="168"/>
                    </a:lnTo>
                    <a:lnTo>
                      <a:pt x="44" y="200"/>
                    </a:lnTo>
                    <a:lnTo>
                      <a:pt x="28" y="234"/>
                    </a:lnTo>
                    <a:lnTo>
                      <a:pt x="16" y="270"/>
                    </a:lnTo>
                    <a:lnTo>
                      <a:pt x="8" y="306"/>
                    </a:lnTo>
                    <a:lnTo>
                      <a:pt x="2" y="344"/>
                    </a:lnTo>
                    <a:lnTo>
                      <a:pt x="0" y="384"/>
                    </a:lnTo>
                    <a:lnTo>
                      <a:pt x="0" y="384"/>
                    </a:lnTo>
                    <a:lnTo>
                      <a:pt x="4" y="433"/>
                    </a:lnTo>
                    <a:lnTo>
                      <a:pt x="8" y="477"/>
                    </a:lnTo>
                    <a:lnTo>
                      <a:pt x="18" y="519"/>
                    </a:lnTo>
                    <a:lnTo>
                      <a:pt x="28" y="557"/>
                    </a:lnTo>
                    <a:lnTo>
                      <a:pt x="40" y="591"/>
                    </a:lnTo>
                    <a:lnTo>
                      <a:pt x="56" y="621"/>
                    </a:lnTo>
                    <a:lnTo>
                      <a:pt x="72" y="649"/>
                    </a:lnTo>
                    <a:lnTo>
                      <a:pt x="88" y="675"/>
                    </a:lnTo>
                    <a:lnTo>
                      <a:pt x="106" y="699"/>
                    </a:lnTo>
                    <a:lnTo>
                      <a:pt x="124" y="721"/>
                    </a:lnTo>
                    <a:lnTo>
                      <a:pt x="160" y="761"/>
                    </a:lnTo>
                    <a:lnTo>
                      <a:pt x="194" y="797"/>
                    </a:lnTo>
                    <a:lnTo>
                      <a:pt x="210" y="815"/>
                    </a:lnTo>
                    <a:lnTo>
                      <a:pt x="224" y="833"/>
                    </a:lnTo>
                    <a:lnTo>
                      <a:pt x="519" y="833"/>
                    </a:lnTo>
                    <a:lnTo>
                      <a:pt x="519" y="833"/>
                    </a:lnTo>
                    <a:lnTo>
                      <a:pt x="535" y="815"/>
                    </a:lnTo>
                    <a:lnTo>
                      <a:pt x="553" y="797"/>
                    </a:lnTo>
                    <a:lnTo>
                      <a:pt x="589" y="761"/>
                    </a:lnTo>
                    <a:lnTo>
                      <a:pt x="627" y="721"/>
                    </a:lnTo>
                    <a:lnTo>
                      <a:pt x="645" y="699"/>
                    </a:lnTo>
                    <a:lnTo>
                      <a:pt x="663" y="675"/>
                    </a:lnTo>
                    <a:lnTo>
                      <a:pt x="679" y="649"/>
                    </a:lnTo>
                    <a:lnTo>
                      <a:pt x="695" y="621"/>
                    </a:lnTo>
                    <a:lnTo>
                      <a:pt x="709" y="591"/>
                    </a:lnTo>
                    <a:lnTo>
                      <a:pt x="721" y="557"/>
                    </a:lnTo>
                    <a:lnTo>
                      <a:pt x="731" y="519"/>
                    </a:lnTo>
                    <a:lnTo>
                      <a:pt x="739" y="477"/>
                    </a:lnTo>
                    <a:lnTo>
                      <a:pt x="743" y="433"/>
                    </a:lnTo>
                    <a:lnTo>
                      <a:pt x="743" y="384"/>
                    </a:lnTo>
                    <a:lnTo>
                      <a:pt x="743" y="384"/>
                    </a:lnTo>
                    <a:close/>
                    <a:moveTo>
                      <a:pt x="531" y="727"/>
                    </a:moveTo>
                    <a:lnTo>
                      <a:pt x="531" y="727"/>
                    </a:lnTo>
                    <a:lnTo>
                      <a:pt x="491" y="769"/>
                    </a:lnTo>
                    <a:lnTo>
                      <a:pt x="256" y="769"/>
                    </a:lnTo>
                    <a:lnTo>
                      <a:pt x="256" y="769"/>
                    </a:lnTo>
                    <a:lnTo>
                      <a:pt x="212" y="721"/>
                    </a:lnTo>
                    <a:lnTo>
                      <a:pt x="212" y="721"/>
                    </a:lnTo>
                    <a:lnTo>
                      <a:pt x="186" y="693"/>
                    </a:lnTo>
                    <a:lnTo>
                      <a:pt x="160" y="663"/>
                    </a:lnTo>
                    <a:lnTo>
                      <a:pt x="136" y="631"/>
                    </a:lnTo>
                    <a:lnTo>
                      <a:pt x="124" y="613"/>
                    </a:lnTo>
                    <a:lnTo>
                      <a:pt x="114" y="595"/>
                    </a:lnTo>
                    <a:lnTo>
                      <a:pt x="104" y="573"/>
                    </a:lnTo>
                    <a:lnTo>
                      <a:pt x="96" y="553"/>
                    </a:lnTo>
                    <a:lnTo>
                      <a:pt x="88" y="529"/>
                    </a:lnTo>
                    <a:lnTo>
                      <a:pt x="80" y="503"/>
                    </a:lnTo>
                    <a:lnTo>
                      <a:pt x="74" y="477"/>
                    </a:lnTo>
                    <a:lnTo>
                      <a:pt x="70" y="447"/>
                    </a:lnTo>
                    <a:lnTo>
                      <a:pt x="68" y="416"/>
                    </a:lnTo>
                    <a:lnTo>
                      <a:pt x="66" y="382"/>
                    </a:lnTo>
                    <a:lnTo>
                      <a:pt x="66" y="382"/>
                    </a:lnTo>
                    <a:lnTo>
                      <a:pt x="66" y="350"/>
                    </a:lnTo>
                    <a:lnTo>
                      <a:pt x="70" y="320"/>
                    </a:lnTo>
                    <a:lnTo>
                      <a:pt x="78" y="290"/>
                    </a:lnTo>
                    <a:lnTo>
                      <a:pt x="88" y="260"/>
                    </a:lnTo>
                    <a:lnTo>
                      <a:pt x="100" y="232"/>
                    </a:lnTo>
                    <a:lnTo>
                      <a:pt x="116" y="206"/>
                    </a:lnTo>
                    <a:lnTo>
                      <a:pt x="134" y="180"/>
                    </a:lnTo>
                    <a:lnTo>
                      <a:pt x="156" y="156"/>
                    </a:lnTo>
                    <a:lnTo>
                      <a:pt x="156" y="156"/>
                    </a:lnTo>
                    <a:lnTo>
                      <a:pt x="178" y="136"/>
                    </a:lnTo>
                    <a:lnTo>
                      <a:pt x="202" y="118"/>
                    </a:lnTo>
                    <a:lnTo>
                      <a:pt x="228" y="102"/>
                    </a:lnTo>
                    <a:lnTo>
                      <a:pt x="256" y="88"/>
                    </a:lnTo>
                    <a:lnTo>
                      <a:pt x="284" y="78"/>
                    </a:lnTo>
                    <a:lnTo>
                      <a:pt x="312" y="70"/>
                    </a:lnTo>
                    <a:lnTo>
                      <a:pt x="342" y="66"/>
                    </a:lnTo>
                    <a:lnTo>
                      <a:pt x="372" y="64"/>
                    </a:lnTo>
                    <a:lnTo>
                      <a:pt x="372" y="64"/>
                    </a:lnTo>
                    <a:lnTo>
                      <a:pt x="402" y="66"/>
                    </a:lnTo>
                    <a:lnTo>
                      <a:pt x="432" y="70"/>
                    </a:lnTo>
                    <a:lnTo>
                      <a:pt x="459" y="78"/>
                    </a:lnTo>
                    <a:lnTo>
                      <a:pt x="487" y="88"/>
                    </a:lnTo>
                    <a:lnTo>
                      <a:pt x="515" y="102"/>
                    </a:lnTo>
                    <a:lnTo>
                      <a:pt x="539" y="118"/>
                    </a:lnTo>
                    <a:lnTo>
                      <a:pt x="563" y="136"/>
                    </a:lnTo>
                    <a:lnTo>
                      <a:pt x="585" y="158"/>
                    </a:lnTo>
                    <a:lnTo>
                      <a:pt x="585" y="158"/>
                    </a:lnTo>
                    <a:lnTo>
                      <a:pt x="607" y="180"/>
                    </a:lnTo>
                    <a:lnTo>
                      <a:pt x="625" y="206"/>
                    </a:lnTo>
                    <a:lnTo>
                      <a:pt x="641" y="232"/>
                    </a:lnTo>
                    <a:lnTo>
                      <a:pt x="653" y="262"/>
                    </a:lnTo>
                    <a:lnTo>
                      <a:pt x="663" y="290"/>
                    </a:lnTo>
                    <a:lnTo>
                      <a:pt x="671" y="322"/>
                    </a:lnTo>
                    <a:lnTo>
                      <a:pt x="675" y="352"/>
                    </a:lnTo>
                    <a:lnTo>
                      <a:pt x="679" y="384"/>
                    </a:lnTo>
                    <a:lnTo>
                      <a:pt x="679" y="384"/>
                    </a:lnTo>
                    <a:lnTo>
                      <a:pt x="677" y="419"/>
                    </a:lnTo>
                    <a:lnTo>
                      <a:pt x="675" y="451"/>
                    </a:lnTo>
                    <a:lnTo>
                      <a:pt x="671" y="481"/>
                    </a:lnTo>
                    <a:lnTo>
                      <a:pt x="667" y="509"/>
                    </a:lnTo>
                    <a:lnTo>
                      <a:pt x="661" y="535"/>
                    </a:lnTo>
                    <a:lnTo>
                      <a:pt x="653" y="557"/>
                    </a:lnTo>
                    <a:lnTo>
                      <a:pt x="643" y="579"/>
                    </a:lnTo>
                    <a:lnTo>
                      <a:pt x="633" y="601"/>
                    </a:lnTo>
                    <a:lnTo>
                      <a:pt x="623" y="619"/>
                    </a:lnTo>
                    <a:lnTo>
                      <a:pt x="611" y="637"/>
                    </a:lnTo>
                    <a:lnTo>
                      <a:pt x="585" y="669"/>
                    </a:lnTo>
                    <a:lnTo>
                      <a:pt x="557" y="699"/>
                    </a:lnTo>
                    <a:lnTo>
                      <a:pt x="531" y="727"/>
                    </a:lnTo>
                    <a:lnTo>
                      <a:pt x="531"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16"/>
              <p:cNvSpPr>
                <a:spLocks/>
              </p:cNvSpPr>
              <p:nvPr/>
            </p:nvSpPr>
            <p:spPr bwMode="auto">
              <a:xfrm>
                <a:off x="4086225" y="4856163"/>
                <a:ext cx="614362" cy="541338"/>
              </a:xfrm>
              <a:custGeom>
                <a:avLst/>
                <a:gdLst>
                  <a:gd name="T0" fmla="*/ 158 w 387"/>
                  <a:gd name="T1" fmla="*/ 0 h 341"/>
                  <a:gd name="T2" fmla="*/ 158 w 387"/>
                  <a:gd name="T3" fmla="*/ 8 h 341"/>
                  <a:gd name="T4" fmla="*/ 164 w 387"/>
                  <a:gd name="T5" fmla="*/ 33 h 341"/>
                  <a:gd name="T6" fmla="*/ 172 w 387"/>
                  <a:gd name="T7" fmla="*/ 45 h 341"/>
                  <a:gd name="T8" fmla="*/ 168 w 387"/>
                  <a:gd name="T9" fmla="*/ 67 h 341"/>
                  <a:gd name="T10" fmla="*/ 158 w 387"/>
                  <a:gd name="T11" fmla="*/ 155 h 341"/>
                  <a:gd name="T12" fmla="*/ 156 w 387"/>
                  <a:gd name="T13" fmla="*/ 213 h 341"/>
                  <a:gd name="T14" fmla="*/ 158 w 387"/>
                  <a:gd name="T15" fmla="*/ 235 h 341"/>
                  <a:gd name="T16" fmla="*/ 172 w 387"/>
                  <a:gd name="T17" fmla="*/ 277 h 341"/>
                  <a:gd name="T18" fmla="*/ 184 w 387"/>
                  <a:gd name="T19" fmla="*/ 295 h 341"/>
                  <a:gd name="T20" fmla="*/ 196 w 387"/>
                  <a:gd name="T21" fmla="*/ 303 h 341"/>
                  <a:gd name="T22" fmla="*/ 202 w 387"/>
                  <a:gd name="T23" fmla="*/ 301 h 341"/>
                  <a:gd name="T24" fmla="*/ 214 w 387"/>
                  <a:gd name="T25" fmla="*/ 287 h 341"/>
                  <a:gd name="T26" fmla="*/ 226 w 387"/>
                  <a:gd name="T27" fmla="*/ 253 h 341"/>
                  <a:gd name="T28" fmla="*/ 230 w 387"/>
                  <a:gd name="T29" fmla="*/ 235 h 341"/>
                  <a:gd name="T30" fmla="*/ 232 w 387"/>
                  <a:gd name="T31" fmla="*/ 185 h 341"/>
                  <a:gd name="T32" fmla="*/ 224 w 387"/>
                  <a:gd name="T33" fmla="*/ 123 h 341"/>
                  <a:gd name="T34" fmla="*/ 210 w 387"/>
                  <a:gd name="T35" fmla="*/ 45 h 341"/>
                  <a:gd name="T36" fmla="*/ 214 w 387"/>
                  <a:gd name="T37" fmla="*/ 41 h 341"/>
                  <a:gd name="T38" fmla="*/ 222 w 387"/>
                  <a:gd name="T39" fmla="*/ 22 h 341"/>
                  <a:gd name="T40" fmla="*/ 285 w 387"/>
                  <a:gd name="T41" fmla="*/ 0 h 341"/>
                  <a:gd name="T42" fmla="*/ 285 w 387"/>
                  <a:gd name="T43" fmla="*/ 0 h 341"/>
                  <a:gd name="T44" fmla="*/ 325 w 387"/>
                  <a:gd name="T45" fmla="*/ 8 h 341"/>
                  <a:gd name="T46" fmla="*/ 359 w 387"/>
                  <a:gd name="T47" fmla="*/ 31 h 341"/>
                  <a:gd name="T48" fmla="*/ 381 w 387"/>
                  <a:gd name="T49" fmla="*/ 67 h 341"/>
                  <a:gd name="T50" fmla="*/ 387 w 387"/>
                  <a:gd name="T51" fmla="*/ 89 h 341"/>
                  <a:gd name="T52" fmla="*/ 387 w 387"/>
                  <a:gd name="T53" fmla="*/ 111 h 341"/>
                  <a:gd name="T54" fmla="*/ 373 w 387"/>
                  <a:gd name="T55" fmla="*/ 229 h 341"/>
                  <a:gd name="T56" fmla="*/ 359 w 387"/>
                  <a:gd name="T57" fmla="*/ 273 h 341"/>
                  <a:gd name="T58" fmla="*/ 339 w 387"/>
                  <a:gd name="T59" fmla="*/ 309 h 341"/>
                  <a:gd name="T60" fmla="*/ 309 w 387"/>
                  <a:gd name="T61" fmla="*/ 333 h 341"/>
                  <a:gd name="T62" fmla="*/ 271 w 387"/>
                  <a:gd name="T63" fmla="*/ 341 h 341"/>
                  <a:gd name="T64" fmla="*/ 118 w 387"/>
                  <a:gd name="T65" fmla="*/ 341 h 341"/>
                  <a:gd name="T66" fmla="*/ 98 w 387"/>
                  <a:gd name="T67" fmla="*/ 339 h 341"/>
                  <a:gd name="T68" fmla="*/ 64 w 387"/>
                  <a:gd name="T69" fmla="*/ 321 h 341"/>
                  <a:gd name="T70" fmla="*/ 38 w 387"/>
                  <a:gd name="T71" fmla="*/ 291 h 341"/>
                  <a:gd name="T72" fmla="*/ 22 w 387"/>
                  <a:gd name="T73" fmla="*/ 251 h 341"/>
                  <a:gd name="T74" fmla="*/ 2 w 387"/>
                  <a:gd name="T75" fmla="*/ 111 h 341"/>
                  <a:gd name="T76" fmla="*/ 0 w 387"/>
                  <a:gd name="T77" fmla="*/ 99 h 341"/>
                  <a:gd name="T78" fmla="*/ 4 w 387"/>
                  <a:gd name="T79" fmla="*/ 77 h 341"/>
                  <a:gd name="T80" fmla="*/ 16 w 387"/>
                  <a:gd name="T81" fmla="*/ 47 h 341"/>
                  <a:gd name="T82" fmla="*/ 44 w 387"/>
                  <a:gd name="T83" fmla="*/ 18 h 341"/>
                  <a:gd name="T84" fmla="*/ 82 w 387"/>
                  <a:gd name="T85" fmla="*/ 2 h 341"/>
                  <a:gd name="T86" fmla="*/ 102 w 387"/>
                  <a:gd name="T87" fmla="*/ 0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87" h="341">
                    <a:moveTo>
                      <a:pt x="102" y="0"/>
                    </a:moveTo>
                    <a:lnTo>
                      <a:pt x="158" y="0"/>
                    </a:lnTo>
                    <a:lnTo>
                      <a:pt x="158" y="0"/>
                    </a:lnTo>
                    <a:lnTo>
                      <a:pt x="158" y="8"/>
                    </a:lnTo>
                    <a:lnTo>
                      <a:pt x="160" y="20"/>
                    </a:lnTo>
                    <a:lnTo>
                      <a:pt x="164" y="33"/>
                    </a:lnTo>
                    <a:lnTo>
                      <a:pt x="168" y="39"/>
                    </a:lnTo>
                    <a:lnTo>
                      <a:pt x="172" y="45"/>
                    </a:lnTo>
                    <a:lnTo>
                      <a:pt x="172" y="45"/>
                    </a:lnTo>
                    <a:lnTo>
                      <a:pt x="168" y="67"/>
                    </a:lnTo>
                    <a:lnTo>
                      <a:pt x="162" y="123"/>
                    </a:lnTo>
                    <a:lnTo>
                      <a:pt x="158" y="155"/>
                    </a:lnTo>
                    <a:lnTo>
                      <a:pt x="156" y="185"/>
                    </a:lnTo>
                    <a:lnTo>
                      <a:pt x="156" y="213"/>
                    </a:lnTo>
                    <a:lnTo>
                      <a:pt x="158" y="235"/>
                    </a:lnTo>
                    <a:lnTo>
                      <a:pt x="158" y="235"/>
                    </a:lnTo>
                    <a:lnTo>
                      <a:pt x="164" y="253"/>
                    </a:lnTo>
                    <a:lnTo>
                      <a:pt x="172" y="277"/>
                    </a:lnTo>
                    <a:lnTo>
                      <a:pt x="178" y="287"/>
                    </a:lnTo>
                    <a:lnTo>
                      <a:pt x="184" y="295"/>
                    </a:lnTo>
                    <a:lnTo>
                      <a:pt x="190" y="301"/>
                    </a:lnTo>
                    <a:lnTo>
                      <a:pt x="196" y="303"/>
                    </a:lnTo>
                    <a:lnTo>
                      <a:pt x="196" y="303"/>
                    </a:lnTo>
                    <a:lnTo>
                      <a:pt x="202" y="301"/>
                    </a:lnTo>
                    <a:lnTo>
                      <a:pt x="208" y="295"/>
                    </a:lnTo>
                    <a:lnTo>
                      <a:pt x="214" y="287"/>
                    </a:lnTo>
                    <a:lnTo>
                      <a:pt x="218" y="275"/>
                    </a:lnTo>
                    <a:lnTo>
                      <a:pt x="226" y="253"/>
                    </a:lnTo>
                    <a:lnTo>
                      <a:pt x="230" y="235"/>
                    </a:lnTo>
                    <a:lnTo>
                      <a:pt x="230" y="235"/>
                    </a:lnTo>
                    <a:lnTo>
                      <a:pt x="232" y="213"/>
                    </a:lnTo>
                    <a:lnTo>
                      <a:pt x="232" y="185"/>
                    </a:lnTo>
                    <a:lnTo>
                      <a:pt x="228" y="153"/>
                    </a:lnTo>
                    <a:lnTo>
                      <a:pt x="224" y="123"/>
                    </a:lnTo>
                    <a:lnTo>
                      <a:pt x="216" y="67"/>
                    </a:lnTo>
                    <a:lnTo>
                      <a:pt x="210" y="45"/>
                    </a:lnTo>
                    <a:lnTo>
                      <a:pt x="210" y="45"/>
                    </a:lnTo>
                    <a:lnTo>
                      <a:pt x="214" y="41"/>
                    </a:lnTo>
                    <a:lnTo>
                      <a:pt x="218" y="35"/>
                    </a:lnTo>
                    <a:lnTo>
                      <a:pt x="222" y="22"/>
                    </a:lnTo>
                    <a:lnTo>
                      <a:pt x="226" y="0"/>
                    </a:lnTo>
                    <a:lnTo>
                      <a:pt x="285" y="0"/>
                    </a:lnTo>
                    <a:lnTo>
                      <a:pt x="285" y="0"/>
                    </a:lnTo>
                    <a:lnTo>
                      <a:pt x="285" y="0"/>
                    </a:lnTo>
                    <a:lnTo>
                      <a:pt x="307" y="2"/>
                    </a:lnTo>
                    <a:lnTo>
                      <a:pt x="325" y="8"/>
                    </a:lnTo>
                    <a:lnTo>
                      <a:pt x="343" y="18"/>
                    </a:lnTo>
                    <a:lnTo>
                      <a:pt x="359" y="31"/>
                    </a:lnTo>
                    <a:lnTo>
                      <a:pt x="373" y="49"/>
                    </a:lnTo>
                    <a:lnTo>
                      <a:pt x="381" y="67"/>
                    </a:lnTo>
                    <a:lnTo>
                      <a:pt x="385" y="79"/>
                    </a:lnTo>
                    <a:lnTo>
                      <a:pt x="387" y="89"/>
                    </a:lnTo>
                    <a:lnTo>
                      <a:pt x="387" y="101"/>
                    </a:lnTo>
                    <a:lnTo>
                      <a:pt x="387" y="111"/>
                    </a:lnTo>
                    <a:lnTo>
                      <a:pt x="373" y="229"/>
                    </a:lnTo>
                    <a:lnTo>
                      <a:pt x="373" y="229"/>
                    </a:lnTo>
                    <a:lnTo>
                      <a:pt x="367" y="251"/>
                    </a:lnTo>
                    <a:lnTo>
                      <a:pt x="359" y="273"/>
                    </a:lnTo>
                    <a:lnTo>
                      <a:pt x="349" y="293"/>
                    </a:lnTo>
                    <a:lnTo>
                      <a:pt x="339" y="309"/>
                    </a:lnTo>
                    <a:lnTo>
                      <a:pt x="325" y="323"/>
                    </a:lnTo>
                    <a:lnTo>
                      <a:pt x="309" y="333"/>
                    </a:lnTo>
                    <a:lnTo>
                      <a:pt x="291" y="339"/>
                    </a:lnTo>
                    <a:lnTo>
                      <a:pt x="271" y="341"/>
                    </a:lnTo>
                    <a:lnTo>
                      <a:pt x="118" y="341"/>
                    </a:lnTo>
                    <a:lnTo>
                      <a:pt x="118" y="341"/>
                    </a:lnTo>
                    <a:lnTo>
                      <a:pt x="108" y="341"/>
                    </a:lnTo>
                    <a:lnTo>
                      <a:pt x="98" y="339"/>
                    </a:lnTo>
                    <a:lnTo>
                      <a:pt x="80" y="333"/>
                    </a:lnTo>
                    <a:lnTo>
                      <a:pt x="64" y="321"/>
                    </a:lnTo>
                    <a:lnTo>
                      <a:pt x="50" y="307"/>
                    </a:lnTo>
                    <a:lnTo>
                      <a:pt x="38" y="291"/>
                    </a:lnTo>
                    <a:lnTo>
                      <a:pt x="28" y="271"/>
                    </a:lnTo>
                    <a:lnTo>
                      <a:pt x="22" y="251"/>
                    </a:lnTo>
                    <a:lnTo>
                      <a:pt x="16" y="227"/>
                    </a:lnTo>
                    <a:lnTo>
                      <a:pt x="2" y="111"/>
                    </a:lnTo>
                    <a:lnTo>
                      <a:pt x="2" y="111"/>
                    </a:lnTo>
                    <a:lnTo>
                      <a:pt x="0" y="99"/>
                    </a:lnTo>
                    <a:lnTo>
                      <a:pt x="2" y="87"/>
                    </a:lnTo>
                    <a:lnTo>
                      <a:pt x="4" y="77"/>
                    </a:lnTo>
                    <a:lnTo>
                      <a:pt x="6" y="67"/>
                    </a:lnTo>
                    <a:lnTo>
                      <a:pt x="16" y="47"/>
                    </a:lnTo>
                    <a:lnTo>
                      <a:pt x="28" y="31"/>
                    </a:lnTo>
                    <a:lnTo>
                      <a:pt x="44" y="18"/>
                    </a:lnTo>
                    <a:lnTo>
                      <a:pt x="62" y="8"/>
                    </a:lnTo>
                    <a:lnTo>
                      <a:pt x="82" y="2"/>
                    </a:lnTo>
                    <a:lnTo>
                      <a:pt x="102" y="0"/>
                    </a:lnTo>
                    <a:lnTo>
                      <a:pt x="10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17"/>
              <p:cNvSpPr>
                <a:spLocks/>
              </p:cNvSpPr>
              <p:nvPr/>
            </p:nvSpPr>
            <p:spPr bwMode="auto">
              <a:xfrm>
                <a:off x="4235450" y="4456113"/>
                <a:ext cx="319087" cy="320675"/>
              </a:xfrm>
              <a:custGeom>
                <a:avLst/>
                <a:gdLst>
                  <a:gd name="T0" fmla="*/ 0 w 201"/>
                  <a:gd name="T1" fmla="*/ 102 h 202"/>
                  <a:gd name="T2" fmla="*/ 0 w 201"/>
                  <a:gd name="T3" fmla="*/ 102 h 202"/>
                  <a:gd name="T4" fmla="*/ 2 w 201"/>
                  <a:gd name="T5" fmla="*/ 122 h 202"/>
                  <a:gd name="T6" fmla="*/ 8 w 201"/>
                  <a:gd name="T7" fmla="*/ 140 h 202"/>
                  <a:gd name="T8" fmla="*/ 16 w 201"/>
                  <a:gd name="T9" fmla="*/ 158 h 202"/>
                  <a:gd name="T10" fmla="*/ 28 w 201"/>
                  <a:gd name="T11" fmla="*/ 172 h 202"/>
                  <a:gd name="T12" fmla="*/ 44 w 201"/>
                  <a:gd name="T13" fmla="*/ 186 h 202"/>
                  <a:gd name="T14" fmla="*/ 62 w 201"/>
                  <a:gd name="T15" fmla="*/ 194 h 202"/>
                  <a:gd name="T16" fmla="*/ 80 w 201"/>
                  <a:gd name="T17" fmla="*/ 200 h 202"/>
                  <a:gd name="T18" fmla="*/ 100 w 201"/>
                  <a:gd name="T19" fmla="*/ 202 h 202"/>
                  <a:gd name="T20" fmla="*/ 100 w 201"/>
                  <a:gd name="T21" fmla="*/ 202 h 202"/>
                  <a:gd name="T22" fmla="*/ 122 w 201"/>
                  <a:gd name="T23" fmla="*/ 200 h 202"/>
                  <a:gd name="T24" fmla="*/ 140 w 201"/>
                  <a:gd name="T25" fmla="*/ 194 h 202"/>
                  <a:gd name="T26" fmla="*/ 158 w 201"/>
                  <a:gd name="T27" fmla="*/ 186 h 202"/>
                  <a:gd name="T28" fmla="*/ 171 w 201"/>
                  <a:gd name="T29" fmla="*/ 172 h 202"/>
                  <a:gd name="T30" fmla="*/ 183 w 201"/>
                  <a:gd name="T31" fmla="*/ 158 h 202"/>
                  <a:gd name="T32" fmla="*/ 193 w 201"/>
                  <a:gd name="T33" fmla="*/ 140 h 202"/>
                  <a:gd name="T34" fmla="*/ 199 w 201"/>
                  <a:gd name="T35" fmla="*/ 122 h 202"/>
                  <a:gd name="T36" fmla="*/ 201 w 201"/>
                  <a:gd name="T37" fmla="*/ 102 h 202"/>
                  <a:gd name="T38" fmla="*/ 201 w 201"/>
                  <a:gd name="T39" fmla="*/ 102 h 202"/>
                  <a:gd name="T40" fmla="*/ 199 w 201"/>
                  <a:gd name="T41" fmla="*/ 80 h 202"/>
                  <a:gd name="T42" fmla="*/ 193 w 201"/>
                  <a:gd name="T43" fmla="*/ 62 h 202"/>
                  <a:gd name="T44" fmla="*/ 183 w 201"/>
                  <a:gd name="T45" fmla="*/ 44 h 202"/>
                  <a:gd name="T46" fmla="*/ 171 w 201"/>
                  <a:gd name="T47" fmla="*/ 30 h 202"/>
                  <a:gd name="T48" fmla="*/ 158 w 201"/>
                  <a:gd name="T49" fmla="*/ 16 h 202"/>
                  <a:gd name="T50" fmla="*/ 140 w 201"/>
                  <a:gd name="T51" fmla="*/ 8 h 202"/>
                  <a:gd name="T52" fmla="*/ 122 w 201"/>
                  <a:gd name="T53" fmla="*/ 2 h 202"/>
                  <a:gd name="T54" fmla="*/ 100 w 201"/>
                  <a:gd name="T55" fmla="*/ 0 h 202"/>
                  <a:gd name="T56" fmla="*/ 100 w 201"/>
                  <a:gd name="T57" fmla="*/ 0 h 202"/>
                  <a:gd name="T58" fmla="*/ 80 w 201"/>
                  <a:gd name="T59" fmla="*/ 2 h 202"/>
                  <a:gd name="T60" fmla="*/ 62 w 201"/>
                  <a:gd name="T61" fmla="*/ 8 h 202"/>
                  <a:gd name="T62" fmla="*/ 44 w 201"/>
                  <a:gd name="T63" fmla="*/ 16 h 202"/>
                  <a:gd name="T64" fmla="*/ 28 w 201"/>
                  <a:gd name="T65" fmla="*/ 30 h 202"/>
                  <a:gd name="T66" fmla="*/ 16 w 201"/>
                  <a:gd name="T67" fmla="*/ 44 h 202"/>
                  <a:gd name="T68" fmla="*/ 8 w 201"/>
                  <a:gd name="T69" fmla="*/ 62 h 202"/>
                  <a:gd name="T70" fmla="*/ 2 w 201"/>
                  <a:gd name="T71" fmla="*/ 80 h 202"/>
                  <a:gd name="T72" fmla="*/ 0 w 201"/>
                  <a:gd name="T73" fmla="*/ 102 h 202"/>
                  <a:gd name="T74" fmla="*/ 0 w 201"/>
                  <a:gd name="T75" fmla="*/ 102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1" h="202">
                    <a:moveTo>
                      <a:pt x="0" y="102"/>
                    </a:moveTo>
                    <a:lnTo>
                      <a:pt x="0" y="102"/>
                    </a:lnTo>
                    <a:lnTo>
                      <a:pt x="2" y="122"/>
                    </a:lnTo>
                    <a:lnTo>
                      <a:pt x="8" y="140"/>
                    </a:lnTo>
                    <a:lnTo>
                      <a:pt x="16" y="158"/>
                    </a:lnTo>
                    <a:lnTo>
                      <a:pt x="28" y="172"/>
                    </a:lnTo>
                    <a:lnTo>
                      <a:pt x="44" y="186"/>
                    </a:lnTo>
                    <a:lnTo>
                      <a:pt x="62" y="194"/>
                    </a:lnTo>
                    <a:lnTo>
                      <a:pt x="80" y="200"/>
                    </a:lnTo>
                    <a:lnTo>
                      <a:pt x="100" y="202"/>
                    </a:lnTo>
                    <a:lnTo>
                      <a:pt x="100" y="202"/>
                    </a:lnTo>
                    <a:lnTo>
                      <a:pt x="122" y="200"/>
                    </a:lnTo>
                    <a:lnTo>
                      <a:pt x="140" y="194"/>
                    </a:lnTo>
                    <a:lnTo>
                      <a:pt x="158" y="186"/>
                    </a:lnTo>
                    <a:lnTo>
                      <a:pt x="171" y="172"/>
                    </a:lnTo>
                    <a:lnTo>
                      <a:pt x="183" y="158"/>
                    </a:lnTo>
                    <a:lnTo>
                      <a:pt x="193" y="140"/>
                    </a:lnTo>
                    <a:lnTo>
                      <a:pt x="199" y="122"/>
                    </a:lnTo>
                    <a:lnTo>
                      <a:pt x="201" y="102"/>
                    </a:lnTo>
                    <a:lnTo>
                      <a:pt x="201" y="102"/>
                    </a:lnTo>
                    <a:lnTo>
                      <a:pt x="199" y="80"/>
                    </a:lnTo>
                    <a:lnTo>
                      <a:pt x="193" y="62"/>
                    </a:lnTo>
                    <a:lnTo>
                      <a:pt x="183" y="44"/>
                    </a:lnTo>
                    <a:lnTo>
                      <a:pt x="171" y="30"/>
                    </a:lnTo>
                    <a:lnTo>
                      <a:pt x="158" y="16"/>
                    </a:lnTo>
                    <a:lnTo>
                      <a:pt x="140" y="8"/>
                    </a:lnTo>
                    <a:lnTo>
                      <a:pt x="122" y="2"/>
                    </a:lnTo>
                    <a:lnTo>
                      <a:pt x="100" y="0"/>
                    </a:lnTo>
                    <a:lnTo>
                      <a:pt x="100" y="0"/>
                    </a:lnTo>
                    <a:lnTo>
                      <a:pt x="80" y="2"/>
                    </a:lnTo>
                    <a:lnTo>
                      <a:pt x="62" y="8"/>
                    </a:lnTo>
                    <a:lnTo>
                      <a:pt x="44" y="16"/>
                    </a:lnTo>
                    <a:lnTo>
                      <a:pt x="28" y="30"/>
                    </a:lnTo>
                    <a:lnTo>
                      <a:pt x="16" y="44"/>
                    </a:lnTo>
                    <a:lnTo>
                      <a:pt x="8" y="62"/>
                    </a:lnTo>
                    <a:lnTo>
                      <a:pt x="2" y="80"/>
                    </a:lnTo>
                    <a:lnTo>
                      <a:pt x="0" y="102"/>
                    </a:lnTo>
                    <a:lnTo>
                      <a:pt x="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Tree>
    <p:extLst>
      <p:ext uri="{BB962C8B-B14F-4D97-AF65-F5344CB8AC3E}">
        <p14:creationId xmlns:p14="http://schemas.microsoft.com/office/powerpoint/2010/main" val="325306468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750" fill="hold"/>
                                        <p:tgtEl>
                                          <p:spTgt spid="2"/>
                                        </p:tgtEl>
                                        <p:attrNameLst>
                                          <p:attrName>ppt_w</p:attrName>
                                        </p:attrNameLst>
                                      </p:cBhvr>
                                      <p:tavLst>
                                        <p:tav tm="0">
                                          <p:val>
                                            <p:fltVal val="0"/>
                                          </p:val>
                                        </p:tav>
                                        <p:tav tm="100000">
                                          <p:val>
                                            <p:strVal val="#ppt_w"/>
                                          </p:val>
                                        </p:tav>
                                      </p:tavLst>
                                    </p:anim>
                                    <p:anim calcmode="lin" valueType="num">
                                      <p:cBhvr>
                                        <p:cTn id="8" dur="750" fill="hold"/>
                                        <p:tgtEl>
                                          <p:spTgt spid="2"/>
                                        </p:tgtEl>
                                        <p:attrNameLst>
                                          <p:attrName>ppt_h</p:attrName>
                                        </p:attrNameLst>
                                      </p:cBhvr>
                                      <p:tavLst>
                                        <p:tav tm="0">
                                          <p:val>
                                            <p:fltVal val="0"/>
                                          </p:val>
                                        </p:tav>
                                        <p:tav tm="100000">
                                          <p:val>
                                            <p:strVal val="#ppt_h"/>
                                          </p:val>
                                        </p:tav>
                                      </p:tavLst>
                                    </p:anim>
                                    <p:animEffect transition="in" filter="fade">
                                      <p:cBhvr>
                                        <p:cTn id="9" dur="750"/>
                                        <p:tgtEl>
                                          <p:spTgt spid="2"/>
                                        </p:tgtEl>
                                      </p:cBhvr>
                                    </p:animEffect>
                                  </p:childTnLst>
                                </p:cTn>
                              </p:par>
                            </p:childTnLst>
                          </p:cTn>
                        </p:par>
                        <p:par>
                          <p:cTn id="10" fill="hold">
                            <p:stCondLst>
                              <p:cond delay="750"/>
                            </p:stCondLst>
                            <p:childTnLst>
                              <p:par>
                                <p:cTn id="11" presetID="53" presetClass="entr" presetSubtype="16" fill="hold" grpId="0" nodeType="afterEffect">
                                  <p:stCondLst>
                                    <p:cond delay="0"/>
                                  </p:stCondLst>
                                  <p:iterate type="lt">
                                    <p:tmPct val="10000"/>
                                  </p:iterate>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animEffect transition="in" filter="fade">
                                      <p:cBhvr>
                                        <p:cTn id="15" dur="500"/>
                                        <p:tgtEl>
                                          <p:spTgt spid="9"/>
                                        </p:tgtEl>
                                      </p:cBhvr>
                                    </p:animEffect>
                                  </p:childTnLst>
                                </p:cTn>
                              </p:par>
                            </p:childTnLst>
                          </p:cTn>
                        </p:par>
                        <p:par>
                          <p:cTn id="16" fill="hold">
                            <p:stCondLst>
                              <p:cond delay="1500"/>
                            </p:stCondLst>
                            <p:childTnLst>
                              <p:par>
                                <p:cTn id="17" presetID="2" presetClass="entr" presetSubtype="8" fill="hold" nodeType="after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0-#ppt_w/2"/>
                                          </p:val>
                                        </p:tav>
                                        <p:tav tm="100000">
                                          <p:val>
                                            <p:strVal val="#ppt_x"/>
                                          </p:val>
                                        </p:tav>
                                      </p:tavLst>
                                    </p:anim>
                                    <p:anim calcmode="lin" valueType="num">
                                      <p:cBhvr additive="base">
                                        <p:cTn id="20" dur="500" fill="hold"/>
                                        <p:tgtEl>
                                          <p:spTgt spid="22"/>
                                        </p:tgtEl>
                                        <p:attrNameLst>
                                          <p:attrName>ppt_y</p:attrName>
                                        </p:attrNameLst>
                                      </p:cBhvr>
                                      <p:tavLst>
                                        <p:tav tm="0">
                                          <p:val>
                                            <p:strVal val="#ppt_y"/>
                                          </p:val>
                                        </p:tav>
                                        <p:tav tm="100000">
                                          <p:val>
                                            <p:strVal val="#ppt_y"/>
                                          </p:val>
                                        </p:tav>
                                      </p:tavLst>
                                    </p:anim>
                                  </p:childTnLst>
                                </p:cTn>
                              </p:par>
                            </p:childTnLst>
                          </p:cTn>
                        </p:par>
                        <p:par>
                          <p:cTn id="21" fill="hold">
                            <p:stCondLst>
                              <p:cond delay="2000"/>
                            </p:stCondLst>
                            <p:childTnLst>
                              <p:par>
                                <p:cTn id="22" presetID="42" presetClass="entr" presetSubtype="0" fill="hold"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childTnLst>
                          </p:cTn>
                        </p:par>
                        <p:par>
                          <p:cTn id="27" fill="hold">
                            <p:stCondLst>
                              <p:cond delay="3000"/>
                            </p:stCondLst>
                            <p:childTnLst>
                              <p:par>
                                <p:cTn id="28" presetID="2" presetClass="entr" presetSubtype="8" fill="hold" nodeType="afterEffect">
                                  <p:stCondLst>
                                    <p:cond delay="0"/>
                                  </p:stCondLst>
                                  <p:childTnLst>
                                    <p:set>
                                      <p:cBhvr>
                                        <p:cTn id="29" dur="1" fill="hold">
                                          <p:stCondLst>
                                            <p:cond delay="0"/>
                                          </p:stCondLst>
                                        </p:cTn>
                                        <p:tgtEl>
                                          <p:spTgt spid="67"/>
                                        </p:tgtEl>
                                        <p:attrNameLst>
                                          <p:attrName>style.visibility</p:attrName>
                                        </p:attrNameLst>
                                      </p:cBhvr>
                                      <p:to>
                                        <p:strVal val="visible"/>
                                      </p:to>
                                    </p:set>
                                    <p:anim calcmode="lin" valueType="num">
                                      <p:cBhvr additive="base">
                                        <p:cTn id="30" dur="500" fill="hold"/>
                                        <p:tgtEl>
                                          <p:spTgt spid="67"/>
                                        </p:tgtEl>
                                        <p:attrNameLst>
                                          <p:attrName>ppt_x</p:attrName>
                                        </p:attrNameLst>
                                      </p:cBhvr>
                                      <p:tavLst>
                                        <p:tav tm="0">
                                          <p:val>
                                            <p:strVal val="0-#ppt_w/2"/>
                                          </p:val>
                                        </p:tav>
                                        <p:tav tm="100000">
                                          <p:val>
                                            <p:strVal val="#ppt_x"/>
                                          </p:val>
                                        </p:tav>
                                      </p:tavLst>
                                    </p:anim>
                                    <p:anim calcmode="lin" valueType="num">
                                      <p:cBhvr additive="base">
                                        <p:cTn id="31" dur="500" fill="hold"/>
                                        <p:tgtEl>
                                          <p:spTgt spid="67"/>
                                        </p:tgtEl>
                                        <p:attrNameLst>
                                          <p:attrName>ppt_y</p:attrName>
                                        </p:attrNameLst>
                                      </p:cBhvr>
                                      <p:tavLst>
                                        <p:tav tm="0">
                                          <p:val>
                                            <p:strVal val="#ppt_y"/>
                                          </p:val>
                                        </p:tav>
                                        <p:tav tm="100000">
                                          <p:val>
                                            <p:strVal val="#ppt_y"/>
                                          </p:val>
                                        </p:tav>
                                      </p:tavLst>
                                    </p:anim>
                                  </p:childTnLst>
                                </p:cTn>
                              </p:par>
                            </p:childTnLst>
                          </p:cTn>
                        </p:par>
                        <p:par>
                          <p:cTn id="32" fill="hold">
                            <p:stCondLst>
                              <p:cond delay="3500"/>
                            </p:stCondLst>
                            <p:childTnLst>
                              <p:par>
                                <p:cTn id="33" presetID="42" presetClass="entr" presetSubtype="0" fill="hold"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1000"/>
                                        <p:tgtEl>
                                          <p:spTgt spid="13"/>
                                        </p:tgtEl>
                                      </p:cBhvr>
                                    </p:animEffect>
                                    <p:anim calcmode="lin" valueType="num">
                                      <p:cBhvr>
                                        <p:cTn id="36" dur="1000" fill="hold"/>
                                        <p:tgtEl>
                                          <p:spTgt spid="13"/>
                                        </p:tgtEl>
                                        <p:attrNameLst>
                                          <p:attrName>ppt_x</p:attrName>
                                        </p:attrNameLst>
                                      </p:cBhvr>
                                      <p:tavLst>
                                        <p:tav tm="0">
                                          <p:val>
                                            <p:strVal val="#ppt_x"/>
                                          </p:val>
                                        </p:tav>
                                        <p:tav tm="100000">
                                          <p:val>
                                            <p:strVal val="#ppt_x"/>
                                          </p:val>
                                        </p:tav>
                                      </p:tavLst>
                                    </p:anim>
                                    <p:anim calcmode="lin" valueType="num">
                                      <p:cBhvr>
                                        <p:cTn id="37" dur="1000" fill="hold"/>
                                        <p:tgtEl>
                                          <p:spTgt spid="13"/>
                                        </p:tgtEl>
                                        <p:attrNameLst>
                                          <p:attrName>ppt_y</p:attrName>
                                        </p:attrNameLst>
                                      </p:cBhvr>
                                      <p:tavLst>
                                        <p:tav tm="0">
                                          <p:val>
                                            <p:strVal val="#ppt_y+.1"/>
                                          </p:val>
                                        </p:tav>
                                        <p:tav tm="100000">
                                          <p:val>
                                            <p:strVal val="#ppt_y"/>
                                          </p:val>
                                        </p:tav>
                                      </p:tavLst>
                                    </p:anim>
                                  </p:childTnLst>
                                </p:cTn>
                              </p:par>
                            </p:childTnLst>
                          </p:cTn>
                        </p:par>
                        <p:par>
                          <p:cTn id="38" fill="hold">
                            <p:stCondLst>
                              <p:cond delay="4500"/>
                            </p:stCondLst>
                            <p:childTnLst>
                              <p:par>
                                <p:cTn id="39" presetID="2" presetClass="entr" presetSubtype="8" fill="hold" nodeType="afterEffect">
                                  <p:stCondLst>
                                    <p:cond delay="0"/>
                                  </p:stCondLst>
                                  <p:childTnLst>
                                    <p:set>
                                      <p:cBhvr>
                                        <p:cTn id="40" dur="1" fill="hold">
                                          <p:stCondLst>
                                            <p:cond delay="0"/>
                                          </p:stCondLst>
                                        </p:cTn>
                                        <p:tgtEl>
                                          <p:spTgt spid="31"/>
                                        </p:tgtEl>
                                        <p:attrNameLst>
                                          <p:attrName>style.visibility</p:attrName>
                                        </p:attrNameLst>
                                      </p:cBhvr>
                                      <p:to>
                                        <p:strVal val="visible"/>
                                      </p:to>
                                    </p:set>
                                    <p:anim calcmode="lin" valueType="num">
                                      <p:cBhvr additive="base">
                                        <p:cTn id="41" dur="500" fill="hold"/>
                                        <p:tgtEl>
                                          <p:spTgt spid="31"/>
                                        </p:tgtEl>
                                        <p:attrNameLst>
                                          <p:attrName>ppt_x</p:attrName>
                                        </p:attrNameLst>
                                      </p:cBhvr>
                                      <p:tavLst>
                                        <p:tav tm="0">
                                          <p:val>
                                            <p:strVal val="0-#ppt_w/2"/>
                                          </p:val>
                                        </p:tav>
                                        <p:tav tm="100000">
                                          <p:val>
                                            <p:strVal val="#ppt_x"/>
                                          </p:val>
                                        </p:tav>
                                      </p:tavLst>
                                    </p:anim>
                                    <p:anim calcmode="lin" valueType="num">
                                      <p:cBhvr additive="base">
                                        <p:cTn id="42" dur="500" fill="hold"/>
                                        <p:tgtEl>
                                          <p:spTgt spid="31"/>
                                        </p:tgtEl>
                                        <p:attrNameLst>
                                          <p:attrName>ppt_y</p:attrName>
                                        </p:attrNameLst>
                                      </p:cBhvr>
                                      <p:tavLst>
                                        <p:tav tm="0">
                                          <p:val>
                                            <p:strVal val="#ppt_y"/>
                                          </p:val>
                                        </p:tav>
                                        <p:tav tm="100000">
                                          <p:val>
                                            <p:strVal val="#ppt_y"/>
                                          </p:val>
                                        </p:tav>
                                      </p:tavLst>
                                    </p:anim>
                                  </p:childTnLst>
                                </p:cTn>
                              </p:par>
                            </p:childTnLst>
                          </p:cTn>
                        </p:par>
                        <p:par>
                          <p:cTn id="43" fill="hold">
                            <p:stCondLst>
                              <p:cond delay="5000"/>
                            </p:stCondLst>
                            <p:childTnLst>
                              <p:par>
                                <p:cTn id="44" presetID="42" presetClass="entr" presetSubtype="0" fill="hold" nodeType="after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1000"/>
                                        <p:tgtEl>
                                          <p:spTgt spid="16"/>
                                        </p:tgtEl>
                                      </p:cBhvr>
                                    </p:animEffect>
                                    <p:anim calcmode="lin" valueType="num">
                                      <p:cBhvr>
                                        <p:cTn id="47" dur="1000" fill="hold"/>
                                        <p:tgtEl>
                                          <p:spTgt spid="16"/>
                                        </p:tgtEl>
                                        <p:attrNameLst>
                                          <p:attrName>ppt_x</p:attrName>
                                        </p:attrNameLst>
                                      </p:cBhvr>
                                      <p:tavLst>
                                        <p:tav tm="0">
                                          <p:val>
                                            <p:strVal val="#ppt_x"/>
                                          </p:val>
                                        </p:tav>
                                        <p:tav tm="100000">
                                          <p:val>
                                            <p:strVal val="#ppt_x"/>
                                          </p:val>
                                        </p:tav>
                                      </p:tavLst>
                                    </p:anim>
                                    <p:anim calcmode="lin" valueType="num">
                                      <p:cBhvr>
                                        <p:cTn id="48" dur="1000" fill="hold"/>
                                        <p:tgtEl>
                                          <p:spTgt spid="16"/>
                                        </p:tgtEl>
                                        <p:attrNameLst>
                                          <p:attrName>ppt_y</p:attrName>
                                        </p:attrNameLst>
                                      </p:cBhvr>
                                      <p:tavLst>
                                        <p:tav tm="0">
                                          <p:val>
                                            <p:strVal val="#ppt_y+.1"/>
                                          </p:val>
                                        </p:tav>
                                        <p:tav tm="100000">
                                          <p:val>
                                            <p:strVal val="#ppt_y"/>
                                          </p:val>
                                        </p:tav>
                                      </p:tavLst>
                                    </p:anim>
                                  </p:childTnLst>
                                </p:cTn>
                              </p:par>
                            </p:childTnLst>
                          </p:cTn>
                        </p:par>
                        <p:par>
                          <p:cTn id="49" fill="hold">
                            <p:stCondLst>
                              <p:cond delay="6000"/>
                            </p:stCondLst>
                            <p:childTnLst>
                              <p:par>
                                <p:cTn id="50" presetID="2" presetClass="entr" presetSubtype="8" fill="hold" nodeType="afterEffect">
                                  <p:stCondLst>
                                    <p:cond delay="0"/>
                                  </p:stCondLst>
                                  <p:childTnLst>
                                    <p:set>
                                      <p:cBhvr>
                                        <p:cTn id="51" dur="1" fill="hold">
                                          <p:stCondLst>
                                            <p:cond delay="0"/>
                                          </p:stCondLst>
                                        </p:cTn>
                                        <p:tgtEl>
                                          <p:spTgt spid="49"/>
                                        </p:tgtEl>
                                        <p:attrNameLst>
                                          <p:attrName>style.visibility</p:attrName>
                                        </p:attrNameLst>
                                      </p:cBhvr>
                                      <p:to>
                                        <p:strVal val="visible"/>
                                      </p:to>
                                    </p:set>
                                    <p:anim calcmode="lin" valueType="num">
                                      <p:cBhvr additive="base">
                                        <p:cTn id="52" dur="500" fill="hold"/>
                                        <p:tgtEl>
                                          <p:spTgt spid="49"/>
                                        </p:tgtEl>
                                        <p:attrNameLst>
                                          <p:attrName>ppt_x</p:attrName>
                                        </p:attrNameLst>
                                      </p:cBhvr>
                                      <p:tavLst>
                                        <p:tav tm="0">
                                          <p:val>
                                            <p:strVal val="0-#ppt_w/2"/>
                                          </p:val>
                                        </p:tav>
                                        <p:tav tm="100000">
                                          <p:val>
                                            <p:strVal val="#ppt_x"/>
                                          </p:val>
                                        </p:tav>
                                      </p:tavLst>
                                    </p:anim>
                                    <p:anim calcmode="lin" valueType="num">
                                      <p:cBhvr additive="base">
                                        <p:cTn id="53" dur="500" fill="hold"/>
                                        <p:tgtEl>
                                          <p:spTgt spid="49"/>
                                        </p:tgtEl>
                                        <p:attrNameLst>
                                          <p:attrName>ppt_y</p:attrName>
                                        </p:attrNameLst>
                                      </p:cBhvr>
                                      <p:tavLst>
                                        <p:tav tm="0">
                                          <p:val>
                                            <p:strVal val="#ppt_y"/>
                                          </p:val>
                                        </p:tav>
                                        <p:tav tm="100000">
                                          <p:val>
                                            <p:strVal val="#ppt_y"/>
                                          </p:val>
                                        </p:tav>
                                      </p:tavLst>
                                    </p:anim>
                                  </p:childTnLst>
                                </p:cTn>
                              </p:par>
                            </p:childTnLst>
                          </p:cTn>
                        </p:par>
                        <p:par>
                          <p:cTn id="54" fill="hold">
                            <p:stCondLst>
                              <p:cond delay="6500"/>
                            </p:stCondLst>
                            <p:childTnLst>
                              <p:par>
                                <p:cTn id="55" presetID="42" presetClass="entr" presetSubtype="0" fill="hold" nodeType="after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fade">
                                      <p:cBhvr>
                                        <p:cTn id="57" dur="1000"/>
                                        <p:tgtEl>
                                          <p:spTgt spid="19"/>
                                        </p:tgtEl>
                                      </p:cBhvr>
                                    </p:animEffect>
                                    <p:anim calcmode="lin" valueType="num">
                                      <p:cBhvr>
                                        <p:cTn id="58" dur="1000" fill="hold"/>
                                        <p:tgtEl>
                                          <p:spTgt spid="19"/>
                                        </p:tgtEl>
                                        <p:attrNameLst>
                                          <p:attrName>ppt_x</p:attrName>
                                        </p:attrNameLst>
                                      </p:cBhvr>
                                      <p:tavLst>
                                        <p:tav tm="0">
                                          <p:val>
                                            <p:strVal val="#ppt_x"/>
                                          </p:val>
                                        </p:tav>
                                        <p:tav tm="100000">
                                          <p:val>
                                            <p:strVal val="#ppt_x"/>
                                          </p:val>
                                        </p:tav>
                                      </p:tavLst>
                                    </p:anim>
                                    <p:anim calcmode="lin" valueType="num">
                                      <p:cBhvr>
                                        <p:cTn id="5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9829320">
            <a:off x="484673" y="229112"/>
            <a:ext cx="648587" cy="648587"/>
            <a:chOff x="4482708" y="3301238"/>
            <a:chExt cx="661162" cy="661162"/>
          </a:xfrm>
        </p:grpSpPr>
        <p:grpSp>
          <p:nvGrpSpPr>
            <p:cNvPr id="3" name="组合 2"/>
            <p:cNvGrpSpPr/>
            <p:nvPr/>
          </p:nvGrpSpPr>
          <p:grpSpPr>
            <a:xfrm>
              <a:off x="4482708" y="3301238"/>
              <a:ext cx="661162" cy="661162"/>
              <a:chOff x="775780" y="771550"/>
              <a:chExt cx="1852004" cy="1852004"/>
            </a:xfrm>
          </p:grpSpPr>
          <p:sp>
            <p:nvSpPr>
              <p:cNvPr id="7" name="椭圆 6"/>
              <p:cNvSpPr/>
              <p:nvPr/>
            </p:nvSpPr>
            <p:spPr>
              <a:xfrm>
                <a:off x="775780" y="771550"/>
                <a:ext cx="1852004" cy="1852004"/>
              </a:xfrm>
              <a:prstGeom prst="ellipse">
                <a:avLst/>
              </a:prstGeom>
              <a:solidFill>
                <a:srgbClr val="2E75B6"/>
              </a:soli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a:ea typeface="微软雅黑"/>
                </a:endParaRPr>
              </a:p>
            </p:txBody>
          </p:sp>
          <p:sp>
            <p:nvSpPr>
              <p:cNvPr id="8" name="椭圆 7"/>
              <p:cNvSpPr/>
              <p:nvPr/>
            </p:nvSpPr>
            <p:spPr>
              <a:xfrm>
                <a:off x="1007828" y="1003597"/>
                <a:ext cx="1387908" cy="1387908"/>
              </a:xfrm>
              <a:prstGeom prst="ellipse">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rgbClr val="FFFFFF"/>
                  </a:solidFill>
                  <a:latin typeface="Agency FB" panose="020B0503020202020204" pitchFamily="34" charset="0"/>
                </a:endParaRPr>
              </a:p>
            </p:txBody>
          </p:sp>
        </p:grpSp>
        <p:grpSp>
          <p:nvGrpSpPr>
            <p:cNvPr id="4" name="组合 3"/>
            <p:cNvGrpSpPr/>
            <p:nvPr/>
          </p:nvGrpSpPr>
          <p:grpSpPr>
            <a:xfrm>
              <a:off x="4679943" y="3516067"/>
              <a:ext cx="266691" cy="231503"/>
              <a:chOff x="6434683" y="510993"/>
              <a:chExt cx="987549" cy="857250"/>
            </a:xfrm>
          </p:grpSpPr>
          <p:sp>
            <p:nvSpPr>
              <p:cNvPr id="5" name="任意多边形 88"/>
              <p:cNvSpPr/>
              <p:nvPr/>
            </p:nvSpPr>
            <p:spPr>
              <a:xfrm>
                <a:off x="6978347" y="510993"/>
                <a:ext cx="438150" cy="857250"/>
              </a:xfrm>
              <a:custGeom>
                <a:avLst/>
                <a:gdLst>
                  <a:gd name="connsiteX0" fmla="*/ 0 w 438150"/>
                  <a:gd name="connsiteY0" fmla="*/ 0 h 857250"/>
                  <a:gd name="connsiteX1" fmla="*/ 438150 w 438150"/>
                  <a:gd name="connsiteY1" fmla="*/ 438150 h 857250"/>
                  <a:gd name="connsiteX2" fmla="*/ 19050 w 438150"/>
                  <a:gd name="connsiteY2" fmla="*/ 857250 h 857250"/>
                </a:gdLst>
                <a:ahLst/>
                <a:cxnLst>
                  <a:cxn ang="0">
                    <a:pos x="connsiteX0" y="connsiteY0"/>
                  </a:cxn>
                  <a:cxn ang="0">
                    <a:pos x="connsiteX1" y="connsiteY1"/>
                  </a:cxn>
                  <a:cxn ang="0">
                    <a:pos x="connsiteX2" y="connsiteY2"/>
                  </a:cxn>
                </a:cxnLst>
                <a:rect l="l" t="t" r="r" b="b"/>
                <a:pathLst>
                  <a:path w="438150" h="857250">
                    <a:moveTo>
                      <a:pt x="0" y="0"/>
                    </a:moveTo>
                    <a:lnTo>
                      <a:pt x="438150" y="438150"/>
                    </a:lnTo>
                    <a:lnTo>
                      <a:pt x="19050" y="857250"/>
                    </a:lnTo>
                  </a:path>
                </a:pathLst>
              </a:custGeom>
              <a:noFill/>
              <a:ln w="28575" cap="flat" cmpd="sng" algn="ctr">
                <a:solidFill>
                  <a:srgbClr val="545D79"/>
                </a:solidFill>
                <a:prstDash val="solid"/>
              </a:ln>
              <a:effectLst/>
            </p:spPr>
            <p:txBody>
              <a:bodyPr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 lastClr="FFFFFF"/>
                  </a:solidFill>
                  <a:effectLst/>
                  <a:uLnTx/>
                  <a:uFillTx/>
                  <a:latin typeface="Century Gothic"/>
                  <a:ea typeface="幼圆"/>
                  <a:cs typeface="+mn-cs"/>
                </a:endParaRPr>
              </a:p>
            </p:txBody>
          </p:sp>
          <p:cxnSp>
            <p:nvCxnSpPr>
              <p:cNvPr id="6" name="直接连接符 5"/>
              <p:cNvCxnSpPr/>
              <p:nvPr/>
            </p:nvCxnSpPr>
            <p:spPr>
              <a:xfrm>
                <a:off x="6434683" y="954806"/>
                <a:ext cx="987549" cy="0"/>
              </a:xfrm>
              <a:prstGeom prst="line">
                <a:avLst/>
              </a:prstGeom>
              <a:noFill/>
              <a:ln w="28575" cap="flat" cmpd="sng" algn="ctr">
                <a:solidFill>
                  <a:srgbClr val="545D79"/>
                </a:solidFill>
                <a:prstDash val="solid"/>
              </a:ln>
              <a:effectLst/>
            </p:spPr>
          </p:cxnSp>
        </p:grpSp>
      </p:grpSp>
      <p:sp>
        <p:nvSpPr>
          <p:cNvPr id="9" name="TextBox 6"/>
          <p:cNvSpPr txBox="1"/>
          <p:nvPr/>
        </p:nvSpPr>
        <p:spPr>
          <a:xfrm>
            <a:off x="1264198" y="230239"/>
            <a:ext cx="5194475" cy="646331"/>
          </a:xfrm>
          <a:prstGeom prst="rect">
            <a:avLst/>
          </a:prstGeom>
          <a:noFill/>
          <a:effectLst/>
        </p:spPr>
        <p:txBody>
          <a:bodyPr wrap="square">
            <a:spAutoFit/>
          </a:bodyPr>
          <a:lstStyle/>
          <a:p>
            <a:pPr>
              <a:defRPr/>
            </a:pPr>
            <a:r>
              <a:rPr lang="zh-CN" altLang="en-US" sz="3600" dirty="0">
                <a:ln w="6350">
                  <a:noFill/>
                </a:ln>
                <a:solidFill>
                  <a:srgbClr val="2E75B6"/>
                </a:solidFill>
                <a:latin typeface="迷你简菱心" panose="02010609000101010101" pitchFamily="49" charset="-122"/>
                <a:ea typeface="迷你简菱心" panose="02010609000101010101" pitchFamily="49" charset="-122"/>
              </a:rPr>
              <a:t>一、工作回顾</a:t>
            </a:r>
          </a:p>
        </p:txBody>
      </p:sp>
      <p:sp>
        <p:nvSpPr>
          <p:cNvPr id="10" name="矩形 9"/>
          <p:cNvSpPr/>
          <p:nvPr/>
        </p:nvSpPr>
        <p:spPr>
          <a:xfrm>
            <a:off x="6495656" y="3505940"/>
            <a:ext cx="1834156" cy="400110"/>
          </a:xfrm>
          <a:prstGeom prst="rect">
            <a:avLst/>
          </a:prstGeom>
          <a:noFill/>
        </p:spPr>
        <p:txBody>
          <a:bodyPr wrap="none">
            <a:spAutoFit/>
          </a:bodyPr>
          <a:lstStyle/>
          <a:p>
            <a:r>
              <a:rPr lang="en-US" altLang="zh-CN" sz="2000" dirty="0">
                <a:solidFill>
                  <a:srgbClr val="2E75B6"/>
                </a:solidFill>
                <a:latin typeface="方正尚酷简体" panose="03000509000000000000" pitchFamily="65" charset="-122"/>
                <a:ea typeface="方正尚酷简体" panose="03000509000000000000" pitchFamily="65" charset="-122"/>
              </a:rPr>
              <a:t>B. </a:t>
            </a:r>
            <a:r>
              <a:rPr lang="zh-CN" altLang="en-US" sz="2000" dirty="0">
                <a:solidFill>
                  <a:srgbClr val="2E75B6"/>
                </a:solidFill>
                <a:latin typeface="方正尚酷简体" panose="03000509000000000000" pitchFamily="65" charset="-122"/>
                <a:ea typeface="方正尚酷简体" panose="03000509000000000000" pitchFamily="65" charset="-122"/>
              </a:rPr>
              <a:t>销售与市场</a:t>
            </a:r>
          </a:p>
        </p:txBody>
      </p:sp>
      <p:sp>
        <p:nvSpPr>
          <p:cNvPr id="11" name="矩形 10"/>
          <p:cNvSpPr/>
          <p:nvPr/>
        </p:nvSpPr>
        <p:spPr>
          <a:xfrm>
            <a:off x="6495656" y="2116173"/>
            <a:ext cx="2095445" cy="400110"/>
          </a:xfrm>
          <a:prstGeom prst="rect">
            <a:avLst/>
          </a:prstGeom>
          <a:noFill/>
        </p:spPr>
        <p:txBody>
          <a:bodyPr wrap="none">
            <a:spAutoFit/>
          </a:bodyPr>
          <a:lstStyle/>
          <a:p>
            <a:r>
              <a:rPr lang="en-US" altLang="zh-CN" sz="2000" dirty="0">
                <a:solidFill>
                  <a:srgbClr val="2E75B6"/>
                </a:solidFill>
                <a:latin typeface="方正尚酷简体" panose="03000509000000000000" pitchFamily="65" charset="-122"/>
                <a:ea typeface="方正尚酷简体" panose="03000509000000000000" pitchFamily="65" charset="-122"/>
              </a:rPr>
              <a:t>A. </a:t>
            </a:r>
            <a:r>
              <a:rPr lang="zh-CN" altLang="en-US" sz="2000" dirty="0">
                <a:solidFill>
                  <a:srgbClr val="2E75B6"/>
                </a:solidFill>
                <a:latin typeface="方正尚酷简体" panose="03000509000000000000" pitchFamily="65" charset="-122"/>
                <a:ea typeface="方正尚酷简体" panose="03000509000000000000" pitchFamily="65" charset="-122"/>
              </a:rPr>
              <a:t>制定发展规划</a:t>
            </a:r>
          </a:p>
        </p:txBody>
      </p:sp>
      <p:sp>
        <p:nvSpPr>
          <p:cNvPr id="12" name="文本框 11"/>
          <p:cNvSpPr txBox="1"/>
          <p:nvPr/>
        </p:nvSpPr>
        <p:spPr>
          <a:xfrm>
            <a:off x="6495656" y="2522428"/>
            <a:ext cx="3780013" cy="652486"/>
          </a:xfrm>
          <a:prstGeom prst="rect">
            <a:avLst/>
          </a:prstGeom>
          <a:noFill/>
        </p:spPr>
        <p:txBody>
          <a:bodyPr wrap="square" rtlCol="0">
            <a:spAutoFit/>
          </a:bodyPr>
          <a:lstStyle/>
          <a:p>
            <a:pPr>
              <a:lnSpc>
                <a:spcPct val="130000"/>
              </a:lnSpc>
            </a:pPr>
            <a:r>
              <a:rPr lang="zh-CN" altLang="en-US" sz="1400" dirty="0">
                <a:solidFill>
                  <a:schemeClr val="bg2">
                    <a:lumMod val="50000"/>
                  </a:schemeClr>
                </a:solidFill>
                <a:latin typeface="方正兰亭细黑_GBK" panose="02000000000000000000" pitchFamily="2" charset="-122"/>
                <a:ea typeface="方正兰亭细黑_GBK" panose="02000000000000000000" pitchFamily="2" charset="-122"/>
              </a:rPr>
              <a:t>此处添加详细文本描述，建议与标题相关并符合整体语言风格，语言描述尽量简洁生动。</a:t>
            </a:r>
          </a:p>
        </p:txBody>
      </p:sp>
      <p:sp>
        <p:nvSpPr>
          <p:cNvPr id="13" name="文本框 12"/>
          <p:cNvSpPr txBox="1"/>
          <p:nvPr/>
        </p:nvSpPr>
        <p:spPr>
          <a:xfrm>
            <a:off x="6495656" y="3914079"/>
            <a:ext cx="3780013" cy="652486"/>
          </a:xfrm>
          <a:prstGeom prst="rect">
            <a:avLst/>
          </a:prstGeom>
          <a:noFill/>
        </p:spPr>
        <p:txBody>
          <a:bodyPr wrap="square" rtlCol="0">
            <a:spAutoFit/>
          </a:bodyPr>
          <a:lstStyle/>
          <a:p>
            <a:pPr>
              <a:lnSpc>
                <a:spcPct val="130000"/>
              </a:lnSpc>
            </a:pPr>
            <a:r>
              <a:rPr lang="zh-CN" altLang="en-US" sz="1400" dirty="0">
                <a:solidFill>
                  <a:schemeClr val="bg2">
                    <a:lumMod val="50000"/>
                  </a:schemeClr>
                </a:solidFill>
                <a:latin typeface="方正兰亭细黑_GBK" panose="02000000000000000000" pitchFamily="2" charset="-122"/>
                <a:ea typeface="方正兰亭细黑_GBK" panose="02000000000000000000" pitchFamily="2" charset="-122"/>
              </a:rPr>
              <a:t>此处添加详细文本描述，建议与标题相关并符合整体语言风格，语言描述尽量简洁生动。</a:t>
            </a:r>
          </a:p>
        </p:txBody>
      </p:sp>
      <p:sp>
        <p:nvSpPr>
          <p:cNvPr id="14" name="椭圆 13"/>
          <p:cNvSpPr/>
          <p:nvPr/>
        </p:nvSpPr>
        <p:spPr>
          <a:xfrm>
            <a:off x="1385448" y="2350050"/>
            <a:ext cx="3505421" cy="3505421"/>
          </a:xfrm>
          <a:prstGeom prst="ellipse">
            <a:avLst/>
          </a:prstGeom>
          <a:solidFill>
            <a:schemeClr val="bg1"/>
          </a:solidFill>
          <a:ln w="38100">
            <a:solidFill>
              <a:srgbClr val="2E75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14"/>
          <p:cNvGrpSpPr/>
          <p:nvPr/>
        </p:nvGrpSpPr>
        <p:grpSpPr>
          <a:xfrm>
            <a:off x="2240003" y="2720147"/>
            <a:ext cx="1596370" cy="1072970"/>
            <a:chOff x="3300413" y="2374901"/>
            <a:chExt cx="774700" cy="520700"/>
          </a:xfrm>
          <a:solidFill>
            <a:srgbClr val="53A80F"/>
          </a:solidFill>
        </p:grpSpPr>
        <p:sp>
          <p:nvSpPr>
            <p:cNvPr id="16" name="Freeform 31"/>
            <p:cNvSpPr>
              <a:spLocks noEditPoints="1"/>
            </p:cNvSpPr>
            <p:nvPr/>
          </p:nvSpPr>
          <p:spPr bwMode="auto">
            <a:xfrm>
              <a:off x="3641726" y="2536826"/>
              <a:ext cx="392113" cy="296863"/>
            </a:xfrm>
            <a:custGeom>
              <a:avLst/>
              <a:gdLst>
                <a:gd name="T0" fmla="*/ 124 w 206"/>
                <a:gd name="T1" fmla="*/ 146 h 156"/>
                <a:gd name="T2" fmla="*/ 135 w 206"/>
                <a:gd name="T3" fmla="*/ 126 h 156"/>
                <a:gd name="T4" fmla="*/ 171 w 206"/>
                <a:gd name="T5" fmla="*/ 116 h 156"/>
                <a:gd name="T6" fmla="*/ 159 w 206"/>
                <a:gd name="T7" fmla="*/ 74 h 156"/>
                <a:gd name="T8" fmla="*/ 166 w 206"/>
                <a:gd name="T9" fmla="*/ 72 h 156"/>
                <a:gd name="T10" fmla="*/ 179 w 206"/>
                <a:gd name="T11" fmla="*/ 121 h 156"/>
                <a:gd name="T12" fmla="*/ 175 w 206"/>
                <a:gd name="T13" fmla="*/ 121 h 156"/>
                <a:gd name="T14" fmla="*/ 137 w 206"/>
                <a:gd name="T15" fmla="*/ 133 h 156"/>
                <a:gd name="T16" fmla="*/ 137 w 206"/>
                <a:gd name="T17" fmla="*/ 133 h 156"/>
                <a:gd name="T18" fmla="*/ 130 w 206"/>
                <a:gd name="T19" fmla="*/ 144 h 156"/>
                <a:gd name="T20" fmla="*/ 157 w 206"/>
                <a:gd name="T21" fmla="*/ 151 h 156"/>
                <a:gd name="T22" fmla="*/ 199 w 206"/>
                <a:gd name="T23" fmla="*/ 141 h 156"/>
                <a:gd name="T24" fmla="*/ 205 w 206"/>
                <a:gd name="T25" fmla="*/ 111 h 156"/>
                <a:gd name="T26" fmla="*/ 183 w 206"/>
                <a:gd name="T27" fmla="*/ 44 h 156"/>
                <a:gd name="T28" fmla="*/ 105 w 206"/>
                <a:gd name="T29" fmla="*/ 3 h 156"/>
                <a:gd name="T30" fmla="*/ 25 w 206"/>
                <a:gd name="T31" fmla="*/ 42 h 156"/>
                <a:gd name="T32" fmla="*/ 25 w 206"/>
                <a:gd name="T33" fmla="*/ 42 h 156"/>
                <a:gd name="T34" fmla="*/ 0 w 206"/>
                <a:gd name="T35" fmla="*/ 94 h 156"/>
                <a:gd name="T36" fmla="*/ 6 w 206"/>
                <a:gd name="T37" fmla="*/ 109 h 156"/>
                <a:gd name="T38" fmla="*/ 44 w 206"/>
                <a:gd name="T39" fmla="*/ 118 h 156"/>
                <a:gd name="T40" fmla="*/ 75 w 206"/>
                <a:gd name="T41" fmla="*/ 118 h 156"/>
                <a:gd name="T42" fmla="*/ 96 w 206"/>
                <a:gd name="T43" fmla="*/ 112 h 156"/>
                <a:gd name="T44" fmla="*/ 97 w 206"/>
                <a:gd name="T45" fmla="*/ 108 h 156"/>
                <a:gd name="T46" fmla="*/ 35 w 206"/>
                <a:gd name="T47" fmla="*/ 92 h 156"/>
                <a:gd name="T48" fmla="*/ 35 w 206"/>
                <a:gd name="T49" fmla="*/ 85 h 156"/>
                <a:gd name="T50" fmla="*/ 104 w 206"/>
                <a:gd name="T51" fmla="*/ 107 h 156"/>
                <a:gd name="T52" fmla="*/ 104 w 206"/>
                <a:gd name="T53" fmla="*/ 108 h 156"/>
                <a:gd name="T54" fmla="*/ 100 w 206"/>
                <a:gd name="T55" fmla="*/ 117 h 156"/>
                <a:gd name="T56" fmla="*/ 74 w 206"/>
                <a:gd name="T57" fmla="*/ 124 h 156"/>
                <a:gd name="T58" fmla="*/ 44 w 206"/>
                <a:gd name="T59" fmla="*/ 125 h 156"/>
                <a:gd name="T60" fmla="*/ 42 w 206"/>
                <a:gd name="T61" fmla="*/ 125 h 156"/>
                <a:gd name="T62" fmla="*/ 42 w 206"/>
                <a:gd name="T63" fmla="*/ 125 h 156"/>
                <a:gd name="T64" fmla="*/ 41 w 206"/>
                <a:gd name="T65" fmla="*/ 125 h 156"/>
                <a:gd name="T66" fmla="*/ 41 w 206"/>
                <a:gd name="T67" fmla="*/ 156 h 156"/>
                <a:gd name="T68" fmla="*/ 136 w 206"/>
                <a:gd name="T69" fmla="*/ 156 h 156"/>
                <a:gd name="T70" fmla="*/ 124 w 206"/>
                <a:gd name="T71" fmla="*/ 146 h 156"/>
                <a:gd name="T72" fmla="*/ 92 w 206"/>
                <a:gd name="T73" fmla="*/ 132 h 156"/>
                <a:gd name="T74" fmla="*/ 92 w 206"/>
                <a:gd name="T75" fmla="*/ 149 h 156"/>
                <a:gd name="T76" fmla="*/ 48 w 206"/>
                <a:gd name="T77" fmla="*/ 149 h 156"/>
                <a:gd name="T78" fmla="*/ 48 w 206"/>
                <a:gd name="T79" fmla="*/ 132 h 156"/>
                <a:gd name="T80" fmla="*/ 92 w 206"/>
                <a:gd name="T81" fmla="*/ 13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6" h="156">
                  <a:moveTo>
                    <a:pt x="124" y="146"/>
                  </a:moveTo>
                  <a:cubicBezTo>
                    <a:pt x="120" y="136"/>
                    <a:pt x="129" y="129"/>
                    <a:pt x="135" y="126"/>
                  </a:cubicBezTo>
                  <a:cubicBezTo>
                    <a:pt x="147" y="121"/>
                    <a:pt x="163" y="117"/>
                    <a:pt x="171" y="116"/>
                  </a:cubicBezTo>
                  <a:cubicBezTo>
                    <a:pt x="169" y="110"/>
                    <a:pt x="159" y="74"/>
                    <a:pt x="159" y="74"/>
                  </a:cubicBezTo>
                  <a:cubicBezTo>
                    <a:pt x="166" y="72"/>
                    <a:pt x="166" y="72"/>
                    <a:pt x="166" y="72"/>
                  </a:cubicBezTo>
                  <a:cubicBezTo>
                    <a:pt x="179" y="121"/>
                    <a:pt x="179" y="121"/>
                    <a:pt x="179" y="121"/>
                  </a:cubicBezTo>
                  <a:cubicBezTo>
                    <a:pt x="175" y="121"/>
                    <a:pt x="175" y="121"/>
                    <a:pt x="175" y="121"/>
                  </a:cubicBezTo>
                  <a:cubicBezTo>
                    <a:pt x="175" y="121"/>
                    <a:pt x="152" y="126"/>
                    <a:pt x="137" y="133"/>
                  </a:cubicBezTo>
                  <a:cubicBezTo>
                    <a:pt x="137" y="133"/>
                    <a:pt x="137" y="133"/>
                    <a:pt x="137" y="133"/>
                  </a:cubicBezTo>
                  <a:cubicBezTo>
                    <a:pt x="137" y="133"/>
                    <a:pt x="127" y="137"/>
                    <a:pt x="130" y="144"/>
                  </a:cubicBezTo>
                  <a:cubicBezTo>
                    <a:pt x="131" y="146"/>
                    <a:pt x="133" y="151"/>
                    <a:pt x="157" y="151"/>
                  </a:cubicBezTo>
                  <a:cubicBezTo>
                    <a:pt x="180" y="151"/>
                    <a:pt x="193" y="148"/>
                    <a:pt x="199" y="141"/>
                  </a:cubicBezTo>
                  <a:cubicBezTo>
                    <a:pt x="204" y="135"/>
                    <a:pt x="206" y="126"/>
                    <a:pt x="205" y="111"/>
                  </a:cubicBezTo>
                  <a:cubicBezTo>
                    <a:pt x="201" y="72"/>
                    <a:pt x="183" y="44"/>
                    <a:pt x="183" y="44"/>
                  </a:cubicBezTo>
                  <a:cubicBezTo>
                    <a:pt x="153" y="0"/>
                    <a:pt x="105" y="3"/>
                    <a:pt x="105" y="3"/>
                  </a:cubicBezTo>
                  <a:cubicBezTo>
                    <a:pt x="105" y="3"/>
                    <a:pt x="58" y="0"/>
                    <a:pt x="25" y="42"/>
                  </a:cubicBezTo>
                  <a:cubicBezTo>
                    <a:pt x="25" y="42"/>
                    <a:pt x="25" y="42"/>
                    <a:pt x="25" y="42"/>
                  </a:cubicBezTo>
                  <a:cubicBezTo>
                    <a:pt x="24" y="42"/>
                    <a:pt x="0" y="69"/>
                    <a:pt x="0" y="94"/>
                  </a:cubicBezTo>
                  <a:cubicBezTo>
                    <a:pt x="0" y="100"/>
                    <a:pt x="2" y="105"/>
                    <a:pt x="6" y="109"/>
                  </a:cubicBezTo>
                  <a:cubicBezTo>
                    <a:pt x="14" y="117"/>
                    <a:pt x="32" y="118"/>
                    <a:pt x="44" y="118"/>
                  </a:cubicBezTo>
                  <a:cubicBezTo>
                    <a:pt x="69" y="119"/>
                    <a:pt x="75" y="118"/>
                    <a:pt x="75" y="118"/>
                  </a:cubicBezTo>
                  <a:cubicBezTo>
                    <a:pt x="87" y="117"/>
                    <a:pt x="92" y="116"/>
                    <a:pt x="96" y="112"/>
                  </a:cubicBezTo>
                  <a:cubicBezTo>
                    <a:pt x="97" y="111"/>
                    <a:pt x="97" y="110"/>
                    <a:pt x="97" y="108"/>
                  </a:cubicBezTo>
                  <a:cubicBezTo>
                    <a:pt x="96" y="97"/>
                    <a:pt x="60" y="92"/>
                    <a:pt x="35" y="92"/>
                  </a:cubicBezTo>
                  <a:cubicBezTo>
                    <a:pt x="35" y="85"/>
                    <a:pt x="35" y="85"/>
                    <a:pt x="35" y="85"/>
                  </a:cubicBezTo>
                  <a:cubicBezTo>
                    <a:pt x="46" y="85"/>
                    <a:pt x="102" y="87"/>
                    <a:pt x="104" y="107"/>
                  </a:cubicBezTo>
                  <a:cubicBezTo>
                    <a:pt x="104" y="108"/>
                    <a:pt x="104" y="108"/>
                    <a:pt x="104" y="108"/>
                  </a:cubicBezTo>
                  <a:cubicBezTo>
                    <a:pt x="104" y="112"/>
                    <a:pt x="103" y="115"/>
                    <a:pt x="100" y="117"/>
                  </a:cubicBezTo>
                  <a:cubicBezTo>
                    <a:pt x="96" y="122"/>
                    <a:pt x="87" y="124"/>
                    <a:pt x="74" y="124"/>
                  </a:cubicBezTo>
                  <a:cubicBezTo>
                    <a:pt x="74" y="124"/>
                    <a:pt x="67" y="125"/>
                    <a:pt x="44" y="125"/>
                  </a:cubicBezTo>
                  <a:cubicBezTo>
                    <a:pt x="44" y="125"/>
                    <a:pt x="43" y="125"/>
                    <a:pt x="42" y="125"/>
                  </a:cubicBezTo>
                  <a:cubicBezTo>
                    <a:pt x="42" y="125"/>
                    <a:pt x="42" y="125"/>
                    <a:pt x="42" y="125"/>
                  </a:cubicBezTo>
                  <a:cubicBezTo>
                    <a:pt x="41" y="125"/>
                    <a:pt x="41" y="125"/>
                    <a:pt x="41" y="125"/>
                  </a:cubicBezTo>
                  <a:cubicBezTo>
                    <a:pt x="41" y="156"/>
                    <a:pt x="41" y="156"/>
                    <a:pt x="41" y="156"/>
                  </a:cubicBezTo>
                  <a:cubicBezTo>
                    <a:pt x="136" y="156"/>
                    <a:pt x="136" y="156"/>
                    <a:pt x="136" y="156"/>
                  </a:cubicBezTo>
                  <a:cubicBezTo>
                    <a:pt x="130" y="154"/>
                    <a:pt x="125" y="151"/>
                    <a:pt x="124" y="146"/>
                  </a:cubicBezTo>
                  <a:close/>
                  <a:moveTo>
                    <a:pt x="92" y="132"/>
                  </a:moveTo>
                  <a:cubicBezTo>
                    <a:pt x="92" y="136"/>
                    <a:pt x="92" y="145"/>
                    <a:pt x="92" y="149"/>
                  </a:cubicBezTo>
                  <a:cubicBezTo>
                    <a:pt x="87" y="149"/>
                    <a:pt x="53" y="149"/>
                    <a:pt x="48" y="149"/>
                  </a:cubicBezTo>
                  <a:cubicBezTo>
                    <a:pt x="48" y="145"/>
                    <a:pt x="48" y="136"/>
                    <a:pt x="48" y="132"/>
                  </a:cubicBezTo>
                  <a:cubicBezTo>
                    <a:pt x="53" y="132"/>
                    <a:pt x="87" y="132"/>
                    <a:pt x="92" y="132"/>
                  </a:cubicBezTo>
                  <a:close/>
                </a:path>
              </a:pathLst>
            </a:custGeom>
            <a:solidFill>
              <a:srgbClr val="2E75B6"/>
            </a:solidFill>
            <a:ln w="38100">
              <a:noFill/>
            </a:ln>
            <a:effectLst>
              <a:outerShdw blurRad="63500" algn="ctr" rotWithShape="0">
                <a:prstClr val="black">
                  <a:alpha val="4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7" name="Oval 32"/>
            <p:cNvSpPr>
              <a:spLocks noChangeArrowheads="1"/>
            </p:cNvSpPr>
            <p:nvPr/>
          </p:nvSpPr>
          <p:spPr bwMode="auto">
            <a:xfrm>
              <a:off x="3775076" y="2374901"/>
              <a:ext cx="136525" cy="136525"/>
            </a:xfrm>
            <a:prstGeom prst="ellipse">
              <a:avLst/>
            </a:prstGeom>
            <a:solidFill>
              <a:srgbClr val="2E75B6"/>
            </a:solidFill>
            <a:ln w="38100">
              <a:noFill/>
            </a:ln>
            <a:effectLst>
              <a:outerShdw blurRad="63500" algn="ctr" rotWithShape="0">
                <a:prstClr val="black">
                  <a:alpha val="4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 name="Freeform 33"/>
            <p:cNvSpPr>
              <a:spLocks/>
            </p:cNvSpPr>
            <p:nvPr/>
          </p:nvSpPr>
          <p:spPr bwMode="auto">
            <a:xfrm>
              <a:off x="3633788" y="2776538"/>
              <a:ext cx="61913" cy="30163"/>
            </a:xfrm>
            <a:custGeom>
              <a:avLst/>
              <a:gdLst>
                <a:gd name="T0" fmla="*/ 39 w 39"/>
                <a:gd name="T1" fmla="*/ 12 h 19"/>
                <a:gd name="T2" fmla="*/ 3 w 39"/>
                <a:gd name="T3" fmla="*/ 0 h 19"/>
                <a:gd name="T4" fmla="*/ 0 w 39"/>
                <a:gd name="T5" fmla="*/ 7 h 19"/>
                <a:gd name="T6" fmla="*/ 36 w 39"/>
                <a:gd name="T7" fmla="*/ 19 h 19"/>
                <a:gd name="T8" fmla="*/ 39 w 39"/>
                <a:gd name="T9" fmla="*/ 12 h 19"/>
              </a:gdLst>
              <a:ahLst/>
              <a:cxnLst>
                <a:cxn ang="0">
                  <a:pos x="T0" y="T1"/>
                </a:cxn>
                <a:cxn ang="0">
                  <a:pos x="T2" y="T3"/>
                </a:cxn>
                <a:cxn ang="0">
                  <a:pos x="T4" y="T5"/>
                </a:cxn>
                <a:cxn ang="0">
                  <a:pos x="T6" y="T7"/>
                </a:cxn>
                <a:cxn ang="0">
                  <a:pos x="T8" y="T9"/>
                </a:cxn>
              </a:cxnLst>
              <a:rect l="0" t="0" r="r" b="b"/>
              <a:pathLst>
                <a:path w="39" h="19">
                  <a:moveTo>
                    <a:pt x="39" y="12"/>
                  </a:moveTo>
                  <a:lnTo>
                    <a:pt x="3" y="0"/>
                  </a:lnTo>
                  <a:lnTo>
                    <a:pt x="0" y="7"/>
                  </a:lnTo>
                  <a:lnTo>
                    <a:pt x="36" y="19"/>
                  </a:lnTo>
                  <a:lnTo>
                    <a:pt x="39" y="12"/>
                  </a:lnTo>
                  <a:close/>
                </a:path>
              </a:pathLst>
            </a:custGeom>
            <a:solidFill>
              <a:srgbClr val="2E75B6"/>
            </a:solidFill>
            <a:ln w="38100">
              <a:noFill/>
            </a:ln>
            <a:effectLst>
              <a:outerShdw blurRad="63500" algn="ctr" rotWithShape="0">
                <a:prstClr val="black">
                  <a:alpha val="4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9" name="Rectangle 34"/>
            <p:cNvSpPr>
              <a:spLocks noChangeArrowheads="1"/>
            </p:cNvSpPr>
            <p:nvPr/>
          </p:nvSpPr>
          <p:spPr bwMode="auto">
            <a:xfrm>
              <a:off x="3630613" y="2819401"/>
              <a:ext cx="58738" cy="14288"/>
            </a:xfrm>
            <a:prstGeom prst="rect">
              <a:avLst/>
            </a:prstGeom>
            <a:solidFill>
              <a:srgbClr val="2E75B6"/>
            </a:solidFill>
            <a:ln w="38100">
              <a:noFill/>
            </a:ln>
            <a:effectLst>
              <a:outerShdw blurRad="63500" algn="ctr" rotWithShape="0">
                <a:prstClr val="black">
                  <a:alpha val="4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0" name="Freeform 35"/>
            <p:cNvSpPr>
              <a:spLocks noEditPoints="1"/>
            </p:cNvSpPr>
            <p:nvPr/>
          </p:nvSpPr>
          <p:spPr bwMode="auto">
            <a:xfrm>
              <a:off x="3355976" y="2530476"/>
              <a:ext cx="220663" cy="303213"/>
            </a:xfrm>
            <a:custGeom>
              <a:avLst/>
              <a:gdLst>
                <a:gd name="T0" fmla="*/ 113 w 116"/>
                <a:gd name="T1" fmla="*/ 159 h 159"/>
                <a:gd name="T2" fmla="*/ 116 w 116"/>
                <a:gd name="T3" fmla="*/ 159 h 159"/>
                <a:gd name="T4" fmla="*/ 116 w 116"/>
                <a:gd name="T5" fmla="*/ 0 h 159"/>
                <a:gd name="T6" fmla="*/ 113 w 116"/>
                <a:gd name="T7" fmla="*/ 0 h 159"/>
                <a:gd name="T8" fmla="*/ 4 w 116"/>
                <a:gd name="T9" fmla="*/ 0 h 159"/>
                <a:gd name="T10" fmla="*/ 0 w 116"/>
                <a:gd name="T11" fmla="*/ 0 h 159"/>
                <a:gd name="T12" fmla="*/ 0 w 116"/>
                <a:gd name="T13" fmla="*/ 159 h 159"/>
                <a:gd name="T14" fmla="*/ 4 w 116"/>
                <a:gd name="T15" fmla="*/ 159 h 159"/>
                <a:gd name="T16" fmla="*/ 113 w 116"/>
                <a:gd name="T17" fmla="*/ 159 h 159"/>
                <a:gd name="T18" fmla="*/ 7 w 116"/>
                <a:gd name="T19" fmla="*/ 142 h 159"/>
                <a:gd name="T20" fmla="*/ 109 w 116"/>
                <a:gd name="T21" fmla="*/ 142 h 159"/>
                <a:gd name="T22" fmla="*/ 109 w 116"/>
                <a:gd name="T23" fmla="*/ 152 h 159"/>
                <a:gd name="T24" fmla="*/ 7 w 116"/>
                <a:gd name="T25" fmla="*/ 152 h 159"/>
                <a:gd name="T26" fmla="*/ 7 w 116"/>
                <a:gd name="T27" fmla="*/ 142 h 159"/>
                <a:gd name="T28" fmla="*/ 109 w 116"/>
                <a:gd name="T29" fmla="*/ 7 h 159"/>
                <a:gd name="T30" fmla="*/ 109 w 116"/>
                <a:gd name="T31" fmla="*/ 17 h 159"/>
                <a:gd name="T32" fmla="*/ 7 w 116"/>
                <a:gd name="T33" fmla="*/ 17 h 159"/>
                <a:gd name="T34" fmla="*/ 7 w 116"/>
                <a:gd name="T35" fmla="*/ 7 h 159"/>
                <a:gd name="T36" fmla="*/ 109 w 116"/>
                <a:gd name="T37" fmla="*/ 7 h 159"/>
                <a:gd name="T38" fmla="*/ 109 w 116"/>
                <a:gd name="T39" fmla="*/ 24 h 159"/>
                <a:gd name="T40" fmla="*/ 109 w 116"/>
                <a:gd name="T41" fmla="*/ 34 h 159"/>
                <a:gd name="T42" fmla="*/ 7 w 116"/>
                <a:gd name="T43" fmla="*/ 34 h 159"/>
                <a:gd name="T44" fmla="*/ 7 w 116"/>
                <a:gd name="T45" fmla="*/ 24 h 159"/>
                <a:gd name="T46" fmla="*/ 109 w 116"/>
                <a:gd name="T47" fmla="*/ 24 h 159"/>
                <a:gd name="T48" fmla="*/ 109 w 116"/>
                <a:gd name="T49" fmla="*/ 41 h 159"/>
                <a:gd name="T50" fmla="*/ 109 w 116"/>
                <a:gd name="T51" fmla="*/ 51 h 159"/>
                <a:gd name="T52" fmla="*/ 7 w 116"/>
                <a:gd name="T53" fmla="*/ 51 h 159"/>
                <a:gd name="T54" fmla="*/ 7 w 116"/>
                <a:gd name="T55" fmla="*/ 41 h 159"/>
                <a:gd name="T56" fmla="*/ 109 w 116"/>
                <a:gd name="T57" fmla="*/ 41 h 159"/>
                <a:gd name="T58" fmla="*/ 109 w 116"/>
                <a:gd name="T59" fmla="*/ 58 h 159"/>
                <a:gd name="T60" fmla="*/ 109 w 116"/>
                <a:gd name="T61" fmla="*/ 68 h 159"/>
                <a:gd name="T62" fmla="*/ 7 w 116"/>
                <a:gd name="T63" fmla="*/ 68 h 159"/>
                <a:gd name="T64" fmla="*/ 7 w 116"/>
                <a:gd name="T65" fmla="*/ 58 h 159"/>
                <a:gd name="T66" fmla="*/ 109 w 116"/>
                <a:gd name="T67" fmla="*/ 58 h 159"/>
                <a:gd name="T68" fmla="*/ 109 w 116"/>
                <a:gd name="T69" fmla="*/ 74 h 159"/>
                <a:gd name="T70" fmla="*/ 109 w 116"/>
                <a:gd name="T71" fmla="*/ 85 h 159"/>
                <a:gd name="T72" fmla="*/ 7 w 116"/>
                <a:gd name="T73" fmla="*/ 85 h 159"/>
                <a:gd name="T74" fmla="*/ 7 w 116"/>
                <a:gd name="T75" fmla="*/ 74 h 159"/>
                <a:gd name="T76" fmla="*/ 109 w 116"/>
                <a:gd name="T77" fmla="*/ 74 h 159"/>
                <a:gd name="T78" fmla="*/ 109 w 116"/>
                <a:gd name="T79" fmla="*/ 91 h 159"/>
                <a:gd name="T80" fmla="*/ 109 w 116"/>
                <a:gd name="T81" fmla="*/ 101 h 159"/>
                <a:gd name="T82" fmla="*/ 7 w 116"/>
                <a:gd name="T83" fmla="*/ 101 h 159"/>
                <a:gd name="T84" fmla="*/ 7 w 116"/>
                <a:gd name="T85" fmla="*/ 91 h 159"/>
                <a:gd name="T86" fmla="*/ 109 w 116"/>
                <a:gd name="T87" fmla="*/ 91 h 159"/>
                <a:gd name="T88" fmla="*/ 109 w 116"/>
                <a:gd name="T89" fmla="*/ 108 h 159"/>
                <a:gd name="T90" fmla="*/ 109 w 116"/>
                <a:gd name="T91" fmla="*/ 118 h 159"/>
                <a:gd name="T92" fmla="*/ 7 w 116"/>
                <a:gd name="T93" fmla="*/ 118 h 159"/>
                <a:gd name="T94" fmla="*/ 7 w 116"/>
                <a:gd name="T95" fmla="*/ 108 h 159"/>
                <a:gd name="T96" fmla="*/ 109 w 116"/>
                <a:gd name="T97" fmla="*/ 108 h 159"/>
                <a:gd name="T98" fmla="*/ 109 w 116"/>
                <a:gd name="T99" fmla="*/ 125 h 159"/>
                <a:gd name="T100" fmla="*/ 109 w 116"/>
                <a:gd name="T101" fmla="*/ 135 h 159"/>
                <a:gd name="T102" fmla="*/ 7 w 116"/>
                <a:gd name="T103" fmla="*/ 135 h 159"/>
                <a:gd name="T104" fmla="*/ 7 w 116"/>
                <a:gd name="T105" fmla="*/ 125 h 159"/>
                <a:gd name="T106" fmla="*/ 109 w 116"/>
                <a:gd name="T107" fmla="*/ 12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6" h="159">
                  <a:moveTo>
                    <a:pt x="113" y="159"/>
                  </a:moveTo>
                  <a:cubicBezTo>
                    <a:pt x="116" y="159"/>
                    <a:pt x="116" y="159"/>
                    <a:pt x="116" y="159"/>
                  </a:cubicBezTo>
                  <a:cubicBezTo>
                    <a:pt x="116" y="0"/>
                    <a:pt x="116" y="0"/>
                    <a:pt x="116" y="0"/>
                  </a:cubicBezTo>
                  <a:cubicBezTo>
                    <a:pt x="113" y="0"/>
                    <a:pt x="113" y="0"/>
                    <a:pt x="113" y="0"/>
                  </a:cubicBezTo>
                  <a:cubicBezTo>
                    <a:pt x="4" y="0"/>
                    <a:pt x="4" y="0"/>
                    <a:pt x="4" y="0"/>
                  </a:cubicBezTo>
                  <a:cubicBezTo>
                    <a:pt x="0" y="0"/>
                    <a:pt x="0" y="0"/>
                    <a:pt x="0" y="0"/>
                  </a:cubicBezTo>
                  <a:cubicBezTo>
                    <a:pt x="0" y="159"/>
                    <a:pt x="0" y="159"/>
                    <a:pt x="0" y="159"/>
                  </a:cubicBezTo>
                  <a:cubicBezTo>
                    <a:pt x="4" y="159"/>
                    <a:pt x="4" y="159"/>
                    <a:pt x="4" y="159"/>
                  </a:cubicBezTo>
                  <a:lnTo>
                    <a:pt x="113" y="159"/>
                  </a:lnTo>
                  <a:close/>
                  <a:moveTo>
                    <a:pt x="7" y="142"/>
                  </a:moveTo>
                  <a:cubicBezTo>
                    <a:pt x="109" y="142"/>
                    <a:pt x="109" y="142"/>
                    <a:pt x="109" y="142"/>
                  </a:cubicBezTo>
                  <a:cubicBezTo>
                    <a:pt x="109" y="147"/>
                    <a:pt x="109" y="151"/>
                    <a:pt x="109" y="152"/>
                  </a:cubicBezTo>
                  <a:cubicBezTo>
                    <a:pt x="103" y="152"/>
                    <a:pt x="13" y="152"/>
                    <a:pt x="7" y="152"/>
                  </a:cubicBezTo>
                  <a:cubicBezTo>
                    <a:pt x="7" y="151"/>
                    <a:pt x="7" y="147"/>
                    <a:pt x="7" y="142"/>
                  </a:cubicBezTo>
                  <a:close/>
                  <a:moveTo>
                    <a:pt x="109" y="7"/>
                  </a:moveTo>
                  <a:cubicBezTo>
                    <a:pt x="109" y="8"/>
                    <a:pt x="109" y="12"/>
                    <a:pt x="109" y="17"/>
                  </a:cubicBezTo>
                  <a:cubicBezTo>
                    <a:pt x="7" y="17"/>
                    <a:pt x="7" y="17"/>
                    <a:pt x="7" y="17"/>
                  </a:cubicBezTo>
                  <a:cubicBezTo>
                    <a:pt x="7" y="12"/>
                    <a:pt x="7" y="8"/>
                    <a:pt x="7" y="7"/>
                  </a:cubicBezTo>
                  <a:cubicBezTo>
                    <a:pt x="13" y="7"/>
                    <a:pt x="103" y="7"/>
                    <a:pt x="109" y="7"/>
                  </a:cubicBezTo>
                  <a:close/>
                  <a:moveTo>
                    <a:pt x="109" y="24"/>
                  </a:moveTo>
                  <a:cubicBezTo>
                    <a:pt x="109" y="27"/>
                    <a:pt x="109" y="30"/>
                    <a:pt x="109" y="34"/>
                  </a:cubicBezTo>
                  <a:cubicBezTo>
                    <a:pt x="7" y="34"/>
                    <a:pt x="7" y="34"/>
                    <a:pt x="7" y="34"/>
                  </a:cubicBezTo>
                  <a:cubicBezTo>
                    <a:pt x="7" y="30"/>
                    <a:pt x="7" y="27"/>
                    <a:pt x="7" y="24"/>
                  </a:cubicBezTo>
                  <a:lnTo>
                    <a:pt x="109" y="24"/>
                  </a:lnTo>
                  <a:close/>
                  <a:moveTo>
                    <a:pt x="109" y="41"/>
                  </a:moveTo>
                  <a:cubicBezTo>
                    <a:pt x="109" y="44"/>
                    <a:pt x="109" y="47"/>
                    <a:pt x="109" y="51"/>
                  </a:cubicBezTo>
                  <a:cubicBezTo>
                    <a:pt x="7" y="51"/>
                    <a:pt x="7" y="51"/>
                    <a:pt x="7" y="51"/>
                  </a:cubicBezTo>
                  <a:cubicBezTo>
                    <a:pt x="7" y="47"/>
                    <a:pt x="7" y="44"/>
                    <a:pt x="7" y="41"/>
                  </a:cubicBezTo>
                  <a:lnTo>
                    <a:pt x="109" y="41"/>
                  </a:lnTo>
                  <a:close/>
                  <a:moveTo>
                    <a:pt x="109" y="58"/>
                  </a:moveTo>
                  <a:cubicBezTo>
                    <a:pt x="109" y="61"/>
                    <a:pt x="109" y="64"/>
                    <a:pt x="109" y="68"/>
                  </a:cubicBezTo>
                  <a:cubicBezTo>
                    <a:pt x="7" y="68"/>
                    <a:pt x="7" y="68"/>
                    <a:pt x="7" y="68"/>
                  </a:cubicBezTo>
                  <a:cubicBezTo>
                    <a:pt x="7" y="64"/>
                    <a:pt x="7" y="61"/>
                    <a:pt x="7" y="58"/>
                  </a:cubicBezTo>
                  <a:lnTo>
                    <a:pt x="109" y="58"/>
                  </a:lnTo>
                  <a:close/>
                  <a:moveTo>
                    <a:pt x="109" y="74"/>
                  </a:moveTo>
                  <a:cubicBezTo>
                    <a:pt x="109" y="78"/>
                    <a:pt x="109" y="81"/>
                    <a:pt x="109" y="85"/>
                  </a:cubicBezTo>
                  <a:cubicBezTo>
                    <a:pt x="7" y="85"/>
                    <a:pt x="7" y="85"/>
                    <a:pt x="7" y="85"/>
                  </a:cubicBezTo>
                  <a:cubicBezTo>
                    <a:pt x="7" y="81"/>
                    <a:pt x="7" y="78"/>
                    <a:pt x="7" y="74"/>
                  </a:cubicBezTo>
                  <a:lnTo>
                    <a:pt x="109" y="74"/>
                  </a:lnTo>
                  <a:close/>
                  <a:moveTo>
                    <a:pt x="109" y="91"/>
                  </a:moveTo>
                  <a:cubicBezTo>
                    <a:pt x="109" y="95"/>
                    <a:pt x="109" y="98"/>
                    <a:pt x="109" y="101"/>
                  </a:cubicBezTo>
                  <a:cubicBezTo>
                    <a:pt x="7" y="101"/>
                    <a:pt x="7" y="101"/>
                    <a:pt x="7" y="101"/>
                  </a:cubicBezTo>
                  <a:cubicBezTo>
                    <a:pt x="7" y="98"/>
                    <a:pt x="7" y="95"/>
                    <a:pt x="7" y="91"/>
                  </a:cubicBezTo>
                  <a:lnTo>
                    <a:pt x="109" y="91"/>
                  </a:lnTo>
                  <a:close/>
                  <a:moveTo>
                    <a:pt x="109" y="108"/>
                  </a:moveTo>
                  <a:cubicBezTo>
                    <a:pt x="109" y="112"/>
                    <a:pt x="109" y="115"/>
                    <a:pt x="109" y="118"/>
                  </a:cubicBezTo>
                  <a:cubicBezTo>
                    <a:pt x="7" y="118"/>
                    <a:pt x="7" y="118"/>
                    <a:pt x="7" y="118"/>
                  </a:cubicBezTo>
                  <a:cubicBezTo>
                    <a:pt x="7" y="115"/>
                    <a:pt x="7" y="112"/>
                    <a:pt x="7" y="108"/>
                  </a:cubicBezTo>
                  <a:lnTo>
                    <a:pt x="109" y="108"/>
                  </a:lnTo>
                  <a:close/>
                  <a:moveTo>
                    <a:pt x="109" y="125"/>
                  </a:moveTo>
                  <a:cubicBezTo>
                    <a:pt x="109" y="129"/>
                    <a:pt x="109" y="132"/>
                    <a:pt x="109" y="135"/>
                  </a:cubicBezTo>
                  <a:cubicBezTo>
                    <a:pt x="7" y="135"/>
                    <a:pt x="7" y="135"/>
                    <a:pt x="7" y="135"/>
                  </a:cubicBezTo>
                  <a:cubicBezTo>
                    <a:pt x="7" y="132"/>
                    <a:pt x="7" y="129"/>
                    <a:pt x="7" y="125"/>
                  </a:cubicBezTo>
                  <a:lnTo>
                    <a:pt x="109" y="125"/>
                  </a:lnTo>
                  <a:close/>
                </a:path>
              </a:pathLst>
            </a:custGeom>
            <a:solidFill>
              <a:srgbClr val="2E75B6"/>
            </a:solidFill>
            <a:ln w="38100">
              <a:noFill/>
            </a:ln>
            <a:effectLst>
              <a:outerShdw blurRad="63500" algn="ctr" rotWithShape="0">
                <a:prstClr val="black">
                  <a:alpha val="4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1" name="Freeform 36"/>
            <p:cNvSpPr>
              <a:spLocks/>
            </p:cNvSpPr>
            <p:nvPr/>
          </p:nvSpPr>
          <p:spPr bwMode="auto">
            <a:xfrm>
              <a:off x="3300413" y="2862263"/>
              <a:ext cx="774700" cy="33338"/>
            </a:xfrm>
            <a:custGeom>
              <a:avLst/>
              <a:gdLst>
                <a:gd name="T0" fmla="*/ 0 w 488"/>
                <a:gd name="T1" fmla="*/ 0 h 21"/>
                <a:gd name="T2" fmla="*/ 0 w 488"/>
                <a:gd name="T3" fmla="*/ 21 h 21"/>
                <a:gd name="T4" fmla="*/ 488 w 488"/>
                <a:gd name="T5" fmla="*/ 21 h 21"/>
                <a:gd name="T6" fmla="*/ 488 w 488"/>
                <a:gd name="T7" fmla="*/ 0 h 21"/>
                <a:gd name="T8" fmla="*/ 245 w 488"/>
                <a:gd name="T9" fmla="*/ 0 h 21"/>
                <a:gd name="T10" fmla="*/ 0 w 488"/>
                <a:gd name="T11" fmla="*/ 0 h 21"/>
              </a:gdLst>
              <a:ahLst/>
              <a:cxnLst>
                <a:cxn ang="0">
                  <a:pos x="T0" y="T1"/>
                </a:cxn>
                <a:cxn ang="0">
                  <a:pos x="T2" y="T3"/>
                </a:cxn>
                <a:cxn ang="0">
                  <a:pos x="T4" y="T5"/>
                </a:cxn>
                <a:cxn ang="0">
                  <a:pos x="T6" y="T7"/>
                </a:cxn>
                <a:cxn ang="0">
                  <a:pos x="T8" y="T9"/>
                </a:cxn>
                <a:cxn ang="0">
                  <a:pos x="T10" y="T11"/>
                </a:cxn>
              </a:cxnLst>
              <a:rect l="0" t="0" r="r" b="b"/>
              <a:pathLst>
                <a:path w="488" h="21">
                  <a:moveTo>
                    <a:pt x="0" y="0"/>
                  </a:moveTo>
                  <a:lnTo>
                    <a:pt x="0" y="21"/>
                  </a:lnTo>
                  <a:lnTo>
                    <a:pt x="488" y="21"/>
                  </a:lnTo>
                  <a:lnTo>
                    <a:pt x="488" y="0"/>
                  </a:lnTo>
                  <a:lnTo>
                    <a:pt x="245" y="0"/>
                  </a:lnTo>
                  <a:lnTo>
                    <a:pt x="0" y="0"/>
                  </a:lnTo>
                  <a:close/>
                </a:path>
              </a:pathLst>
            </a:custGeom>
            <a:solidFill>
              <a:srgbClr val="2E75B6"/>
            </a:solidFill>
            <a:ln w="38100">
              <a:noFill/>
            </a:ln>
            <a:effectLst>
              <a:outerShdw blurRad="63500" algn="ctr" rotWithShape="0">
                <a:prstClr val="black">
                  <a:alpha val="4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2" name="组合 21"/>
          <p:cNvGrpSpPr/>
          <p:nvPr/>
        </p:nvGrpSpPr>
        <p:grpSpPr>
          <a:xfrm>
            <a:off x="1818734" y="4149155"/>
            <a:ext cx="2792854" cy="1001382"/>
            <a:chOff x="1848208" y="3742755"/>
            <a:chExt cx="2792854" cy="1001382"/>
          </a:xfrm>
        </p:grpSpPr>
        <p:sp>
          <p:nvSpPr>
            <p:cNvPr id="23" name="文本框 22"/>
            <p:cNvSpPr txBox="1"/>
            <p:nvPr/>
          </p:nvSpPr>
          <p:spPr>
            <a:xfrm>
              <a:off x="1888241" y="4091651"/>
              <a:ext cx="2752821" cy="652486"/>
            </a:xfrm>
            <a:prstGeom prst="rect">
              <a:avLst/>
            </a:prstGeom>
            <a:noFill/>
          </p:spPr>
          <p:txBody>
            <a:bodyPr wrap="square" rtlCol="0">
              <a:spAutoFit/>
            </a:bodyPr>
            <a:lstStyle/>
            <a:p>
              <a:pPr>
                <a:lnSpc>
                  <a:spcPct val="130000"/>
                </a:lnSpc>
              </a:pPr>
              <a:r>
                <a:rPr lang="zh-CN" altLang="en-US" sz="1400" dirty="0">
                  <a:solidFill>
                    <a:schemeClr val="bg2">
                      <a:lumMod val="50000"/>
                    </a:schemeClr>
                  </a:solidFill>
                  <a:latin typeface="方正兰亭细黑_GBK" panose="02000000000000000000" pitchFamily="2" charset="-122"/>
                  <a:ea typeface="方正兰亭细黑_GBK" panose="02000000000000000000" pitchFamily="2" charset="-122"/>
                </a:rPr>
                <a:t>此处添加详细文本描述，建议与标题相关并符合整体语言风格。</a:t>
              </a:r>
            </a:p>
          </p:txBody>
        </p:sp>
        <p:sp>
          <p:nvSpPr>
            <p:cNvPr id="24" name="矩形 23"/>
            <p:cNvSpPr/>
            <p:nvPr/>
          </p:nvSpPr>
          <p:spPr>
            <a:xfrm>
              <a:off x="1848208" y="3742755"/>
              <a:ext cx="2749471" cy="400110"/>
            </a:xfrm>
            <a:prstGeom prst="rect">
              <a:avLst/>
            </a:prstGeom>
            <a:noFill/>
          </p:spPr>
          <p:txBody>
            <a:bodyPr wrap="none">
              <a:spAutoFit/>
            </a:bodyPr>
            <a:lstStyle/>
            <a:p>
              <a:r>
                <a:rPr lang="zh-CN" altLang="en-US" sz="2000" dirty="0">
                  <a:solidFill>
                    <a:srgbClr val="2E75B6"/>
                  </a:solidFill>
                  <a:latin typeface="方正尚酷简体" panose="03000509000000000000" pitchFamily="65" charset="-122"/>
                  <a:ea typeface="方正尚酷简体" panose="03000509000000000000" pitchFamily="65" charset="-122"/>
                </a:rPr>
                <a:t>岗位主要职责简要描述</a:t>
              </a:r>
            </a:p>
          </p:txBody>
        </p:sp>
      </p:grpSp>
      <p:sp>
        <p:nvSpPr>
          <p:cNvPr id="25" name="弧形 24"/>
          <p:cNvSpPr/>
          <p:nvPr/>
        </p:nvSpPr>
        <p:spPr>
          <a:xfrm>
            <a:off x="764534" y="1580793"/>
            <a:ext cx="5043936" cy="5043934"/>
          </a:xfrm>
          <a:prstGeom prst="arc">
            <a:avLst>
              <a:gd name="adj1" fmla="val 18165219"/>
              <a:gd name="adj2" fmla="val 3552258"/>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矩形 25"/>
          <p:cNvSpPr/>
          <p:nvPr/>
        </p:nvSpPr>
        <p:spPr>
          <a:xfrm>
            <a:off x="6495656" y="4890362"/>
            <a:ext cx="2101857" cy="400110"/>
          </a:xfrm>
          <a:prstGeom prst="rect">
            <a:avLst/>
          </a:prstGeom>
          <a:noFill/>
        </p:spPr>
        <p:txBody>
          <a:bodyPr wrap="none">
            <a:spAutoFit/>
          </a:bodyPr>
          <a:lstStyle/>
          <a:p>
            <a:r>
              <a:rPr lang="en-US" altLang="zh-CN" sz="2000" dirty="0">
                <a:solidFill>
                  <a:srgbClr val="2E75B6"/>
                </a:solidFill>
                <a:latin typeface="方正尚酷简体" panose="03000509000000000000" pitchFamily="65" charset="-122"/>
                <a:ea typeface="方正尚酷简体" panose="03000509000000000000" pitchFamily="65" charset="-122"/>
              </a:rPr>
              <a:t>C. </a:t>
            </a:r>
            <a:r>
              <a:rPr lang="zh-CN" altLang="en-US" sz="2000" dirty="0">
                <a:solidFill>
                  <a:srgbClr val="2E75B6"/>
                </a:solidFill>
                <a:latin typeface="方正尚酷简体" panose="03000509000000000000" pitchFamily="65" charset="-122"/>
                <a:ea typeface="方正尚酷简体" panose="03000509000000000000" pitchFamily="65" charset="-122"/>
              </a:rPr>
              <a:t>执行企业文化</a:t>
            </a:r>
          </a:p>
        </p:txBody>
      </p:sp>
      <p:sp>
        <p:nvSpPr>
          <p:cNvPr id="27" name="文本框 26"/>
          <p:cNvSpPr txBox="1"/>
          <p:nvPr/>
        </p:nvSpPr>
        <p:spPr>
          <a:xfrm>
            <a:off x="6495656" y="5298501"/>
            <a:ext cx="3780013" cy="652486"/>
          </a:xfrm>
          <a:prstGeom prst="rect">
            <a:avLst/>
          </a:prstGeom>
          <a:noFill/>
        </p:spPr>
        <p:txBody>
          <a:bodyPr wrap="square" rtlCol="0">
            <a:spAutoFit/>
          </a:bodyPr>
          <a:lstStyle/>
          <a:p>
            <a:pPr>
              <a:lnSpc>
                <a:spcPct val="130000"/>
              </a:lnSpc>
            </a:pPr>
            <a:r>
              <a:rPr lang="zh-CN" altLang="en-US" sz="1400" dirty="0">
                <a:solidFill>
                  <a:schemeClr val="bg2">
                    <a:lumMod val="50000"/>
                  </a:schemeClr>
                </a:solidFill>
                <a:latin typeface="方正兰亭细黑_GBK" panose="02000000000000000000" pitchFamily="2" charset="-122"/>
                <a:ea typeface="方正兰亭细黑_GBK" panose="02000000000000000000" pitchFamily="2" charset="-122"/>
              </a:rPr>
              <a:t>此处添加详细文本描述，建议与标题相关并符合整体语言风格，语言描述尽量简洁生动。</a:t>
            </a:r>
          </a:p>
        </p:txBody>
      </p:sp>
      <p:sp>
        <p:nvSpPr>
          <p:cNvPr id="28" name="椭圆 27"/>
          <p:cNvSpPr>
            <a:spLocks noChangeAspect="1"/>
          </p:cNvSpPr>
          <p:nvPr/>
        </p:nvSpPr>
        <p:spPr>
          <a:xfrm>
            <a:off x="5298013" y="2620931"/>
            <a:ext cx="179295" cy="180000"/>
          </a:xfrm>
          <a:prstGeom prst="ellipse">
            <a:avLst/>
          </a:prstGeom>
          <a:solidFill>
            <a:srgbClr val="2E75B6"/>
          </a:soli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a:spLocks noChangeAspect="1"/>
          </p:cNvSpPr>
          <p:nvPr/>
        </p:nvSpPr>
        <p:spPr>
          <a:xfrm>
            <a:off x="5718822" y="4012760"/>
            <a:ext cx="179295" cy="180000"/>
          </a:xfrm>
          <a:prstGeom prst="ellipse">
            <a:avLst/>
          </a:prstGeom>
          <a:solidFill>
            <a:srgbClr val="2E75B6"/>
          </a:soli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a:spLocks noChangeAspect="1"/>
          </p:cNvSpPr>
          <p:nvPr/>
        </p:nvSpPr>
        <p:spPr>
          <a:xfrm>
            <a:off x="5327042" y="5381334"/>
            <a:ext cx="179295" cy="180000"/>
          </a:xfrm>
          <a:prstGeom prst="ellipse">
            <a:avLst/>
          </a:prstGeom>
          <a:solidFill>
            <a:srgbClr val="2E75B6"/>
          </a:soli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6592320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750" fill="hold"/>
                                        <p:tgtEl>
                                          <p:spTgt spid="2"/>
                                        </p:tgtEl>
                                        <p:attrNameLst>
                                          <p:attrName>ppt_w</p:attrName>
                                        </p:attrNameLst>
                                      </p:cBhvr>
                                      <p:tavLst>
                                        <p:tav tm="0">
                                          <p:val>
                                            <p:fltVal val="0"/>
                                          </p:val>
                                        </p:tav>
                                        <p:tav tm="100000">
                                          <p:val>
                                            <p:strVal val="#ppt_w"/>
                                          </p:val>
                                        </p:tav>
                                      </p:tavLst>
                                    </p:anim>
                                    <p:anim calcmode="lin" valueType="num">
                                      <p:cBhvr>
                                        <p:cTn id="8" dur="750" fill="hold"/>
                                        <p:tgtEl>
                                          <p:spTgt spid="2"/>
                                        </p:tgtEl>
                                        <p:attrNameLst>
                                          <p:attrName>ppt_h</p:attrName>
                                        </p:attrNameLst>
                                      </p:cBhvr>
                                      <p:tavLst>
                                        <p:tav tm="0">
                                          <p:val>
                                            <p:fltVal val="0"/>
                                          </p:val>
                                        </p:tav>
                                        <p:tav tm="100000">
                                          <p:val>
                                            <p:strVal val="#ppt_h"/>
                                          </p:val>
                                        </p:tav>
                                      </p:tavLst>
                                    </p:anim>
                                    <p:animEffect transition="in" filter="fade">
                                      <p:cBhvr>
                                        <p:cTn id="9" dur="750"/>
                                        <p:tgtEl>
                                          <p:spTgt spid="2"/>
                                        </p:tgtEl>
                                      </p:cBhvr>
                                    </p:animEffect>
                                  </p:childTnLst>
                                </p:cTn>
                              </p:par>
                            </p:childTnLst>
                          </p:cTn>
                        </p:par>
                        <p:par>
                          <p:cTn id="10" fill="hold">
                            <p:stCondLst>
                              <p:cond delay="750"/>
                            </p:stCondLst>
                            <p:childTnLst>
                              <p:par>
                                <p:cTn id="11" presetID="53" presetClass="entr" presetSubtype="16" fill="hold" grpId="0" nodeType="afterEffect">
                                  <p:stCondLst>
                                    <p:cond delay="0"/>
                                  </p:stCondLst>
                                  <p:iterate type="lt">
                                    <p:tmPct val="10000"/>
                                  </p:iterate>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animEffect transition="in" filter="fade">
                                      <p:cBhvr>
                                        <p:cTn id="15" dur="500"/>
                                        <p:tgtEl>
                                          <p:spTgt spid="9"/>
                                        </p:tgtEl>
                                      </p:cBhvr>
                                    </p:animEffect>
                                  </p:childTnLst>
                                </p:cTn>
                              </p:par>
                            </p:childTnLst>
                          </p:cTn>
                        </p:par>
                        <p:par>
                          <p:cTn id="16" fill="hold">
                            <p:stCondLst>
                              <p:cond delay="1500"/>
                            </p:stCondLst>
                            <p:childTnLst>
                              <p:par>
                                <p:cTn id="17" presetID="21" presetClass="entr" presetSubtype="1"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heel(1)">
                                      <p:cBhvr>
                                        <p:cTn id="19" dur="1000"/>
                                        <p:tgtEl>
                                          <p:spTgt spid="14"/>
                                        </p:tgtEl>
                                      </p:cBhvr>
                                    </p:animEffect>
                                  </p:childTnLst>
                                </p:cTn>
                              </p:par>
                            </p:childTnLst>
                          </p:cTn>
                        </p:par>
                        <p:par>
                          <p:cTn id="20" fill="hold">
                            <p:stCondLst>
                              <p:cond delay="2500"/>
                            </p:stCondLst>
                            <p:childTnLst>
                              <p:par>
                                <p:cTn id="21" presetID="53" presetClass="entr" presetSubtype="16" fill="hold" nodeType="after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p:cTn id="23" dur="500" fill="hold"/>
                                        <p:tgtEl>
                                          <p:spTgt spid="15"/>
                                        </p:tgtEl>
                                        <p:attrNameLst>
                                          <p:attrName>ppt_w</p:attrName>
                                        </p:attrNameLst>
                                      </p:cBhvr>
                                      <p:tavLst>
                                        <p:tav tm="0">
                                          <p:val>
                                            <p:fltVal val="0"/>
                                          </p:val>
                                        </p:tav>
                                        <p:tav tm="100000">
                                          <p:val>
                                            <p:strVal val="#ppt_w"/>
                                          </p:val>
                                        </p:tav>
                                      </p:tavLst>
                                    </p:anim>
                                    <p:anim calcmode="lin" valueType="num">
                                      <p:cBhvr>
                                        <p:cTn id="24" dur="500" fill="hold"/>
                                        <p:tgtEl>
                                          <p:spTgt spid="15"/>
                                        </p:tgtEl>
                                        <p:attrNameLst>
                                          <p:attrName>ppt_h</p:attrName>
                                        </p:attrNameLst>
                                      </p:cBhvr>
                                      <p:tavLst>
                                        <p:tav tm="0">
                                          <p:val>
                                            <p:fltVal val="0"/>
                                          </p:val>
                                        </p:tav>
                                        <p:tav tm="100000">
                                          <p:val>
                                            <p:strVal val="#ppt_h"/>
                                          </p:val>
                                        </p:tav>
                                      </p:tavLst>
                                    </p:anim>
                                    <p:animEffect transition="in" filter="fade">
                                      <p:cBhvr>
                                        <p:cTn id="25" dur="500"/>
                                        <p:tgtEl>
                                          <p:spTgt spid="15"/>
                                        </p:tgtEl>
                                      </p:cBhvr>
                                    </p:animEffect>
                                  </p:childTnLst>
                                </p:cTn>
                              </p:par>
                            </p:childTnLst>
                          </p:cTn>
                        </p:par>
                        <p:par>
                          <p:cTn id="26" fill="hold">
                            <p:stCondLst>
                              <p:cond delay="3000"/>
                            </p:stCondLst>
                            <p:childTnLst>
                              <p:par>
                                <p:cTn id="27" presetID="10" presetClass="entr" presetSubtype="0" fill="hold" nodeType="after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childTnLst>
                          </p:cTn>
                        </p:par>
                        <p:par>
                          <p:cTn id="30" fill="hold">
                            <p:stCondLst>
                              <p:cond delay="3500"/>
                            </p:stCondLst>
                            <p:childTnLst>
                              <p:par>
                                <p:cTn id="31" presetID="22" presetClass="entr" presetSubtype="1" fill="hold" grpId="0" nodeType="after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wipe(up)">
                                      <p:cBhvr>
                                        <p:cTn id="33" dur="500"/>
                                        <p:tgtEl>
                                          <p:spTgt spid="25"/>
                                        </p:tgtEl>
                                      </p:cBhvr>
                                    </p:animEffect>
                                  </p:childTnLst>
                                </p:cTn>
                              </p:par>
                            </p:childTnLst>
                          </p:cTn>
                        </p:par>
                        <p:par>
                          <p:cTn id="34" fill="hold">
                            <p:stCondLst>
                              <p:cond delay="4000"/>
                            </p:stCondLst>
                            <p:childTnLst>
                              <p:par>
                                <p:cTn id="35" presetID="53" presetClass="entr" presetSubtype="16" fill="hold" grpId="0" nodeType="afterEffect">
                                  <p:stCondLst>
                                    <p:cond delay="0"/>
                                  </p:stCondLst>
                                  <p:childTnLst>
                                    <p:set>
                                      <p:cBhvr>
                                        <p:cTn id="36" dur="1" fill="hold">
                                          <p:stCondLst>
                                            <p:cond delay="0"/>
                                          </p:stCondLst>
                                        </p:cTn>
                                        <p:tgtEl>
                                          <p:spTgt spid="28"/>
                                        </p:tgtEl>
                                        <p:attrNameLst>
                                          <p:attrName>style.visibility</p:attrName>
                                        </p:attrNameLst>
                                      </p:cBhvr>
                                      <p:to>
                                        <p:strVal val="visible"/>
                                      </p:to>
                                    </p:set>
                                    <p:anim calcmode="lin" valueType="num">
                                      <p:cBhvr>
                                        <p:cTn id="37" dur="500" fill="hold"/>
                                        <p:tgtEl>
                                          <p:spTgt spid="28"/>
                                        </p:tgtEl>
                                        <p:attrNameLst>
                                          <p:attrName>ppt_w</p:attrName>
                                        </p:attrNameLst>
                                      </p:cBhvr>
                                      <p:tavLst>
                                        <p:tav tm="0">
                                          <p:val>
                                            <p:fltVal val="0"/>
                                          </p:val>
                                        </p:tav>
                                        <p:tav tm="100000">
                                          <p:val>
                                            <p:strVal val="#ppt_w"/>
                                          </p:val>
                                        </p:tav>
                                      </p:tavLst>
                                    </p:anim>
                                    <p:anim calcmode="lin" valueType="num">
                                      <p:cBhvr>
                                        <p:cTn id="38" dur="500" fill="hold"/>
                                        <p:tgtEl>
                                          <p:spTgt spid="28"/>
                                        </p:tgtEl>
                                        <p:attrNameLst>
                                          <p:attrName>ppt_h</p:attrName>
                                        </p:attrNameLst>
                                      </p:cBhvr>
                                      <p:tavLst>
                                        <p:tav tm="0">
                                          <p:val>
                                            <p:fltVal val="0"/>
                                          </p:val>
                                        </p:tav>
                                        <p:tav tm="100000">
                                          <p:val>
                                            <p:strVal val="#ppt_h"/>
                                          </p:val>
                                        </p:tav>
                                      </p:tavLst>
                                    </p:anim>
                                    <p:animEffect transition="in" filter="fade">
                                      <p:cBhvr>
                                        <p:cTn id="39" dur="500"/>
                                        <p:tgtEl>
                                          <p:spTgt spid="28"/>
                                        </p:tgtEl>
                                      </p:cBhvr>
                                    </p:animEffect>
                                  </p:childTnLst>
                                </p:cTn>
                              </p:par>
                            </p:childTnLst>
                          </p:cTn>
                        </p:par>
                        <p:par>
                          <p:cTn id="40" fill="hold">
                            <p:stCondLst>
                              <p:cond delay="4500"/>
                            </p:stCondLst>
                            <p:childTnLst>
                              <p:par>
                                <p:cTn id="41" presetID="42" presetClass="entr" presetSubtype="0" fill="hold" grpId="0" nodeType="after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500"/>
                                        <p:tgtEl>
                                          <p:spTgt spid="11"/>
                                        </p:tgtEl>
                                      </p:cBhvr>
                                    </p:animEffect>
                                    <p:anim calcmode="lin" valueType="num">
                                      <p:cBhvr>
                                        <p:cTn id="44" dur="500" fill="hold"/>
                                        <p:tgtEl>
                                          <p:spTgt spid="11"/>
                                        </p:tgtEl>
                                        <p:attrNameLst>
                                          <p:attrName>ppt_x</p:attrName>
                                        </p:attrNameLst>
                                      </p:cBhvr>
                                      <p:tavLst>
                                        <p:tav tm="0">
                                          <p:val>
                                            <p:strVal val="#ppt_x"/>
                                          </p:val>
                                        </p:tav>
                                        <p:tav tm="100000">
                                          <p:val>
                                            <p:strVal val="#ppt_x"/>
                                          </p:val>
                                        </p:tav>
                                      </p:tavLst>
                                    </p:anim>
                                    <p:anim calcmode="lin" valueType="num">
                                      <p:cBhvr>
                                        <p:cTn id="45" dur="500" fill="hold"/>
                                        <p:tgtEl>
                                          <p:spTgt spid="11"/>
                                        </p:tgtEl>
                                        <p:attrNameLst>
                                          <p:attrName>ppt_y</p:attrName>
                                        </p:attrNameLst>
                                      </p:cBhvr>
                                      <p:tavLst>
                                        <p:tav tm="0">
                                          <p:val>
                                            <p:strVal val="#ppt_y+.1"/>
                                          </p:val>
                                        </p:tav>
                                        <p:tav tm="100000">
                                          <p:val>
                                            <p:strVal val="#ppt_y"/>
                                          </p:val>
                                        </p:tav>
                                      </p:tavLst>
                                    </p:anim>
                                  </p:childTnLst>
                                </p:cTn>
                              </p:par>
                            </p:childTnLst>
                          </p:cTn>
                        </p:par>
                        <p:par>
                          <p:cTn id="46" fill="hold">
                            <p:stCondLst>
                              <p:cond delay="5000"/>
                            </p:stCondLst>
                            <p:childTnLst>
                              <p:par>
                                <p:cTn id="47" presetID="1" presetClass="entr" presetSubtype="0" fill="hold" grpId="0" nodeType="afterEffect">
                                  <p:stCondLst>
                                    <p:cond delay="0"/>
                                  </p:stCondLst>
                                  <p:iterate type="lt">
                                    <p:tmAbs val="50"/>
                                  </p:iterate>
                                  <p:childTnLst>
                                    <p:set>
                                      <p:cBhvr>
                                        <p:cTn id="48" dur="1" fill="hold">
                                          <p:stCondLst>
                                            <p:cond delay="0"/>
                                          </p:stCondLst>
                                        </p:cTn>
                                        <p:tgtEl>
                                          <p:spTgt spid="12"/>
                                        </p:tgtEl>
                                        <p:attrNameLst>
                                          <p:attrName>style.visibility</p:attrName>
                                        </p:attrNameLst>
                                      </p:cBhvr>
                                      <p:to>
                                        <p:strVal val="visible"/>
                                      </p:to>
                                    </p:set>
                                  </p:childTnLst>
                                </p:cTn>
                              </p:par>
                            </p:childTnLst>
                          </p:cTn>
                        </p:par>
                        <p:par>
                          <p:cTn id="49" fill="hold">
                            <p:stCondLst>
                              <p:cond delay="6901"/>
                            </p:stCondLst>
                            <p:childTnLst>
                              <p:par>
                                <p:cTn id="50" presetID="53" presetClass="entr" presetSubtype="16" fill="hold" grpId="0" nodeType="afterEffect">
                                  <p:stCondLst>
                                    <p:cond delay="0"/>
                                  </p:stCondLst>
                                  <p:childTnLst>
                                    <p:set>
                                      <p:cBhvr>
                                        <p:cTn id="51" dur="1" fill="hold">
                                          <p:stCondLst>
                                            <p:cond delay="0"/>
                                          </p:stCondLst>
                                        </p:cTn>
                                        <p:tgtEl>
                                          <p:spTgt spid="29"/>
                                        </p:tgtEl>
                                        <p:attrNameLst>
                                          <p:attrName>style.visibility</p:attrName>
                                        </p:attrNameLst>
                                      </p:cBhvr>
                                      <p:to>
                                        <p:strVal val="visible"/>
                                      </p:to>
                                    </p:set>
                                    <p:anim calcmode="lin" valueType="num">
                                      <p:cBhvr>
                                        <p:cTn id="52" dur="500" fill="hold"/>
                                        <p:tgtEl>
                                          <p:spTgt spid="29"/>
                                        </p:tgtEl>
                                        <p:attrNameLst>
                                          <p:attrName>ppt_w</p:attrName>
                                        </p:attrNameLst>
                                      </p:cBhvr>
                                      <p:tavLst>
                                        <p:tav tm="0">
                                          <p:val>
                                            <p:fltVal val="0"/>
                                          </p:val>
                                        </p:tav>
                                        <p:tav tm="100000">
                                          <p:val>
                                            <p:strVal val="#ppt_w"/>
                                          </p:val>
                                        </p:tav>
                                      </p:tavLst>
                                    </p:anim>
                                    <p:anim calcmode="lin" valueType="num">
                                      <p:cBhvr>
                                        <p:cTn id="53" dur="500" fill="hold"/>
                                        <p:tgtEl>
                                          <p:spTgt spid="29"/>
                                        </p:tgtEl>
                                        <p:attrNameLst>
                                          <p:attrName>ppt_h</p:attrName>
                                        </p:attrNameLst>
                                      </p:cBhvr>
                                      <p:tavLst>
                                        <p:tav tm="0">
                                          <p:val>
                                            <p:fltVal val="0"/>
                                          </p:val>
                                        </p:tav>
                                        <p:tav tm="100000">
                                          <p:val>
                                            <p:strVal val="#ppt_h"/>
                                          </p:val>
                                        </p:tav>
                                      </p:tavLst>
                                    </p:anim>
                                    <p:animEffect transition="in" filter="fade">
                                      <p:cBhvr>
                                        <p:cTn id="54" dur="500"/>
                                        <p:tgtEl>
                                          <p:spTgt spid="29"/>
                                        </p:tgtEl>
                                      </p:cBhvr>
                                    </p:animEffect>
                                  </p:childTnLst>
                                </p:cTn>
                              </p:par>
                            </p:childTnLst>
                          </p:cTn>
                        </p:par>
                        <p:par>
                          <p:cTn id="55" fill="hold">
                            <p:stCondLst>
                              <p:cond delay="7401"/>
                            </p:stCondLst>
                            <p:childTnLst>
                              <p:par>
                                <p:cTn id="56" presetID="42" presetClass="entr" presetSubtype="0" fill="hold" grpId="0" nodeType="afterEffect">
                                  <p:stCondLst>
                                    <p:cond delay="0"/>
                                  </p:stCondLst>
                                  <p:childTnLst>
                                    <p:set>
                                      <p:cBhvr>
                                        <p:cTn id="57" dur="1" fill="hold">
                                          <p:stCondLst>
                                            <p:cond delay="0"/>
                                          </p:stCondLst>
                                        </p:cTn>
                                        <p:tgtEl>
                                          <p:spTgt spid="10"/>
                                        </p:tgtEl>
                                        <p:attrNameLst>
                                          <p:attrName>style.visibility</p:attrName>
                                        </p:attrNameLst>
                                      </p:cBhvr>
                                      <p:to>
                                        <p:strVal val="visible"/>
                                      </p:to>
                                    </p:set>
                                    <p:animEffect transition="in" filter="fade">
                                      <p:cBhvr>
                                        <p:cTn id="58" dur="500"/>
                                        <p:tgtEl>
                                          <p:spTgt spid="10"/>
                                        </p:tgtEl>
                                      </p:cBhvr>
                                    </p:animEffect>
                                    <p:anim calcmode="lin" valueType="num">
                                      <p:cBhvr>
                                        <p:cTn id="59" dur="500" fill="hold"/>
                                        <p:tgtEl>
                                          <p:spTgt spid="10"/>
                                        </p:tgtEl>
                                        <p:attrNameLst>
                                          <p:attrName>ppt_x</p:attrName>
                                        </p:attrNameLst>
                                      </p:cBhvr>
                                      <p:tavLst>
                                        <p:tav tm="0">
                                          <p:val>
                                            <p:strVal val="#ppt_x"/>
                                          </p:val>
                                        </p:tav>
                                        <p:tav tm="100000">
                                          <p:val>
                                            <p:strVal val="#ppt_x"/>
                                          </p:val>
                                        </p:tav>
                                      </p:tavLst>
                                    </p:anim>
                                    <p:anim calcmode="lin" valueType="num">
                                      <p:cBhvr>
                                        <p:cTn id="60" dur="500" fill="hold"/>
                                        <p:tgtEl>
                                          <p:spTgt spid="10"/>
                                        </p:tgtEl>
                                        <p:attrNameLst>
                                          <p:attrName>ppt_y</p:attrName>
                                        </p:attrNameLst>
                                      </p:cBhvr>
                                      <p:tavLst>
                                        <p:tav tm="0">
                                          <p:val>
                                            <p:strVal val="#ppt_y+.1"/>
                                          </p:val>
                                        </p:tav>
                                        <p:tav tm="100000">
                                          <p:val>
                                            <p:strVal val="#ppt_y"/>
                                          </p:val>
                                        </p:tav>
                                      </p:tavLst>
                                    </p:anim>
                                  </p:childTnLst>
                                </p:cTn>
                              </p:par>
                            </p:childTnLst>
                          </p:cTn>
                        </p:par>
                        <p:par>
                          <p:cTn id="61" fill="hold">
                            <p:stCondLst>
                              <p:cond delay="7901"/>
                            </p:stCondLst>
                            <p:childTnLst>
                              <p:par>
                                <p:cTn id="62" presetID="1" presetClass="entr" presetSubtype="0" fill="hold" grpId="0" nodeType="afterEffect">
                                  <p:stCondLst>
                                    <p:cond delay="0"/>
                                  </p:stCondLst>
                                  <p:iterate type="lt">
                                    <p:tmAbs val="50"/>
                                  </p:iterate>
                                  <p:childTnLst>
                                    <p:set>
                                      <p:cBhvr>
                                        <p:cTn id="63" dur="1" fill="hold">
                                          <p:stCondLst>
                                            <p:cond delay="0"/>
                                          </p:stCondLst>
                                        </p:cTn>
                                        <p:tgtEl>
                                          <p:spTgt spid="13"/>
                                        </p:tgtEl>
                                        <p:attrNameLst>
                                          <p:attrName>style.visibility</p:attrName>
                                        </p:attrNameLst>
                                      </p:cBhvr>
                                      <p:to>
                                        <p:strVal val="visible"/>
                                      </p:to>
                                    </p:set>
                                  </p:childTnLst>
                                </p:cTn>
                              </p:par>
                            </p:childTnLst>
                          </p:cTn>
                        </p:par>
                        <p:par>
                          <p:cTn id="64" fill="hold">
                            <p:stCondLst>
                              <p:cond delay="9802"/>
                            </p:stCondLst>
                            <p:childTnLst>
                              <p:par>
                                <p:cTn id="65" presetID="53" presetClass="entr" presetSubtype="16" fill="hold" grpId="0" nodeType="afterEffect">
                                  <p:stCondLst>
                                    <p:cond delay="0"/>
                                  </p:stCondLst>
                                  <p:childTnLst>
                                    <p:set>
                                      <p:cBhvr>
                                        <p:cTn id="66" dur="1" fill="hold">
                                          <p:stCondLst>
                                            <p:cond delay="0"/>
                                          </p:stCondLst>
                                        </p:cTn>
                                        <p:tgtEl>
                                          <p:spTgt spid="30"/>
                                        </p:tgtEl>
                                        <p:attrNameLst>
                                          <p:attrName>style.visibility</p:attrName>
                                        </p:attrNameLst>
                                      </p:cBhvr>
                                      <p:to>
                                        <p:strVal val="visible"/>
                                      </p:to>
                                    </p:set>
                                    <p:anim calcmode="lin" valueType="num">
                                      <p:cBhvr>
                                        <p:cTn id="67" dur="500" fill="hold"/>
                                        <p:tgtEl>
                                          <p:spTgt spid="30"/>
                                        </p:tgtEl>
                                        <p:attrNameLst>
                                          <p:attrName>ppt_w</p:attrName>
                                        </p:attrNameLst>
                                      </p:cBhvr>
                                      <p:tavLst>
                                        <p:tav tm="0">
                                          <p:val>
                                            <p:fltVal val="0"/>
                                          </p:val>
                                        </p:tav>
                                        <p:tav tm="100000">
                                          <p:val>
                                            <p:strVal val="#ppt_w"/>
                                          </p:val>
                                        </p:tav>
                                      </p:tavLst>
                                    </p:anim>
                                    <p:anim calcmode="lin" valueType="num">
                                      <p:cBhvr>
                                        <p:cTn id="68" dur="500" fill="hold"/>
                                        <p:tgtEl>
                                          <p:spTgt spid="30"/>
                                        </p:tgtEl>
                                        <p:attrNameLst>
                                          <p:attrName>ppt_h</p:attrName>
                                        </p:attrNameLst>
                                      </p:cBhvr>
                                      <p:tavLst>
                                        <p:tav tm="0">
                                          <p:val>
                                            <p:fltVal val="0"/>
                                          </p:val>
                                        </p:tav>
                                        <p:tav tm="100000">
                                          <p:val>
                                            <p:strVal val="#ppt_h"/>
                                          </p:val>
                                        </p:tav>
                                      </p:tavLst>
                                    </p:anim>
                                    <p:animEffect transition="in" filter="fade">
                                      <p:cBhvr>
                                        <p:cTn id="69" dur="500"/>
                                        <p:tgtEl>
                                          <p:spTgt spid="30"/>
                                        </p:tgtEl>
                                      </p:cBhvr>
                                    </p:animEffect>
                                  </p:childTnLst>
                                </p:cTn>
                              </p:par>
                            </p:childTnLst>
                          </p:cTn>
                        </p:par>
                        <p:par>
                          <p:cTn id="70" fill="hold">
                            <p:stCondLst>
                              <p:cond delay="10302"/>
                            </p:stCondLst>
                            <p:childTnLst>
                              <p:par>
                                <p:cTn id="71" presetID="42" presetClass="entr" presetSubtype="0" fill="hold" grpId="0" nodeType="after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fade">
                                      <p:cBhvr>
                                        <p:cTn id="73" dur="500"/>
                                        <p:tgtEl>
                                          <p:spTgt spid="26"/>
                                        </p:tgtEl>
                                      </p:cBhvr>
                                    </p:animEffect>
                                    <p:anim calcmode="lin" valueType="num">
                                      <p:cBhvr>
                                        <p:cTn id="74" dur="500" fill="hold"/>
                                        <p:tgtEl>
                                          <p:spTgt spid="26"/>
                                        </p:tgtEl>
                                        <p:attrNameLst>
                                          <p:attrName>ppt_x</p:attrName>
                                        </p:attrNameLst>
                                      </p:cBhvr>
                                      <p:tavLst>
                                        <p:tav tm="0">
                                          <p:val>
                                            <p:strVal val="#ppt_x"/>
                                          </p:val>
                                        </p:tav>
                                        <p:tav tm="100000">
                                          <p:val>
                                            <p:strVal val="#ppt_x"/>
                                          </p:val>
                                        </p:tav>
                                      </p:tavLst>
                                    </p:anim>
                                    <p:anim calcmode="lin" valueType="num">
                                      <p:cBhvr>
                                        <p:cTn id="75" dur="500" fill="hold"/>
                                        <p:tgtEl>
                                          <p:spTgt spid="26"/>
                                        </p:tgtEl>
                                        <p:attrNameLst>
                                          <p:attrName>ppt_y</p:attrName>
                                        </p:attrNameLst>
                                      </p:cBhvr>
                                      <p:tavLst>
                                        <p:tav tm="0">
                                          <p:val>
                                            <p:strVal val="#ppt_y+.1"/>
                                          </p:val>
                                        </p:tav>
                                        <p:tav tm="100000">
                                          <p:val>
                                            <p:strVal val="#ppt_y"/>
                                          </p:val>
                                        </p:tav>
                                      </p:tavLst>
                                    </p:anim>
                                  </p:childTnLst>
                                </p:cTn>
                              </p:par>
                            </p:childTnLst>
                          </p:cTn>
                        </p:par>
                        <p:par>
                          <p:cTn id="76" fill="hold">
                            <p:stCondLst>
                              <p:cond delay="10802"/>
                            </p:stCondLst>
                            <p:childTnLst>
                              <p:par>
                                <p:cTn id="77" presetID="1" presetClass="entr" presetSubtype="0" fill="hold" grpId="0" nodeType="afterEffect">
                                  <p:stCondLst>
                                    <p:cond delay="0"/>
                                  </p:stCondLst>
                                  <p:iterate type="lt">
                                    <p:tmAbs val="50"/>
                                  </p:iterate>
                                  <p:childTnLst>
                                    <p:set>
                                      <p:cBhvr>
                                        <p:cTn id="7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animBg="1"/>
      <p:bldP spid="25" grpId="0" animBg="1"/>
      <p:bldP spid="26" grpId="0"/>
      <p:bldP spid="27" grpId="0"/>
      <p:bldP spid="28" grpId="0" animBg="1"/>
      <p:bldP spid="29" grpId="0" animBg="1"/>
      <p:bldP spid="3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9829320">
            <a:off x="484673" y="229112"/>
            <a:ext cx="648587" cy="648587"/>
            <a:chOff x="4482708" y="3301238"/>
            <a:chExt cx="661162" cy="661162"/>
          </a:xfrm>
        </p:grpSpPr>
        <p:grpSp>
          <p:nvGrpSpPr>
            <p:cNvPr id="3" name="组合 2"/>
            <p:cNvGrpSpPr/>
            <p:nvPr/>
          </p:nvGrpSpPr>
          <p:grpSpPr>
            <a:xfrm>
              <a:off x="4482708" y="3301238"/>
              <a:ext cx="661162" cy="661162"/>
              <a:chOff x="775780" y="771550"/>
              <a:chExt cx="1852004" cy="1852004"/>
            </a:xfrm>
          </p:grpSpPr>
          <p:sp>
            <p:nvSpPr>
              <p:cNvPr id="7" name="椭圆 6"/>
              <p:cNvSpPr/>
              <p:nvPr/>
            </p:nvSpPr>
            <p:spPr>
              <a:xfrm>
                <a:off x="775780" y="771550"/>
                <a:ext cx="1852004" cy="1852004"/>
              </a:xfrm>
              <a:prstGeom prst="ellipse">
                <a:avLst/>
              </a:prstGeom>
              <a:solidFill>
                <a:srgbClr val="2E75B6"/>
              </a:soli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a:ea typeface="微软雅黑"/>
                </a:endParaRPr>
              </a:p>
            </p:txBody>
          </p:sp>
          <p:sp>
            <p:nvSpPr>
              <p:cNvPr id="8" name="椭圆 7"/>
              <p:cNvSpPr/>
              <p:nvPr/>
            </p:nvSpPr>
            <p:spPr>
              <a:xfrm>
                <a:off x="1007828" y="1003597"/>
                <a:ext cx="1387908" cy="1387908"/>
              </a:xfrm>
              <a:prstGeom prst="ellipse">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rgbClr val="FFFFFF"/>
                  </a:solidFill>
                  <a:latin typeface="Agency FB" panose="020B0503020202020204" pitchFamily="34" charset="0"/>
                </a:endParaRPr>
              </a:p>
            </p:txBody>
          </p:sp>
        </p:grpSp>
        <p:grpSp>
          <p:nvGrpSpPr>
            <p:cNvPr id="4" name="组合 3"/>
            <p:cNvGrpSpPr/>
            <p:nvPr/>
          </p:nvGrpSpPr>
          <p:grpSpPr>
            <a:xfrm>
              <a:off x="4679943" y="3516067"/>
              <a:ext cx="266691" cy="231503"/>
              <a:chOff x="6434683" y="510993"/>
              <a:chExt cx="987549" cy="857250"/>
            </a:xfrm>
          </p:grpSpPr>
          <p:sp>
            <p:nvSpPr>
              <p:cNvPr id="5" name="任意多边形 88"/>
              <p:cNvSpPr/>
              <p:nvPr/>
            </p:nvSpPr>
            <p:spPr>
              <a:xfrm>
                <a:off x="6978347" y="510993"/>
                <a:ext cx="438150" cy="857250"/>
              </a:xfrm>
              <a:custGeom>
                <a:avLst/>
                <a:gdLst>
                  <a:gd name="connsiteX0" fmla="*/ 0 w 438150"/>
                  <a:gd name="connsiteY0" fmla="*/ 0 h 857250"/>
                  <a:gd name="connsiteX1" fmla="*/ 438150 w 438150"/>
                  <a:gd name="connsiteY1" fmla="*/ 438150 h 857250"/>
                  <a:gd name="connsiteX2" fmla="*/ 19050 w 438150"/>
                  <a:gd name="connsiteY2" fmla="*/ 857250 h 857250"/>
                </a:gdLst>
                <a:ahLst/>
                <a:cxnLst>
                  <a:cxn ang="0">
                    <a:pos x="connsiteX0" y="connsiteY0"/>
                  </a:cxn>
                  <a:cxn ang="0">
                    <a:pos x="connsiteX1" y="connsiteY1"/>
                  </a:cxn>
                  <a:cxn ang="0">
                    <a:pos x="connsiteX2" y="connsiteY2"/>
                  </a:cxn>
                </a:cxnLst>
                <a:rect l="l" t="t" r="r" b="b"/>
                <a:pathLst>
                  <a:path w="438150" h="857250">
                    <a:moveTo>
                      <a:pt x="0" y="0"/>
                    </a:moveTo>
                    <a:lnTo>
                      <a:pt x="438150" y="438150"/>
                    </a:lnTo>
                    <a:lnTo>
                      <a:pt x="19050" y="857250"/>
                    </a:lnTo>
                  </a:path>
                </a:pathLst>
              </a:custGeom>
              <a:noFill/>
              <a:ln w="28575" cap="flat" cmpd="sng" algn="ctr">
                <a:solidFill>
                  <a:srgbClr val="545D79"/>
                </a:solidFill>
                <a:prstDash val="solid"/>
              </a:ln>
              <a:effectLst/>
            </p:spPr>
            <p:txBody>
              <a:bodyPr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 lastClr="FFFFFF"/>
                  </a:solidFill>
                  <a:effectLst/>
                  <a:uLnTx/>
                  <a:uFillTx/>
                  <a:latin typeface="Century Gothic"/>
                  <a:ea typeface="幼圆"/>
                  <a:cs typeface="+mn-cs"/>
                </a:endParaRPr>
              </a:p>
            </p:txBody>
          </p:sp>
          <p:cxnSp>
            <p:nvCxnSpPr>
              <p:cNvPr id="6" name="直接连接符 5"/>
              <p:cNvCxnSpPr/>
              <p:nvPr/>
            </p:nvCxnSpPr>
            <p:spPr>
              <a:xfrm>
                <a:off x="6434683" y="954806"/>
                <a:ext cx="987549" cy="0"/>
              </a:xfrm>
              <a:prstGeom prst="line">
                <a:avLst/>
              </a:prstGeom>
              <a:noFill/>
              <a:ln w="28575" cap="flat" cmpd="sng" algn="ctr">
                <a:solidFill>
                  <a:srgbClr val="545D79"/>
                </a:solidFill>
                <a:prstDash val="solid"/>
              </a:ln>
              <a:effectLst/>
            </p:spPr>
          </p:cxnSp>
        </p:grpSp>
      </p:grpSp>
      <p:sp>
        <p:nvSpPr>
          <p:cNvPr id="9" name="TextBox 6"/>
          <p:cNvSpPr txBox="1"/>
          <p:nvPr/>
        </p:nvSpPr>
        <p:spPr>
          <a:xfrm>
            <a:off x="1264198" y="230239"/>
            <a:ext cx="5194475" cy="646331"/>
          </a:xfrm>
          <a:prstGeom prst="rect">
            <a:avLst/>
          </a:prstGeom>
          <a:noFill/>
          <a:effectLst/>
        </p:spPr>
        <p:txBody>
          <a:bodyPr wrap="square">
            <a:spAutoFit/>
          </a:bodyPr>
          <a:lstStyle/>
          <a:p>
            <a:pPr>
              <a:defRPr/>
            </a:pPr>
            <a:r>
              <a:rPr lang="zh-CN" altLang="en-US" sz="3600" dirty="0">
                <a:ln w="6350">
                  <a:noFill/>
                </a:ln>
                <a:solidFill>
                  <a:srgbClr val="2E75B6"/>
                </a:solidFill>
                <a:latin typeface="迷你简菱心" panose="02010609000101010101" pitchFamily="49" charset="-122"/>
                <a:ea typeface="迷你简菱心" panose="02010609000101010101" pitchFamily="49" charset="-122"/>
              </a:rPr>
              <a:t>一、工作回顾</a:t>
            </a:r>
          </a:p>
        </p:txBody>
      </p:sp>
      <p:grpSp>
        <p:nvGrpSpPr>
          <p:cNvPr id="10" name="组合 9"/>
          <p:cNvGrpSpPr/>
          <p:nvPr/>
        </p:nvGrpSpPr>
        <p:grpSpPr>
          <a:xfrm>
            <a:off x="1884520" y="3988896"/>
            <a:ext cx="2779360" cy="1058741"/>
            <a:chOff x="1691480" y="3958416"/>
            <a:chExt cx="2779360" cy="1058741"/>
          </a:xfrm>
        </p:grpSpPr>
        <p:sp>
          <p:nvSpPr>
            <p:cNvPr id="11" name="矩形 10"/>
            <p:cNvSpPr/>
            <p:nvPr/>
          </p:nvSpPr>
          <p:spPr>
            <a:xfrm>
              <a:off x="1691873" y="3958416"/>
              <a:ext cx="1428596" cy="369332"/>
            </a:xfrm>
            <a:prstGeom prst="rect">
              <a:avLst/>
            </a:prstGeom>
            <a:noFill/>
          </p:spPr>
          <p:txBody>
            <a:bodyPr wrap="none">
              <a:spAutoFit/>
            </a:bodyPr>
            <a:lstStyle/>
            <a:p>
              <a:r>
                <a:rPr lang="en-US" altLang="zh-CN" dirty="0">
                  <a:solidFill>
                    <a:srgbClr val="2E75B6"/>
                  </a:solidFill>
                  <a:latin typeface="方正尚酷简体" panose="03000509000000000000" pitchFamily="65" charset="-122"/>
                  <a:ea typeface="方正尚酷简体" panose="03000509000000000000" pitchFamily="65" charset="-122"/>
                </a:rPr>
                <a:t>02.</a:t>
              </a:r>
              <a:r>
                <a:rPr lang="zh-CN" altLang="en-US" dirty="0">
                  <a:solidFill>
                    <a:srgbClr val="2E75B6"/>
                  </a:solidFill>
                  <a:latin typeface="方正尚酷简体" panose="03000509000000000000" pitchFamily="65" charset="-122"/>
                  <a:ea typeface="方正尚酷简体" panose="03000509000000000000" pitchFamily="65" charset="-122"/>
                </a:rPr>
                <a:t>技术问题</a:t>
              </a:r>
            </a:p>
          </p:txBody>
        </p:sp>
        <p:sp>
          <p:nvSpPr>
            <p:cNvPr id="12" name="文本框 11"/>
            <p:cNvSpPr txBox="1"/>
            <p:nvPr/>
          </p:nvSpPr>
          <p:spPr>
            <a:xfrm>
              <a:off x="1691480" y="4364671"/>
              <a:ext cx="2779360" cy="652486"/>
            </a:xfrm>
            <a:prstGeom prst="rect">
              <a:avLst/>
            </a:prstGeom>
            <a:noFill/>
          </p:spPr>
          <p:txBody>
            <a:bodyPr wrap="square" rtlCol="0">
              <a:spAutoFit/>
            </a:bodyPr>
            <a:lstStyle/>
            <a:p>
              <a:pPr>
                <a:lnSpc>
                  <a:spcPct val="130000"/>
                </a:lnSpc>
              </a:pPr>
              <a:r>
                <a:rPr lang="zh-CN" altLang="en-US" sz="1400" dirty="0">
                  <a:solidFill>
                    <a:schemeClr val="bg2">
                      <a:lumMod val="50000"/>
                    </a:schemeClr>
                  </a:solidFill>
                  <a:latin typeface="方正兰亭细黑_GBK" panose="02000000000000000000" pitchFamily="2" charset="-122"/>
                  <a:ea typeface="方正兰亭细黑_GBK" panose="02000000000000000000" pitchFamily="2" charset="-122"/>
                </a:rPr>
                <a:t>此处添加详细文本描述，建议与标题相关并符合整体语言风格。</a:t>
              </a:r>
            </a:p>
          </p:txBody>
        </p:sp>
      </p:grpSp>
      <p:grpSp>
        <p:nvGrpSpPr>
          <p:cNvPr id="13" name="组合 12"/>
          <p:cNvGrpSpPr/>
          <p:nvPr/>
        </p:nvGrpSpPr>
        <p:grpSpPr>
          <a:xfrm>
            <a:off x="1884913" y="2453989"/>
            <a:ext cx="2742675" cy="1058741"/>
            <a:chOff x="1691873" y="2423509"/>
            <a:chExt cx="2742675" cy="1058741"/>
          </a:xfrm>
        </p:grpSpPr>
        <p:sp>
          <p:nvSpPr>
            <p:cNvPr id="14" name="矩形 13"/>
            <p:cNvSpPr/>
            <p:nvPr/>
          </p:nvSpPr>
          <p:spPr>
            <a:xfrm>
              <a:off x="1691873" y="2423509"/>
              <a:ext cx="1428596" cy="369332"/>
            </a:xfrm>
            <a:prstGeom prst="rect">
              <a:avLst/>
            </a:prstGeom>
            <a:noFill/>
          </p:spPr>
          <p:txBody>
            <a:bodyPr wrap="none">
              <a:spAutoFit/>
            </a:bodyPr>
            <a:lstStyle/>
            <a:p>
              <a:r>
                <a:rPr lang="en-US" altLang="zh-CN" dirty="0">
                  <a:solidFill>
                    <a:srgbClr val="2E75B6"/>
                  </a:solidFill>
                  <a:latin typeface="方正尚酷简体" panose="03000509000000000000" pitchFamily="65" charset="-122"/>
                  <a:ea typeface="方正尚酷简体" panose="03000509000000000000" pitchFamily="65" charset="-122"/>
                </a:rPr>
                <a:t>01.</a:t>
              </a:r>
              <a:r>
                <a:rPr lang="zh-CN" altLang="en-US" dirty="0">
                  <a:solidFill>
                    <a:srgbClr val="2E75B6"/>
                  </a:solidFill>
                  <a:latin typeface="方正尚酷简体" panose="03000509000000000000" pitchFamily="65" charset="-122"/>
                  <a:ea typeface="方正尚酷简体" panose="03000509000000000000" pitchFamily="65" charset="-122"/>
                </a:rPr>
                <a:t>管理问题</a:t>
              </a:r>
            </a:p>
          </p:txBody>
        </p:sp>
        <p:sp>
          <p:nvSpPr>
            <p:cNvPr id="15" name="文本框 14"/>
            <p:cNvSpPr txBox="1"/>
            <p:nvPr/>
          </p:nvSpPr>
          <p:spPr>
            <a:xfrm>
              <a:off x="1691873" y="2829764"/>
              <a:ext cx="2742675" cy="652486"/>
            </a:xfrm>
            <a:prstGeom prst="rect">
              <a:avLst/>
            </a:prstGeom>
            <a:noFill/>
          </p:spPr>
          <p:txBody>
            <a:bodyPr wrap="square" rtlCol="0">
              <a:spAutoFit/>
            </a:bodyPr>
            <a:lstStyle/>
            <a:p>
              <a:pPr>
                <a:lnSpc>
                  <a:spcPct val="130000"/>
                </a:lnSpc>
              </a:pPr>
              <a:r>
                <a:rPr lang="zh-CN" altLang="en-US" sz="1400" dirty="0">
                  <a:solidFill>
                    <a:schemeClr val="bg2">
                      <a:lumMod val="50000"/>
                    </a:schemeClr>
                  </a:solidFill>
                  <a:latin typeface="方正兰亭细黑_GBK" panose="02000000000000000000" pitchFamily="2" charset="-122"/>
                  <a:ea typeface="方正兰亭细黑_GBK" panose="02000000000000000000" pitchFamily="2" charset="-122"/>
                </a:rPr>
                <a:t>此处添加详细文本描述，建议与标题相关并符合整体语言风格。</a:t>
              </a:r>
            </a:p>
          </p:txBody>
        </p:sp>
      </p:grpSp>
      <p:sp>
        <p:nvSpPr>
          <p:cNvPr id="16" name="Freeform 23"/>
          <p:cNvSpPr>
            <a:spLocks noEditPoints="1"/>
          </p:cNvSpPr>
          <p:nvPr/>
        </p:nvSpPr>
        <p:spPr bwMode="auto">
          <a:xfrm>
            <a:off x="4903761" y="2111762"/>
            <a:ext cx="2388933" cy="3644857"/>
          </a:xfrm>
          <a:custGeom>
            <a:avLst/>
            <a:gdLst>
              <a:gd name="T0" fmla="*/ 177 w 269"/>
              <a:gd name="T1" fmla="*/ 353 h 411"/>
              <a:gd name="T2" fmla="*/ 189 w 269"/>
              <a:gd name="T3" fmla="*/ 363 h 411"/>
              <a:gd name="T4" fmla="*/ 92 w 269"/>
              <a:gd name="T5" fmla="*/ 387 h 411"/>
              <a:gd name="T6" fmla="*/ 80 w 269"/>
              <a:gd name="T7" fmla="*/ 377 h 411"/>
              <a:gd name="T8" fmla="*/ 114 w 269"/>
              <a:gd name="T9" fmla="*/ 149 h 411"/>
              <a:gd name="T10" fmla="*/ 75 w 269"/>
              <a:gd name="T11" fmla="*/ 118 h 411"/>
              <a:gd name="T12" fmla="*/ 122 w 269"/>
              <a:gd name="T13" fmla="*/ 230 h 411"/>
              <a:gd name="T14" fmla="*/ 127 w 269"/>
              <a:gd name="T15" fmla="*/ 228 h 411"/>
              <a:gd name="T16" fmla="*/ 196 w 269"/>
              <a:gd name="T17" fmla="*/ 102 h 411"/>
              <a:gd name="T18" fmla="*/ 203 w 269"/>
              <a:gd name="T19" fmla="*/ 166 h 411"/>
              <a:gd name="T20" fmla="*/ 182 w 269"/>
              <a:gd name="T21" fmla="*/ 94 h 411"/>
              <a:gd name="T22" fmla="*/ 161 w 269"/>
              <a:gd name="T23" fmla="*/ 277 h 411"/>
              <a:gd name="T24" fmla="*/ 161 w 269"/>
              <a:gd name="T25" fmla="*/ 267 h 411"/>
              <a:gd name="T26" fmla="*/ 215 w 269"/>
              <a:gd name="T27" fmla="*/ 215 h 411"/>
              <a:gd name="T28" fmla="*/ 215 w 269"/>
              <a:gd name="T29" fmla="*/ 55 h 411"/>
              <a:gd name="T30" fmla="*/ 54 w 269"/>
              <a:gd name="T31" fmla="*/ 55 h 411"/>
              <a:gd name="T32" fmla="*/ 54 w 269"/>
              <a:gd name="T33" fmla="*/ 215 h 411"/>
              <a:gd name="T34" fmla="*/ 110 w 269"/>
              <a:gd name="T35" fmla="*/ 267 h 411"/>
              <a:gd name="T36" fmla="*/ 110 w 269"/>
              <a:gd name="T37" fmla="*/ 283 h 411"/>
              <a:gd name="T38" fmla="*/ 89 w 269"/>
              <a:gd name="T39" fmla="*/ 261 h 411"/>
              <a:gd name="T40" fmla="*/ 0 w 269"/>
              <a:gd name="T41" fmla="*/ 135 h 411"/>
              <a:gd name="T42" fmla="*/ 135 w 269"/>
              <a:gd name="T43" fmla="*/ 0 h 411"/>
              <a:gd name="T44" fmla="*/ 269 w 269"/>
              <a:gd name="T45" fmla="*/ 135 h 411"/>
              <a:gd name="T46" fmla="*/ 182 w 269"/>
              <a:gd name="T47" fmla="*/ 261 h 411"/>
              <a:gd name="T48" fmla="*/ 161 w 269"/>
              <a:gd name="T49" fmla="*/ 277 h 411"/>
              <a:gd name="T50" fmla="*/ 80 w 269"/>
              <a:gd name="T51" fmla="*/ 308 h 411"/>
              <a:gd name="T52" fmla="*/ 92 w 269"/>
              <a:gd name="T53" fmla="*/ 318 h 411"/>
              <a:gd name="T54" fmla="*/ 189 w 269"/>
              <a:gd name="T55" fmla="*/ 294 h 411"/>
              <a:gd name="T56" fmla="*/ 177 w 269"/>
              <a:gd name="T57" fmla="*/ 284 h 411"/>
              <a:gd name="T58" fmla="*/ 92 w 269"/>
              <a:gd name="T59" fmla="*/ 329 h 411"/>
              <a:gd name="T60" fmla="*/ 80 w 269"/>
              <a:gd name="T61" fmla="*/ 342 h 411"/>
              <a:gd name="T62" fmla="*/ 177 w 269"/>
              <a:gd name="T63" fmla="*/ 342 h 411"/>
              <a:gd name="T64" fmla="*/ 189 w 269"/>
              <a:gd name="T65" fmla="*/ 329 h 411"/>
              <a:gd name="T66" fmla="*/ 92 w 269"/>
              <a:gd name="T67" fmla="*/ 329 h 411"/>
              <a:gd name="T68" fmla="*/ 108 w 269"/>
              <a:gd name="T69" fmla="*/ 392 h 411"/>
              <a:gd name="T70" fmla="*/ 164 w 269"/>
              <a:gd name="T71" fmla="*/ 385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69" h="411">
                <a:moveTo>
                  <a:pt x="92" y="363"/>
                </a:moveTo>
                <a:cubicBezTo>
                  <a:pt x="177" y="353"/>
                  <a:pt x="177" y="353"/>
                  <a:pt x="177" y="353"/>
                </a:cubicBezTo>
                <a:cubicBezTo>
                  <a:pt x="183" y="352"/>
                  <a:pt x="189" y="356"/>
                  <a:pt x="189" y="363"/>
                </a:cubicBezTo>
                <a:cubicBezTo>
                  <a:pt x="189" y="363"/>
                  <a:pt x="189" y="363"/>
                  <a:pt x="189" y="363"/>
                </a:cubicBezTo>
                <a:cubicBezTo>
                  <a:pt x="189" y="369"/>
                  <a:pt x="183" y="375"/>
                  <a:pt x="177" y="376"/>
                </a:cubicBezTo>
                <a:cubicBezTo>
                  <a:pt x="92" y="387"/>
                  <a:pt x="92" y="387"/>
                  <a:pt x="92" y="387"/>
                </a:cubicBezTo>
                <a:cubicBezTo>
                  <a:pt x="85" y="388"/>
                  <a:pt x="80" y="383"/>
                  <a:pt x="80" y="377"/>
                </a:cubicBezTo>
                <a:cubicBezTo>
                  <a:pt x="80" y="377"/>
                  <a:pt x="80" y="377"/>
                  <a:pt x="80" y="377"/>
                </a:cubicBezTo>
                <a:cubicBezTo>
                  <a:pt x="80" y="370"/>
                  <a:pt x="85" y="364"/>
                  <a:pt x="92" y="363"/>
                </a:cubicBezTo>
                <a:close/>
                <a:moveTo>
                  <a:pt x="114" y="149"/>
                </a:moveTo>
                <a:cubicBezTo>
                  <a:pt x="106" y="144"/>
                  <a:pt x="97" y="139"/>
                  <a:pt x="90" y="134"/>
                </a:cubicBezTo>
                <a:cubicBezTo>
                  <a:pt x="80" y="126"/>
                  <a:pt x="75" y="118"/>
                  <a:pt x="75" y="118"/>
                </a:cubicBezTo>
                <a:cubicBezTo>
                  <a:pt x="75" y="118"/>
                  <a:pt x="70" y="164"/>
                  <a:pt x="76" y="184"/>
                </a:cubicBezTo>
                <a:cubicBezTo>
                  <a:pt x="83" y="206"/>
                  <a:pt x="105" y="217"/>
                  <a:pt x="122" y="230"/>
                </a:cubicBezTo>
                <a:cubicBezTo>
                  <a:pt x="104" y="200"/>
                  <a:pt x="90" y="174"/>
                  <a:pt x="80" y="140"/>
                </a:cubicBezTo>
                <a:cubicBezTo>
                  <a:pt x="93" y="171"/>
                  <a:pt x="110" y="199"/>
                  <a:pt x="127" y="228"/>
                </a:cubicBezTo>
                <a:cubicBezTo>
                  <a:pt x="127" y="228"/>
                  <a:pt x="128" y="229"/>
                  <a:pt x="128" y="230"/>
                </a:cubicBezTo>
                <a:cubicBezTo>
                  <a:pt x="154" y="188"/>
                  <a:pt x="178" y="148"/>
                  <a:pt x="196" y="102"/>
                </a:cubicBezTo>
                <a:cubicBezTo>
                  <a:pt x="183" y="150"/>
                  <a:pt x="163" y="189"/>
                  <a:pt x="137" y="230"/>
                </a:cubicBezTo>
                <a:cubicBezTo>
                  <a:pt x="161" y="213"/>
                  <a:pt x="193" y="197"/>
                  <a:pt x="203" y="166"/>
                </a:cubicBezTo>
                <a:cubicBezTo>
                  <a:pt x="212" y="137"/>
                  <a:pt x="203" y="70"/>
                  <a:pt x="203" y="70"/>
                </a:cubicBezTo>
                <a:cubicBezTo>
                  <a:pt x="203" y="70"/>
                  <a:pt x="198" y="82"/>
                  <a:pt x="182" y="94"/>
                </a:cubicBezTo>
                <a:cubicBezTo>
                  <a:pt x="161" y="110"/>
                  <a:pt x="127" y="123"/>
                  <a:pt x="114" y="149"/>
                </a:cubicBezTo>
                <a:close/>
                <a:moveTo>
                  <a:pt x="161" y="277"/>
                </a:moveTo>
                <a:cubicBezTo>
                  <a:pt x="161" y="275"/>
                  <a:pt x="161" y="275"/>
                  <a:pt x="161" y="275"/>
                </a:cubicBezTo>
                <a:cubicBezTo>
                  <a:pt x="161" y="267"/>
                  <a:pt x="161" y="267"/>
                  <a:pt x="161" y="267"/>
                </a:cubicBezTo>
                <a:cubicBezTo>
                  <a:pt x="161" y="246"/>
                  <a:pt x="161" y="246"/>
                  <a:pt x="161" y="246"/>
                </a:cubicBezTo>
                <a:cubicBezTo>
                  <a:pt x="182" y="241"/>
                  <a:pt x="201" y="230"/>
                  <a:pt x="215" y="215"/>
                </a:cubicBezTo>
                <a:cubicBezTo>
                  <a:pt x="236" y="195"/>
                  <a:pt x="249" y="166"/>
                  <a:pt x="249" y="135"/>
                </a:cubicBezTo>
                <a:cubicBezTo>
                  <a:pt x="249" y="104"/>
                  <a:pt x="236" y="75"/>
                  <a:pt x="215" y="55"/>
                </a:cubicBezTo>
                <a:cubicBezTo>
                  <a:pt x="195" y="34"/>
                  <a:pt x="166" y="21"/>
                  <a:pt x="135" y="21"/>
                </a:cubicBezTo>
                <a:cubicBezTo>
                  <a:pt x="103" y="21"/>
                  <a:pt x="75" y="34"/>
                  <a:pt x="54" y="55"/>
                </a:cubicBezTo>
                <a:cubicBezTo>
                  <a:pt x="34" y="75"/>
                  <a:pt x="21" y="104"/>
                  <a:pt x="21" y="135"/>
                </a:cubicBezTo>
                <a:cubicBezTo>
                  <a:pt x="21" y="166"/>
                  <a:pt x="34" y="195"/>
                  <a:pt x="54" y="215"/>
                </a:cubicBezTo>
                <a:cubicBezTo>
                  <a:pt x="69" y="230"/>
                  <a:pt x="88" y="241"/>
                  <a:pt x="110" y="246"/>
                </a:cubicBezTo>
                <a:cubicBezTo>
                  <a:pt x="110" y="267"/>
                  <a:pt x="110" y="267"/>
                  <a:pt x="110" y="267"/>
                </a:cubicBezTo>
                <a:cubicBezTo>
                  <a:pt x="110" y="275"/>
                  <a:pt x="110" y="275"/>
                  <a:pt x="110" y="275"/>
                </a:cubicBezTo>
                <a:cubicBezTo>
                  <a:pt x="110" y="283"/>
                  <a:pt x="110" y="283"/>
                  <a:pt x="110" y="283"/>
                </a:cubicBezTo>
                <a:cubicBezTo>
                  <a:pt x="89" y="283"/>
                  <a:pt x="89" y="283"/>
                  <a:pt x="89" y="283"/>
                </a:cubicBezTo>
                <a:cubicBezTo>
                  <a:pt x="89" y="261"/>
                  <a:pt x="89" y="261"/>
                  <a:pt x="89" y="261"/>
                </a:cubicBezTo>
                <a:cubicBezTo>
                  <a:pt x="70" y="255"/>
                  <a:pt x="53" y="244"/>
                  <a:pt x="40" y="230"/>
                </a:cubicBezTo>
                <a:cubicBezTo>
                  <a:pt x="15" y="206"/>
                  <a:pt x="0" y="172"/>
                  <a:pt x="0" y="135"/>
                </a:cubicBezTo>
                <a:cubicBezTo>
                  <a:pt x="0" y="98"/>
                  <a:pt x="15" y="64"/>
                  <a:pt x="40" y="40"/>
                </a:cubicBezTo>
                <a:cubicBezTo>
                  <a:pt x="64" y="15"/>
                  <a:pt x="98" y="0"/>
                  <a:pt x="135" y="0"/>
                </a:cubicBezTo>
                <a:cubicBezTo>
                  <a:pt x="172" y="0"/>
                  <a:pt x="206" y="15"/>
                  <a:pt x="230" y="40"/>
                </a:cubicBezTo>
                <a:cubicBezTo>
                  <a:pt x="254" y="64"/>
                  <a:pt x="269" y="98"/>
                  <a:pt x="269" y="135"/>
                </a:cubicBezTo>
                <a:cubicBezTo>
                  <a:pt x="269" y="172"/>
                  <a:pt x="254" y="206"/>
                  <a:pt x="230" y="230"/>
                </a:cubicBezTo>
                <a:cubicBezTo>
                  <a:pt x="216" y="244"/>
                  <a:pt x="200" y="254"/>
                  <a:pt x="182" y="261"/>
                </a:cubicBezTo>
                <a:cubicBezTo>
                  <a:pt x="182" y="277"/>
                  <a:pt x="182" y="277"/>
                  <a:pt x="182" y="277"/>
                </a:cubicBezTo>
                <a:cubicBezTo>
                  <a:pt x="161" y="277"/>
                  <a:pt x="161" y="277"/>
                  <a:pt x="161" y="277"/>
                </a:cubicBezTo>
                <a:close/>
                <a:moveTo>
                  <a:pt x="92" y="295"/>
                </a:moveTo>
                <a:cubicBezTo>
                  <a:pt x="85" y="295"/>
                  <a:pt x="80" y="301"/>
                  <a:pt x="80" y="308"/>
                </a:cubicBezTo>
                <a:cubicBezTo>
                  <a:pt x="80" y="308"/>
                  <a:pt x="80" y="308"/>
                  <a:pt x="80" y="308"/>
                </a:cubicBezTo>
                <a:cubicBezTo>
                  <a:pt x="80" y="314"/>
                  <a:pt x="85" y="319"/>
                  <a:pt x="92" y="318"/>
                </a:cubicBezTo>
                <a:cubicBezTo>
                  <a:pt x="177" y="307"/>
                  <a:pt x="177" y="307"/>
                  <a:pt x="177" y="307"/>
                </a:cubicBezTo>
                <a:cubicBezTo>
                  <a:pt x="183" y="307"/>
                  <a:pt x="189" y="301"/>
                  <a:pt x="189" y="294"/>
                </a:cubicBezTo>
                <a:cubicBezTo>
                  <a:pt x="189" y="294"/>
                  <a:pt x="189" y="294"/>
                  <a:pt x="189" y="294"/>
                </a:cubicBezTo>
                <a:cubicBezTo>
                  <a:pt x="189" y="288"/>
                  <a:pt x="183" y="283"/>
                  <a:pt x="177" y="284"/>
                </a:cubicBezTo>
                <a:cubicBezTo>
                  <a:pt x="92" y="295"/>
                  <a:pt x="92" y="295"/>
                  <a:pt x="92" y="295"/>
                </a:cubicBezTo>
                <a:close/>
                <a:moveTo>
                  <a:pt x="92" y="329"/>
                </a:moveTo>
                <a:cubicBezTo>
                  <a:pt x="85" y="330"/>
                  <a:pt x="80" y="336"/>
                  <a:pt x="80" y="342"/>
                </a:cubicBezTo>
                <a:cubicBezTo>
                  <a:pt x="80" y="342"/>
                  <a:pt x="80" y="342"/>
                  <a:pt x="80" y="342"/>
                </a:cubicBezTo>
                <a:cubicBezTo>
                  <a:pt x="80" y="349"/>
                  <a:pt x="85" y="354"/>
                  <a:pt x="92" y="353"/>
                </a:cubicBezTo>
                <a:cubicBezTo>
                  <a:pt x="177" y="342"/>
                  <a:pt x="177" y="342"/>
                  <a:pt x="177" y="342"/>
                </a:cubicBezTo>
                <a:cubicBezTo>
                  <a:pt x="183" y="341"/>
                  <a:pt x="189" y="335"/>
                  <a:pt x="189" y="329"/>
                </a:cubicBezTo>
                <a:cubicBezTo>
                  <a:pt x="189" y="329"/>
                  <a:pt x="189" y="329"/>
                  <a:pt x="189" y="329"/>
                </a:cubicBezTo>
                <a:cubicBezTo>
                  <a:pt x="189" y="322"/>
                  <a:pt x="183" y="318"/>
                  <a:pt x="177" y="319"/>
                </a:cubicBezTo>
                <a:cubicBezTo>
                  <a:pt x="92" y="329"/>
                  <a:pt x="92" y="329"/>
                  <a:pt x="92" y="329"/>
                </a:cubicBezTo>
                <a:close/>
                <a:moveTo>
                  <a:pt x="164" y="385"/>
                </a:moveTo>
                <a:cubicBezTo>
                  <a:pt x="108" y="392"/>
                  <a:pt x="108" y="392"/>
                  <a:pt x="108" y="392"/>
                </a:cubicBezTo>
                <a:cubicBezTo>
                  <a:pt x="112" y="403"/>
                  <a:pt x="123" y="411"/>
                  <a:pt x="135" y="411"/>
                </a:cubicBezTo>
                <a:cubicBezTo>
                  <a:pt x="150" y="411"/>
                  <a:pt x="163" y="400"/>
                  <a:pt x="164" y="385"/>
                </a:cubicBezTo>
                <a:close/>
              </a:path>
            </a:pathLst>
          </a:custGeom>
          <a:solidFill>
            <a:srgbClr val="2E75B6"/>
          </a:solidFill>
          <a:ln w="38100">
            <a:noFill/>
          </a:ln>
          <a:effectLst>
            <a:outerShdw blurRad="63500" algn="ctr" rotWithShape="0">
              <a:prstClr val="black">
                <a:alpha val="4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grpSp>
        <p:nvGrpSpPr>
          <p:cNvPr id="17" name="组合 16"/>
          <p:cNvGrpSpPr/>
          <p:nvPr/>
        </p:nvGrpSpPr>
        <p:grpSpPr>
          <a:xfrm>
            <a:off x="7874638" y="3988896"/>
            <a:ext cx="2779360" cy="1058741"/>
            <a:chOff x="7681598" y="3958416"/>
            <a:chExt cx="2779360" cy="1058741"/>
          </a:xfrm>
        </p:grpSpPr>
        <p:sp>
          <p:nvSpPr>
            <p:cNvPr id="18" name="矩形 17"/>
            <p:cNvSpPr/>
            <p:nvPr/>
          </p:nvSpPr>
          <p:spPr>
            <a:xfrm>
              <a:off x="7681991" y="3958416"/>
              <a:ext cx="1428596" cy="369332"/>
            </a:xfrm>
            <a:prstGeom prst="rect">
              <a:avLst/>
            </a:prstGeom>
            <a:noFill/>
          </p:spPr>
          <p:txBody>
            <a:bodyPr wrap="none">
              <a:spAutoFit/>
            </a:bodyPr>
            <a:lstStyle/>
            <a:p>
              <a:r>
                <a:rPr lang="en-US" altLang="zh-CN" dirty="0">
                  <a:solidFill>
                    <a:srgbClr val="2E75B6"/>
                  </a:solidFill>
                  <a:latin typeface="方正尚酷简体" panose="03000509000000000000" pitchFamily="65" charset="-122"/>
                  <a:ea typeface="方正尚酷简体" panose="03000509000000000000" pitchFamily="65" charset="-122"/>
                </a:rPr>
                <a:t>04.</a:t>
              </a:r>
              <a:r>
                <a:rPr lang="zh-CN" altLang="en-US" dirty="0">
                  <a:solidFill>
                    <a:srgbClr val="2E75B6"/>
                  </a:solidFill>
                  <a:latin typeface="方正尚酷简体" panose="03000509000000000000" pitchFamily="65" charset="-122"/>
                  <a:ea typeface="方正尚酷简体" panose="03000509000000000000" pitchFamily="65" charset="-122"/>
                </a:rPr>
                <a:t>沟通问题</a:t>
              </a:r>
            </a:p>
          </p:txBody>
        </p:sp>
        <p:sp>
          <p:nvSpPr>
            <p:cNvPr id="19" name="文本框 18"/>
            <p:cNvSpPr txBox="1"/>
            <p:nvPr/>
          </p:nvSpPr>
          <p:spPr>
            <a:xfrm>
              <a:off x="7681598" y="4364671"/>
              <a:ext cx="2779360" cy="652486"/>
            </a:xfrm>
            <a:prstGeom prst="rect">
              <a:avLst/>
            </a:prstGeom>
            <a:noFill/>
          </p:spPr>
          <p:txBody>
            <a:bodyPr wrap="square" rtlCol="0">
              <a:spAutoFit/>
            </a:bodyPr>
            <a:lstStyle/>
            <a:p>
              <a:pPr>
                <a:lnSpc>
                  <a:spcPct val="130000"/>
                </a:lnSpc>
              </a:pPr>
              <a:r>
                <a:rPr lang="zh-CN" altLang="en-US" sz="1400" dirty="0">
                  <a:solidFill>
                    <a:schemeClr val="bg2">
                      <a:lumMod val="50000"/>
                    </a:schemeClr>
                  </a:solidFill>
                  <a:latin typeface="方正兰亭细黑_GBK" panose="02000000000000000000" pitchFamily="2" charset="-122"/>
                  <a:ea typeface="方正兰亭细黑_GBK" panose="02000000000000000000" pitchFamily="2" charset="-122"/>
                </a:rPr>
                <a:t>此处添加详细文本描述，建议与标题相关并符合整体语言风格。</a:t>
              </a:r>
            </a:p>
          </p:txBody>
        </p:sp>
      </p:grpSp>
      <p:grpSp>
        <p:nvGrpSpPr>
          <p:cNvPr id="20" name="组合 19"/>
          <p:cNvGrpSpPr/>
          <p:nvPr/>
        </p:nvGrpSpPr>
        <p:grpSpPr>
          <a:xfrm>
            <a:off x="7875031" y="2453989"/>
            <a:ext cx="2742675" cy="1058741"/>
            <a:chOff x="7681991" y="2423509"/>
            <a:chExt cx="2742675" cy="1058741"/>
          </a:xfrm>
        </p:grpSpPr>
        <p:sp>
          <p:nvSpPr>
            <p:cNvPr id="21" name="矩形 20"/>
            <p:cNvSpPr/>
            <p:nvPr/>
          </p:nvSpPr>
          <p:spPr>
            <a:xfrm>
              <a:off x="7681991" y="2423509"/>
              <a:ext cx="1428596" cy="369332"/>
            </a:xfrm>
            <a:prstGeom prst="rect">
              <a:avLst/>
            </a:prstGeom>
            <a:noFill/>
          </p:spPr>
          <p:txBody>
            <a:bodyPr wrap="none">
              <a:spAutoFit/>
            </a:bodyPr>
            <a:lstStyle/>
            <a:p>
              <a:r>
                <a:rPr lang="en-US" altLang="zh-CN" dirty="0">
                  <a:solidFill>
                    <a:srgbClr val="2E75B6"/>
                  </a:solidFill>
                  <a:latin typeface="方正尚酷简体" panose="03000509000000000000" pitchFamily="65" charset="-122"/>
                  <a:ea typeface="方正尚酷简体" panose="03000509000000000000" pitchFamily="65" charset="-122"/>
                </a:rPr>
                <a:t>03.</a:t>
              </a:r>
              <a:r>
                <a:rPr lang="zh-CN" altLang="en-US" dirty="0">
                  <a:solidFill>
                    <a:srgbClr val="2E75B6"/>
                  </a:solidFill>
                  <a:latin typeface="方正尚酷简体" panose="03000509000000000000" pitchFamily="65" charset="-122"/>
                  <a:ea typeface="方正尚酷简体" panose="03000509000000000000" pitchFamily="65" charset="-122"/>
                </a:rPr>
                <a:t>效率问题</a:t>
              </a:r>
            </a:p>
          </p:txBody>
        </p:sp>
        <p:sp>
          <p:nvSpPr>
            <p:cNvPr id="22" name="文本框 21"/>
            <p:cNvSpPr txBox="1"/>
            <p:nvPr/>
          </p:nvSpPr>
          <p:spPr>
            <a:xfrm>
              <a:off x="7681991" y="2829764"/>
              <a:ext cx="2742675" cy="652486"/>
            </a:xfrm>
            <a:prstGeom prst="rect">
              <a:avLst/>
            </a:prstGeom>
            <a:noFill/>
          </p:spPr>
          <p:txBody>
            <a:bodyPr wrap="square" rtlCol="0">
              <a:spAutoFit/>
            </a:bodyPr>
            <a:lstStyle/>
            <a:p>
              <a:pPr>
                <a:lnSpc>
                  <a:spcPct val="130000"/>
                </a:lnSpc>
              </a:pPr>
              <a:r>
                <a:rPr lang="zh-CN" altLang="en-US" sz="1400" dirty="0">
                  <a:solidFill>
                    <a:schemeClr val="bg2">
                      <a:lumMod val="50000"/>
                    </a:schemeClr>
                  </a:solidFill>
                  <a:latin typeface="方正兰亭细黑_GBK" panose="02000000000000000000" pitchFamily="2" charset="-122"/>
                  <a:ea typeface="方正兰亭细黑_GBK" panose="02000000000000000000" pitchFamily="2" charset="-122"/>
                </a:rPr>
                <a:t>此处添加详细文本描述，建议与标题相关并符合整体语言风格。</a:t>
              </a:r>
            </a:p>
          </p:txBody>
        </p:sp>
      </p:grpSp>
    </p:spTree>
    <p:extLst>
      <p:ext uri="{BB962C8B-B14F-4D97-AF65-F5344CB8AC3E}">
        <p14:creationId xmlns:p14="http://schemas.microsoft.com/office/powerpoint/2010/main" val="79392427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750" fill="hold"/>
                                        <p:tgtEl>
                                          <p:spTgt spid="2"/>
                                        </p:tgtEl>
                                        <p:attrNameLst>
                                          <p:attrName>ppt_w</p:attrName>
                                        </p:attrNameLst>
                                      </p:cBhvr>
                                      <p:tavLst>
                                        <p:tav tm="0">
                                          <p:val>
                                            <p:fltVal val="0"/>
                                          </p:val>
                                        </p:tav>
                                        <p:tav tm="100000">
                                          <p:val>
                                            <p:strVal val="#ppt_w"/>
                                          </p:val>
                                        </p:tav>
                                      </p:tavLst>
                                    </p:anim>
                                    <p:anim calcmode="lin" valueType="num">
                                      <p:cBhvr>
                                        <p:cTn id="8" dur="750" fill="hold"/>
                                        <p:tgtEl>
                                          <p:spTgt spid="2"/>
                                        </p:tgtEl>
                                        <p:attrNameLst>
                                          <p:attrName>ppt_h</p:attrName>
                                        </p:attrNameLst>
                                      </p:cBhvr>
                                      <p:tavLst>
                                        <p:tav tm="0">
                                          <p:val>
                                            <p:fltVal val="0"/>
                                          </p:val>
                                        </p:tav>
                                        <p:tav tm="100000">
                                          <p:val>
                                            <p:strVal val="#ppt_h"/>
                                          </p:val>
                                        </p:tav>
                                      </p:tavLst>
                                    </p:anim>
                                    <p:animEffect transition="in" filter="fade">
                                      <p:cBhvr>
                                        <p:cTn id="9" dur="750"/>
                                        <p:tgtEl>
                                          <p:spTgt spid="2"/>
                                        </p:tgtEl>
                                      </p:cBhvr>
                                    </p:animEffect>
                                  </p:childTnLst>
                                </p:cTn>
                              </p:par>
                            </p:childTnLst>
                          </p:cTn>
                        </p:par>
                        <p:par>
                          <p:cTn id="10" fill="hold">
                            <p:stCondLst>
                              <p:cond delay="750"/>
                            </p:stCondLst>
                            <p:childTnLst>
                              <p:par>
                                <p:cTn id="11" presetID="53" presetClass="entr" presetSubtype="16" fill="hold" grpId="0" nodeType="afterEffect">
                                  <p:stCondLst>
                                    <p:cond delay="0"/>
                                  </p:stCondLst>
                                  <p:iterate type="lt">
                                    <p:tmPct val="10000"/>
                                  </p:iterate>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animEffect transition="in" filter="fade">
                                      <p:cBhvr>
                                        <p:cTn id="15" dur="500"/>
                                        <p:tgtEl>
                                          <p:spTgt spid="9"/>
                                        </p:tgtEl>
                                      </p:cBhvr>
                                    </p:animEffect>
                                  </p:childTnLst>
                                </p:cTn>
                              </p:par>
                            </p:childTnLst>
                          </p:cTn>
                        </p:par>
                        <p:par>
                          <p:cTn id="16" fill="hold">
                            <p:stCondLst>
                              <p:cond delay="1500"/>
                            </p:stCondLst>
                            <p:childTnLst>
                              <p:par>
                                <p:cTn id="17" presetID="26" presetClass="entr" presetSubtype="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down)">
                                      <p:cBhvr>
                                        <p:cTn id="19" dur="580">
                                          <p:stCondLst>
                                            <p:cond delay="0"/>
                                          </p:stCondLst>
                                        </p:cTn>
                                        <p:tgtEl>
                                          <p:spTgt spid="16"/>
                                        </p:tgtEl>
                                      </p:cBhvr>
                                    </p:animEffect>
                                    <p:anim calcmode="lin" valueType="num">
                                      <p:cBhvr>
                                        <p:cTn id="20"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25" dur="26">
                                          <p:stCondLst>
                                            <p:cond delay="650"/>
                                          </p:stCondLst>
                                        </p:cTn>
                                        <p:tgtEl>
                                          <p:spTgt spid="16"/>
                                        </p:tgtEl>
                                      </p:cBhvr>
                                      <p:to x="100000" y="60000"/>
                                    </p:animScale>
                                    <p:animScale>
                                      <p:cBhvr>
                                        <p:cTn id="26" dur="166" decel="50000">
                                          <p:stCondLst>
                                            <p:cond delay="676"/>
                                          </p:stCondLst>
                                        </p:cTn>
                                        <p:tgtEl>
                                          <p:spTgt spid="16"/>
                                        </p:tgtEl>
                                      </p:cBhvr>
                                      <p:to x="100000" y="100000"/>
                                    </p:animScale>
                                    <p:animScale>
                                      <p:cBhvr>
                                        <p:cTn id="27" dur="26">
                                          <p:stCondLst>
                                            <p:cond delay="1312"/>
                                          </p:stCondLst>
                                        </p:cTn>
                                        <p:tgtEl>
                                          <p:spTgt spid="16"/>
                                        </p:tgtEl>
                                      </p:cBhvr>
                                      <p:to x="100000" y="80000"/>
                                    </p:animScale>
                                    <p:animScale>
                                      <p:cBhvr>
                                        <p:cTn id="28" dur="166" decel="50000">
                                          <p:stCondLst>
                                            <p:cond delay="1338"/>
                                          </p:stCondLst>
                                        </p:cTn>
                                        <p:tgtEl>
                                          <p:spTgt spid="16"/>
                                        </p:tgtEl>
                                      </p:cBhvr>
                                      <p:to x="100000" y="100000"/>
                                    </p:animScale>
                                    <p:animScale>
                                      <p:cBhvr>
                                        <p:cTn id="29" dur="26">
                                          <p:stCondLst>
                                            <p:cond delay="1642"/>
                                          </p:stCondLst>
                                        </p:cTn>
                                        <p:tgtEl>
                                          <p:spTgt spid="16"/>
                                        </p:tgtEl>
                                      </p:cBhvr>
                                      <p:to x="100000" y="90000"/>
                                    </p:animScale>
                                    <p:animScale>
                                      <p:cBhvr>
                                        <p:cTn id="30" dur="166" decel="50000">
                                          <p:stCondLst>
                                            <p:cond delay="1668"/>
                                          </p:stCondLst>
                                        </p:cTn>
                                        <p:tgtEl>
                                          <p:spTgt spid="16"/>
                                        </p:tgtEl>
                                      </p:cBhvr>
                                      <p:to x="100000" y="100000"/>
                                    </p:animScale>
                                    <p:animScale>
                                      <p:cBhvr>
                                        <p:cTn id="31" dur="26">
                                          <p:stCondLst>
                                            <p:cond delay="1808"/>
                                          </p:stCondLst>
                                        </p:cTn>
                                        <p:tgtEl>
                                          <p:spTgt spid="16"/>
                                        </p:tgtEl>
                                      </p:cBhvr>
                                      <p:to x="100000" y="95000"/>
                                    </p:animScale>
                                    <p:animScale>
                                      <p:cBhvr>
                                        <p:cTn id="32" dur="166" decel="50000">
                                          <p:stCondLst>
                                            <p:cond delay="1834"/>
                                          </p:stCondLst>
                                        </p:cTn>
                                        <p:tgtEl>
                                          <p:spTgt spid="16"/>
                                        </p:tgtEl>
                                      </p:cBhvr>
                                      <p:to x="100000" y="100000"/>
                                    </p:animScale>
                                  </p:childTnLst>
                                </p:cTn>
                              </p:par>
                            </p:childTnLst>
                          </p:cTn>
                        </p:par>
                        <p:par>
                          <p:cTn id="33" fill="hold">
                            <p:stCondLst>
                              <p:cond delay="3500"/>
                            </p:stCondLst>
                            <p:childTnLst>
                              <p:par>
                                <p:cTn id="34" presetID="42" presetClass="entr" presetSubtype="0" fill="hold" nodeType="after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1000"/>
                                        <p:tgtEl>
                                          <p:spTgt spid="13"/>
                                        </p:tgtEl>
                                      </p:cBhvr>
                                    </p:animEffect>
                                    <p:anim calcmode="lin" valueType="num">
                                      <p:cBhvr>
                                        <p:cTn id="37" dur="1000" fill="hold"/>
                                        <p:tgtEl>
                                          <p:spTgt spid="13"/>
                                        </p:tgtEl>
                                        <p:attrNameLst>
                                          <p:attrName>ppt_x</p:attrName>
                                        </p:attrNameLst>
                                      </p:cBhvr>
                                      <p:tavLst>
                                        <p:tav tm="0">
                                          <p:val>
                                            <p:strVal val="#ppt_x"/>
                                          </p:val>
                                        </p:tav>
                                        <p:tav tm="100000">
                                          <p:val>
                                            <p:strVal val="#ppt_x"/>
                                          </p:val>
                                        </p:tav>
                                      </p:tavLst>
                                    </p:anim>
                                    <p:anim calcmode="lin" valueType="num">
                                      <p:cBhvr>
                                        <p:cTn id="38" dur="1000" fill="hold"/>
                                        <p:tgtEl>
                                          <p:spTgt spid="13"/>
                                        </p:tgtEl>
                                        <p:attrNameLst>
                                          <p:attrName>ppt_y</p:attrName>
                                        </p:attrNameLst>
                                      </p:cBhvr>
                                      <p:tavLst>
                                        <p:tav tm="0">
                                          <p:val>
                                            <p:strVal val="#ppt_y+.1"/>
                                          </p:val>
                                        </p:tav>
                                        <p:tav tm="100000">
                                          <p:val>
                                            <p:strVal val="#ppt_y"/>
                                          </p:val>
                                        </p:tav>
                                      </p:tavLst>
                                    </p:anim>
                                  </p:childTnLst>
                                </p:cTn>
                              </p:par>
                            </p:childTnLst>
                          </p:cTn>
                        </p:par>
                        <p:par>
                          <p:cTn id="39" fill="hold">
                            <p:stCondLst>
                              <p:cond delay="4500"/>
                            </p:stCondLst>
                            <p:childTnLst>
                              <p:par>
                                <p:cTn id="40" presetID="42" presetClass="entr" presetSubtype="0" fill="hold" nodeType="after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1000"/>
                                        <p:tgtEl>
                                          <p:spTgt spid="10"/>
                                        </p:tgtEl>
                                      </p:cBhvr>
                                    </p:animEffect>
                                    <p:anim calcmode="lin" valueType="num">
                                      <p:cBhvr>
                                        <p:cTn id="43" dur="1000" fill="hold"/>
                                        <p:tgtEl>
                                          <p:spTgt spid="10"/>
                                        </p:tgtEl>
                                        <p:attrNameLst>
                                          <p:attrName>ppt_x</p:attrName>
                                        </p:attrNameLst>
                                      </p:cBhvr>
                                      <p:tavLst>
                                        <p:tav tm="0">
                                          <p:val>
                                            <p:strVal val="#ppt_x"/>
                                          </p:val>
                                        </p:tav>
                                        <p:tav tm="100000">
                                          <p:val>
                                            <p:strVal val="#ppt_x"/>
                                          </p:val>
                                        </p:tav>
                                      </p:tavLst>
                                    </p:anim>
                                    <p:anim calcmode="lin" valueType="num">
                                      <p:cBhvr>
                                        <p:cTn id="44" dur="1000" fill="hold"/>
                                        <p:tgtEl>
                                          <p:spTgt spid="10"/>
                                        </p:tgtEl>
                                        <p:attrNameLst>
                                          <p:attrName>ppt_y</p:attrName>
                                        </p:attrNameLst>
                                      </p:cBhvr>
                                      <p:tavLst>
                                        <p:tav tm="0">
                                          <p:val>
                                            <p:strVal val="#ppt_y+.1"/>
                                          </p:val>
                                        </p:tav>
                                        <p:tav tm="100000">
                                          <p:val>
                                            <p:strVal val="#ppt_y"/>
                                          </p:val>
                                        </p:tav>
                                      </p:tavLst>
                                    </p:anim>
                                  </p:childTnLst>
                                </p:cTn>
                              </p:par>
                            </p:childTnLst>
                          </p:cTn>
                        </p:par>
                        <p:par>
                          <p:cTn id="45" fill="hold">
                            <p:stCondLst>
                              <p:cond delay="5500"/>
                            </p:stCondLst>
                            <p:childTnLst>
                              <p:par>
                                <p:cTn id="46" presetID="42" presetClass="entr" presetSubtype="0" fill="hold" nodeType="after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fade">
                                      <p:cBhvr>
                                        <p:cTn id="48" dur="1000"/>
                                        <p:tgtEl>
                                          <p:spTgt spid="20"/>
                                        </p:tgtEl>
                                      </p:cBhvr>
                                    </p:animEffect>
                                    <p:anim calcmode="lin" valueType="num">
                                      <p:cBhvr>
                                        <p:cTn id="49" dur="1000" fill="hold"/>
                                        <p:tgtEl>
                                          <p:spTgt spid="20"/>
                                        </p:tgtEl>
                                        <p:attrNameLst>
                                          <p:attrName>ppt_x</p:attrName>
                                        </p:attrNameLst>
                                      </p:cBhvr>
                                      <p:tavLst>
                                        <p:tav tm="0">
                                          <p:val>
                                            <p:strVal val="#ppt_x"/>
                                          </p:val>
                                        </p:tav>
                                        <p:tav tm="100000">
                                          <p:val>
                                            <p:strVal val="#ppt_x"/>
                                          </p:val>
                                        </p:tav>
                                      </p:tavLst>
                                    </p:anim>
                                    <p:anim calcmode="lin" valueType="num">
                                      <p:cBhvr>
                                        <p:cTn id="50" dur="1000" fill="hold"/>
                                        <p:tgtEl>
                                          <p:spTgt spid="20"/>
                                        </p:tgtEl>
                                        <p:attrNameLst>
                                          <p:attrName>ppt_y</p:attrName>
                                        </p:attrNameLst>
                                      </p:cBhvr>
                                      <p:tavLst>
                                        <p:tav tm="0">
                                          <p:val>
                                            <p:strVal val="#ppt_y+.1"/>
                                          </p:val>
                                        </p:tav>
                                        <p:tav tm="100000">
                                          <p:val>
                                            <p:strVal val="#ppt_y"/>
                                          </p:val>
                                        </p:tav>
                                      </p:tavLst>
                                    </p:anim>
                                  </p:childTnLst>
                                </p:cTn>
                              </p:par>
                            </p:childTnLst>
                          </p:cTn>
                        </p:par>
                        <p:par>
                          <p:cTn id="51" fill="hold">
                            <p:stCondLst>
                              <p:cond delay="6500"/>
                            </p:stCondLst>
                            <p:childTnLst>
                              <p:par>
                                <p:cTn id="52" presetID="42" presetClass="entr" presetSubtype="0" fill="hold" nodeType="after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fade">
                                      <p:cBhvr>
                                        <p:cTn id="54" dur="1000"/>
                                        <p:tgtEl>
                                          <p:spTgt spid="17"/>
                                        </p:tgtEl>
                                      </p:cBhvr>
                                    </p:animEffect>
                                    <p:anim calcmode="lin" valueType="num">
                                      <p:cBhvr>
                                        <p:cTn id="55" dur="1000" fill="hold"/>
                                        <p:tgtEl>
                                          <p:spTgt spid="17"/>
                                        </p:tgtEl>
                                        <p:attrNameLst>
                                          <p:attrName>ppt_x</p:attrName>
                                        </p:attrNameLst>
                                      </p:cBhvr>
                                      <p:tavLst>
                                        <p:tav tm="0">
                                          <p:val>
                                            <p:strVal val="#ppt_x"/>
                                          </p:val>
                                        </p:tav>
                                        <p:tav tm="100000">
                                          <p:val>
                                            <p:strVal val="#ppt_x"/>
                                          </p:val>
                                        </p:tav>
                                      </p:tavLst>
                                    </p:anim>
                                    <p:anim calcmode="lin" valueType="num">
                                      <p:cBhvr>
                                        <p:cTn id="5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9829320">
            <a:off x="484673" y="229112"/>
            <a:ext cx="648587" cy="648587"/>
            <a:chOff x="4482708" y="3301238"/>
            <a:chExt cx="661162" cy="661162"/>
          </a:xfrm>
        </p:grpSpPr>
        <p:grpSp>
          <p:nvGrpSpPr>
            <p:cNvPr id="3" name="组合 2"/>
            <p:cNvGrpSpPr/>
            <p:nvPr/>
          </p:nvGrpSpPr>
          <p:grpSpPr>
            <a:xfrm>
              <a:off x="4482708" y="3301238"/>
              <a:ext cx="661162" cy="661162"/>
              <a:chOff x="775780" y="771550"/>
              <a:chExt cx="1852004" cy="1852004"/>
            </a:xfrm>
          </p:grpSpPr>
          <p:sp>
            <p:nvSpPr>
              <p:cNvPr id="7" name="椭圆 6"/>
              <p:cNvSpPr/>
              <p:nvPr/>
            </p:nvSpPr>
            <p:spPr>
              <a:xfrm>
                <a:off x="775780" y="771550"/>
                <a:ext cx="1852004" cy="1852004"/>
              </a:xfrm>
              <a:prstGeom prst="ellipse">
                <a:avLst/>
              </a:prstGeom>
              <a:solidFill>
                <a:srgbClr val="2E75B6"/>
              </a:soli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a:ea typeface="微软雅黑"/>
                </a:endParaRPr>
              </a:p>
            </p:txBody>
          </p:sp>
          <p:sp>
            <p:nvSpPr>
              <p:cNvPr id="8" name="椭圆 7"/>
              <p:cNvSpPr/>
              <p:nvPr/>
            </p:nvSpPr>
            <p:spPr>
              <a:xfrm>
                <a:off x="1007828" y="1003597"/>
                <a:ext cx="1387908" cy="1387908"/>
              </a:xfrm>
              <a:prstGeom prst="ellipse">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rgbClr val="FFFFFF"/>
                  </a:solidFill>
                  <a:latin typeface="Agency FB" panose="020B0503020202020204" pitchFamily="34" charset="0"/>
                </a:endParaRPr>
              </a:p>
            </p:txBody>
          </p:sp>
        </p:grpSp>
        <p:grpSp>
          <p:nvGrpSpPr>
            <p:cNvPr id="4" name="组合 3"/>
            <p:cNvGrpSpPr/>
            <p:nvPr/>
          </p:nvGrpSpPr>
          <p:grpSpPr>
            <a:xfrm>
              <a:off x="4679943" y="3516067"/>
              <a:ext cx="266691" cy="231503"/>
              <a:chOff x="6434683" y="510993"/>
              <a:chExt cx="987549" cy="857250"/>
            </a:xfrm>
          </p:grpSpPr>
          <p:sp>
            <p:nvSpPr>
              <p:cNvPr id="5" name="任意多边形 88"/>
              <p:cNvSpPr/>
              <p:nvPr/>
            </p:nvSpPr>
            <p:spPr>
              <a:xfrm>
                <a:off x="6978347" y="510993"/>
                <a:ext cx="438150" cy="857250"/>
              </a:xfrm>
              <a:custGeom>
                <a:avLst/>
                <a:gdLst>
                  <a:gd name="connsiteX0" fmla="*/ 0 w 438150"/>
                  <a:gd name="connsiteY0" fmla="*/ 0 h 857250"/>
                  <a:gd name="connsiteX1" fmla="*/ 438150 w 438150"/>
                  <a:gd name="connsiteY1" fmla="*/ 438150 h 857250"/>
                  <a:gd name="connsiteX2" fmla="*/ 19050 w 438150"/>
                  <a:gd name="connsiteY2" fmla="*/ 857250 h 857250"/>
                </a:gdLst>
                <a:ahLst/>
                <a:cxnLst>
                  <a:cxn ang="0">
                    <a:pos x="connsiteX0" y="connsiteY0"/>
                  </a:cxn>
                  <a:cxn ang="0">
                    <a:pos x="connsiteX1" y="connsiteY1"/>
                  </a:cxn>
                  <a:cxn ang="0">
                    <a:pos x="connsiteX2" y="connsiteY2"/>
                  </a:cxn>
                </a:cxnLst>
                <a:rect l="l" t="t" r="r" b="b"/>
                <a:pathLst>
                  <a:path w="438150" h="857250">
                    <a:moveTo>
                      <a:pt x="0" y="0"/>
                    </a:moveTo>
                    <a:lnTo>
                      <a:pt x="438150" y="438150"/>
                    </a:lnTo>
                    <a:lnTo>
                      <a:pt x="19050" y="857250"/>
                    </a:lnTo>
                  </a:path>
                </a:pathLst>
              </a:custGeom>
              <a:noFill/>
              <a:ln w="28575" cap="flat" cmpd="sng" algn="ctr">
                <a:solidFill>
                  <a:srgbClr val="545D79"/>
                </a:solidFill>
                <a:prstDash val="solid"/>
              </a:ln>
              <a:effectLst/>
            </p:spPr>
            <p:txBody>
              <a:bodyPr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 lastClr="FFFFFF"/>
                  </a:solidFill>
                  <a:effectLst/>
                  <a:uLnTx/>
                  <a:uFillTx/>
                  <a:latin typeface="Century Gothic"/>
                  <a:ea typeface="幼圆"/>
                  <a:cs typeface="+mn-cs"/>
                </a:endParaRPr>
              </a:p>
            </p:txBody>
          </p:sp>
          <p:cxnSp>
            <p:nvCxnSpPr>
              <p:cNvPr id="6" name="直接连接符 5"/>
              <p:cNvCxnSpPr/>
              <p:nvPr/>
            </p:nvCxnSpPr>
            <p:spPr>
              <a:xfrm>
                <a:off x="6434683" y="954806"/>
                <a:ext cx="987549" cy="0"/>
              </a:xfrm>
              <a:prstGeom prst="line">
                <a:avLst/>
              </a:prstGeom>
              <a:noFill/>
              <a:ln w="28575" cap="flat" cmpd="sng" algn="ctr">
                <a:solidFill>
                  <a:srgbClr val="545D79"/>
                </a:solidFill>
                <a:prstDash val="solid"/>
              </a:ln>
              <a:effectLst/>
            </p:spPr>
          </p:cxnSp>
        </p:grpSp>
      </p:grpSp>
      <p:sp>
        <p:nvSpPr>
          <p:cNvPr id="9" name="TextBox 6"/>
          <p:cNvSpPr txBox="1"/>
          <p:nvPr/>
        </p:nvSpPr>
        <p:spPr>
          <a:xfrm>
            <a:off x="1264198" y="230239"/>
            <a:ext cx="5194475" cy="646331"/>
          </a:xfrm>
          <a:prstGeom prst="rect">
            <a:avLst/>
          </a:prstGeom>
          <a:noFill/>
          <a:effectLst/>
        </p:spPr>
        <p:txBody>
          <a:bodyPr wrap="square">
            <a:spAutoFit/>
          </a:bodyPr>
          <a:lstStyle/>
          <a:p>
            <a:pPr>
              <a:defRPr/>
            </a:pPr>
            <a:r>
              <a:rPr lang="zh-CN" altLang="en-US" sz="3600" dirty="0">
                <a:ln w="6350">
                  <a:noFill/>
                </a:ln>
                <a:solidFill>
                  <a:srgbClr val="2E75B6"/>
                </a:solidFill>
                <a:latin typeface="迷你简菱心" panose="02010609000101010101" pitchFamily="49" charset="-122"/>
                <a:ea typeface="迷你简菱心" panose="02010609000101010101" pitchFamily="49" charset="-122"/>
              </a:rPr>
              <a:t>一、工作回顾</a:t>
            </a:r>
          </a:p>
        </p:txBody>
      </p:sp>
      <p:grpSp>
        <p:nvGrpSpPr>
          <p:cNvPr id="10" name="组合 9"/>
          <p:cNvGrpSpPr/>
          <p:nvPr/>
        </p:nvGrpSpPr>
        <p:grpSpPr>
          <a:xfrm>
            <a:off x="1769428" y="2556510"/>
            <a:ext cx="2755899" cy="1002207"/>
            <a:chOff x="1474788" y="2139950"/>
            <a:chExt cx="2755899" cy="1002207"/>
          </a:xfrm>
        </p:grpSpPr>
        <p:sp>
          <p:nvSpPr>
            <p:cNvPr id="11" name="文本框 10"/>
            <p:cNvSpPr txBox="1"/>
            <p:nvPr/>
          </p:nvSpPr>
          <p:spPr>
            <a:xfrm>
              <a:off x="1487488" y="2489671"/>
              <a:ext cx="2743199" cy="652486"/>
            </a:xfrm>
            <a:prstGeom prst="rect">
              <a:avLst/>
            </a:prstGeom>
            <a:noFill/>
          </p:spPr>
          <p:txBody>
            <a:bodyPr wrap="square" rtlCol="0">
              <a:spAutoFit/>
            </a:bodyPr>
            <a:lstStyle/>
            <a:p>
              <a:pPr>
                <a:lnSpc>
                  <a:spcPct val="130000"/>
                </a:lnSpc>
              </a:pPr>
              <a:r>
                <a:rPr lang="zh-CN" altLang="en-US" sz="1400" dirty="0">
                  <a:solidFill>
                    <a:schemeClr val="bg2">
                      <a:lumMod val="50000"/>
                    </a:schemeClr>
                  </a:solidFill>
                  <a:latin typeface="方正兰亭细黑_GBK" panose="02000000000000000000" pitchFamily="2" charset="-122"/>
                  <a:ea typeface="方正兰亭细黑_GBK" panose="02000000000000000000" pitchFamily="2" charset="-122"/>
                </a:rPr>
                <a:t>此处添加详细文本描述，建议与标题相关并符合整体语言风格。</a:t>
              </a:r>
            </a:p>
          </p:txBody>
        </p:sp>
        <p:sp>
          <p:nvSpPr>
            <p:cNvPr id="12" name="文本框 11"/>
            <p:cNvSpPr txBox="1"/>
            <p:nvPr/>
          </p:nvSpPr>
          <p:spPr>
            <a:xfrm>
              <a:off x="1474788" y="2139950"/>
              <a:ext cx="1569660" cy="369332"/>
            </a:xfrm>
            <a:prstGeom prst="rect">
              <a:avLst/>
            </a:prstGeom>
            <a:noFill/>
          </p:spPr>
          <p:txBody>
            <a:bodyPr wrap="none" rtlCol="0">
              <a:spAutoFit/>
            </a:bodyPr>
            <a:lstStyle/>
            <a:p>
              <a:r>
                <a:rPr lang="zh-CN" altLang="en-US" dirty="0" smtClean="0">
                  <a:solidFill>
                    <a:srgbClr val="2E75B6"/>
                  </a:solidFill>
                  <a:latin typeface="方正尚酷简体" panose="03000509000000000000" pitchFamily="65" charset="-122"/>
                  <a:ea typeface="方正尚酷简体" panose="03000509000000000000" pitchFamily="65" charset="-122"/>
                </a:rPr>
                <a:t>目标完成情况</a:t>
              </a:r>
              <a:endParaRPr lang="zh-CN" altLang="en-US" dirty="0">
                <a:solidFill>
                  <a:srgbClr val="2E75B6"/>
                </a:solidFill>
                <a:latin typeface="方正尚酷简体" panose="03000509000000000000" pitchFamily="65" charset="-122"/>
                <a:ea typeface="方正尚酷简体" panose="03000509000000000000" pitchFamily="65" charset="-122"/>
              </a:endParaRPr>
            </a:p>
          </p:txBody>
        </p:sp>
      </p:grpSp>
      <p:grpSp>
        <p:nvGrpSpPr>
          <p:cNvPr id="13" name="组合 12"/>
          <p:cNvGrpSpPr/>
          <p:nvPr/>
        </p:nvGrpSpPr>
        <p:grpSpPr>
          <a:xfrm>
            <a:off x="1769428" y="4054831"/>
            <a:ext cx="2755899" cy="966186"/>
            <a:chOff x="1474788" y="3638271"/>
            <a:chExt cx="2755899" cy="966186"/>
          </a:xfrm>
        </p:grpSpPr>
        <p:sp>
          <p:nvSpPr>
            <p:cNvPr id="14" name="文本框 13"/>
            <p:cNvSpPr txBox="1"/>
            <p:nvPr/>
          </p:nvSpPr>
          <p:spPr>
            <a:xfrm>
              <a:off x="1487488" y="3951971"/>
              <a:ext cx="2743199" cy="652486"/>
            </a:xfrm>
            <a:prstGeom prst="rect">
              <a:avLst/>
            </a:prstGeom>
            <a:noFill/>
          </p:spPr>
          <p:txBody>
            <a:bodyPr wrap="square" rtlCol="0">
              <a:spAutoFit/>
            </a:bodyPr>
            <a:lstStyle/>
            <a:p>
              <a:pPr>
                <a:lnSpc>
                  <a:spcPct val="130000"/>
                </a:lnSpc>
              </a:pPr>
              <a:r>
                <a:rPr lang="zh-CN" altLang="en-US" sz="1400" dirty="0">
                  <a:solidFill>
                    <a:schemeClr val="bg2">
                      <a:lumMod val="50000"/>
                    </a:schemeClr>
                  </a:solidFill>
                  <a:latin typeface="方正兰亭细黑_GBK" panose="02000000000000000000" pitchFamily="2" charset="-122"/>
                  <a:ea typeface="方正兰亭细黑_GBK" panose="02000000000000000000" pitchFamily="2" charset="-122"/>
                </a:rPr>
                <a:t>此处添加详细文本描述，建议与标题相关并符合整体语言风格。</a:t>
              </a:r>
            </a:p>
          </p:txBody>
        </p:sp>
        <p:sp>
          <p:nvSpPr>
            <p:cNvPr id="15" name="文本框 14"/>
            <p:cNvSpPr txBox="1"/>
            <p:nvPr/>
          </p:nvSpPr>
          <p:spPr>
            <a:xfrm>
              <a:off x="1474788" y="3638271"/>
              <a:ext cx="1569660" cy="369332"/>
            </a:xfrm>
            <a:prstGeom prst="rect">
              <a:avLst/>
            </a:prstGeom>
            <a:noFill/>
          </p:spPr>
          <p:txBody>
            <a:bodyPr wrap="none" rtlCol="0">
              <a:spAutoFit/>
            </a:bodyPr>
            <a:lstStyle/>
            <a:p>
              <a:r>
                <a:rPr lang="zh-CN" altLang="en-US" dirty="0" smtClean="0">
                  <a:solidFill>
                    <a:srgbClr val="2E75B6"/>
                  </a:solidFill>
                  <a:latin typeface="方正尚酷简体" panose="03000509000000000000" pitchFamily="65" charset="-122"/>
                  <a:ea typeface="方正尚酷简体" panose="03000509000000000000" pitchFamily="65" charset="-122"/>
                </a:rPr>
                <a:t>目标完成情况</a:t>
              </a:r>
              <a:endParaRPr lang="zh-CN" altLang="en-US" dirty="0">
                <a:solidFill>
                  <a:srgbClr val="2E75B6"/>
                </a:solidFill>
                <a:latin typeface="方正尚酷简体" panose="03000509000000000000" pitchFamily="65" charset="-122"/>
                <a:ea typeface="方正尚酷简体" panose="03000509000000000000" pitchFamily="65" charset="-122"/>
              </a:endParaRPr>
            </a:p>
          </p:txBody>
        </p:sp>
      </p:grpSp>
      <p:grpSp>
        <p:nvGrpSpPr>
          <p:cNvPr id="16" name="组合 15"/>
          <p:cNvGrpSpPr/>
          <p:nvPr/>
        </p:nvGrpSpPr>
        <p:grpSpPr>
          <a:xfrm>
            <a:off x="7786647" y="2556510"/>
            <a:ext cx="2743199" cy="1002207"/>
            <a:chOff x="7492007" y="2139950"/>
            <a:chExt cx="2743199" cy="1002207"/>
          </a:xfrm>
        </p:grpSpPr>
        <p:sp>
          <p:nvSpPr>
            <p:cNvPr id="17" name="文本框 16"/>
            <p:cNvSpPr txBox="1"/>
            <p:nvPr/>
          </p:nvSpPr>
          <p:spPr>
            <a:xfrm>
              <a:off x="7492007" y="2489671"/>
              <a:ext cx="2743199" cy="652486"/>
            </a:xfrm>
            <a:prstGeom prst="rect">
              <a:avLst/>
            </a:prstGeom>
            <a:noFill/>
          </p:spPr>
          <p:txBody>
            <a:bodyPr wrap="square" rtlCol="0">
              <a:spAutoFit/>
            </a:bodyPr>
            <a:lstStyle/>
            <a:p>
              <a:pPr>
                <a:lnSpc>
                  <a:spcPct val="130000"/>
                </a:lnSpc>
              </a:pPr>
              <a:r>
                <a:rPr lang="zh-CN" altLang="en-US" sz="1400" dirty="0">
                  <a:solidFill>
                    <a:schemeClr val="bg2">
                      <a:lumMod val="50000"/>
                    </a:schemeClr>
                  </a:solidFill>
                  <a:latin typeface="方正兰亭细黑_GBK" panose="02000000000000000000" pitchFamily="2" charset="-122"/>
                  <a:ea typeface="方正兰亭细黑_GBK" panose="02000000000000000000" pitchFamily="2" charset="-122"/>
                </a:rPr>
                <a:t>此处添加详细文本描述，建议与标题相关并符合整体语言风格。</a:t>
              </a:r>
            </a:p>
          </p:txBody>
        </p:sp>
        <p:sp>
          <p:nvSpPr>
            <p:cNvPr id="18" name="文本框 17"/>
            <p:cNvSpPr txBox="1"/>
            <p:nvPr/>
          </p:nvSpPr>
          <p:spPr>
            <a:xfrm>
              <a:off x="7492007" y="2139950"/>
              <a:ext cx="1569660" cy="369332"/>
            </a:xfrm>
            <a:prstGeom prst="rect">
              <a:avLst/>
            </a:prstGeom>
            <a:noFill/>
          </p:spPr>
          <p:txBody>
            <a:bodyPr wrap="none" rtlCol="0">
              <a:spAutoFit/>
            </a:bodyPr>
            <a:lstStyle/>
            <a:p>
              <a:r>
                <a:rPr lang="zh-CN" altLang="en-US" dirty="0" smtClean="0">
                  <a:solidFill>
                    <a:srgbClr val="2E75B6"/>
                  </a:solidFill>
                  <a:latin typeface="方正尚酷简体" panose="03000509000000000000" pitchFamily="65" charset="-122"/>
                  <a:ea typeface="方正尚酷简体" panose="03000509000000000000" pitchFamily="65" charset="-122"/>
                </a:rPr>
                <a:t>目标完成情况</a:t>
              </a:r>
              <a:endParaRPr lang="zh-CN" altLang="en-US" dirty="0">
                <a:solidFill>
                  <a:srgbClr val="2E75B6"/>
                </a:solidFill>
                <a:latin typeface="方正尚酷简体" panose="03000509000000000000" pitchFamily="65" charset="-122"/>
                <a:ea typeface="方正尚酷简体" panose="03000509000000000000" pitchFamily="65" charset="-122"/>
              </a:endParaRPr>
            </a:p>
          </p:txBody>
        </p:sp>
      </p:grpSp>
      <p:grpSp>
        <p:nvGrpSpPr>
          <p:cNvPr id="19" name="组合 18"/>
          <p:cNvGrpSpPr/>
          <p:nvPr/>
        </p:nvGrpSpPr>
        <p:grpSpPr>
          <a:xfrm>
            <a:off x="7786647" y="4054831"/>
            <a:ext cx="2743199" cy="966186"/>
            <a:chOff x="7492007" y="3638271"/>
            <a:chExt cx="2743199" cy="966186"/>
          </a:xfrm>
        </p:grpSpPr>
        <p:sp>
          <p:nvSpPr>
            <p:cNvPr id="20" name="文本框 19"/>
            <p:cNvSpPr txBox="1"/>
            <p:nvPr/>
          </p:nvSpPr>
          <p:spPr>
            <a:xfrm>
              <a:off x="7492007" y="3951971"/>
              <a:ext cx="2743199" cy="652486"/>
            </a:xfrm>
            <a:prstGeom prst="rect">
              <a:avLst/>
            </a:prstGeom>
            <a:noFill/>
          </p:spPr>
          <p:txBody>
            <a:bodyPr wrap="square" rtlCol="0">
              <a:spAutoFit/>
            </a:bodyPr>
            <a:lstStyle/>
            <a:p>
              <a:pPr>
                <a:lnSpc>
                  <a:spcPct val="130000"/>
                </a:lnSpc>
              </a:pPr>
              <a:r>
                <a:rPr lang="zh-CN" altLang="en-US" sz="1400" dirty="0">
                  <a:solidFill>
                    <a:schemeClr val="bg2">
                      <a:lumMod val="50000"/>
                    </a:schemeClr>
                  </a:solidFill>
                  <a:latin typeface="方正兰亭细黑_GBK" panose="02000000000000000000" pitchFamily="2" charset="-122"/>
                  <a:ea typeface="方正兰亭细黑_GBK" panose="02000000000000000000" pitchFamily="2" charset="-122"/>
                </a:rPr>
                <a:t>此处添加详细文本描述，建议与标题相关并符合整体语言风格。</a:t>
              </a:r>
            </a:p>
          </p:txBody>
        </p:sp>
        <p:sp>
          <p:nvSpPr>
            <p:cNvPr id="21" name="文本框 20"/>
            <p:cNvSpPr txBox="1"/>
            <p:nvPr/>
          </p:nvSpPr>
          <p:spPr>
            <a:xfrm>
              <a:off x="7492007" y="3638271"/>
              <a:ext cx="1569660" cy="369332"/>
            </a:xfrm>
            <a:prstGeom prst="rect">
              <a:avLst/>
            </a:prstGeom>
            <a:noFill/>
          </p:spPr>
          <p:txBody>
            <a:bodyPr wrap="none" rtlCol="0">
              <a:spAutoFit/>
            </a:bodyPr>
            <a:lstStyle/>
            <a:p>
              <a:r>
                <a:rPr lang="zh-CN" altLang="en-US" dirty="0" smtClean="0">
                  <a:solidFill>
                    <a:srgbClr val="2E75B6"/>
                  </a:solidFill>
                  <a:latin typeface="方正尚酷简体" panose="03000509000000000000" pitchFamily="65" charset="-122"/>
                  <a:ea typeface="方正尚酷简体" panose="03000509000000000000" pitchFamily="65" charset="-122"/>
                </a:rPr>
                <a:t>目标完成情况</a:t>
              </a:r>
              <a:endParaRPr lang="zh-CN" altLang="en-US" dirty="0">
                <a:solidFill>
                  <a:srgbClr val="2E75B6"/>
                </a:solidFill>
                <a:latin typeface="方正尚酷简体" panose="03000509000000000000" pitchFamily="65" charset="-122"/>
                <a:ea typeface="方正尚酷简体" panose="03000509000000000000" pitchFamily="65" charset="-122"/>
              </a:endParaRPr>
            </a:p>
          </p:txBody>
        </p:sp>
      </p:grpSp>
      <p:grpSp>
        <p:nvGrpSpPr>
          <p:cNvPr id="22" name="组合 21"/>
          <p:cNvGrpSpPr/>
          <p:nvPr/>
        </p:nvGrpSpPr>
        <p:grpSpPr>
          <a:xfrm>
            <a:off x="4338596" y="2137759"/>
            <a:ext cx="3448052" cy="3415602"/>
            <a:chOff x="4043956" y="1721199"/>
            <a:chExt cx="3448052" cy="3415602"/>
          </a:xfrm>
        </p:grpSpPr>
        <p:grpSp>
          <p:nvGrpSpPr>
            <p:cNvPr id="23" name="组合 22"/>
            <p:cNvGrpSpPr/>
            <p:nvPr/>
          </p:nvGrpSpPr>
          <p:grpSpPr>
            <a:xfrm>
              <a:off x="4043956" y="1721199"/>
              <a:ext cx="3448052" cy="3415602"/>
              <a:chOff x="3746500" y="2066925"/>
              <a:chExt cx="2840963" cy="2814228"/>
            </a:xfrm>
          </p:grpSpPr>
          <p:grpSp>
            <p:nvGrpSpPr>
              <p:cNvPr id="28" name="组合 27"/>
              <p:cNvGrpSpPr/>
              <p:nvPr/>
            </p:nvGrpSpPr>
            <p:grpSpPr>
              <a:xfrm flipV="1">
                <a:off x="3746500" y="2157003"/>
                <a:ext cx="2840963" cy="2724150"/>
                <a:chOff x="3746500" y="2066925"/>
                <a:chExt cx="2840963" cy="2724150"/>
              </a:xfrm>
            </p:grpSpPr>
            <p:sp>
              <p:nvSpPr>
                <p:cNvPr id="33" name="饼形 32"/>
                <p:cNvSpPr/>
                <p:nvPr/>
              </p:nvSpPr>
              <p:spPr>
                <a:xfrm>
                  <a:off x="3746500" y="2066925"/>
                  <a:ext cx="2724150" cy="2724150"/>
                </a:xfrm>
                <a:prstGeom prst="pie">
                  <a:avLst>
                    <a:gd name="adj1" fmla="val 10796111"/>
                    <a:gd name="adj2" fmla="val 16200000"/>
                  </a:avLst>
                </a:prstGeom>
                <a:solidFill>
                  <a:srgbClr val="2E75B6"/>
                </a:soli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4" name="饼形 33"/>
                <p:cNvSpPr/>
                <p:nvPr/>
              </p:nvSpPr>
              <p:spPr>
                <a:xfrm flipH="1">
                  <a:off x="3863313" y="2066925"/>
                  <a:ext cx="2724150" cy="2724150"/>
                </a:xfrm>
                <a:prstGeom prst="pie">
                  <a:avLst>
                    <a:gd name="adj1" fmla="val 10796111"/>
                    <a:gd name="adj2" fmla="val 16200000"/>
                  </a:avLst>
                </a:prstGeom>
                <a:solidFill>
                  <a:srgbClr val="2E75B6"/>
                </a:soli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9" name="组合 28"/>
              <p:cNvGrpSpPr/>
              <p:nvPr/>
            </p:nvGrpSpPr>
            <p:grpSpPr>
              <a:xfrm>
                <a:off x="3746500" y="2066925"/>
                <a:ext cx="2840963" cy="2724150"/>
                <a:chOff x="3746500" y="2066925"/>
                <a:chExt cx="2840963" cy="2724150"/>
              </a:xfrm>
            </p:grpSpPr>
            <p:sp>
              <p:nvSpPr>
                <p:cNvPr id="31" name="饼形 30"/>
                <p:cNvSpPr/>
                <p:nvPr/>
              </p:nvSpPr>
              <p:spPr>
                <a:xfrm>
                  <a:off x="3746500" y="2066925"/>
                  <a:ext cx="2724150" cy="2724150"/>
                </a:xfrm>
                <a:prstGeom prst="pie">
                  <a:avLst>
                    <a:gd name="adj1" fmla="val 10796111"/>
                    <a:gd name="adj2" fmla="val 16200000"/>
                  </a:avLst>
                </a:prstGeom>
                <a:solidFill>
                  <a:srgbClr val="2E75B6"/>
                </a:soli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2" name="饼形 31"/>
                <p:cNvSpPr/>
                <p:nvPr/>
              </p:nvSpPr>
              <p:spPr>
                <a:xfrm flipH="1">
                  <a:off x="3863313" y="2066925"/>
                  <a:ext cx="2724150" cy="2724150"/>
                </a:xfrm>
                <a:prstGeom prst="pie">
                  <a:avLst>
                    <a:gd name="adj1" fmla="val 10796111"/>
                    <a:gd name="adj2" fmla="val 16200000"/>
                  </a:avLst>
                </a:prstGeom>
                <a:solidFill>
                  <a:srgbClr val="2E75B6"/>
                </a:soli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30" name="椭圆 29"/>
              <p:cNvSpPr/>
              <p:nvPr/>
            </p:nvSpPr>
            <p:spPr>
              <a:xfrm>
                <a:off x="4562475" y="2882900"/>
                <a:ext cx="1092200" cy="1092200"/>
              </a:xfrm>
              <a:prstGeom prst="ellipse">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文本框 23"/>
            <p:cNvSpPr txBox="1"/>
            <p:nvPr/>
          </p:nvSpPr>
          <p:spPr>
            <a:xfrm>
              <a:off x="4517373" y="2379838"/>
              <a:ext cx="723275" cy="400110"/>
            </a:xfrm>
            <a:prstGeom prst="rect">
              <a:avLst/>
            </a:prstGeom>
            <a:noFill/>
          </p:spPr>
          <p:txBody>
            <a:bodyPr wrap="none" rtlCol="0">
              <a:spAutoFit/>
            </a:bodyPr>
            <a:lstStyle/>
            <a:p>
              <a:r>
                <a:rPr lang="en-US" altLang="zh-CN" sz="2000" dirty="0">
                  <a:solidFill>
                    <a:schemeClr val="bg1"/>
                  </a:solidFill>
                  <a:latin typeface="DINPro-Regular" panose="02000503030000020004" pitchFamily="50" charset="0"/>
                  <a:ea typeface="方正兰亭黑简体" panose="02000000000000000000" pitchFamily="2" charset="-122"/>
                </a:rPr>
                <a:t>2013</a:t>
              </a:r>
              <a:endParaRPr lang="zh-CN" altLang="en-US" sz="2000" dirty="0">
                <a:solidFill>
                  <a:schemeClr val="bg1"/>
                </a:solidFill>
                <a:latin typeface="DINPro-Regular" panose="02000503030000020004" pitchFamily="50" charset="0"/>
                <a:ea typeface="方正兰亭黑简体" panose="02000000000000000000" pitchFamily="2" charset="-122"/>
              </a:endParaRPr>
            </a:p>
          </p:txBody>
        </p:sp>
        <p:sp>
          <p:nvSpPr>
            <p:cNvPr id="25" name="文本框 24"/>
            <p:cNvSpPr txBox="1"/>
            <p:nvPr/>
          </p:nvSpPr>
          <p:spPr>
            <a:xfrm>
              <a:off x="4517373" y="3985393"/>
              <a:ext cx="723275" cy="400110"/>
            </a:xfrm>
            <a:prstGeom prst="rect">
              <a:avLst/>
            </a:prstGeom>
            <a:noFill/>
          </p:spPr>
          <p:txBody>
            <a:bodyPr wrap="none" rtlCol="0">
              <a:spAutoFit/>
            </a:bodyPr>
            <a:lstStyle/>
            <a:p>
              <a:r>
                <a:rPr lang="en-US" altLang="zh-CN" sz="2000" dirty="0">
                  <a:solidFill>
                    <a:schemeClr val="bg1"/>
                  </a:solidFill>
                  <a:latin typeface="DINPro-Regular" panose="02000503030000020004" pitchFamily="50" charset="0"/>
                  <a:ea typeface="方正兰亭黑简体" panose="02000000000000000000" pitchFamily="2" charset="-122"/>
                </a:rPr>
                <a:t>2015</a:t>
              </a:r>
              <a:endParaRPr lang="zh-CN" altLang="en-US" sz="2000" dirty="0">
                <a:solidFill>
                  <a:schemeClr val="bg1"/>
                </a:solidFill>
                <a:latin typeface="DINPro-Regular" panose="02000503030000020004" pitchFamily="50" charset="0"/>
                <a:ea typeface="方正兰亭黑简体" panose="02000000000000000000" pitchFamily="2" charset="-122"/>
              </a:endParaRPr>
            </a:p>
          </p:txBody>
        </p:sp>
        <p:sp>
          <p:nvSpPr>
            <p:cNvPr id="26" name="文本框 25"/>
            <p:cNvSpPr txBox="1"/>
            <p:nvPr/>
          </p:nvSpPr>
          <p:spPr>
            <a:xfrm>
              <a:off x="6201075" y="2379838"/>
              <a:ext cx="723275" cy="400110"/>
            </a:xfrm>
            <a:prstGeom prst="rect">
              <a:avLst/>
            </a:prstGeom>
            <a:noFill/>
          </p:spPr>
          <p:txBody>
            <a:bodyPr wrap="none" rtlCol="0">
              <a:spAutoFit/>
            </a:bodyPr>
            <a:lstStyle/>
            <a:p>
              <a:r>
                <a:rPr lang="en-US" altLang="zh-CN" sz="2000" dirty="0">
                  <a:solidFill>
                    <a:schemeClr val="bg1"/>
                  </a:solidFill>
                  <a:latin typeface="DINPro-Regular" panose="02000503030000020004" pitchFamily="50" charset="0"/>
                  <a:ea typeface="方正兰亭黑简体" panose="02000000000000000000" pitchFamily="2" charset="-122"/>
                </a:rPr>
                <a:t>2014</a:t>
              </a:r>
              <a:endParaRPr lang="zh-CN" altLang="en-US" sz="2000" dirty="0">
                <a:solidFill>
                  <a:schemeClr val="bg1"/>
                </a:solidFill>
                <a:latin typeface="DINPro-Regular" panose="02000503030000020004" pitchFamily="50" charset="0"/>
                <a:ea typeface="方正兰亭黑简体" panose="02000000000000000000" pitchFamily="2" charset="-122"/>
              </a:endParaRPr>
            </a:p>
          </p:txBody>
        </p:sp>
        <p:sp>
          <p:nvSpPr>
            <p:cNvPr id="27" name="文本框 26"/>
            <p:cNvSpPr txBox="1"/>
            <p:nvPr/>
          </p:nvSpPr>
          <p:spPr>
            <a:xfrm>
              <a:off x="6201075" y="3985393"/>
              <a:ext cx="723275" cy="400110"/>
            </a:xfrm>
            <a:prstGeom prst="rect">
              <a:avLst/>
            </a:prstGeom>
            <a:noFill/>
          </p:spPr>
          <p:txBody>
            <a:bodyPr wrap="none" rtlCol="0">
              <a:spAutoFit/>
            </a:bodyPr>
            <a:lstStyle/>
            <a:p>
              <a:r>
                <a:rPr lang="en-US" altLang="zh-CN" sz="2000" dirty="0">
                  <a:solidFill>
                    <a:schemeClr val="bg1"/>
                  </a:solidFill>
                  <a:latin typeface="DINPro-Regular" panose="02000503030000020004" pitchFamily="50" charset="0"/>
                  <a:ea typeface="方正兰亭黑简体" panose="02000000000000000000" pitchFamily="2" charset="-122"/>
                </a:rPr>
                <a:t>2016</a:t>
              </a:r>
              <a:endParaRPr lang="zh-CN" altLang="en-US" sz="2000" dirty="0">
                <a:solidFill>
                  <a:schemeClr val="bg1"/>
                </a:solidFill>
                <a:latin typeface="DINPro-Regular" panose="02000503030000020004" pitchFamily="50" charset="0"/>
                <a:ea typeface="方正兰亭黑简体" panose="02000000000000000000" pitchFamily="2" charset="-122"/>
              </a:endParaRPr>
            </a:p>
          </p:txBody>
        </p:sp>
      </p:grpSp>
      <p:sp>
        <p:nvSpPr>
          <p:cNvPr id="35" name="Freeform 18"/>
          <p:cNvSpPr>
            <a:spLocks noEditPoints="1"/>
          </p:cNvSpPr>
          <p:nvPr/>
        </p:nvSpPr>
        <p:spPr bwMode="auto">
          <a:xfrm>
            <a:off x="5596210" y="3360832"/>
            <a:ext cx="832530" cy="915132"/>
          </a:xfrm>
          <a:custGeom>
            <a:avLst/>
            <a:gdLst>
              <a:gd name="T0" fmla="*/ 169 w 339"/>
              <a:gd name="T1" fmla="*/ 353 h 373"/>
              <a:gd name="T2" fmla="*/ 89 w 339"/>
              <a:gd name="T3" fmla="*/ 338 h 373"/>
              <a:gd name="T4" fmla="*/ 141 w 339"/>
              <a:gd name="T5" fmla="*/ 235 h 373"/>
              <a:gd name="T6" fmla="*/ 150 w 339"/>
              <a:gd name="T7" fmla="*/ 228 h 373"/>
              <a:gd name="T8" fmla="*/ 205 w 339"/>
              <a:gd name="T9" fmla="*/ 235 h 373"/>
              <a:gd name="T10" fmla="*/ 195 w 339"/>
              <a:gd name="T11" fmla="*/ 242 h 373"/>
              <a:gd name="T12" fmla="*/ 256 w 339"/>
              <a:gd name="T13" fmla="*/ 338 h 373"/>
              <a:gd name="T14" fmla="*/ 176 w 339"/>
              <a:gd name="T15" fmla="*/ 353 h 373"/>
              <a:gd name="T16" fmla="*/ 128 w 339"/>
              <a:gd name="T17" fmla="*/ 100 h 373"/>
              <a:gd name="T18" fmla="*/ 117 w 339"/>
              <a:gd name="T19" fmla="*/ 166 h 373"/>
              <a:gd name="T20" fmla="*/ 128 w 339"/>
              <a:gd name="T21" fmla="*/ 190 h 373"/>
              <a:gd name="T22" fmla="*/ 94 w 339"/>
              <a:gd name="T23" fmla="*/ 161 h 373"/>
              <a:gd name="T24" fmla="*/ 94 w 339"/>
              <a:gd name="T25" fmla="*/ 155 h 373"/>
              <a:gd name="T26" fmla="*/ 119 w 339"/>
              <a:gd name="T27" fmla="*/ 32 h 373"/>
              <a:gd name="T28" fmla="*/ 87 w 339"/>
              <a:gd name="T29" fmla="*/ 57 h 373"/>
              <a:gd name="T30" fmla="*/ 69 w 339"/>
              <a:gd name="T31" fmla="*/ 39 h 373"/>
              <a:gd name="T32" fmla="*/ 48 w 339"/>
              <a:gd name="T33" fmla="*/ 95 h 373"/>
              <a:gd name="T34" fmla="*/ 97 w 339"/>
              <a:gd name="T35" fmla="*/ 36 h 373"/>
              <a:gd name="T36" fmla="*/ 87 w 339"/>
              <a:gd name="T37" fmla="*/ 57 h 373"/>
              <a:gd name="T38" fmla="*/ 12 w 339"/>
              <a:gd name="T39" fmla="*/ 17 h 373"/>
              <a:gd name="T40" fmla="*/ 2 w 339"/>
              <a:gd name="T41" fmla="*/ 30 h 373"/>
              <a:gd name="T42" fmla="*/ 76 w 339"/>
              <a:gd name="T43" fmla="*/ 153 h 373"/>
              <a:gd name="T44" fmla="*/ 269 w 339"/>
              <a:gd name="T45" fmla="*/ 167 h 373"/>
              <a:gd name="T46" fmla="*/ 309 w 339"/>
              <a:gd name="T47" fmla="*/ 107 h 373"/>
              <a:gd name="T48" fmla="*/ 339 w 339"/>
              <a:gd name="T49" fmla="*/ 17 h 373"/>
              <a:gd name="T50" fmla="*/ 273 w 339"/>
              <a:gd name="T51" fmla="*/ 17 h 373"/>
              <a:gd name="T52" fmla="*/ 226 w 339"/>
              <a:gd name="T53" fmla="*/ 0 h 373"/>
              <a:gd name="T54" fmla="*/ 56 w 339"/>
              <a:gd name="T55" fmla="*/ 0 h 373"/>
              <a:gd name="T56" fmla="*/ 247 w 339"/>
              <a:gd name="T57" fmla="*/ 35 h 373"/>
              <a:gd name="T58" fmla="*/ 273 w 339"/>
              <a:gd name="T59" fmla="*/ 51 h 373"/>
              <a:gd name="T60" fmla="*/ 314 w 339"/>
              <a:gd name="T61" fmla="*/ 39 h 373"/>
              <a:gd name="T62" fmla="*/ 256 w 339"/>
              <a:gd name="T63" fmla="*/ 131 h 373"/>
              <a:gd name="T64" fmla="*/ 247 w 339"/>
              <a:gd name="T65" fmla="*/ 35 h 373"/>
              <a:gd name="T66" fmla="*/ 269 w 339"/>
              <a:gd name="T67" fmla="*/ 357 h 373"/>
              <a:gd name="T68" fmla="*/ 279 w 339"/>
              <a:gd name="T69" fmla="*/ 365 h 373"/>
              <a:gd name="T70" fmla="*/ 74 w 339"/>
              <a:gd name="T71" fmla="*/ 373 h 373"/>
              <a:gd name="T72" fmla="*/ 64 w 339"/>
              <a:gd name="T73" fmla="*/ 365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39" h="373">
                <a:moveTo>
                  <a:pt x="176" y="353"/>
                </a:moveTo>
                <a:cubicBezTo>
                  <a:pt x="169" y="353"/>
                  <a:pt x="169" y="353"/>
                  <a:pt x="169" y="353"/>
                </a:cubicBezTo>
                <a:cubicBezTo>
                  <a:pt x="89" y="353"/>
                  <a:pt x="89" y="353"/>
                  <a:pt x="89" y="353"/>
                </a:cubicBezTo>
                <a:cubicBezTo>
                  <a:pt x="89" y="338"/>
                  <a:pt x="89" y="338"/>
                  <a:pt x="89" y="338"/>
                </a:cubicBezTo>
                <a:cubicBezTo>
                  <a:pt x="123" y="313"/>
                  <a:pt x="149" y="280"/>
                  <a:pt x="150" y="242"/>
                </a:cubicBezTo>
                <a:cubicBezTo>
                  <a:pt x="145" y="242"/>
                  <a:pt x="141" y="239"/>
                  <a:pt x="141" y="235"/>
                </a:cubicBezTo>
                <a:cubicBezTo>
                  <a:pt x="141" y="235"/>
                  <a:pt x="141" y="235"/>
                  <a:pt x="141" y="235"/>
                </a:cubicBezTo>
                <a:cubicBezTo>
                  <a:pt x="141" y="231"/>
                  <a:pt x="145" y="228"/>
                  <a:pt x="150" y="228"/>
                </a:cubicBezTo>
                <a:cubicBezTo>
                  <a:pt x="195" y="228"/>
                  <a:pt x="195" y="228"/>
                  <a:pt x="195" y="228"/>
                </a:cubicBezTo>
                <a:cubicBezTo>
                  <a:pt x="201" y="228"/>
                  <a:pt x="205" y="231"/>
                  <a:pt x="205" y="235"/>
                </a:cubicBezTo>
                <a:cubicBezTo>
                  <a:pt x="205" y="235"/>
                  <a:pt x="205" y="235"/>
                  <a:pt x="205" y="235"/>
                </a:cubicBezTo>
                <a:cubicBezTo>
                  <a:pt x="205" y="239"/>
                  <a:pt x="201" y="242"/>
                  <a:pt x="195" y="242"/>
                </a:cubicBezTo>
                <a:cubicBezTo>
                  <a:pt x="195" y="242"/>
                  <a:pt x="195" y="242"/>
                  <a:pt x="195" y="242"/>
                </a:cubicBezTo>
                <a:cubicBezTo>
                  <a:pt x="196" y="280"/>
                  <a:pt x="222" y="313"/>
                  <a:pt x="256" y="338"/>
                </a:cubicBezTo>
                <a:cubicBezTo>
                  <a:pt x="256" y="353"/>
                  <a:pt x="256" y="353"/>
                  <a:pt x="256" y="353"/>
                </a:cubicBezTo>
                <a:cubicBezTo>
                  <a:pt x="176" y="353"/>
                  <a:pt x="176" y="353"/>
                  <a:pt x="176" y="353"/>
                </a:cubicBezTo>
                <a:close/>
                <a:moveTo>
                  <a:pt x="136" y="33"/>
                </a:moveTo>
                <a:cubicBezTo>
                  <a:pt x="135" y="56"/>
                  <a:pt x="133" y="79"/>
                  <a:pt x="128" y="100"/>
                </a:cubicBezTo>
                <a:cubicBezTo>
                  <a:pt x="124" y="121"/>
                  <a:pt x="119" y="140"/>
                  <a:pt x="111" y="159"/>
                </a:cubicBezTo>
                <a:cubicBezTo>
                  <a:pt x="113" y="161"/>
                  <a:pt x="115" y="164"/>
                  <a:pt x="117" y="166"/>
                </a:cubicBezTo>
                <a:cubicBezTo>
                  <a:pt x="122" y="170"/>
                  <a:pt x="128" y="172"/>
                  <a:pt x="133" y="174"/>
                </a:cubicBezTo>
                <a:cubicBezTo>
                  <a:pt x="128" y="190"/>
                  <a:pt x="128" y="190"/>
                  <a:pt x="128" y="190"/>
                </a:cubicBezTo>
                <a:cubicBezTo>
                  <a:pt x="121" y="188"/>
                  <a:pt x="113" y="185"/>
                  <a:pt x="106" y="179"/>
                </a:cubicBezTo>
                <a:cubicBezTo>
                  <a:pt x="101" y="174"/>
                  <a:pt x="96" y="168"/>
                  <a:pt x="94" y="161"/>
                </a:cubicBezTo>
                <a:cubicBezTo>
                  <a:pt x="93" y="158"/>
                  <a:pt x="93" y="158"/>
                  <a:pt x="93" y="158"/>
                </a:cubicBezTo>
                <a:cubicBezTo>
                  <a:pt x="94" y="155"/>
                  <a:pt x="94" y="155"/>
                  <a:pt x="94" y="155"/>
                </a:cubicBezTo>
                <a:cubicBezTo>
                  <a:pt x="102" y="137"/>
                  <a:pt x="108" y="117"/>
                  <a:pt x="112" y="97"/>
                </a:cubicBezTo>
                <a:cubicBezTo>
                  <a:pt x="116" y="76"/>
                  <a:pt x="118" y="55"/>
                  <a:pt x="119" y="32"/>
                </a:cubicBezTo>
                <a:cubicBezTo>
                  <a:pt x="136" y="33"/>
                  <a:pt x="136" y="33"/>
                  <a:pt x="136" y="33"/>
                </a:cubicBezTo>
                <a:close/>
                <a:moveTo>
                  <a:pt x="87" y="57"/>
                </a:moveTo>
                <a:cubicBezTo>
                  <a:pt x="66" y="51"/>
                  <a:pt x="66" y="51"/>
                  <a:pt x="66" y="51"/>
                </a:cubicBezTo>
                <a:cubicBezTo>
                  <a:pt x="69" y="39"/>
                  <a:pt x="69" y="39"/>
                  <a:pt x="69" y="39"/>
                </a:cubicBezTo>
                <a:cubicBezTo>
                  <a:pt x="25" y="39"/>
                  <a:pt x="25" y="39"/>
                  <a:pt x="25" y="39"/>
                </a:cubicBezTo>
                <a:cubicBezTo>
                  <a:pt x="29" y="60"/>
                  <a:pt x="37" y="79"/>
                  <a:pt x="48" y="95"/>
                </a:cubicBezTo>
                <a:cubicBezTo>
                  <a:pt x="57" y="109"/>
                  <a:pt x="69" y="121"/>
                  <a:pt x="83" y="131"/>
                </a:cubicBezTo>
                <a:cubicBezTo>
                  <a:pt x="91" y="104"/>
                  <a:pt x="96" y="73"/>
                  <a:pt x="97" y="36"/>
                </a:cubicBezTo>
                <a:cubicBezTo>
                  <a:pt x="95" y="36"/>
                  <a:pt x="94" y="35"/>
                  <a:pt x="93" y="35"/>
                </a:cubicBezTo>
                <a:cubicBezTo>
                  <a:pt x="87" y="57"/>
                  <a:pt x="87" y="57"/>
                  <a:pt x="87" y="57"/>
                </a:cubicBezTo>
                <a:close/>
                <a:moveTo>
                  <a:pt x="66" y="17"/>
                </a:moveTo>
                <a:cubicBezTo>
                  <a:pt x="12" y="17"/>
                  <a:pt x="12" y="17"/>
                  <a:pt x="12" y="17"/>
                </a:cubicBezTo>
                <a:cubicBezTo>
                  <a:pt x="0" y="17"/>
                  <a:pt x="0" y="17"/>
                  <a:pt x="0" y="17"/>
                </a:cubicBezTo>
                <a:cubicBezTo>
                  <a:pt x="2" y="30"/>
                  <a:pt x="2" y="30"/>
                  <a:pt x="2" y="30"/>
                </a:cubicBezTo>
                <a:cubicBezTo>
                  <a:pt x="6" y="59"/>
                  <a:pt x="15" y="85"/>
                  <a:pt x="30" y="107"/>
                </a:cubicBezTo>
                <a:cubicBezTo>
                  <a:pt x="42" y="125"/>
                  <a:pt x="58" y="140"/>
                  <a:pt x="76" y="153"/>
                </a:cubicBezTo>
                <a:cubicBezTo>
                  <a:pt x="74" y="157"/>
                  <a:pt x="72" y="162"/>
                  <a:pt x="70" y="167"/>
                </a:cubicBezTo>
                <a:cubicBezTo>
                  <a:pt x="108" y="239"/>
                  <a:pt x="231" y="239"/>
                  <a:pt x="269" y="167"/>
                </a:cubicBezTo>
                <a:cubicBezTo>
                  <a:pt x="267" y="162"/>
                  <a:pt x="265" y="157"/>
                  <a:pt x="263" y="153"/>
                </a:cubicBezTo>
                <a:cubicBezTo>
                  <a:pt x="281" y="140"/>
                  <a:pt x="297" y="125"/>
                  <a:pt x="309" y="107"/>
                </a:cubicBezTo>
                <a:cubicBezTo>
                  <a:pt x="324" y="85"/>
                  <a:pt x="333" y="59"/>
                  <a:pt x="337" y="30"/>
                </a:cubicBezTo>
                <a:cubicBezTo>
                  <a:pt x="339" y="17"/>
                  <a:pt x="339" y="17"/>
                  <a:pt x="339" y="17"/>
                </a:cubicBezTo>
                <a:cubicBezTo>
                  <a:pt x="327" y="17"/>
                  <a:pt x="327" y="17"/>
                  <a:pt x="327" y="17"/>
                </a:cubicBezTo>
                <a:cubicBezTo>
                  <a:pt x="273" y="17"/>
                  <a:pt x="273" y="17"/>
                  <a:pt x="273" y="17"/>
                </a:cubicBezTo>
                <a:cubicBezTo>
                  <a:pt x="277" y="13"/>
                  <a:pt x="280" y="7"/>
                  <a:pt x="283" y="0"/>
                </a:cubicBezTo>
                <a:cubicBezTo>
                  <a:pt x="226" y="0"/>
                  <a:pt x="226" y="0"/>
                  <a:pt x="226" y="0"/>
                </a:cubicBezTo>
                <a:cubicBezTo>
                  <a:pt x="113" y="0"/>
                  <a:pt x="113" y="0"/>
                  <a:pt x="113" y="0"/>
                </a:cubicBezTo>
                <a:cubicBezTo>
                  <a:pt x="56" y="0"/>
                  <a:pt x="56" y="0"/>
                  <a:pt x="56" y="0"/>
                </a:cubicBezTo>
                <a:cubicBezTo>
                  <a:pt x="59" y="7"/>
                  <a:pt x="62" y="13"/>
                  <a:pt x="66" y="17"/>
                </a:cubicBezTo>
                <a:close/>
                <a:moveTo>
                  <a:pt x="247" y="35"/>
                </a:moveTo>
                <a:cubicBezTo>
                  <a:pt x="252" y="57"/>
                  <a:pt x="252" y="57"/>
                  <a:pt x="252" y="57"/>
                </a:cubicBezTo>
                <a:cubicBezTo>
                  <a:pt x="273" y="51"/>
                  <a:pt x="273" y="51"/>
                  <a:pt x="273" y="51"/>
                </a:cubicBezTo>
                <a:cubicBezTo>
                  <a:pt x="270" y="39"/>
                  <a:pt x="270" y="39"/>
                  <a:pt x="270" y="39"/>
                </a:cubicBezTo>
                <a:cubicBezTo>
                  <a:pt x="314" y="39"/>
                  <a:pt x="314" y="39"/>
                  <a:pt x="314" y="39"/>
                </a:cubicBezTo>
                <a:cubicBezTo>
                  <a:pt x="310" y="60"/>
                  <a:pt x="302" y="79"/>
                  <a:pt x="291" y="95"/>
                </a:cubicBezTo>
                <a:cubicBezTo>
                  <a:pt x="282" y="109"/>
                  <a:pt x="270" y="121"/>
                  <a:pt x="256" y="131"/>
                </a:cubicBezTo>
                <a:cubicBezTo>
                  <a:pt x="248" y="104"/>
                  <a:pt x="243" y="73"/>
                  <a:pt x="242" y="36"/>
                </a:cubicBezTo>
                <a:cubicBezTo>
                  <a:pt x="244" y="36"/>
                  <a:pt x="245" y="35"/>
                  <a:pt x="247" y="35"/>
                </a:cubicBezTo>
                <a:close/>
                <a:moveTo>
                  <a:pt x="74" y="357"/>
                </a:moveTo>
                <a:cubicBezTo>
                  <a:pt x="269" y="357"/>
                  <a:pt x="269" y="357"/>
                  <a:pt x="269" y="357"/>
                </a:cubicBezTo>
                <a:cubicBezTo>
                  <a:pt x="274" y="357"/>
                  <a:pt x="279" y="361"/>
                  <a:pt x="279" y="365"/>
                </a:cubicBezTo>
                <a:cubicBezTo>
                  <a:pt x="279" y="365"/>
                  <a:pt x="279" y="365"/>
                  <a:pt x="279" y="365"/>
                </a:cubicBezTo>
                <a:cubicBezTo>
                  <a:pt x="279" y="369"/>
                  <a:pt x="274" y="373"/>
                  <a:pt x="269" y="373"/>
                </a:cubicBezTo>
                <a:cubicBezTo>
                  <a:pt x="74" y="373"/>
                  <a:pt x="74" y="373"/>
                  <a:pt x="74" y="373"/>
                </a:cubicBezTo>
                <a:cubicBezTo>
                  <a:pt x="68" y="373"/>
                  <a:pt x="64" y="369"/>
                  <a:pt x="64" y="365"/>
                </a:cubicBezTo>
                <a:cubicBezTo>
                  <a:pt x="64" y="365"/>
                  <a:pt x="64" y="365"/>
                  <a:pt x="64" y="365"/>
                </a:cubicBezTo>
                <a:cubicBezTo>
                  <a:pt x="64" y="361"/>
                  <a:pt x="68" y="357"/>
                  <a:pt x="74" y="357"/>
                </a:cubicBezTo>
                <a:close/>
              </a:path>
            </a:pathLst>
          </a:custGeom>
          <a:solidFill>
            <a:srgbClr val="2E75B6"/>
          </a:solidFill>
          <a:ln w="38100">
            <a:noFill/>
          </a:ln>
          <a:effectLst>
            <a:outerShdw blurRad="635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86745718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750" fill="hold"/>
                                        <p:tgtEl>
                                          <p:spTgt spid="2"/>
                                        </p:tgtEl>
                                        <p:attrNameLst>
                                          <p:attrName>ppt_w</p:attrName>
                                        </p:attrNameLst>
                                      </p:cBhvr>
                                      <p:tavLst>
                                        <p:tav tm="0">
                                          <p:val>
                                            <p:fltVal val="0"/>
                                          </p:val>
                                        </p:tav>
                                        <p:tav tm="100000">
                                          <p:val>
                                            <p:strVal val="#ppt_w"/>
                                          </p:val>
                                        </p:tav>
                                      </p:tavLst>
                                    </p:anim>
                                    <p:anim calcmode="lin" valueType="num">
                                      <p:cBhvr>
                                        <p:cTn id="8" dur="750" fill="hold"/>
                                        <p:tgtEl>
                                          <p:spTgt spid="2"/>
                                        </p:tgtEl>
                                        <p:attrNameLst>
                                          <p:attrName>ppt_h</p:attrName>
                                        </p:attrNameLst>
                                      </p:cBhvr>
                                      <p:tavLst>
                                        <p:tav tm="0">
                                          <p:val>
                                            <p:fltVal val="0"/>
                                          </p:val>
                                        </p:tav>
                                        <p:tav tm="100000">
                                          <p:val>
                                            <p:strVal val="#ppt_h"/>
                                          </p:val>
                                        </p:tav>
                                      </p:tavLst>
                                    </p:anim>
                                    <p:animEffect transition="in" filter="fade">
                                      <p:cBhvr>
                                        <p:cTn id="9" dur="750"/>
                                        <p:tgtEl>
                                          <p:spTgt spid="2"/>
                                        </p:tgtEl>
                                      </p:cBhvr>
                                    </p:animEffect>
                                  </p:childTnLst>
                                </p:cTn>
                              </p:par>
                            </p:childTnLst>
                          </p:cTn>
                        </p:par>
                        <p:par>
                          <p:cTn id="10" fill="hold">
                            <p:stCondLst>
                              <p:cond delay="750"/>
                            </p:stCondLst>
                            <p:childTnLst>
                              <p:par>
                                <p:cTn id="11" presetID="53" presetClass="entr" presetSubtype="16" fill="hold" grpId="0" nodeType="afterEffect">
                                  <p:stCondLst>
                                    <p:cond delay="0"/>
                                  </p:stCondLst>
                                  <p:iterate type="lt">
                                    <p:tmPct val="10000"/>
                                  </p:iterate>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animEffect transition="in" filter="fade">
                                      <p:cBhvr>
                                        <p:cTn id="15" dur="500"/>
                                        <p:tgtEl>
                                          <p:spTgt spid="9"/>
                                        </p:tgtEl>
                                      </p:cBhvr>
                                    </p:animEffect>
                                  </p:childTnLst>
                                </p:cTn>
                              </p:par>
                            </p:childTnLst>
                          </p:cTn>
                        </p:par>
                        <p:par>
                          <p:cTn id="16" fill="hold">
                            <p:stCondLst>
                              <p:cond delay="1500"/>
                            </p:stCondLst>
                            <p:childTnLst>
                              <p:par>
                                <p:cTn id="17" presetID="53" presetClass="entr" presetSubtype="16" fill="hold" nodeType="after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p:cTn id="19" dur="500" fill="hold"/>
                                        <p:tgtEl>
                                          <p:spTgt spid="22"/>
                                        </p:tgtEl>
                                        <p:attrNameLst>
                                          <p:attrName>ppt_w</p:attrName>
                                        </p:attrNameLst>
                                      </p:cBhvr>
                                      <p:tavLst>
                                        <p:tav tm="0">
                                          <p:val>
                                            <p:fltVal val="0"/>
                                          </p:val>
                                        </p:tav>
                                        <p:tav tm="100000">
                                          <p:val>
                                            <p:strVal val="#ppt_w"/>
                                          </p:val>
                                        </p:tav>
                                      </p:tavLst>
                                    </p:anim>
                                    <p:anim calcmode="lin" valueType="num">
                                      <p:cBhvr>
                                        <p:cTn id="20" dur="500" fill="hold"/>
                                        <p:tgtEl>
                                          <p:spTgt spid="22"/>
                                        </p:tgtEl>
                                        <p:attrNameLst>
                                          <p:attrName>ppt_h</p:attrName>
                                        </p:attrNameLst>
                                      </p:cBhvr>
                                      <p:tavLst>
                                        <p:tav tm="0">
                                          <p:val>
                                            <p:fltVal val="0"/>
                                          </p:val>
                                        </p:tav>
                                        <p:tav tm="100000">
                                          <p:val>
                                            <p:strVal val="#ppt_h"/>
                                          </p:val>
                                        </p:tav>
                                      </p:tavLst>
                                    </p:anim>
                                    <p:animEffect transition="in" filter="fade">
                                      <p:cBhvr>
                                        <p:cTn id="21" dur="500"/>
                                        <p:tgtEl>
                                          <p:spTgt spid="22"/>
                                        </p:tgtEl>
                                      </p:cBhvr>
                                    </p:animEffect>
                                  </p:childTnLst>
                                </p:cTn>
                              </p:par>
                            </p:childTnLst>
                          </p:cTn>
                        </p:par>
                        <p:par>
                          <p:cTn id="22" fill="hold">
                            <p:stCondLst>
                              <p:cond delay="2000"/>
                            </p:stCondLst>
                            <p:childTnLst>
                              <p:par>
                                <p:cTn id="23" presetID="49" presetClass="entr" presetSubtype="0" decel="100000" fill="hold" grpId="0" nodeType="afterEffect">
                                  <p:stCondLst>
                                    <p:cond delay="0"/>
                                  </p:stCondLst>
                                  <p:childTnLst>
                                    <p:set>
                                      <p:cBhvr>
                                        <p:cTn id="24" dur="1" fill="hold">
                                          <p:stCondLst>
                                            <p:cond delay="0"/>
                                          </p:stCondLst>
                                        </p:cTn>
                                        <p:tgtEl>
                                          <p:spTgt spid="35"/>
                                        </p:tgtEl>
                                        <p:attrNameLst>
                                          <p:attrName>style.visibility</p:attrName>
                                        </p:attrNameLst>
                                      </p:cBhvr>
                                      <p:to>
                                        <p:strVal val="visible"/>
                                      </p:to>
                                    </p:set>
                                    <p:anim calcmode="lin" valueType="num">
                                      <p:cBhvr>
                                        <p:cTn id="25" dur="500" fill="hold"/>
                                        <p:tgtEl>
                                          <p:spTgt spid="35"/>
                                        </p:tgtEl>
                                        <p:attrNameLst>
                                          <p:attrName>ppt_w</p:attrName>
                                        </p:attrNameLst>
                                      </p:cBhvr>
                                      <p:tavLst>
                                        <p:tav tm="0">
                                          <p:val>
                                            <p:fltVal val="0"/>
                                          </p:val>
                                        </p:tav>
                                        <p:tav tm="100000">
                                          <p:val>
                                            <p:strVal val="#ppt_w"/>
                                          </p:val>
                                        </p:tav>
                                      </p:tavLst>
                                    </p:anim>
                                    <p:anim calcmode="lin" valueType="num">
                                      <p:cBhvr>
                                        <p:cTn id="26" dur="500" fill="hold"/>
                                        <p:tgtEl>
                                          <p:spTgt spid="35"/>
                                        </p:tgtEl>
                                        <p:attrNameLst>
                                          <p:attrName>ppt_h</p:attrName>
                                        </p:attrNameLst>
                                      </p:cBhvr>
                                      <p:tavLst>
                                        <p:tav tm="0">
                                          <p:val>
                                            <p:fltVal val="0"/>
                                          </p:val>
                                        </p:tav>
                                        <p:tav tm="100000">
                                          <p:val>
                                            <p:strVal val="#ppt_h"/>
                                          </p:val>
                                        </p:tav>
                                      </p:tavLst>
                                    </p:anim>
                                    <p:anim calcmode="lin" valueType="num">
                                      <p:cBhvr>
                                        <p:cTn id="27" dur="500" fill="hold"/>
                                        <p:tgtEl>
                                          <p:spTgt spid="35"/>
                                        </p:tgtEl>
                                        <p:attrNameLst>
                                          <p:attrName>style.rotation</p:attrName>
                                        </p:attrNameLst>
                                      </p:cBhvr>
                                      <p:tavLst>
                                        <p:tav tm="0">
                                          <p:val>
                                            <p:fltVal val="360"/>
                                          </p:val>
                                        </p:tav>
                                        <p:tav tm="100000">
                                          <p:val>
                                            <p:fltVal val="0"/>
                                          </p:val>
                                        </p:tav>
                                      </p:tavLst>
                                    </p:anim>
                                    <p:animEffect transition="in" filter="fade">
                                      <p:cBhvr>
                                        <p:cTn id="28" dur="500"/>
                                        <p:tgtEl>
                                          <p:spTgt spid="35"/>
                                        </p:tgtEl>
                                      </p:cBhvr>
                                    </p:animEffect>
                                  </p:childTnLst>
                                </p:cTn>
                              </p:par>
                            </p:childTnLst>
                          </p:cTn>
                        </p:par>
                        <p:par>
                          <p:cTn id="29" fill="hold">
                            <p:stCondLst>
                              <p:cond delay="2500"/>
                            </p:stCondLst>
                            <p:childTnLst>
                              <p:par>
                                <p:cTn id="30" presetID="42" presetClass="entr" presetSubtype="0" fill="hold" nodeType="after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1000"/>
                                        <p:tgtEl>
                                          <p:spTgt spid="10"/>
                                        </p:tgtEl>
                                      </p:cBhvr>
                                    </p:animEffect>
                                    <p:anim calcmode="lin" valueType="num">
                                      <p:cBhvr>
                                        <p:cTn id="33" dur="1000" fill="hold"/>
                                        <p:tgtEl>
                                          <p:spTgt spid="10"/>
                                        </p:tgtEl>
                                        <p:attrNameLst>
                                          <p:attrName>ppt_x</p:attrName>
                                        </p:attrNameLst>
                                      </p:cBhvr>
                                      <p:tavLst>
                                        <p:tav tm="0">
                                          <p:val>
                                            <p:strVal val="#ppt_x"/>
                                          </p:val>
                                        </p:tav>
                                        <p:tav tm="100000">
                                          <p:val>
                                            <p:strVal val="#ppt_x"/>
                                          </p:val>
                                        </p:tav>
                                      </p:tavLst>
                                    </p:anim>
                                    <p:anim calcmode="lin" valueType="num">
                                      <p:cBhvr>
                                        <p:cTn id="34" dur="1000" fill="hold"/>
                                        <p:tgtEl>
                                          <p:spTgt spid="10"/>
                                        </p:tgtEl>
                                        <p:attrNameLst>
                                          <p:attrName>ppt_y</p:attrName>
                                        </p:attrNameLst>
                                      </p:cBhvr>
                                      <p:tavLst>
                                        <p:tav tm="0">
                                          <p:val>
                                            <p:strVal val="#ppt_y+.1"/>
                                          </p:val>
                                        </p:tav>
                                        <p:tav tm="100000">
                                          <p:val>
                                            <p:strVal val="#ppt_y"/>
                                          </p:val>
                                        </p:tav>
                                      </p:tavLst>
                                    </p:anim>
                                  </p:childTnLst>
                                </p:cTn>
                              </p:par>
                            </p:childTnLst>
                          </p:cTn>
                        </p:par>
                        <p:par>
                          <p:cTn id="35" fill="hold">
                            <p:stCondLst>
                              <p:cond delay="3500"/>
                            </p:stCondLst>
                            <p:childTnLst>
                              <p:par>
                                <p:cTn id="36" presetID="42" presetClass="entr" presetSubtype="0" fill="hold" nodeType="after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1000"/>
                                        <p:tgtEl>
                                          <p:spTgt spid="16"/>
                                        </p:tgtEl>
                                      </p:cBhvr>
                                    </p:animEffect>
                                    <p:anim calcmode="lin" valueType="num">
                                      <p:cBhvr>
                                        <p:cTn id="39" dur="1000" fill="hold"/>
                                        <p:tgtEl>
                                          <p:spTgt spid="16"/>
                                        </p:tgtEl>
                                        <p:attrNameLst>
                                          <p:attrName>ppt_x</p:attrName>
                                        </p:attrNameLst>
                                      </p:cBhvr>
                                      <p:tavLst>
                                        <p:tav tm="0">
                                          <p:val>
                                            <p:strVal val="#ppt_x"/>
                                          </p:val>
                                        </p:tav>
                                        <p:tav tm="100000">
                                          <p:val>
                                            <p:strVal val="#ppt_x"/>
                                          </p:val>
                                        </p:tav>
                                      </p:tavLst>
                                    </p:anim>
                                    <p:anim calcmode="lin" valueType="num">
                                      <p:cBhvr>
                                        <p:cTn id="40" dur="1000" fill="hold"/>
                                        <p:tgtEl>
                                          <p:spTgt spid="16"/>
                                        </p:tgtEl>
                                        <p:attrNameLst>
                                          <p:attrName>ppt_y</p:attrName>
                                        </p:attrNameLst>
                                      </p:cBhvr>
                                      <p:tavLst>
                                        <p:tav tm="0">
                                          <p:val>
                                            <p:strVal val="#ppt_y+.1"/>
                                          </p:val>
                                        </p:tav>
                                        <p:tav tm="100000">
                                          <p:val>
                                            <p:strVal val="#ppt_y"/>
                                          </p:val>
                                        </p:tav>
                                      </p:tavLst>
                                    </p:anim>
                                  </p:childTnLst>
                                </p:cTn>
                              </p:par>
                            </p:childTnLst>
                          </p:cTn>
                        </p:par>
                        <p:par>
                          <p:cTn id="41" fill="hold">
                            <p:stCondLst>
                              <p:cond delay="4500"/>
                            </p:stCondLst>
                            <p:childTnLst>
                              <p:par>
                                <p:cTn id="42" presetID="42" presetClass="entr" presetSubtype="0" fill="hold" nodeType="after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1000"/>
                                        <p:tgtEl>
                                          <p:spTgt spid="13"/>
                                        </p:tgtEl>
                                      </p:cBhvr>
                                    </p:animEffect>
                                    <p:anim calcmode="lin" valueType="num">
                                      <p:cBhvr>
                                        <p:cTn id="45" dur="1000" fill="hold"/>
                                        <p:tgtEl>
                                          <p:spTgt spid="13"/>
                                        </p:tgtEl>
                                        <p:attrNameLst>
                                          <p:attrName>ppt_x</p:attrName>
                                        </p:attrNameLst>
                                      </p:cBhvr>
                                      <p:tavLst>
                                        <p:tav tm="0">
                                          <p:val>
                                            <p:strVal val="#ppt_x"/>
                                          </p:val>
                                        </p:tav>
                                        <p:tav tm="100000">
                                          <p:val>
                                            <p:strVal val="#ppt_x"/>
                                          </p:val>
                                        </p:tav>
                                      </p:tavLst>
                                    </p:anim>
                                    <p:anim calcmode="lin" valueType="num">
                                      <p:cBhvr>
                                        <p:cTn id="46" dur="1000" fill="hold"/>
                                        <p:tgtEl>
                                          <p:spTgt spid="13"/>
                                        </p:tgtEl>
                                        <p:attrNameLst>
                                          <p:attrName>ppt_y</p:attrName>
                                        </p:attrNameLst>
                                      </p:cBhvr>
                                      <p:tavLst>
                                        <p:tav tm="0">
                                          <p:val>
                                            <p:strVal val="#ppt_y+.1"/>
                                          </p:val>
                                        </p:tav>
                                        <p:tav tm="100000">
                                          <p:val>
                                            <p:strVal val="#ppt_y"/>
                                          </p:val>
                                        </p:tav>
                                      </p:tavLst>
                                    </p:anim>
                                  </p:childTnLst>
                                </p:cTn>
                              </p:par>
                            </p:childTnLst>
                          </p:cTn>
                        </p:par>
                        <p:par>
                          <p:cTn id="47" fill="hold">
                            <p:stCondLst>
                              <p:cond delay="5500"/>
                            </p:stCondLst>
                            <p:childTnLst>
                              <p:par>
                                <p:cTn id="48" presetID="42" presetClass="entr" presetSubtype="0" fill="hold" nodeType="after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1000"/>
                                        <p:tgtEl>
                                          <p:spTgt spid="19"/>
                                        </p:tgtEl>
                                      </p:cBhvr>
                                    </p:animEffect>
                                    <p:anim calcmode="lin" valueType="num">
                                      <p:cBhvr>
                                        <p:cTn id="51" dur="1000" fill="hold"/>
                                        <p:tgtEl>
                                          <p:spTgt spid="19"/>
                                        </p:tgtEl>
                                        <p:attrNameLst>
                                          <p:attrName>ppt_x</p:attrName>
                                        </p:attrNameLst>
                                      </p:cBhvr>
                                      <p:tavLst>
                                        <p:tav tm="0">
                                          <p:val>
                                            <p:strVal val="#ppt_x"/>
                                          </p:val>
                                        </p:tav>
                                        <p:tav tm="100000">
                                          <p:val>
                                            <p:strVal val="#ppt_x"/>
                                          </p:val>
                                        </p:tav>
                                      </p:tavLst>
                                    </p:anim>
                                    <p:anim calcmode="lin" valueType="num">
                                      <p:cBhvr>
                                        <p:cTn id="52"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9829320">
            <a:off x="484673" y="229112"/>
            <a:ext cx="648587" cy="648587"/>
            <a:chOff x="4482708" y="3301238"/>
            <a:chExt cx="661162" cy="661162"/>
          </a:xfrm>
        </p:grpSpPr>
        <p:grpSp>
          <p:nvGrpSpPr>
            <p:cNvPr id="3" name="组合 2"/>
            <p:cNvGrpSpPr/>
            <p:nvPr/>
          </p:nvGrpSpPr>
          <p:grpSpPr>
            <a:xfrm>
              <a:off x="4482708" y="3301238"/>
              <a:ext cx="661162" cy="661162"/>
              <a:chOff x="775780" y="771550"/>
              <a:chExt cx="1852004" cy="1852004"/>
            </a:xfrm>
          </p:grpSpPr>
          <p:sp>
            <p:nvSpPr>
              <p:cNvPr id="7" name="椭圆 6"/>
              <p:cNvSpPr/>
              <p:nvPr/>
            </p:nvSpPr>
            <p:spPr>
              <a:xfrm>
                <a:off x="775780" y="771550"/>
                <a:ext cx="1852004" cy="1852004"/>
              </a:xfrm>
              <a:prstGeom prst="ellipse">
                <a:avLst/>
              </a:prstGeom>
              <a:solidFill>
                <a:srgbClr val="2E75B6"/>
              </a:soli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a:ea typeface="微软雅黑"/>
                </a:endParaRPr>
              </a:p>
            </p:txBody>
          </p:sp>
          <p:sp>
            <p:nvSpPr>
              <p:cNvPr id="8" name="椭圆 7"/>
              <p:cNvSpPr/>
              <p:nvPr/>
            </p:nvSpPr>
            <p:spPr>
              <a:xfrm>
                <a:off x="1007828" y="1003597"/>
                <a:ext cx="1387908" cy="1387908"/>
              </a:xfrm>
              <a:prstGeom prst="ellipse">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rgbClr val="FFFFFF"/>
                  </a:solidFill>
                  <a:latin typeface="Agency FB" panose="020B0503020202020204" pitchFamily="34" charset="0"/>
                </a:endParaRPr>
              </a:p>
            </p:txBody>
          </p:sp>
        </p:grpSp>
        <p:grpSp>
          <p:nvGrpSpPr>
            <p:cNvPr id="4" name="组合 3"/>
            <p:cNvGrpSpPr/>
            <p:nvPr/>
          </p:nvGrpSpPr>
          <p:grpSpPr>
            <a:xfrm>
              <a:off x="4679943" y="3516067"/>
              <a:ext cx="266691" cy="231503"/>
              <a:chOff x="6434683" y="510993"/>
              <a:chExt cx="987549" cy="857250"/>
            </a:xfrm>
          </p:grpSpPr>
          <p:sp>
            <p:nvSpPr>
              <p:cNvPr id="5" name="任意多边形 88"/>
              <p:cNvSpPr/>
              <p:nvPr/>
            </p:nvSpPr>
            <p:spPr>
              <a:xfrm>
                <a:off x="6978347" y="510993"/>
                <a:ext cx="438150" cy="857250"/>
              </a:xfrm>
              <a:custGeom>
                <a:avLst/>
                <a:gdLst>
                  <a:gd name="connsiteX0" fmla="*/ 0 w 438150"/>
                  <a:gd name="connsiteY0" fmla="*/ 0 h 857250"/>
                  <a:gd name="connsiteX1" fmla="*/ 438150 w 438150"/>
                  <a:gd name="connsiteY1" fmla="*/ 438150 h 857250"/>
                  <a:gd name="connsiteX2" fmla="*/ 19050 w 438150"/>
                  <a:gd name="connsiteY2" fmla="*/ 857250 h 857250"/>
                </a:gdLst>
                <a:ahLst/>
                <a:cxnLst>
                  <a:cxn ang="0">
                    <a:pos x="connsiteX0" y="connsiteY0"/>
                  </a:cxn>
                  <a:cxn ang="0">
                    <a:pos x="connsiteX1" y="connsiteY1"/>
                  </a:cxn>
                  <a:cxn ang="0">
                    <a:pos x="connsiteX2" y="connsiteY2"/>
                  </a:cxn>
                </a:cxnLst>
                <a:rect l="l" t="t" r="r" b="b"/>
                <a:pathLst>
                  <a:path w="438150" h="857250">
                    <a:moveTo>
                      <a:pt x="0" y="0"/>
                    </a:moveTo>
                    <a:lnTo>
                      <a:pt x="438150" y="438150"/>
                    </a:lnTo>
                    <a:lnTo>
                      <a:pt x="19050" y="857250"/>
                    </a:lnTo>
                  </a:path>
                </a:pathLst>
              </a:custGeom>
              <a:noFill/>
              <a:ln w="28575" cap="flat" cmpd="sng" algn="ctr">
                <a:solidFill>
                  <a:srgbClr val="545D79"/>
                </a:solidFill>
                <a:prstDash val="solid"/>
              </a:ln>
              <a:effectLst/>
            </p:spPr>
            <p:txBody>
              <a:bodyPr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 lastClr="FFFFFF"/>
                  </a:solidFill>
                  <a:effectLst/>
                  <a:uLnTx/>
                  <a:uFillTx/>
                  <a:latin typeface="Century Gothic"/>
                  <a:ea typeface="幼圆"/>
                  <a:cs typeface="+mn-cs"/>
                </a:endParaRPr>
              </a:p>
            </p:txBody>
          </p:sp>
          <p:cxnSp>
            <p:nvCxnSpPr>
              <p:cNvPr id="6" name="直接连接符 5"/>
              <p:cNvCxnSpPr/>
              <p:nvPr/>
            </p:nvCxnSpPr>
            <p:spPr>
              <a:xfrm>
                <a:off x="6434683" y="954806"/>
                <a:ext cx="987549" cy="0"/>
              </a:xfrm>
              <a:prstGeom prst="line">
                <a:avLst/>
              </a:prstGeom>
              <a:noFill/>
              <a:ln w="28575" cap="flat" cmpd="sng" algn="ctr">
                <a:solidFill>
                  <a:srgbClr val="545D79"/>
                </a:solidFill>
                <a:prstDash val="solid"/>
              </a:ln>
              <a:effectLst/>
            </p:spPr>
          </p:cxnSp>
        </p:grpSp>
      </p:grpSp>
      <p:sp>
        <p:nvSpPr>
          <p:cNvPr id="9" name="TextBox 6"/>
          <p:cNvSpPr txBox="1"/>
          <p:nvPr/>
        </p:nvSpPr>
        <p:spPr>
          <a:xfrm>
            <a:off x="1264198" y="230239"/>
            <a:ext cx="5194475" cy="646331"/>
          </a:xfrm>
          <a:prstGeom prst="rect">
            <a:avLst/>
          </a:prstGeom>
          <a:noFill/>
          <a:effectLst/>
        </p:spPr>
        <p:txBody>
          <a:bodyPr wrap="square">
            <a:spAutoFit/>
          </a:bodyPr>
          <a:lstStyle/>
          <a:p>
            <a:pPr>
              <a:defRPr/>
            </a:pPr>
            <a:r>
              <a:rPr lang="zh-CN" altLang="en-US" sz="3600" dirty="0">
                <a:ln w="6350">
                  <a:noFill/>
                </a:ln>
                <a:solidFill>
                  <a:srgbClr val="2E75B6"/>
                </a:solidFill>
                <a:latin typeface="迷你简菱心" panose="02010609000101010101" pitchFamily="49" charset="-122"/>
                <a:ea typeface="迷你简菱心" panose="02010609000101010101" pitchFamily="49" charset="-122"/>
              </a:rPr>
              <a:t>一、工作回顾</a:t>
            </a:r>
          </a:p>
        </p:txBody>
      </p:sp>
      <p:grpSp>
        <p:nvGrpSpPr>
          <p:cNvPr id="10" name="Group 3"/>
          <p:cNvGrpSpPr/>
          <p:nvPr/>
        </p:nvGrpSpPr>
        <p:grpSpPr>
          <a:xfrm>
            <a:off x="1140179" y="1837798"/>
            <a:ext cx="3114255" cy="4601536"/>
            <a:chOff x="1912729" y="1458758"/>
            <a:chExt cx="3510756" cy="5187394"/>
          </a:xfrm>
        </p:grpSpPr>
        <p:grpSp>
          <p:nvGrpSpPr>
            <p:cNvPr id="11" name="Group 4"/>
            <p:cNvGrpSpPr/>
            <p:nvPr/>
          </p:nvGrpSpPr>
          <p:grpSpPr>
            <a:xfrm>
              <a:off x="1972256" y="1458758"/>
              <a:ext cx="292103" cy="5187394"/>
              <a:chOff x="1374772" y="1213680"/>
              <a:chExt cx="274322" cy="5187394"/>
            </a:xfrm>
          </p:grpSpPr>
          <p:sp>
            <p:nvSpPr>
              <p:cNvPr id="28" name="Pentagon 21"/>
              <p:cNvSpPr/>
              <p:nvPr/>
            </p:nvSpPr>
            <p:spPr>
              <a:xfrm rot="5400000">
                <a:off x="1103752" y="5857228"/>
                <a:ext cx="814866" cy="272825"/>
              </a:xfrm>
              <a:prstGeom prst="homePlate">
                <a:avLst>
                  <a:gd name="adj" fmla="val 281623"/>
                </a:avLst>
              </a:prstGeom>
              <a:gradFill flip="none" rotWithShape="1">
                <a:gsLst>
                  <a:gs pos="100000">
                    <a:srgbClr val="B88954"/>
                  </a:gs>
                  <a:gs pos="0">
                    <a:srgbClr val="E1C9AF"/>
                  </a:gs>
                </a:gsLst>
                <a:lin ang="5400000" scaled="1"/>
                <a:tileRect/>
              </a:gra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en-US" sz="1327">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9" name="Rectangle 5"/>
              <p:cNvSpPr/>
              <p:nvPr/>
            </p:nvSpPr>
            <p:spPr>
              <a:xfrm>
                <a:off x="1374774" y="2007666"/>
                <a:ext cx="273845" cy="3776859"/>
              </a:xfrm>
              <a:custGeom>
                <a:avLst/>
                <a:gdLst>
                  <a:gd name="connsiteX0" fmla="*/ 0 w 272825"/>
                  <a:gd name="connsiteY0" fmla="*/ 0 h 3776662"/>
                  <a:gd name="connsiteX1" fmla="*/ 272825 w 272825"/>
                  <a:gd name="connsiteY1" fmla="*/ 0 h 3776662"/>
                  <a:gd name="connsiteX2" fmla="*/ 272825 w 272825"/>
                  <a:gd name="connsiteY2" fmla="*/ 3776662 h 3776662"/>
                  <a:gd name="connsiteX3" fmla="*/ 0 w 272825"/>
                  <a:gd name="connsiteY3" fmla="*/ 3776662 h 3776662"/>
                  <a:gd name="connsiteX4" fmla="*/ 0 w 272825"/>
                  <a:gd name="connsiteY4" fmla="*/ 0 h 3776662"/>
                  <a:gd name="connsiteX0" fmla="*/ 0 w 272825"/>
                  <a:gd name="connsiteY0" fmla="*/ 0 h 3776662"/>
                  <a:gd name="connsiteX1" fmla="*/ 272825 w 272825"/>
                  <a:gd name="connsiteY1" fmla="*/ 0 h 3776662"/>
                  <a:gd name="connsiteX2" fmla="*/ 272825 w 272825"/>
                  <a:gd name="connsiteY2" fmla="*/ 3776662 h 3776662"/>
                  <a:gd name="connsiteX3" fmla="*/ 0 w 272825"/>
                  <a:gd name="connsiteY3" fmla="*/ 3776662 h 3776662"/>
                  <a:gd name="connsiteX4" fmla="*/ 1 w 272825"/>
                  <a:gd name="connsiteY4" fmla="*/ 3609974 h 3776662"/>
                  <a:gd name="connsiteX5" fmla="*/ 0 w 272825"/>
                  <a:gd name="connsiteY5" fmla="*/ 0 h 3776662"/>
                  <a:gd name="connsiteX0" fmla="*/ 0 w 272825"/>
                  <a:gd name="connsiteY0" fmla="*/ 0 h 3776662"/>
                  <a:gd name="connsiteX1" fmla="*/ 272825 w 272825"/>
                  <a:gd name="connsiteY1" fmla="*/ 0 h 3776662"/>
                  <a:gd name="connsiteX2" fmla="*/ 272825 w 272825"/>
                  <a:gd name="connsiteY2" fmla="*/ 3776662 h 3776662"/>
                  <a:gd name="connsiteX3" fmla="*/ 57151 w 272825"/>
                  <a:gd name="connsiteY3" fmla="*/ 3776661 h 3776662"/>
                  <a:gd name="connsiteX4" fmla="*/ 0 w 272825"/>
                  <a:gd name="connsiteY4" fmla="*/ 3776662 h 3776662"/>
                  <a:gd name="connsiteX5" fmla="*/ 1 w 272825"/>
                  <a:gd name="connsiteY5" fmla="*/ 3609974 h 3776662"/>
                  <a:gd name="connsiteX6" fmla="*/ 0 w 272825"/>
                  <a:gd name="connsiteY6" fmla="*/ 0 h 3776662"/>
                  <a:gd name="connsiteX0" fmla="*/ 0 w 272825"/>
                  <a:gd name="connsiteY0" fmla="*/ 0 h 3776662"/>
                  <a:gd name="connsiteX1" fmla="*/ 272825 w 272825"/>
                  <a:gd name="connsiteY1" fmla="*/ 0 h 3776662"/>
                  <a:gd name="connsiteX2" fmla="*/ 272825 w 272825"/>
                  <a:gd name="connsiteY2" fmla="*/ 3776662 h 3776662"/>
                  <a:gd name="connsiteX3" fmla="*/ 166689 w 272825"/>
                  <a:gd name="connsiteY3" fmla="*/ 3776661 h 3776662"/>
                  <a:gd name="connsiteX4" fmla="*/ 57151 w 272825"/>
                  <a:gd name="connsiteY4" fmla="*/ 3776661 h 3776662"/>
                  <a:gd name="connsiteX5" fmla="*/ 0 w 272825"/>
                  <a:gd name="connsiteY5" fmla="*/ 3776662 h 3776662"/>
                  <a:gd name="connsiteX6" fmla="*/ 1 w 272825"/>
                  <a:gd name="connsiteY6" fmla="*/ 3609974 h 3776662"/>
                  <a:gd name="connsiteX7" fmla="*/ 0 w 272825"/>
                  <a:gd name="connsiteY7" fmla="*/ 0 h 3776662"/>
                  <a:gd name="connsiteX0" fmla="*/ 0 w 272825"/>
                  <a:gd name="connsiteY0" fmla="*/ 0 h 3776662"/>
                  <a:gd name="connsiteX1" fmla="*/ 272825 w 272825"/>
                  <a:gd name="connsiteY1" fmla="*/ 0 h 3776662"/>
                  <a:gd name="connsiteX2" fmla="*/ 272825 w 272825"/>
                  <a:gd name="connsiteY2" fmla="*/ 3776662 h 3776662"/>
                  <a:gd name="connsiteX3" fmla="*/ 166689 w 272825"/>
                  <a:gd name="connsiteY3" fmla="*/ 3776661 h 3776662"/>
                  <a:gd name="connsiteX4" fmla="*/ 107157 w 272825"/>
                  <a:gd name="connsiteY4" fmla="*/ 3774280 h 3776662"/>
                  <a:gd name="connsiteX5" fmla="*/ 57151 w 272825"/>
                  <a:gd name="connsiteY5" fmla="*/ 3776661 h 3776662"/>
                  <a:gd name="connsiteX6" fmla="*/ 0 w 272825"/>
                  <a:gd name="connsiteY6" fmla="*/ 3776662 h 3776662"/>
                  <a:gd name="connsiteX7" fmla="*/ 1 w 272825"/>
                  <a:gd name="connsiteY7" fmla="*/ 3609974 h 3776662"/>
                  <a:gd name="connsiteX8" fmla="*/ 0 w 272825"/>
                  <a:gd name="connsiteY8" fmla="*/ 0 h 3776662"/>
                  <a:gd name="connsiteX0" fmla="*/ 0 w 272825"/>
                  <a:gd name="connsiteY0" fmla="*/ 0 h 3776662"/>
                  <a:gd name="connsiteX1" fmla="*/ 272825 w 272825"/>
                  <a:gd name="connsiteY1" fmla="*/ 0 h 3776662"/>
                  <a:gd name="connsiteX2" fmla="*/ 272825 w 272825"/>
                  <a:gd name="connsiteY2" fmla="*/ 3776662 h 3776662"/>
                  <a:gd name="connsiteX3" fmla="*/ 221457 w 272825"/>
                  <a:gd name="connsiteY3" fmla="*/ 3774280 h 3776662"/>
                  <a:gd name="connsiteX4" fmla="*/ 166689 w 272825"/>
                  <a:gd name="connsiteY4" fmla="*/ 3776661 h 3776662"/>
                  <a:gd name="connsiteX5" fmla="*/ 107157 w 272825"/>
                  <a:gd name="connsiteY5" fmla="*/ 3774280 h 3776662"/>
                  <a:gd name="connsiteX6" fmla="*/ 57151 w 272825"/>
                  <a:gd name="connsiteY6" fmla="*/ 3776661 h 3776662"/>
                  <a:gd name="connsiteX7" fmla="*/ 0 w 272825"/>
                  <a:gd name="connsiteY7" fmla="*/ 3776662 h 3776662"/>
                  <a:gd name="connsiteX8" fmla="*/ 1 w 272825"/>
                  <a:gd name="connsiteY8" fmla="*/ 3609974 h 3776662"/>
                  <a:gd name="connsiteX9" fmla="*/ 0 w 272825"/>
                  <a:gd name="connsiteY9" fmla="*/ 0 h 3776662"/>
                  <a:gd name="connsiteX0" fmla="*/ 0 w 272825"/>
                  <a:gd name="connsiteY0" fmla="*/ 0 h 3776662"/>
                  <a:gd name="connsiteX1" fmla="*/ 272825 w 272825"/>
                  <a:gd name="connsiteY1" fmla="*/ 0 h 3776662"/>
                  <a:gd name="connsiteX2" fmla="*/ 272825 w 272825"/>
                  <a:gd name="connsiteY2" fmla="*/ 3776662 h 3776662"/>
                  <a:gd name="connsiteX3" fmla="*/ 252414 w 272825"/>
                  <a:gd name="connsiteY3" fmla="*/ 3776661 h 3776662"/>
                  <a:gd name="connsiteX4" fmla="*/ 221457 w 272825"/>
                  <a:gd name="connsiteY4" fmla="*/ 3774280 h 3776662"/>
                  <a:gd name="connsiteX5" fmla="*/ 166689 w 272825"/>
                  <a:gd name="connsiteY5" fmla="*/ 3776661 h 3776662"/>
                  <a:gd name="connsiteX6" fmla="*/ 107157 w 272825"/>
                  <a:gd name="connsiteY6" fmla="*/ 3774280 h 3776662"/>
                  <a:gd name="connsiteX7" fmla="*/ 57151 w 272825"/>
                  <a:gd name="connsiteY7" fmla="*/ 3776661 h 3776662"/>
                  <a:gd name="connsiteX8" fmla="*/ 0 w 272825"/>
                  <a:gd name="connsiteY8" fmla="*/ 3776662 h 3776662"/>
                  <a:gd name="connsiteX9" fmla="*/ 1 w 272825"/>
                  <a:gd name="connsiteY9" fmla="*/ 3609974 h 3776662"/>
                  <a:gd name="connsiteX10" fmla="*/ 0 w 272825"/>
                  <a:gd name="connsiteY10" fmla="*/ 0 h 3776662"/>
                  <a:gd name="connsiteX0" fmla="*/ 0 w 273845"/>
                  <a:gd name="connsiteY0" fmla="*/ 0 h 3776662"/>
                  <a:gd name="connsiteX1" fmla="*/ 272825 w 273845"/>
                  <a:gd name="connsiteY1" fmla="*/ 0 h 3776662"/>
                  <a:gd name="connsiteX2" fmla="*/ 273845 w 273845"/>
                  <a:gd name="connsiteY2" fmla="*/ 3581399 h 3776662"/>
                  <a:gd name="connsiteX3" fmla="*/ 272825 w 273845"/>
                  <a:gd name="connsiteY3" fmla="*/ 3776662 h 3776662"/>
                  <a:gd name="connsiteX4" fmla="*/ 252414 w 273845"/>
                  <a:gd name="connsiteY4" fmla="*/ 3776661 h 3776662"/>
                  <a:gd name="connsiteX5" fmla="*/ 221457 w 273845"/>
                  <a:gd name="connsiteY5" fmla="*/ 3774280 h 3776662"/>
                  <a:gd name="connsiteX6" fmla="*/ 166689 w 273845"/>
                  <a:gd name="connsiteY6" fmla="*/ 3776661 h 3776662"/>
                  <a:gd name="connsiteX7" fmla="*/ 107157 w 273845"/>
                  <a:gd name="connsiteY7" fmla="*/ 3774280 h 3776662"/>
                  <a:gd name="connsiteX8" fmla="*/ 57151 w 273845"/>
                  <a:gd name="connsiteY8" fmla="*/ 3776661 h 3776662"/>
                  <a:gd name="connsiteX9" fmla="*/ 0 w 273845"/>
                  <a:gd name="connsiteY9" fmla="*/ 3776662 h 3776662"/>
                  <a:gd name="connsiteX10" fmla="*/ 1 w 273845"/>
                  <a:gd name="connsiteY10" fmla="*/ 3609974 h 3776662"/>
                  <a:gd name="connsiteX11" fmla="*/ 0 w 273845"/>
                  <a:gd name="connsiteY11" fmla="*/ 0 h 3776662"/>
                  <a:gd name="connsiteX0" fmla="*/ 0 w 273845"/>
                  <a:gd name="connsiteY0" fmla="*/ 0 h 3776662"/>
                  <a:gd name="connsiteX1" fmla="*/ 272825 w 273845"/>
                  <a:gd name="connsiteY1" fmla="*/ 0 h 3776662"/>
                  <a:gd name="connsiteX2" fmla="*/ 273845 w 273845"/>
                  <a:gd name="connsiteY2" fmla="*/ 3581399 h 3776662"/>
                  <a:gd name="connsiteX3" fmla="*/ 252414 w 273845"/>
                  <a:gd name="connsiteY3" fmla="*/ 3776661 h 3776662"/>
                  <a:gd name="connsiteX4" fmla="*/ 221457 w 273845"/>
                  <a:gd name="connsiteY4" fmla="*/ 3774280 h 3776662"/>
                  <a:gd name="connsiteX5" fmla="*/ 166689 w 273845"/>
                  <a:gd name="connsiteY5" fmla="*/ 3776661 h 3776662"/>
                  <a:gd name="connsiteX6" fmla="*/ 107157 w 273845"/>
                  <a:gd name="connsiteY6" fmla="*/ 3774280 h 3776662"/>
                  <a:gd name="connsiteX7" fmla="*/ 57151 w 273845"/>
                  <a:gd name="connsiteY7" fmla="*/ 3776661 h 3776662"/>
                  <a:gd name="connsiteX8" fmla="*/ 0 w 273845"/>
                  <a:gd name="connsiteY8" fmla="*/ 3776662 h 3776662"/>
                  <a:gd name="connsiteX9" fmla="*/ 1 w 273845"/>
                  <a:gd name="connsiteY9" fmla="*/ 3609974 h 3776662"/>
                  <a:gd name="connsiteX10" fmla="*/ 0 w 273845"/>
                  <a:gd name="connsiteY10" fmla="*/ 0 h 3776662"/>
                  <a:gd name="connsiteX0" fmla="*/ 0 w 273845"/>
                  <a:gd name="connsiteY0" fmla="*/ 0 h 3776661"/>
                  <a:gd name="connsiteX1" fmla="*/ 272825 w 273845"/>
                  <a:gd name="connsiteY1" fmla="*/ 0 h 3776661"/>
                  <a:gd name="connsiteX2" fmla="*/ 273845 w 273845"/>
                  <a:gd name="connsiteY2" fmla="*/ 3581399 h 3776661"/>
                  <a:gd name="connsiteX3" fmla="*/ 252414 w 273845"/>
                  <a:gd name="connsiteY3" fmla="*/ 3776661 h 3776661"/>
                  <a:gd name="connsiteX4" fmla="*/ 221457 w 273845"/>
                  <a:gd name="connsiteY4" fmla="*/ 3774280 h 3776661"/>
                  <a:gd name="connsiteX5" fmla="*/ 166689 w 273845"/>
                  <a:gd name="connsiteY5" fmla="*/ 3776661 h 3776661"/>
                  <a:gd name="connsiteX6" fmla="*/ 107157 w 273845"/>
                  <a:gd name="connsiteY6" fmla="*/ 3774280 h 3776661"/>
                  <a:gd name="connsiteX7" fmla="*/ 57151 w 273845"/>
                  <a:gd name="connsiteY7" fmla="*/ 3776661 h 3776661"/>
                  <a:gd name="connsiteX8" fmla="*/ 1 w 273845"/>
                  <a:gd name="connsiteY8" fmla="*/ 3609974 h 3776661"/>
                  <a:gd name="connsiteX9" fmla="*/ 0 w 273845"/>
                  <a:gd name="connsiteY9" fmla="*/ 0 h 3776661"/>
                  <a:gd name="connsiteX0" fmla="*/ 0 w 273845"/>
                  <a:gd name="connsiteY0" fmla="*/ 0 h 3776661"/>
                  <a:gd name="connsiteX1" fmla="*/ 272825 w 273845"/>
                  <a:gd name="connsiteY1" fmla="*/ 0 h 3776661"/>
                  <a:gd name="connsiteX2" fmla="*/ 273845 w 273845"/>
                  <a:gd name="connsiteY2" fmla="*/ 3581399 h 3776661"/>
                  <a:gd name="connsiteX3" fmla="*/ 252414 w 273845"/>
                  <a:gd name="connsiteY3" fmla="*/ 3776661 h 3776661"/>
                  <a:gd name="connsiteX4" fmla="*/ 221457 w 273845"/>
                  <a:gd name="connsiteY4" fmla="*/ 3774280 h 3776661"/>
                  <a:gd name="connsiteX5" fmla="*/ 166689 w 273845"/>
                  <a:gd name="connsiteY5" fmla="*/ 3776661 h 3776661"/>
                  <a:gd name="connsiteX6" fmla="*/ 104776 w 273845"/>
                  <a:gd name="connsiteY6" fmla="*/ 3664743 h 3776661"/>
                  <a:gd name="connsiteX7" fmla="*/ 57151 w 273845"/>
                  <a:gd name="connsiteY7" fmla="*/ 3776661 h 3776661"/>
                  <a:gd name="connsiteX8" fmla="*/ 1 w 273845"/>
                  <a:gd name="connsiteY8" fmla="*/ 3609974 h 3776661"/>
                  <a:gd name="connsiteX9" fmla="*/ 0 w 273845"/>
                  <a:gd name="connsiteY9" fmla="*/ 0 h 3776661"/>
                  <a:gd name="connsiteX0" fmla="*/ 0 w 273845"/>
                  <a:gd name="connsiteY0" fmla="*/ 0 h 3776661"/>
                  <a:gd name="connsiteX1" fmla="*/ 272825 w 273845"/>
                  <a:gd name="connsiteY1" fmla="*/ 0 h 3776661"/>
                  <a:gd name="connsiteX2" fmla="*/ 273845 w 273845"/>
                  <a:gd name="connsiteY2" fmla="*/ 3581399 h 3776661"/>
                  <a:gd name="connsiteX3" fmla="*/ 252414 w 273845"/>
                  <a:gd name="connsiteY3" fmla="*/ 3776661 h 3776661"/>
                  <a:gd name="connsiteX4" fmla="*/ 221457 w 273845"/>
                  <a:gd name="connsiteY4" fmla="*/ 3774280 h 3776661"/>
                  <a:gd name="connsiteX5" fmla="*/ 166689 w 273845"/>
                  <a:gd name="connsiteY5" fmla="*/ 3776661 h 3776661"/>
                  <a:gd name="connsiteX6" fmla="*/ 104776 w 273845"/>
                  <a:gd name="connsiteY6" fmla="*/ 3664743 h 3776661"/>
                  <a:gd name="connsiteX7" fmla="*/ 57151 w 273845"/>
                  <a:gd name="connsiteY7" fmla="*/ 3750467 h 3776661"/>
                  <a:gd name="connsiteX8" fmla="*/ 1 w 273845"/>
                  <a:gd name="connsiteY8" fmla="*/ 3609974 h 3776661"/>
                  <a:gd name="connsiteX9" fmla="*/ 0 w 273845"/>
                  <a:gd name="connsiteY9" fmla="*/ 0 h 3776661"/>
                  <a:gd name="connsiteX0" fmla="*/ 0 w 273845"/>
                  <a:gd name="connsiteY0" fmla="*/ 0 h 3776661"/>
                  <a:gd name="connsiteX1" fmla="*/ 272825 w 273845"/>
                  <a:gd name="connsiteY1" fmla="*/ 0 h 3776661"/>
                  <a:gd name="connsiteX2" fmla="*/ 273845 w 273845"/>
                  <a:gd name="connsiteY2" fmla="*/ 3581399 h 3776661"/>
                  <a:gd name="connsiteX3" fmla="*/ 252414 w 273845"/>
                  <a:gd name="connsiteY3" fmla="*/ 3776661 h 3776661"/>
                  <a:gd name="connsiteX4" fmla="*/ 228601 w 273845"/>
                  <a:gd name="connsiteY4" fmla="*/ 3629023 h 3776661"/>
                  <a:gd name="connsiteX5" fmla="*/ 166689 w 273845"/>
                  <a:gd name="connsiteY5" fmla="*/ 3776661 h 3776661"/>
                  <a:gd name="connsiteX6" fmla="*/ 104776 w 273845"/>
                  <a:gd name="connsiteY6" fmla="*/ 3664743 h 3776661"/>
                  <a:gd name="connsiteX7" fmla="*/ 57151 w 273845"/>
                  <a:gd name="connsiteY7" fmla="*/ 3750467 h 3776661"/>
                  <a:gd name="connsiteX8" fmla="*/ 1 w 273845"/>
                  <a:gd name="connsiteY8" fmla="*/ 3609974 h 3776661"/>
                  <a:gd name="connsiteX9" fmla="*/ 0 w 273845"/>
                  <a:gd name="connsiteY9" fmla="*/ 0 h 3776661"/>
                  <a:gd name="connsiteX0" fmla="*/ 0 w 273845"/>
                  <a:gd name="connsiteY0" fmla="*/ 0 h 3776661"/>
                  <a:gd name="connsiteX1" fmla="*/ 272825 w 273845"/>
                  <a:gd name="connsiteY1" fmla="*/ 0 h 3776661"/>
                  <a:gd name="connsiteX2" fmla="*/ 273845 w 273845"/>
                  <a:gd name="connsiteY2" fmla="*/ 3581399 h 3776661"/>
                  <a:gd name="connsiteX3" fmla="*/ 250032 w 273845"/>
                  <a:gd name="connsiteY3" fmla="*/ 3695699 h 3776661"/>
                  <a:gd name="connsiteX4" fmla="*/ 228601 w 273845"/>
                  <a:gd name="connsiteY4" fmla="*/ 3629023 h 3776661"/>
                  <a:gd name="connsiteX5" fmla="*/ 166689 w 273845"/>
                  <a:gd name="connsiteY5" fmla="*/ 3776661 h 3776661"/>
                  <a:gd name="connsiteX6" fmla="*/ 104776 w 273845"/>
                  <a:gd name="connsiteY6" fmla="*/ 3664743 h 3776661"/>
                  <a:gd name="connsiteX7" fmla="*/ 57151 w 273845"/>
                  <a:gd name="connsiteY7" fmla="*/ 3750467 h 3776661"/>
                  <a:gd name="connsiteX8" fmla="*/ 1 w 273845"/>
                  <a:gd name="connsiteY8" fmla="*/ 3609974 h 3776661"/>
                  <a:gd name="connsiteX9" fmla="*/ 0 w 273845"/>
                  <a:gd name="connsiteY9" fmla="*/ 0 h 3776661"/>
                  <a:gd name="connsiteX0" fmla="*/ 0 w 273845"/>
                  <a:gd name="connsiteY0" fmla="*/ 0 h 3776661"/>
                  <a:gd name="connsiteX1" fmla="*/ 272825 w 273845"/>
                  <a:gd name="connsiteY1" fmla="*/ 0 h 3776661"/>
                  <a:gd name="connsiteX2" fmla="*/ 273845 w 273845"/>
                  <a:gd name="connsiteY2" fmla="*/ 3581399 h 3776661"/>
                  <a:gd name="connsiteX3" fmla="*/ 247651 w 273845"/>
                  <a:gd name="connsiteY3" fmla="*/ 3702843 h 3776661"/>
                  <a:gd name="connsiteX4" fmla="*/ 228601 w 273845"/>
                  <a:gd name="connsiteY4" fmla="*/ 3629023 h 3776661"/>
                  <a:gd name="connsiteX5" fmla="*/ 166689 w 273845"/>
                  <a:gd name="connsiteY5" fmla="*/ 3776661 h 3776661"/>
                  <a:gd name="connsiteX6" fmla="*/ 104776 w 273845"/>
                  <a:gd name="connsiteY6" fmla="*/ 3664743 h 3776661"/>
                  <a:gd name="connsiteX7" fmla="*/ 57151 w 273845"/>
                  <a:gd name="connsiteY7" fmla="*/ 3750467 h 3776661"/>
                  <a:gd name="connsiteX8" fmla="*/ 1 w 273845"/>
                  <a:gd name="connsiteY8" fmla="*/ 3609974 h 3776661"/>
                  <a:gd name="connsiteX9" fmla="*/ 0 w 273845"/>
                  <a:gd name="connsiteY9" fmla="*/ 0 h 3776661"/>
                  <a:gd name="connsiteX0" fmla="*/ 0 w 273845"/>
                  <a:gd name="connsiteY0" fmla="*/ 0 h 3776661"/>
                  <a:gd name="connsiteX1" fmla="*/ 272825 w 273845"/>
                  <a:gd name="connsiteY1" fmla="*/ 0 h 3776661"/>
                  <a:gd name="connsiteX2" fmla="*/ 273845 w 273845"/>
                  <a:gd name="connsiteY2" fmla="*/ 3581399 h 3776661"/>
                  <a:gd name="connsiteX3" fmla="*/ 247651 w 273845"/>
                  <a:gd name="connsiteY3" fmla="*/ 3702843 h 3776661"/>
                  <a:gd name="connsiteX4" fmla="*/ 228601 w 273845"/>
                  <a:gd name="connsiteY4" fmla="*/ 3629023 h 3776661"/>
                  <a:gd name="connsiteX5" fmla="*/ 166689 w 273845"/>
                  <a:gd name="connsiteY5" fmla="*/ 3776661 h 3776661"/>
                  <a:gd name="connsiteX6" fmla="*/ 104776 w 273845"/>
                  <a:gd name="connsiteY6" fmla="*/ 3664743 h 3776661"/>
                  <a:gd name="connsiteX7" fmla="*/ 57151 w 273845"/>
                  <a:gd name="connsiteY7" fmla="*/ 3750467 h 3776661"/>
                  <a:gd name="connsiteX8" fmla="*/ 1 w 273845"/>
                  <a:gd name="connsiteY8" fmla="*/ 3609974 h 3776661"/>
                  <a:gd name="connsiteX9" fmla="*/ 0 w 273845"/>
                  <a:gd name="connsiteY9" fmla="*/ 0 h 3776661"/>
                  <a:gd name="connsiteX0" fmla="*/ 0 w 273845"/>
                  <a:gd name="connsiteY0" fmla="*/ 0 h 3776661"/>
                  <a:gd name="connsiteX1" fmla="*/ 272825 w 273845"/>
                  <a:gd name="connsiteY1" fmla="*/ 0 h 3776661"/>
                  <a:gd name="connsiteX2" fmla="*/ 273845 w 273845"/>
                  <a:gd name="connsiteY2" fmla="*/ 3581399 h 3776661"/>
                  <a:gd name="connsiteX3" fmla="*/ 247651 w 273845"/>
                  <a:gd name="connsiteY3" fmla="*/ 3702843 h 3776661"/>
                  <a:gd name="connsiteX4" fmla="*/ 228601 w 273845"/>
                  <a:gd name="connsiteY4" fmla="*/ 3629023 h 3776661"/>
                  <a:gd name="connsiteX5" fmla="*/ 166689 w 273845"/>
                  <a:gd name="connsiteY5" fmla="*/ 3776661 h 3776661"/>
                  <a:gd name="connsiteX6" fmla="*/ 104776 w 273845"/>
                  <a:gd name="connsiteY6" fmla="*/ 3664743 h 3776661"/>
                  <a:gd name="connsiteX7" fmla="*/ 57151 w 273845"/>
                  <a:gd name="connsiteY7" fmla="*/ 3750467 h 3776661"/>
                  <a:gd name="connsiteX8" fmla="*/ 1 w 273845"/>
                  <a:gd name="connsiteY8" fmla="*/ 3609974 h 3776661"/>
                  <a:gd name="connsiteX9" fmla="*/ 0 w 273845"/>
                  <a:gd name="connsiteY9" fmla="*/ 0 h 3776661"/>
                  <a:gd name="connsiteX0" fmla="*/ 0 w 273845"/>
                  <a:gd name="connsiteY0" fmla="*/ 0 h 3776661"/>
                  <a:gd name="connsiteX1" fmla="*/ 272825 w 273845"/>
                  <a:gd name="connsiteY1" fmla="*/ 0 h 3776661"/>
                  <a:gd name="connsiteX2" fmla="*/ 273845 w 273845"/>
                  <a:gd name="connsiteY2" fmla="*/ 3581399 h 3776661"/>
                  <a:gd name="connsiteX3" fmla="*/ 247651 w 273845"/>
                  <a:gd name="connsiteY3" fmla="*/ 3702843 h 3776661"/>
                  <a:gd name="connsiteX4" fmla="*/ 228601 w 273845"/>
                  <a:gd name="connsiteY4" fmla="*/ 3629023 h 3776661"/>
                  <a:gd name="connsiteX5" fmla="*/ 166689 w 273845"/>
                  <a:gd name="connsiteY5" fmla="*/ 3776661 h 3776661"/>
                  <a:gd name="connsiteX6" fmla="*/ 104776 w 273845"/>
                  <a:gd name="connsiteY6" fmla="*/ 3664743 h 3776661"/>
                  <a:gd name="connsiteX7" fmla="*/ 57151 w 273845"/>
                  <a:gd name="connsiteY7" fmla="*/ 3750467 h 3776661"/>
                  <a:gd name="connsiteX8" fmla="*/ 1 w 273845"/>
                  <a:gd name="connsiteY8" fmla="*/ 3609974 h 3776661"/>
                  <a:gd name="connsiteX9" fmla="*/ 0 w 273845"/>
                  <a:gd name="connsiteY9" fmla="*/ 0 h 3776661"/>
                  <a:gd name="connsiteX0" fmla="*/ 0 w 273845"/>
                  <a:gd name="connsiteY0" fmla="*/ 0 h 3776661"/>
                  <a:gd name="connsiteX1" fmla="*/ 272825 w 273845"/>
                  <a:gd name="connsiteY1" fmla="*/ 0 h 3776661"/>
                  <a:gd name="connsiteX2" fmla="*/ 273845 w 273845"/>
                  <a:gd name="connsiteY2" fmla="*/ 3581399 h 3776661"/>
                  <a:gd name="connsiteX3" fmla="*/ 247651 w 273845"/>
                  <a:gd name="connsiteY3" fmla="*/ 3702843 h 3776661"/>
                  <a:gd name="connsiteX4" fmla="*/ 228601 w 273845"/>
                  <a:gd name="connsiteY4" fmla="*/ 3629023 h 3776661"/>
                  <a:gd name="connsiteX5" fmla="*/ 166689 w 273845"/>
                  <a:gd name="connsiteY5" fmla="*/ 3776661 h 3776661"/>
                  <a:gd name="connsiteX6" fmla="*/ 104776 w 273845"/>
                  <a:gd name="connsiteY6" fmla="*/ 3664743 h 3776661"/>
                  <a:gd name="connsiteX7" fmla="*/ 57151 w 273845"/>
                  <a:gd name="connsiteY7" fmla="*/ 3750467 h 3776661"/>
                  <a:gd name="connsiteX8" fmla="*/ 1 w 273845"/>
                  <a:gd name="connsiteY8" fmla="*/ 3609974 h 3776661"/>
                  <a:gd name="connsiteX9" fmla="*/ 0 w 273845"/>
                  <a:gd name="connsiteY9" fmla="*/ 0 h 3776661"/>
                  <a:gd name="connsiteX0" fmla="*/ 0 w 273845"/>
                  <a:gd name="connsiteY0" fmla="*/ 0 h 3776661"/>
                  <a:gd name="connsiteX1" fmla="*/ 272825 w 273845"/>
                  <a:gd name="connsiteY1" fmla="*/ 0 h 3776661"/>
                  <a:gd name="connsiteX2" fmla="*/ 273845 w 273845"/>
                  <a:gd name="connsiteY2" fmla="*/ 3581399 h 3776661"/>
                  <a:gd name="connsiteX3" fmla="*/ 247651 w 273845"/>
                  <a:gd name="connsiteY3" fmla="*/ 3702843 h 3776661"/>
                  <a:gd name="connsiteX4" fmla="*/ 228601 w 273845"/>
                  <a:gd name="connsiteY4" fmla="*/ 3629023 h 3776661"/>
                  <a:gd name="connsiteX5" fmla="*/ 166689 w 273845"/>
                  <a:gd name="connsiteY5" fmla="*/ 3776661 h 3776661"/>
                  <a:gd name="connsiteX6" fmla="*/ 104776 w 273845"/>
                  <a:gd name="connsiteY6" fmla="*/ 3664743 h 3776661"/>
                  <a:gd name="connsiteX7" fmla="*/ 57151 w 273845"/>
                  <a:gd name="connsiteY7" fmla="*/ 3750467 h 3776661"/>
                  <a:gd name="connsiteX8" fmla="*/ 1 w 273845"/>
                  <a:gd name="connsiteY8" fmla="*/ 3609974 h 3776661"/>
                  <a:gd name="connsiteX9" fmla="*/ 0 w 273845"/>
                  <a:gd name="connsiteY9" fmla="*/ 0 h 3776661"/>
                  <a:gd name="connsiteX0" fmla="*/ 0 w 273845"/>
                  <a:gd name="connsiteY0" fmla="*/ 0 h 3776887"/>
                  <a:gd name="connsiteX1" fmla="*/ 272825 w 273845"/>
                  <a:gd name="connsiteY1" fmla="*/ 0 h 3776887"/>
                  <a:gd name="connsiteX2" fmla="*/ 273845 w 273845"/>
                  <a:gd name="connsiteY2" fmla="*/ 3581399 h 3776887"/>
                  <a:gd name="connsiteX3" fmla="*/ 247651 w 273845"/>
                  <a:gd name="connsiteY3" fmla="*/ 3702843 h 3776887"/>
                  <a:gd name="connsiteX4" fmla="*/ 228601 w 273845"/>
                  <a:gd name="connsiteY4" fmla="*/ 3629023 h 3776887"/>
                  <a:gd name="connsiteX5" fmla="*/ 166689 w 273845"/>
                  <a:gd name="connsiteY5" fmla="*/ 3776661 h 3776887"/>
                  <a:gd name="connsiteX6" fmla="*/ 104776 w 273845"/>
                  <a:gd name="connsiteY6" fmla="*/ 3664743 h 3776887"/>
                  <a:gd name="connsiteX7" fmla="*/ 57151 w 273845"/>
                  <a:gd name="connsiteY7" fmla="*/ 3750467 h 3776887"/>
                  <a:gd name="connsiteX8" fmla="*/ 1 w 273845"/>
                  <a:gd name="connsiteY8" fmla="*/ 3609974 h 3776887"/>
                  <a:gd name="connsiteX9" fmla="*/ 0 w 273845"/>
                  <a:gd name="connsiteY9" fmla="*/ 0 h 3776887"/>
                  <a:gd name="connsiteX0" fmla="*/ 0 w 273845"/>
                  <a:gd name="connsiteY0" fmla="*/ 0 h 3776887"/>
                  <a:gd name="connsiteX1" fmla="*/ 272825 w 273845"/>
                  <a:gd name="connsiteY1" fmla="*/ 0 h 3776887"/>
                  <a:gd name="connsiteX2" fmla="*/ 273845 w 273845"/>
                  <a:gd name="connsiteY2" fmla="*/ 3581399 h 3776887"/>
                  <a:gd name="connsiteX3" fmla="*/ 247651 w 273845"/>
                  <a:gd name="connsiteY3" fmla="*/ 3702843 h 3776887"/>
                  <a:gd name="connsiteX4" fmla="*/ 228601 w 273845"/>
                  <a:gd name="connsiteY4" fmla="*/ 3629023 h 3776887"/>
                  <a:gd name="connsiteX5" fmla="*/ 166689 w 273845"/>
                  <a:gd name="connsiteY5" fmla="*/ 3776661 h 3776887"/>
                  <a:gd name="connsiteX6" fmla="*/ 104776 w 273845"/>
                  <a:gd name="connsiteY6" fmla="*/ 3664743 h 3776887"/>
                  <a:gd name="connsiteX7" fmla="*/ 57151 w 273845"/>
                  <a:gd name="connsiteY7" fmla="*/ 3750467 h 3776887"/>
                  <a:gd name="connsiteX8" fmla="*/ 1 w 273845"/>
                  <a:gd name="connsiteY8" fmla="*/ 3609974 h 3776887"/>
                  <a:gd name="connsiteX9" fmla="*/ 0 w 273845"/>
                  <a:gd name="connsiteY9" fmla="*/ 0 h 3776887"/>
                  <a:gd name="connsiteX0" fmla="*/ 0 w 273845"/>
                  <a:gd name="connsiteY0" fmla="*/ 0 h 3776887"/>
                  <a:gd name="connsiteX1" fmla="*/ 272825 w 273845"/>
                  <a:gd name="connsiteY1" fmla="*/ 0 h 3776887"/>
                  <a:gd name="connsiteX2" fmla="*/ 273845 w 273845"/>
                  <a:gd name="connsiteY2" fmla="*/ 3581399 h 3776887"/>
                  <a:gd name="connsiteX3" fmla="*/ 247651 w 273845"/>
                  <a:gd name="connsiteY3" fmla="*/ 3702843 h 3776887"/>
                  <a:gd name="connsiteX4" fmla="*/ 228601 w 273845"/>
                  <a:gd name="connsiteY4" fmla="*/ 3629023 h 3776887"/>
                  <a:gd name="connsiteX5" fmla="*/ 166689 w 273845"/>
                  <a:gd name="connsiteY5" fmla="*/ 3776661 h 3776887"/>
                  <a:gd name="connsiteX6" fmla="*/ 104776 w 273845"/>
                  <a:gd name="connsiteY6" fmla="*/ 3664743 h 3776887"/>
                  <a:gd name="connsiteX7" fmla="*/ 57151 w 273845"/>
                  <a:gd name="connsiteY7" fmla="*/ 3750467 h 3776887"/>
                  <a:gd name="connsiteX8" fmla="*/ 1 w 273845"/>
                  <a:gd name="connsiteY8" fmla="*/ 3609974 h 3776887"/>
                  <a:gd name="connsiteX9" fmla="*/ 0 w 273845"/>
                  <a:gd name="connsiteY9" fmla="*/ 0 h 3776887"/>
                  <a:gd name="connsiteX0" fmla="*/ 0 w 273845"/>
                  <a:gd name="connsiteY0" fmla="*/ 0 h 3776859"/>
                  <a:gd name="connsiteX1" fmla="*/ 272825 w 273845"/>
                  <a:gd name="connsiteY1" fmla="*/ 0 h 3776859"/>
                  <a:gd name="connsiteX2" fmla="*/ 273845 w 273845"/>
                  <a:gd name="connsiteY2" fmla="*/ 3581399 h 3776859"/>
                  <a:gd name="connsiteX3" fmla="*/ 247651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47651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94"/>
                  <a:gd name="connsiteY0" fmla="*/ 0 h 3776859"/>
                  <a:gd name="connsiteX1" fmla="*/ 272825 w 273894"/>
                  <a:gd name="connsiteY1" fmla="*/ 0 h 3776859"/>
                  <a:gd name="connsiteX2" fmla="*/ 273845 w 273894"/>
                  <a:gd name="connsiteY2" fmla="*/ 3581399 h 3776859"/>
                  <a:gd name="connsiteX3" fmla="*/ 247651 w 273894"/>
                  <a:gd name="connsiteY3" fmla="*/ 3702843 h 3776859"/>
                  <a:gd name="connsiteX4" fmla="*/ 223839 w 273894"/>
                  <a:gd name="connsiteY4" fmla="*/ 3631404 h 3776859"/>
                  <a:gd name="connsiteX5" fmla="*/ 166689 w 273894"/>
                  <a:gd name="connsiteY5" fmla="*/ 3776661 h 3776859"/>
                  <a:gd name="connsiteX6" fmla="*/ 104776 w 273894"/>
                  <a:gd name="connsiteY6" fmla="*/ 3664743 h 3776859"/>
                  <a:gd name="connsiteX7" fmla="*/ 57151 w 273894"/>
                  <a:gd name="connsiteY7" fmla="*/ 3750467 h 3776859"/>
                  <a:gd name="connsiteX8" fmla="*/ 1 w 273894"/>
                  <a:gd name="connsiteY8" fmla="*/ 3609974 h 3776859"/>
                  <a:gd name="connsiteX9" fmla="*/ 0 w 273894"/>
                  <a:gd name="connsiteY9" fmla="*/ 0 h 3776859"/>
                  <a:gd name="connsiteX0" fmla="*/ 0 w 273894"/>
                  <a:gd name="connsiteY0" fmla="*/ 0 h 3776859"/>
                  <a:gd name="connsiteX1" fmla="*/ 272825 w 273894"/>
                  <a:gd name="connsiteY1" fmla="*/ 0 h 3776859"/>
                  <a:gd name="connsiteX2" fmla="*/ 273845 w 273894"/>
                  <a:gd name="connsiteY2" fmla="*/ 3581399 h 3776859"/>
                  <a:gd name="connsiteX3" fmla="*/ 247651 w 273894"/>
                  <a:gd name="connsiteY3" fmla="*/ 3702843 h 3776859"/>
                  <a:gd name="connsiteX4" fmla="*/ 223839 w 273894"/>
                  <a:gd name="connsiteY4" fmla="*/ 3631404 h 3776859"/>
                  <a:gd name="connsiteX5" fmla="*/ 166689 w 273894"/>
                  <a:gd name="connsiteY5" fmla="*/ 3776661 h 3776859"/>
                  <a:gd name="connsiteX6" fmla="*/ 104776 w 273894"/>
                  <a:gd name="connsiteY6" fmla="*/ 3664743 h 3776859"/>
                  <a:gd name="connsiteX7" fmla="*/ 57151 w 273894"/>
                  <a:gd name="connsiteY7" fmla="*/ 3750467 h 3776859"/>
                  <a:gd name="connsiteX8" fmla="*/ 1 w 273894"/>
                  <a:gd name="connsiteY8" fmla="*/ 3609974 h 3776859"/>
                  <a:gd name="connsiteX9" fmla="*/ 0 w 273894"/>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47651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52414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52414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45270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45270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45270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45270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45270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45270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45270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45270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3845" h="3776859">
                    <a:moveTo>
                      <a:pt x="0" y="0"/>
                    </a:moveTo>
                    <a:lnTo>
                      <a:pt x="272825" y="0"/>
                    </a:lnTo>
                    <a:lnTo>
                      <a:pt x="273845" y="3581399"/>
                    </a:lnTo>
                    <a:cubicBezTo>
                      <a:pt x="269876" y="3659980"/>
                      <a:pt x="258763" y="3688555"/>
                      <a:pt x="245270" y="3702843"/>
                    </a:cubicBezTo>
                    <a:cubicBezTo>
                      <a:pt x="228204" y="3675061"/>
                      <a:pt x="236936" y="3619101"/>
                      <a:pt x="223839" y="3631404"/>
                    </a:cubicBezTo>
                    <a:cubicBezTo>
                      <a:pt x="210742" y="3643707"/>
                      <a:pt x="186533" y="3771105"/>
                      <a:pt x="166689" y="3776661"/>
                    </a:cubicBezTo>
                    <a:cubicBezTo>
                      <a:pt x="146845" y="3782217"/>
                      <a:pt x="123032" y="3669109"/>
                      <a:pt x="104776" y="3664743"/>
                    </a:cubicBezTo>
                    <a:cubicBezTo>
                      <a:pt x="86520" y="3660377"/>
                      <a:pt x="74614" y="3759595"/>
                      <a:pt x="57151" y="3750467"/>
                    </a:cubicBezTo>
                    <a:cubicBezTo>
                      <a:pt x="28576" y="3725068"/>
                      <a:pt x="9527" y="3661568"/>
                      <a:pt x="1" y="3609974"/>
                    </a:cubicBezTo>
                    <a:cubicBezTo>
                      <a:pt x="1" y="2406649"/>
                      <a:pt x="0" y="1203325"/>
                      <a:pt x="0" y="0"/>
                    </a:cubicBezTo>
                    <a:close/>
                  </a:path>
                </a:pathLst>
              </a:custGeom>
              <a:gradFill flip="none" rotWithShape="1">
                <a:gsLst>
                  <a:gs pos="83000">
                    <a:schemeClr val="tx2"/>
                  </a:gs>
                  <a:gs pos="82000">
                    <a:schemeClr val="tx2"/>
                  </a:gs>
                  <a:gs pos="34000">
                    <a:schemeClr val="tx2">
                      <a:lumMod val="75000"/>
                    </a:schemeClr>
                  </a:gs>
                  <a:gs pos="0">
                    <a:schemeClr val="tx2"/>
                  </a:gs>
                  <a:gs pos="38000">
                    <a:schemeClr val="tx2"/>
                  </a:gs>
                  <a:gs pos="100000">
                    <a:schemeClr val="tx2"/>
                  </a:gs>
                </a:gsLst>
                <a:lin ang="0" scaled="1"/>
                <a:tileRect/>
              </a:gra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en-US" sz="1327">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0" name="Rectangle 23"/>
              <p:cNvSpPr/>
              <p:nvPr/>
            </p:nvSpPr>
            <p:spPr>
              <a:xfrm>
                <a:off x="1374774" y="1417118"/>
                <a:ext cx="272825" cy="590550"/>
              </a:xfrm>
              <a:prstGeom prst="rect">
                <a:avLst/>
              </a:prstGeom>
              <a:gradFill flip="none" rotWithShape="1">
                <a:gsLst>
                  <a:gs pos="0">
                    <a:schemeClr val="bg1">
                      <a:lumMod val="75000"/>
                    </a:schemeClr>
                  </a:gs>
                  <a:gs pos="27000">
                    <a:srgbClr val="F2F2F2">
                      <a:lumMod val="0"/>
                      <a:lumOff val="100000"/>
                    </a:srgbClr>
                  </a:gs>
                  <a:gs pos="100000">
                    <a:schemeClr val="bg1">
                      <a:lumMod val="50000"/>
                    </a:schemeClr>
                  </a:gs>
                </a:gsLst>
                <a:lin ang="10800000" scaled="1"/>
                <a:tileRect/>
              </a:gra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en-US" sz="1327">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1" name="Rectangle 24"/>
              <p:cNvSpPr/>
              <p:nvPr/>
            </p:nvSpPr>
            <p:spPr>
              <a:xfrm>
                <a:off x="1404710" y="1213680"/>
                <a:ext cx="212954" cy="203438"/>
              </a:xfrm>
              <a:prstGeom prst="rect">
                <a:avLst/>
              </a:prstGeom>
              <a:solidFill>
                <a:schemeClr val="tx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en-US" sz="1327">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Freeform 25"/>
              <p:cNvSpPr/>
              <p:nvPr/>
            </p:nvSpPr>
            <p:spPr>
              <a:xfrm rot="5400000">
                <a:off x="1396885" y="6250198"/>
                <a:ext cx="228600" cy="73152"/>
              </a:xfrm>
              <a:custGeom>
                <a:avLst/>
                <a:gdLst>
                  <a:gd name="connsiteX0" fmla="*/ 0 w 226544"/>
                  <a:gd name="connsiteY0" fmla="*/ 35306 h 70612"/>
                  <a:gd name="connsiteX1" fmla="*/ 27685 w 226544"/>
                  <a:gd name="connsiteY1" fmla="*/ 0 h 70612"/>
                  <a:gd name="connsiteX2" fmla="*/ 226544 w 226544"/>
                  <a:gd name="connsiteY2" fmla="*/ 35306 h 70612"/>
                  <a:gd name="connsiteX3" fmla="*/ 27685 w 226544"/>
                  <a:gd name="connsiteY3" fmla="*/ 70612 h 70612"/>
                  <a:gd name="connsiteX0" fmla="*/ 0 w 226544"/>
                  <a:gd name="connsiteY0" fmla="*/ 35306 h 70612"/>
                  <a:gd name="connsiteX1" fmla="*/ 27685 w 226544"/>
                  <a:gd name="connsiteY1" fmla="*/ 0 h 70612"/>
                  <a:gd name="connsiteX2" fmla="*/ 226544 w 226544"/>
                  <a:gd name="connsiteY2" fmla="*/ 35306 h 70612"/>
                  <a:gd name="connsiteX3" fmla="*/ 27685 w 226544"/>
                  <a:gd name="connsiteY3" fmla="*/ 70612 h 70612"/>
                  <a:gd name="connsiteX4" fmla="*/ 0 w 226544"/>
                  <a:gd name="connsiteY4" fmla="*/ 35306 h 70612"/>
                  <a:gd name="connsiteX0" fmla="*/ 0 w 226544"/>
                  <a:gd name="connsiteY0" fmla="*/ 35306 h 70612"/>
                  <a:gd name="connsiteX1" fmla="*/ 27685 w 226544"/>
                  <a:gd name="connsiteY1" fmla="*/ 0 h 70612"/>
                  <a:gd name="connsiteX2" fmla="*/ 226544 w 226544"/>
                  <a:gd name="connsiteY2" fmla="*/ 35306 h 70612"/>
                  <a:gd name="connsiteX3" fmla="*/ 27685 w 226544"/>
                  <a:gd name="connsiteY3" fmla="*/ 70612 h 70612"/>
                  <a:gd name="connsiteX4" fmla="*/ 0 w 226544"/>
                  <a:gd name="connsiteY4" fmla="*/ 35306 h 70612"/>
                  <a:gd name="connsiteX0" fmla="*/ 0 w 226544"/>
                  <a:gd name="connsiteY0" fmla="*/ 35306 h 70612"/>
                  <a:gd name="connsiteX1" fmla="*/ 27685 w 226544"/>
                  <a:gd name="connsiteY1" fmla="*/ 0 h 70612"/>
                  <a:gd name="connsiteX2" fmla="*/ 226544 w 226544"/>
                  <a:gd name="connsiteY2" fmla="*/ 35306 h 70612"/>
                  <a:gd name="connsiteX3" fmla="*/ 27685 w 226544"/>
                  <a:gd name="connsiteY3" fmla="*/ 70612 h 70612"/>
                  <a:gd name="connsiteX4" fmla="*/ 0 w 226544"/>
                  <a:gd name="connsiteY4" fmla="*/ 35306 h 70612"/>
                  <a:gd name="connsiteX0" fmla="*/ 0 w 226544"/>
                  <a:gd name="connsiteY0" fmla="*/ 35306 h 70612"/>
                  <a:gd name="connsiteX1" fmla="*/ 27685 w 226544"/>
                  <a:gd name="connsiteY1" fmla="*/ 0 h 70612"/>
                  <a:gd name="connsiteX2" fmla="*/ 226544 w 226544"/>
                  <a:gd name="connsiteY2" fmla="*/ 35306 h 70612"/>
                  <a:gd name="connsiteX3" fmla="*/ 27685 w 226544"/>
                  <a:gd name="connsiteY3" fmla="*/ 70612 h 70612"/>
                  <a:gd name="connsiteX4" fmla="*/ 0 w 226544"/>
                  <a:gd name="connsiteY4" fmla="*/ 35306 h 70612"/>
                  <a:gd name="connsiteX0" fmla="*/ 0 w 226544"/>
                  <a:gd name="connsiteY0" fmla="*/ 35306 h 70612"/>
                  <a:gd name="connsiteX1" fmla="*/ 27685 w 226544"/>
                  <a:gd name="connsiteY1" fmla="*/ 0 h 70612"/>
                  <a:gd name="connsiteX2" fmla="*/ 226544 w 226544"/>
                  <a:gd name="connsiteY2" fmla="*/ 35306 h 70612"/>
                  <a:gd name="connsiteX3" fmla="*/ 27685 w 226544"/>
                  <a:gd name="connsiteY3" fmla="*/ 70612 h 70612"/>
                  <a:gd name="connsiteX4" fmla="*/ 0 w 226544"/>
                  <a:gd name="connsiteY4" fmla="*/ 35306 h 70612"/>
                  <a:gd name="connsiteX0" fmla="*/ 0 w 226544"/>
                  <a:gd name="connsiteY0" fmla="*/ 35306 h 70612"/>
                  <a:gd name="connsiteX1" fmla="*/ 27685 w 226544"/>
                  <a:gd name="connsiteY1" fmla="*/ 0 h 70612"/>
                  <a:gd name="connsiteX2" fmla="*/ 226544 w 226544"/>
                  <a:gd name="connsiteY2" fmla="*/ 35306 h 70612"/>
                  <a:gd name="connsiteX3" fmla="*/ 27685 w 226544"/>
                  <a:gd name="connsiteY3" fmla="*/ 70612 h 70612"/>
                  <a:gd name="connsiteX4" fmla="*/ 0 w 226544"/>
                  <a:gd name="connsiteY4" fmla="*/ 35306 h 70612"/>
                  <a:gd name="connsiteX0" fmla="*/ 0 w 226544"/>
                  <a:gd name="connsiteY0" fmla="*/ 35306 h 70612"/>
                  <a:gd name="connsiteX1" fmla="*/ 27685 w 226544"/>
                  <a:gd name="connsiteY1" fmla="*/ 0 h 70612"/>
                  <a:gd name="connsiteX2" fmla="*/ 226544 w 226544"/>
                  <a:gd name="connsiteY2" fmla="*/ 35306 h 70612"/>
                  <a:gd name="connsiteX3" fmla="*/ 27685 w 226544"/>
                  <a:gd name="connsiteY3" fmla="*/ 70612 h 70612"/>
                  <a:gd name="connsiteX4" fmla="*/ 0 w 226544"/>
                  <a:gd name="connsiteY4" fmla="*/ 35306 h 70612"/>
                  <a:gd name="connsiteX0" fmla="*/ 0 w 226544"/>
                  <a:gd name="connsiteY0" fmla="*/ 35306 h 70612"/>
                  <a:gd name="connsiteX1" fmla="*/ 27685 w 226544"/>
                  <a:gd name="connsiteY1" fmla="*/ 0 h 70612"/>
                  <a:gd name="connsiteX2" fmla="*/ 226544 w 226544"/>
                  <a:gd name="connsiteY2" fmla="*/ 35306 h 70612"/>
                  <a:gd name="connsiteX3" fmla="*/ 27685 w 226544"/>
                  <a:gd name="connsiteY3" fmla="*/ 70612 h 70612"/>
                  <a:gd name="connsiteX4" fmla="*/ 0 w 226544"/>
                  <a:gd name="connsiteY4" fmla="*/ 35306 h 70612"/>
                  <a:gd name="connsiteX0" fmla="*/ 0 w 226544"/>
                  <a:gd name="connsiteY0" fmla="*/ 35306 h 70612"/>
                  <a:gd name="connsiteX1" fmla="*/ 27685 w 226544"/>
                  <a:gd name="connsiteY1" fmla="*/ 0 h 70612"/>
                  <a:gd name="connsiteX2" fmla="*/ 226544 w 226544"/>
                  <a:gd name="connsiteY2" fmla="*/ 35306 h 70612"/>
                  <a:gd name="connsiteX3" fmla="*/ 27685 w 226544"/>
                  <a:gd name="connsiteY3" fmla="*/ 70612 h 70612"/>
                  <a:gd name="connsiteX4" fmla="*/ 0 w 226544"/>
                  <a:gd name="connsiteY4" fmla="*/ 35306 h 706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544" h="70612">
                    <a:moveTo>
                      <a:pt x="0" y="35306"/>
                    </a:moveTo>
                    <a:cubicBezTo>
                      <a:pt x="1521" y="15316"/>
                      <a:pt x="12805" y="4576"/>
                      <a:pt x="27685" y="0"/>
                    </a:cubicBezTo>
                    <a:lnTo>
                      <a:pt x="226544" y="35306"/>
                    </a:lnTo>
                    <a:lnTo>
                      <a:pt x="27685" y="70612"/>
                    </a:lnTo>
                    <a:cubicBezTo>
                      <a:pt x="11264" y="65009"/>
                      <a:pt x="1007" y="52726"/>
                      <a:pt x="0" y="35306"/>
                    </a:cubicBezTo>
                    <a:close/>
                  </a:path>
                </a:pathLst>
              </a:custGeom>
              <a:solidFill>
                <a:srgbClr val="4C504C"/>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en-US" sz="1327">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33" name="Straight Connector 26"/>
              <p:cNvCxnSpPr/>
              <p:nvPr/>
            </p:nvCxnSpPr>
            <p:spPr>
              <a:xfrm>
                <a:off x="1374774" y="1486648"/>
                <a:ext cx="274320"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cxnSp>
            <p:nvCxnSpPr>
              <p:cNvPr id="34" name="Straight Connector 27"/>
              <p:cNvCxnSpPr/>
              <p:nvPr/>
            </p:nvCxnSpPr>
            <p:spPr>
              <a:xfrm>
                <a:off x="1374774" y="1562425"/>
                <a:ext cx="274320"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cxnSp>
            <p:nvCxnSpPr>
              <p:cNvPr id="35" name="Straight Connector 28"/>
              <p:cNvCxnSpPr/>
              <p:nvPr/>
            </p:nvCxnSpPr>
            <p:spPr>
              <a:xfrm>
                <a:off x="1374774" y="1638202"/>
                <a:ext cx="274320"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cxnSp>
            <p:nvCxnSpPr>
              <p:cNvPr id="36" name="Straight Connector 29"/>
              <p:cNvCxnSpPr/>
              <p:nvPr/>
            </p:nvCxnSpPr>
            <p:spPr>
              <a:xfrm>
                <a:off x="1374774" y="1713979"/>
                <a:ext cx="274320"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cxnSp>
            <p:nvCxnSpPr>
              <p:cNvPr id="37" name="Straight Connector 30"/>
              <p:cNvCxnSpPr/>
              <p:nvPr/>
            </p:nvCxnSpPr>
            <p:spPr>
              <a:xfrm>
                <a:off x="1374774" y="1789756"/>
                <a:ext cx="274320"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cxnSp>
            <p:nvCxnSpPr>
              <p:cNvPr id="38" name="Straight Connector 31"/>
              <p:cNvCxnSpPr/>
              <p:nvPr/>
            </p:nvCxnSpPr>
            <p:spPr>
              <a:xfrm>
                <a:off x="1374774" y="1865533"/>
                <a:ext cx="274320"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cxnSp>
            <p:nvCxnSpPr>
              <p:cNvPr id="39" name="Straight Connector 32"/>
              <p:cNvCxnSpPr/>
              <p:nvPr/>
            </p:nvCxnSpPr>
            <p:spPr>
              <a:xfrm>
                <a:off x="1374774" y="1941308"/>
                <a:ext cx="274320"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grpSp>
        <p:sp>
          <p:nvSpPr>
            <p:cNvPr id="12" name="Trapezoid 5"/>
            <p:cNvSpPr/>
            <p:nvPr/>
          </p:nvSpPr>
          <p:spPr>
            <a:xfrm rot="16200000">
              <a:off x="1594832" y="5341831"/>
              <a:ext cx="695326" cy="59529"/>
            </a:xfrm>
            <a:prstGeom prst="trapezoid">
              <a:avLst>
                <a:gd name="adj" fmla="val 69837"/>
              </a:avLst>
            </a:prstGeom>
            <a:solidFill>
              <a:schemeClr val="accent2">
                <a:lumMod val="50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en-US" sz="1327">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 name="Trapezoid 6"/>
            <p:cNvSpPr/>
            <p:nvPr/>
          </p:nvSpPr>
          <p:spPr>
            <a:xfrm rot="16200000">
              <a:off x="1594832" y="4439533"/>
              <a:ext cx="695326" cy="59529"/>
            </a:xfrm>
            <a:prstGeom prst="trapezoid">
              <a:avLst>
                <a:gd name="adj" fmla="val 69837"/>
              </a:avLst>
            </a:prstGeom>
            <a:solidFill>
              <a:schemeClr val="accent5">
                <a:lumMod val="50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en-US" sz="1327">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 name="Trapezoid 7"/>
            <p:cNvSpPr/>
            <p:nvPr/>
          </p:nvSpPr>
          <p:spPr>
            <a:xfrm rot="16200000">
              <a:off x="1594832" y="3537234"/>
              <a:ext cx="695326" cy="59529"/>
            </a:xfrm>
            <a:prstGeom prst="trapezoid">
              <a:avLst>
                <a:gd name="adj" fmla="val 69837"/>
              </a:avLst>
            </a:prstGeom>
            <a:solidFill>
              <a:schemeClr val="accent4">
                <a:lumMod val="50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en-US" sz="1327">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 name="Trapezoid 8"/>
            <p:cNvSpPr/>
            <p:nvPr/>
          </p:nvSpPr>
          <p:spPr>
            <a:xfrm rot="16200000">
              <a:off x="1594832" y="2634935"/>
              <a:ext cx="695326" cy="59529"/>
            </a:xfrm>
            <a:prstGeom prst="trapezoid">
              <a:avLst>
                <a:gd name="adj" fmla="val 69837"/>
              </a:avLst>
            </a:prstGeom>
            <a:solidFill>
              <a:schemeClr val="accent3">
                <a:lumMod val="50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en-US" sz="1327">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Pentagon 9"/>
            <p:cNvSpPr/>
            <p:nvPr/>
          </p:nvSpPr>
          <p:spPr>
            <a:xfrm>
              <a:off x="1912729" y="2359899"/>
              <a:ext cx="3510756" cy="607219"/>
            </a:xfrm>
            <a:prstGeom prst="homePlate">
              <a:avLst>
                <a:gd name="adj" fmla="val 36274"/>
              </a:avLst>
            </a:prstGeom>
            <a:solidFill>
              <a:srgbClr val="2E75B6"/>
            </a:soli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ym typeface="Arial" panose="020B0604020202020204" pitchFamily="34" charset="0"/>
              </a:endParaRPr>
            </a:p>
          </p:txBody>
        </p:sp>
        <p:sp>
          <p:nvSpPr>
            <p:cNvPr id="17" name="Pentagon 10"/>
            <p:cNvSpPr/>
            <p:nvPr/>
          </p:nvSpPr>
          <p:spPr>
            <a:xfrm>
              <a:off x="1912729" y="3262198"/>
              <a:ext cx="3510756" cy="607219"/>
            </a:xfrm>
            <a:prstGeom prst="homePlate">
              <a:avLst>
                <a:gd name="adj" fmla="val 36274"/>
              </a:avLst>
            </a:prstGeom>
            <a:solidFill>
              <a:srgbClr val="2E75B6"/>
            </a:soli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ym typeface="Arial" panose="020B0604020202020204" pitchFamily="34" charset="0"/>
              </a:endParaRPr>
            </a:p>
          </p:txBody>
        </p:sp>
        <p:sp>
          <p:nvSpPr>
            <p:cNvPr id="18" name="Pentagon 11"/>
            <p:cNvSpPr/>
            <p:nvPr/>
          </p:nvSpPr>
          <p:spPr>
            <a:xfrm>
              <a:off x="1912729" y="4164497"/>
              <a:ext cx="3510756" cy="607219"/>
            </a:xfrm>
            <a:prstGeom prst="homePlate">
              <a:avLst>
                <a:gd name="adj" fmla="val 36274"/>
              </a:avLst>
            </a:prstGeom>
            <a:solidFill>
              <a:srgbClr val="2E75B6"/>
            </a:soli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ym typeface="Arial" panose="020B0604020202020204" pitchFamily="34" charset="0"/>
              </a:endParaRPr>
            </a:p>
          </p:txBody>
        </p:sp>
        <p:sp>
          <p:nvSpPr>
            <p:cNvPr id="19" name="Pentagon 12"/>
            <p:cNvSpPr/>
            <p:nvPr/>
          </p:nvSpPr>
          <p:spPr>
            <a:xfrm>
              <a:off x="1912729" y="5066795"/>
              <a:ext cx="3510756" cy="607219"/>
            </a:xfrm>
            <a:prstGeom prst="homePlate">
              <a:avLst>
                <a:gd name="adj" fmla="val 36274"/>
              </a:avLst>
            </a:prstGeom>
            <a:solidFill>
              <a:srgbClr val="2E75B6"/>
            </a:soli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ym typeface="Arial" panose="020B0604020202020204" pitchFamily="34" charset="0"/>
              </a:endParaRPr>
            </a:p>
          </p:txBody>
        </p:sp>
        <p:sp>
          <p:nvSpPr>
            <p:cNvPr id="20" name="Rectangle 33"/>
            <p:cNvSpPr/>
            <p:nvPr/>
          </p:nvSpPr>
          <p:spPr>
            <a:xfrm>
              <a:off x="2679704" y="2460654"/>
              <a:ext cx="2330568" cy="437172"/>
            </a:xfrm>
            <a:prstGeom prst="rect">
              <a:avLst/>
            </a:prstGeom>
          </p:spPr>
          <p:txBody>
            <a:bodyPr wrap="square">
              <a:spAutoFit/>
            </a:bodyPr>
            <a:lstStyle/>
            <a:p>
              <a:pPr algn="ctr">
                <a:lnSpc>
                  <a:spcPct val="120000"/>
                </a:lnSpc>
              </a:pPr>
              <a:r>
                <a:rPr lang="zh-CN" altLang="en-US" sz="1600" b="1" dirty="0">
                  <a:solidFill>
                    <a:schemeClr val="bg1"/>
                  </a:solidFill>
                  <a:latin typeface="方正姚体" panose="02010601030101010101" pitchFamily="2" charset="-122"/>
                  <a:ea typeface="方正姚体" panose="02010601030101010101" pitchFamily="2" charset="-122"/>
                  <a:cs typeface="+mn-ea"/>
                  <a:sym typeface="Arial" panose="020B0604020202020204" pitchFamily="34" charset="0"/>
                </a:rPr>
                <a:t>请替换文字内容</a:t>
              </a:r>
              <a:r>
                <a:rPr lang="en-GB" sz="1600" b="1" dirty="0">
                  <a:solidFill>
                    <a:schemeClr val="bg1"/>
                  </a:solidFill>
                  <a:latin typeface="方正姚体" panose="02010601030101010101" pitchFamily="2" charset="-122"/>
                  <a:ea typeface="方正姚体" panose="02010601030101010101" pitchFamily="2" charset="-122"/>
                  <a:cs typeface="+mn-ea"/>
                  <a:sym typeface="Arial" panose="020B0604020202020204" pitchFamily="34" charset="0"/>
                </a:rPr>
                <a:t> </a:t>
              </a:r>
            </a:p>
          </p:txBody>
        </p:sp>
        <p:sp>
          <p:nvSpPr>
            <p:cNvPr id="21" name="TextBox 38"/>
            <p:cNvSpPr txBox="1"/>
            <p:nvPr/>
          </p:nvSpPr>
          <p:spPr>
            <a:xfrm>
              <a:off x="1939253" y="2478964"/>
              <a:ext cx="314797" cy="380357"/>
            </a:xfrm>
            <a:prstGeom prst="rect">
              <a:avLst/>
            </a:prstGeom>
            <a:noFill/>
            <a:effectLst/>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en-US" sz="1327"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1</a:t>
              </a:r>
            </a:p>
          </p:txBody>
        </p:sp>
        <p:sp>
          <p:nvSpPr>
            <p:cNvPr id="22" name="TextBox 191"/>
            <p:cNvSpPr txBox="1"/>
            <p:nvPr/>
          </p:nvSpPr>
          <p:spPr>
            <a:xfrm>
              <a:off x="1939253" y="3381429"/>
              <a:ext cx="314797" cy="380357"/>
            </a:xfrm>
            <a:prstGeom prst="rect">
              <a:avLst/>
            </a:prstGeom>
            <a:noFill/>
            <a:effectLst/>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en-US" sz="1327" b="1">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2</a:t>
              </a:r>
            </a:p>
          </p:txBody>
        </p:sp>
        <p:sp>
          <p:nvSpPr>
            <p:cNvPr id="23" name="TextBox 192"/>
            <p:cNvSpPr txBox="1"/>
            <p:nvPr/>
          </p:nvSpPr>
          <p:spPr>
            <a:xfrm>
              <a:off x="1939253" y="4283894"/>
              <a:ext cx="314797" cy="380357"/>
            </a:xfrm>
            <a:prstGeom prst="rect">
              <a:avLst/>
            </a:prstGeom>
            <a:noFill/>
            <a:effectLst/>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en-US" sz="1327" b="1">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3</a:t>
              </a:r>
            </a:p>
          </p:txBody>
        </p:sp>
        <p:sp>
          <p:nvSpPr>
            <p:cNvPr id="24" name="TextBox 193"/>
            <p:cNvSpPr txBox="1"/>
            <p:nvPr/>
          </p:nvSpPr>
          <p:spPr>
            <a:xfrm>
              <a:off x="1939253" y="5186362"/>
              <a:ext cx="314797" cy="380357"/>
            </a:xfrm>
            <a:prstGeom prst="rect">
              <a:avLst/>
            </a:prstGeom>
            <a:noFill/>
            <a:effectLst/>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en-US" sz="1327" b="1">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4</a:t>
              </a:r>
            </a:p>
          </p:txBody>
        </p:sp>
        <p:sp>
          <p:nvSpPr>
            <p:cNvPr id="25" name="Rectangle 38"/>
            <p:cNvSpPr/>
            <p:nvPr/>
          </p:nvSpPr>
          <p:spPr>
            <a:xfrm>
              <a:off x="2679704" y="3363120"/>
              <a:ext cx="2330568" cy="437172"/>
            </a:xfrm>
            <a:prstGeom prst="rect">
              <a:avLst/>
            </a:prstGeom>
          </p:spPr>
          <p:txBody>
            <a:bodyPr wrap="square">
              <a:spAutoFit/>
            </a:bodyPr>
            <a:lstStyle/>
            <a:p>
              <a:pPr algn="ctr">
                <a:lnSpc>
                  <a:spcPct val="120000"/>
                </a:lnSpc>
              </a:pPr>
              <a:r>
                <a:rPr lang="zh-CN" altLang="en-US" sz="1600" b="1">
                  <a:solidFill>
                    <a:schemeClr val="bg1"/>
                  </a:solidFill>
                  <a:latin typeface="方正姚体" panose="02010601030101010101" pitchFamily="2" charset="-122"/>
                  <a:ea typeface="方正姚体" panose="02010601030101010101" pitchFamily="2" charset="-122"/>
                  <a:cs typeface="+mn-ea"/>
                  <a:sym typeface="Arial" panose="020B0604020202020204" pitchFamily="34" charset="0"/>
                </a:rPr>
                <a:t>请替换文字内容</a:t>
              </a:r>
              <a:r>
                <a:rPr lang="en-GB" sz="1600" b="1">
                  <a:solidFill>
                    <a:schemeClr val="bg1"/>
                  </a:solidFill>
                  <a:latin typeface="方正姚体" panose="02010601030101010101" pitchFamily="2" charset="-122"/>
                  <a:ea typeface="方正姚体" panose="02010601030101010101" pitchFamily="2" charset="-122"/>
                  <a:cs typeface="+mn-ea"/>
                  <a:sym typeface="Arial" panose="020B0604020202020204" pitchFamily="34" charset="0"/>
                </a:rPr>
                <a:t> </a:t>
              </a:r>
              <a:endParaRPr lang="en-GB" sz="1600" b="1" dirty="0">
                <a:solidFill>
                  <a:schemeClr val="bg1"/>
                </a:solidFill>
                <a:latin typeface="方正姚体" panose="02010601030101010101" pitchFamily="2" charset="-122"/>
                <a:ea typeface="方正姚体" panose="02010601030101010101" pitchFamily="2" charset="-122"/>
                <a:cs typeface="+mn-ea"/>
                <a:sym typeface="Arial" panose="020B0604020202020204" pitchFamily="34" charset="0"/>
              </a:endParaRPr>
            </a:p>
          </p:txBody>
        </p:sp>
        <p:sp>
          <p:nvSpPr>
            <p:cNvPr id="26" name="Rectangle 39"/>
            <p:cNvSpPr/>
            <p:nvPr/>
          </p:nvSpPr>
          <p:spPr>
            <a:xfrm>
              <a:off x="2679704" y="4265587"/>
              <a:ext cx="2330568" cy="437172"/>
            </a:xfrm>
            <a:prstGeom prst="rect">
              <a:avLst/>
            </a:prstGeom>
          </p:spPr>
          <p:txBody>
            <a:bodyPr wrap="square">
              <a:spAutoFit/>
            </a:bodyPr>
            <a:lstStyle/>
            <a:p>
              <a:pPr algn="ctr">
                <a:lnSpc>
                  <a:spcPct val="120000"/>
                </a:lnSpc>
              </a:pPr>
              <a:r>
                <a:rPr lang="zh-CN" altLang="en-US" sz="1600" b="1">
                  <a:solidFill>
                    <a:schemeClr val="bg1"/>
                  </a:solidFill>
                  <a:latin typeface="方正姚体" panose="02010601030101010101" pitchFamily="2" charset="-122"/>
                  <a:ea typeface="方正姚体" panose="02010601030101010101" pitchFamily="2" charset="-122"/>
                  <a:cs typeface="+mn-ea"/>
                  <a:sym typeface="Arial" panose="020B0604020202020204" pitchFamily="34" charset="0"/>
                </a:rPr>
                <a:t>请替换文字内容</a:t>
              </a:r>
              <a:r>
                <a:rPr lang="en-GB" sz="1600" b="1">
                  <a:solidFill>
                    <a:schemeClr val="bg1"/>
                  </a:solidFill>
                  <a:latin typeface="方正姚体" panose="02010601030101010101" pitchFamily="2" charset="-122"/>
                  <a:ea typeface="方正姚体" panose="02010601030101010101" pitchFamily="2" charset="-122"/>
                  <a:cs typeface="+mn-ea"/>
                  <a:sym typeface="Arial" panose="020B0604020202020204" pitchFamily="34" charset="0"/>
                </a:rPr>
                <a:t> </a:t>
              </a:r>
              <a:endParaRPr lang="en-GB" sz="1600" b="1" dirty="0">
                <a:solidFill>
                  <a:schemeClr val="bg1"/>
                </a:solidFill>
                <a:latin typeface="方正姚体" panose="02010601030101010101" pitchFamily="2" charset="-122"/>
                <a:ea typeface="方正姚体" panose="02010601030101010101" pitchFamily="2" charset="-122"/>
                <a:cs typeface="+mn-ea"/>
                <a:sym typeface="Arial" panose="020B0604020202020204" pitchFamily="34" charset="0"/>
              </a:endParaRPr>
            </a:p>
          </p:txBody>
        </p:sp>
        <p:sp>
          <p:nvSpPr>
            <p:cNvPr id="27" name="Rectangle 40"/>
            <p:cNvSpPr/>
            <p:nvPr/>
          </p:nvSpPr>
          <p:spPr>
            <a:xfrm>
              <a:off x="2679704" y="5165667"/>
              <a:ext cx="2330568" cy="437172"/>
            </a:xfrm>
            <a:prstGeom prst="rect">
              <a:avLst/>
            </a:prstGeom>
          </p:spPr>
          <p:txBody>
            <a:bodyPr wrap="square">
              <a:spAutoFit/>
            </a:bodyPr>
            <a:lstStyle/>
            <a:p>
              <a:pPr algn="ctr">
                <a:lnSpc>
                  <a:spcPct val="120000"/>
                </a:lnSpc>
              </a:pPr>
              <a:r>
                <a:rPr lang="zh-CN" altLang="en-US" sz="1600" b="1">
                  <a:solidFill>
                    <a:schemeClr val="bg1"/>
                  </a:solidFill>
                  <a:latin typeface="方正姚体" panose="02010601030101010101" pitchFamily="2" charset="-122"/>
                  <a:ea typeface="方正姚体" panose="02010601030101010101" pitchFamily="2" charset="-122"/>
                  <a:cs typeface="+mn-ea"/>
                  <a:sym typeface="Arial" panose="020B0604020202020204" pitchFamily="34" charset="0"/>
                </a:rPr>
                <a:t>请替换文字内容</a:t>
              </a:r>
              <a:r>
                <a:rPr lang="en-GB" sz="1600" b="1">
                  <a:solidFill>
                    <a:schemeClr val="bg1"/>
                  </a:solidFill>
                  <a:latin typeface="方正姚体" panose="02010601030101010101" pitchFamily="2" charset="-122"/>
                  <a:ea typeface="方正姚体" panose="02010601030101010101" pitchFamily="2" charset="-122"/>
                  <a:cs typeface="+mn-ea"/>
                  <a:sym typeface="Arial" panose="020B0604020202020204" pitchFamily="34" charset="0"/>
                </a:rPr>
                <a:t> </a:t>
              </a:r>
              <a:endParaRPr lang="en-GB" sz="1600" b="1" dirty="0">
                <a:solidFill>
                  <a:schemeClr val="bg1"/>
                </a:solidFill>
                <a:latin typeface="方正姚体" panose="02010601030101010101" pitchFamily="2" charset="-122"/>
                <a:ea typeface="方正姚体" panose="02010601030101010101" pitchFamily="2" charset="-122"/>
                <a:cs typeface="+mn-ea"/>
                <a:sym typeface="Arial" panose="020B0604020202020204" pitchFamily="34" charset="0"/>
              </a:endParaRPr>
            </a:p>
          </p:txBody>
        </p:sp>
      </p:grpSp>
      <p:grpSp>
        <p:nvGrpSpPr>
          <p:cNvPr id="40" name="组合 39"/>
          <p:cNvGrpSpPr/>
          <p:nvPr/>
        </p:nvGrpSpPr>
        <p:grpSpPr>
          <a:xfrm>
            <a:off x="4769279" y="2832341"/>
            <a:ext cx="686928" cy="686928"/>
            <a:chOff x="5629376" y="3130761"/>
            <a:chExt cx="686928" cy="686928"/>
          </a:xfrm>
          <a:solidFill>
            <a:srgbClr val="2E75B6"/>
          </a:solidFill>
        </p:grpSpPr>
        <p:sp>
          <p:nvSpPr>
            <p:cNvPr id="41" name="Donut 44"/>
            <p:cNvSpPr/>
            <p:nvPr/>
          </p:nvSpPr>
          <p:spPr>
            <a:xfrm>
              <a:off x="5629376" y="3130761"/>
              <a:ext cx="686928" cy="686928"/>
            </a:xfrm>
            <a:prstGeom prst="donut">
              <a:avLst>
                <a:gd name="adj" fmla="val 680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00">
                <a:solidFill>
                  <a:schemeClr val="tx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2" name="Freeform 45"/>
            <p:cNvSpPr>
              <a:spLocks noEditPoints="1"/>
            </p:cNvSpPr>
            <p:nvPr/>
          </p:nvSpPr>
          <p:spPr bwMode="auto">
            <a:xfrm>
              <a:off x="5824464" y="3317965"/>
              <a:ext cx="296750" cy="312520"/>
            </a:xfrm>
            <a:custGeom>
              <a:avLst/>
              <a:gdLst>
                <a:gd name="T0" fmla="*/ 20 w 96"/>
                <a:gd name="T1" fmla="*/ 86 h 101"/>
                <a:gd name="T2" fmla="*/ 7 w 96"/>
                <a:gd name="T3" fmla="*/ 58 h 101"/>
                <a:gd name="T4" fmla="*/ 18 w 96"/>
                <a:gd name="T5" fmla="*/ 29 h 101"/>
                <a:gd name="T6" fmla="*/ 42 w 96"/>
                <a:gd name="T7" fmla="*/ 17 h 101"/>
                <a:gd name="T8" fmla="*/ 41 w 96"/>
                <a:gd name="T9" fmla="*/ 9 h 101"/>
                <a:gd name="T10" fmla="*/ 36 w 96"/>
                <a:gd name="T11" fmla="*/ 10 h 101"/>
                <a:gd name="T12" fmla="*/ 35 w 96"/>
                <a:gd name="T13" fmla="*/ 5 h 101"/>
                <a:gd name="T14" fmla="*/ 48 w 96"/>
                <a:gd name="T15" fmla="*/ 3 h 101"/>
                <a:gd name="T16" fmla="*/ 49 w 96"/>
                <a:gd name="T17" fmla="*/ 8 h 101"/>
                <a:gd name="T18" fmla="*/ 44 w 96"/>
                <a:gd name="T19" fmla="*/ 9 h 101"/>
                <a:gd name="T20" fmla="*/ 46 w 96"/>
                <a:gd name="T21" fmla="*/ 16 h 101"/>
                <a:gd name="T22" fmla="*/ 74 w 96"/>
                <a:gd name="T23" fmla="*/ 27 h 101"/>
                <a:gd name="T24" fmla="*/ 87 w 96"/>
                <a:gd name="T25" fmla="*/ 54 h 101"/>
                <a:gd name="T26" fmla="*/ 77 w 96"/>
                <a:gd name="T27" fmla="*/ 83 h 101"/>
                <a:gd name="T28" fmla="*/ 75 w 96"/>
                <a:gd name="T29" fmla="*/ 85 h 101"/>
                <a:gd name="T30" fmla="*/ 79 w 96"/>
                <a:gd name="T31" fmla="*/ 101 h 101"/>
                <a:gd name="T32" fmla="*/ 74 w 96"/>
                <a:gd name="T33" fmla="*/ 101 h 101"/>
                <a:gd name="T34" fmla="*/ 63 w 96"/>
                <a:gd name="T35" fmla="*/ 93 h 101"/>
                <a:gd name="T36" fmla="*/ 49 w 96"/>
                <a:gd name="T37" fmla="*/ 96 h 101"/>
                <a:gd name="T38" fmla="*/ 32 w 96"/>
                <a:gd name="T39" fmla="*/ 93 h 101"/>
                <a:gd name="T40" fmla="*/ 22 w 96"/>
                <a:gd name="T41" fmla="*/ 101 h 101"/>
                <a:gd name="T42" fmla="*/ 17 w 96"/>
                <a:gd name="T43" fmla="*/ 101 h 101"/>
                <a:gd name="T44" fmla="*/ 21 w 96"/>
                <a:gd name="T45" fmla="*/ 86 h 101"/>
                <a:gd name="T46" fmla="*/ 20 w 96"/>
                <a:gd name="T47" fmla="*/ 86 h 101"/>
                <a:gd name="T48" fmla="*/ 82 w 96"/>
                <a:gd name="T49" fmla="*/ 6 h 101"/>
                <a:gd name="T50" fmla="*/ 60 w 96"/>
                <a:gd name="T51" fmla="*/ 11 h 101"/>
                <a:gd name="T52" fmla="*/ 92 w 96"/>
                <a:gd name="T53" fmla="*/ 31 h 101"/>
                <a:gd name="T54" fmla="*/ 88 w 96"/>
                <a:gd name="T55" fmla="*/ 9 h 101"/>
                <a:gd name="T56" fmla="*/ 92 w 96"/>
                <a:gd name="T57" fmla="*/ 3 h 101"/>
                <a:gd name="T58" fmla="*/ 86 w 96"/>
                <a:gd name="T59" fmla="*/ 0 h 101"/>
                <a:gd name="T60" fmla="*/ 82 w 96"/>
                <a:gd name="T61" fmla="*/ 6 h 101"/>
                <a:gd name="T62" fmla="*/ 14 w 96"/>
                <a:gd name="T63" fmla="*/ 6 h 101"/>
                <a:gd name="T64" fmla="*/ 10 w 96"/>
                <a:gd name="T65" fmla="*/ 0 h 101"/>
                <a:gd name="T66" fmla="*/ 4 w 96"/>
                <a:gd name="T67" fmla="*/ 3 h 101"/>
                <a:gd name="T68" fmla="*/ 8 w 96"/>
                <a:gd name="T69" fmla="*/ 9 h 101"/>
                <a:gd name="T70" fmla="*/ 4 w 96"/>
                <a:gd name="T71" fmla="*/ 31 h 101"/>
                <a:gd name="T72" fmla="*/ 36 w 96"/>
                <a:gd name="T73" fmla="*/ 11 h 101"/>
                <a:gd name="T74" fmla="*/ 14 w 96"/>
                <a:gd name="T75" fmla="*/ 6 h 101"/>
                <a:gd name="T76" fmla="*/ 43 w 96"/>
                <a:gd name="T77" fmla="*/ 54 h 101"/>
                <a:gd name="T78" fmla="*/ 42 w 96"/>
                <a:gd name="T79" fmla="*/ 56 h 101"/>
                <a:gd name="T80" fmla="*/ 22 w 96"/>
                <a:gd name="T81" fmla="*/ 61 h 101"/>
                <a:gd name="T82" fmla="*/ 22 w 96"/>
                <a:gd name="T83" fmla="*/ 64 h 101"/>
                <a:gd name="T84" fmla="*/ 43 w 96"/>
                <a:gd name="T85" fmla="*/ 59 h 101"/>
                <a:gd name="T86" fmla="*/ 46 w 96"/>
                <a:gd name="T87" fmla="*/ 61 h 101"/>
                <a:gd name="T88" fmla="*/ 54 w 96"/>
                <a:gd name="T89" fmla="*/ 58 h 101"/>
                <a:gd name="T90" fmla="*/ 50 w 96"/>
                <a:gd name="T91" fmla="*/ 50 h 101"/>
                <a:gd name="T92" fmla="*/ 49 w 96"/>
                <a:gd name="T93" fmla="*/ 50 h 101"/>
                <a:gd name="T94" fmla="*/ 41 w 96"/>
                <a:gd name="T95" fmla="*/ 37 h 101"/>
                <a:gd name="T96" fmla="*/ 38 w 96"/>
                <a:gd name="T97" fmla="*/ 39 h 101"/>
                <a:gd name="T98" fmla="*/ 44 w 96"/>
                <a:gd name="T99" fmla="*/ 52 h 101"/>
                <a:gd name="T100" fmla="*/ 43 w 96"/>
                <a:gd name="T101" fmla="*/ 54 h 101"/>
                <a:gd name="T102" fmla="*/ 18 w 96"/>
                <a:gd name="T103" fmla="*/ 58 h 101"/>
                <a:gd name="T104" fmla="*/ 28 w 96"/>
                <a:gd name="T105" fmla="*/ 78 h 101"/>
                <a:gd name="T106" fmla="*/ 49 w 96"/>
                <a:gd name="T107" fmla="*/ 85 h 101"/>
                <a:gd name="T108" fmla="*/ 69 w 96"/>
                <a:gd name="T109" fmla="*/ 76 h 101"/>
                <a:gd name="T110" fmla="*/ 76 w 96"/>
                <a:gd name="T111" fmla="*/ 55 h 101"/>
                <a:gd name="T112" fmla="*/ 67 w 96"/>
                <a:gd name="T113" fmla="*/ 35 h 101"/>
                <a:gd name="T114" fmla="*/ 46 w 96"/>
                <a:gd name="T115" fmla="*/ 27 h 101"/>
                <a:gd name="T116" fmla="*/ 26 w 96"/>
                <a:gd name="T117" fmla="*/ 37 h 101"/>
                <a:gd name="T118" fmla="*/ 18 w 96"/>
                <a:gd name="T119" fmla="*/ 58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6" h="101">
                  <a:moveTo>
                    <a:pt x="20" y="86"/>
                  </a:moveTo>
                  <a:cubicBezTo>
                    <a:pt x="12" y="78"/>
                    <a:pt x="8" y="68"/>
                    <a:pt x="7" y="58"/>
                  </a:cubicBezTo>
                  <a:cubicBezTo>
                    <a:pt x="7" y="48"/>
                    <a:pt x="10" y="38"/>
                    <a:pt x="18" y="29"/>
                  </a:cubicBezTo>
                  <a:cubicBezTo>
                    <a:pt x="24" y="22"/>
                    <a:pt x="33" y="18"/>
                    <a:pt x="42" y="17"/>
                  </a:cubicBezTo>
                  <a:cubicBezTo>
                    <a:pt x="41" y="9"/>
                    <a:pt x="41" y="9"/>
                    <a:pt x="41" y="9"/>
                  </a:cubicBezTo>
                  <a:cubicBezTo>
                    <a:pt x="36" y="10"/>
                    <a:pt x="36" y="10"/>
                    <a:pt x="36" y="10"/>
                  </a:cubicBezTo>
                  <a:cubicBezTo>
                    <a:pt x="35" y="5"/>
                    <a:pt x="35" y="5"/>
                    <a:pt x="35" y="5"/>
                  </a:cubicBezTo>
                  <a:cubicBezTo>
                    <a:pt x="48" y="3"/>
                    <a:pt x="48" y="3"/>
                    <a:pt x="48" y="3"/>
                  </a:cubicBezTo>
                  <a:cubicBezTo>
                    <a:pt x="49" y="8"/>
                    <a:pt x="49" y="8"/>
                    <a:pt x="49" y="8"/>
                  </a:cubicBezTo>
                  <a:cubicBezTo>
                    <a:pt x="44" y="9"/>
                    <a:pt x="44" y="9"/>
                    <a:pt x="44" y="9"/>
                  </a:cubicBezTo>
                  <a:cubicBezTo>
                    <a:pt x="46" y="16"/>
                    <a:pt x="46" y="16"/>
                    <a:pt x="46" y="16"/>
                  </a:cubicBezTo>
                  <a:cubicBezTo>
                    <a:pt x="56" y="16"/>
                    <a:pt x="66" y="19"/>
                    <a:pt x="74" y="27"/>
                  </a:cubicBezTo>
                  <a:cubicBezTo>
                    <a:pt x="82" y="34"/>
                    <a:pt x="87" y="44"/>
                    <a:pt x="87" y="54"/>
                  </a:cubicBezTo>
                  <a:cubicBezTo>
                    <a:pt x="88" y="65"/>
                    <a:pt x="84" y="75"/>
                    <a:pt x="77" y="83"/>
                  </a:cubicBezTo>
                  <a:cubicBezTo>
                    <a:pt x="76" y="84"/>
                    <a:pt x="76" y="84"/>
                    <a:pt x="75" y="85"/>
                  </a:cubicBezTo>
                  <a:cubicBezTo>
                    <a:pt x="79" y="101"/>
                    <a:pt x="79" y="101"/>
                    <a:pt x="79" y="101"/>
                  </a:cubicBezTo>
                  <a:cubicBezTo>
                    <a:pt x="74" y="101"/>
                    <a:pt x="74" y="101"/>
                    <a:pt x="74" y="101"/>
                  </a:cubicBezTo>
                  <a:cubicBezTo>
                    <a:pt x="63" y="93"/>
                    <a:pt x="63" y="93"/>
                    <a:pt x="63" y="93"/>
                  </a:cubicBezTo>
                  <a:cubicBezTo>
                    <a:pt x="59" y="95"/>
                    <a:pt x="54" y="96"/>
                    <a:pt x="49" y="96"/>
                  </a:cubicBezTo>
                  <a:cubicBezTo>
                    <a:pt x="44" y="96"/>
                    <a:pt x="38" y="95"/>
                    <a:pt x="32" y="93"/>
                  </a:cubicBezTo>
                  <a:cubicBezTo>
                    <a:pt x="22" y="101"/>
                    <a:pt x="22" y="101"/>
                    <a:pt x="22" y="101"/>
                  </a:cubicBezTo>
                  <a:cubicBezTo>
                    <a:pt x="17" y="101"/>
                    <a:pt x="17" y="101"/>
                    <a:pt x="17" y="101"/>
                  </a:cubicBezTo>
                  <a:cubicBezTo>
                    <a:pt x="21" y="86"/>
                    <a:pt x="21" y="86"/>
                    <a:pt x="21" y="86"/>
                  </a:cubicBezTo>
                  <a:cubicBezTo>
                    <a:pt x="20" y="86"/>
                    <a:pt x="20" y="86"/>
                    <a:pt x="20" y="86"/>
                  </a:cubicBezTo>
                  <a:close/>
                  <a:moveTo>
                    <a:pt x="82" y="6"/>
                  </a:moveTo>
                  <a:cubicBezTo>
                    <a:pt x="74" y="3"/>
                    <a:pt x="66" y="5"/>
                    <a:pt x="60" y="11"/>
                  </a:cubicBezTo>
                  <a:cubicBezTo>
                    <a:pt x="92" y="31"/>
                    <a:pt x="92" y="31"/>
                    <a:pt x="92" y="31"/>
                  </a:cubicBezTo>
                  <a:cubicBezTo>
                    <a:pt x="96" y="24"/>
                    <a:pt x="94" y="15"/>
                    <a:pt x="88" y="9"/>
                  </a:cubicBezTo>
                  <a:cubicBezTo>
                    <a:pt x="92" y="3"/>
                    <a:pt x="92" y="3"/>
                    <a:pt x="92" y="3"/>
                  </a:cubicBezTo>
                  <a:cubicBezTo>
                    <a:pt x="86" y="0"/>
                    <a:pt x="86" y="0"/>
                    <a:pt x="86" y="0"/>
                  </a:cubicBezTo>
                  <a:cubicBezTo>
                    <a:pt x="82" y="6"/>
                    <a:pt x="82" y="6"/>
                    <a:pt x="82" y="6"/>
                  </a:cubicBezTo>
                  <a:close/>
                  <a:moveTo>
                    <a:pt x="14" y="6"/>
                  </a:moveTo>
                  <a:cubicBezTo>
                    <a:pt x="10" y="0"/>
                    <a:pt x="10" y="0"/>
                    <a:pt x="10" y="0"/>
                  </a:cubicBezTo>
                  <a:cubicBezTo>
                    <a:pt x="4" y="3"/>
                    <a:pt x="4" y="3"/>
                    <a:pt x="4" y="3"/>
                  </a:cubicBezTo>
                  <a:cubicBezTo>
                    <a:pt x="8" y="9"/>
                    <a:pt x="8" y="9"/>
                    <a:pt x="8" y="9"/>
                  </a:cubicBezTo>
                  <a:cubicBezTo>
                    <a:pt x="2" y="15"/>
                    <a:pt x="0" y="24"/>
                    <a:pt x="4" y="31"/>
                  </a:cubicBezTo>
                  <a:cubicBezTo>
                    <a:pt x="36" y="11"/>
                    <a:pt x="36" y="11"/>
                    <a:pt x="36" y="11"/>
                  </a:cubicBezTo>
                  <a:cubicBezTo>
                    <a:pt x="30" y="5"/>
                    <a:pt x="21" y="3"/>
                    <a:pt x="14" y="6"/>
                  </a:cubicBezTo>
                  <a:close/>
                  <a:moveTo>
                    <a:pt x="43" y="54"/>
                  </a:moveTo>
                  <a:cubicBezTo>
                    <a:pt x="42" y="55"/>
                    <a:pt x="42" y="55"/>
                    <a:pt x="42" y="56"/>
                  </a:cubicBezTo>
                  <a:cubicBezTo>
                    <a:pt x="35" y="57"/>
                    <a:pt x="28" y="58"/>
                    <a:pt x="22" y="61"/>
                  </a:cubicBezTo>
                  <a:cubicBezTo>
                    <a:pt x="22" y="62"/>
                    <a:pt x="22" y="63"/>
                    <a:pt x="22" y="64"/>
                  </a:cubicBezTo>
                  <a:cubicBezTo>
                    <a:pt x="29" y="63"/>
                    <a:pt x="37" y="62"/>
                    <a:pt x="43" y="59"/>
                  </a:cubicBezTo>
                  <a:cubicBezTo>
                    <a:pt x="44" y="60"/>
                    <a:pt x="45" y="61"/>
                    <a:pt x="46" y="61"/>
                  </a:cubicBezTo>
                  <a:cubicBezTo>
                    <a:pt x="49" y="62"/>
                    <a:pt x="53" y="61"/>
                    <a:pt x="54" y="58"/>
                  </a:cubicBezTo>
                  <a:cubicBezTo>
                    <a:pt x="55" y="55"/>
                    <a:pt x="53" y="51"/>
                    <a:pt x="50" y="50"/>
                  </a:cubicBezTo>
                  <a:cubicBezTo>
                    <a:pt x="50" y="50"/>
                    <a:pt x="49" y="50"/>
                    <a:pt x="49" y="50"/>
                  </a:cubicBezTo>
                  <a:cubicBezTo>
                    <a:pt x="47" y="46"/>
                    <a:pt x="44" y="41"/>
                    <a:pt x="41" y="37"/>
                  </a:cubicBezTo>
                  <a:cubicBezTo>
                    <a:pt x="40" y="38"/>
                    <a:pt x="39" y="39"/>
                    <a:pt x="38" y="39"/>
                  </a:cubicBezTo>
                  <a:cubicBezTo>
                    <a:pt x="39" y="44"/>
                    <a:pt x="41" y="48"/>
                    <a:pt x="44" y="52"/>
                  </a:cubicBezTo>
                  <a:cubicBezTo>
                    <a:pt x="43" y="52"/>
                    <a:pt x="43" y="53"/>
                    <a:pt x="43" y="54"/>
                  </a:cubicBezTo>
                  <a:close/>
                  <a:moveTo>
                    <a:pt x="18" y="58"/>
                  </a:moveTo>
                  <a:cubicBezTo>
                    <a:pt x="19" y="65"/>
                    <a:pt x="22" y="72"/>
                    <a:pt x="28" y="78"/>
                  </a:cubicBezTo>
                  <a:cubicBezTo>
                    <a:pt x="34" y="83"/>
                    <a:pt x="41" y="86"/>
                    <a:pt x="49" y="85"/>
                  </a:cubicBezTo>
                  <a:cubicBezTo>
                    <a:pt x="56" y="85"/>
                    <a:pt x="63" y="82"/>
                    <a:pt x="69" y="76"/>
                  </a:cubicBezTo>
                  <a:cubicBezTo>
                    <a:pt x="74" y="70"/>
                    <a:pt x="77" y="62"/>
                    <a:pt x="76" y="55"/>
                  </a:cubicBezTo>
                  <a:cubicBezTo>
                    <a:pt x="76" y="47"/>
                    <a:pt x="73" y="40"/>
                    <a:pt x="67" y="35"/>
                  </a:cubicBezTo>
                  <a:cubicBezTo>
                    <a:pt x="61" y="29"/>
                    <a:pt x="53" y="27"/>
                    <a:pt x="46" y="27"/>
                  </a:cubicBezTo>
                  <a:cubicBezTo>
                    <a:pt x="38" y="28"/>
                    <a:pt x="31" y="31"/>
                    <a:pt x="26" y="37"/>
                  </a:cubicBezTo>
                  <a:cubicBezTo>
                    <a:pt x="20" y="43"/>
                    <a:pt x="18" y="50"/>
                    <a:pt x="18" y="58"/>
                  </a:cubicBezTo>
                  <a:close/>
                </a:path>
              </a:pathLst>
            </a:custGeom>
            <a:grpFill/>
            <a:ln>
              <a:noFill/>
            </a:ln>
          </p:spPr>
          <p:txBody>
            <a:bodyPr vert="horz" wrap="square" lIns="91430" tIns="45716" rIns="91430" bIns="4571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90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43" name="组合 42"/>
          <p:cNvGrpSpPr/>
          <p:nvPr/>
        </p:nvGrpSpPr>
        <p:grpSpPr>
          <a:xfrm>
            <a:off x="7986230" y="4633574"/>
            <a:ext cx="686928" cy="686928"/>
            <a:chOff x="8164158" y="4569138"/>
            <a:chExt cx="686928" cy="686928"/>
          </a:xfrm>
          <a:solidFill>
            <a:srgbClr val="2E75B6"/>
          </a:solidFill>
        </p:grpSpPr>
        <p:sp>
          <p:nvSpPr>
            <p:cNvPr id="44" name="Freeform 47"/>
            <p:cNvSpPr>
              <a:spLocks noEditPoints="1"/>
            </p:cNvSpPr>
            <p:nvPr/>
          </p:nvSpPr>
          <p:spPr bwMode="auto">
            <a:xfrm>
              <a:off x="8395086" y="4761636"/>
              <a:ext cx="225071" cy="329722"/>
            </a:xfrm>
            <a:custGeom>
              <a:avLst/>
              <a:gdLst>
                <a:gd name="T0" fmla="*/ 16 w 73"/>
                <a:gd name="T1" fmla="*/ 77 h 107"/>
                <a:gd name="T2" fmla="*/ 57 w 73"/>
                <a:gd name="T3" fmla="*/ 77 h 107"/>
                <a:gd name="T4" fmla="*/ 52 w 73"/>
                <a:gd name="T5" fmla="*/ 101 h 107"/>
                <a:gd name="T6" fmla="*/ 45 w 73"/>
                <a:gd name="T7" fmla="*/ 101 h 107"/>
                <a:gd name="T8" fmla="*/ 37 w 73"/>
                <a:gd name="T9" fmla="*/ 107 h 107"/>
                <a:gd name="T10" fmla="*/ 29 w 73"/>
                <a:gd name="T11" fmla="*/ 101 h 107"/>
                <a:gd name="T12" fmla="*/ 21 w 73"/>
                <a:gd name="T13" fmla="*/ 101 h 107"/>
                <a:gd name="T14" fmla="*/ 16 w 73"/>
                <a:gd name="T15" fmla="*/ 77 h 107"/>
                <a:gd name="T16" fmla="*/ 51 w 73"/>
                <a:gd name="T17" fmla="*/ 29 h 107"/>
                <a:gd name="T18" fmla="*/ 52 w 73"/>
                <a:gd name="T19" fmla="*/ 35 h 107"/>
                <a:gd name="T20" fmla="*/ 51 w 73"/>
                <a:gd name="T21" fmla="*/ 37 h 107"/>
                <a:gd name="T22" fmla="*/ 53 w 73"/>
                <a:gd name="T23" fmla="*/ 38 h 107"/>
                <a:gd name="T24" fmla="*/ 52 w 73"/>
                <a:gd name="T25" fmla="*/ 42 h 107"/>
                <a:gd name="T26" fmla="*/ 50 w 73"/>
                <a:gd name="T27" fmla="*/ 42 h 107"/>
                <a:gd name="T28" fmla="*/ 52 w 73"/>
                <a:gd name="T29" fmla="*/ 44 h 107"/>
                <a:gd name="T30" fmla="*/ 51 w 73"/>
                <a:gd name="T31" fmla="*/ 47 h 107"/>
                <a:gd name="T32" fmla="*/ 50 w 73"/>
                <a:gd name="T33" fmla="*/ 48 h 107"/>
                <a:gd name="T34" fmla="*/ 51 w 73"/>
                <a:gd name="T35" fmla="*/ 49 h 107"/>
                <a:gd name="T36" fmla="*/ 50 w 73"/>
                <a:gd name="T37" fmla="*/ 53 h 107"/>
                <a:gd name="T38" fmla="*/ 47 w 73"/>
                <a:gd name="T39" fmla="*/ 54 h 107"/>
                <a:gd name="T40" fmla="*/ 29 w 73"/>
                <a:gd name="T41" fmla="*/ 49 h 107"/>
                <a:gd name="T42" fmla="*/ 21 w 73"/>
                <a:gd name="T43" fmla="*/ 49 h 107"/>
                <a:gd name="T44" fmla="*/ 21 w 73"/>
                <a:gd name="T45" fmla="*/ 32 h 107"/>
                <a:gd name="T46" fmla="*/ 28 w 73"/>
                <a:gd name="T47" fmla="*/ 31 h 107"/>
                <a:gd name="T48" fmla="*/ 42 w 73"/>
                <a:gd name="T49" fmla="*/ 16 h 107"/>
                <a:gd name="T50" fmla="*/ 38 w 73"/>
                <a:gd name="T51" fmla="*/ 30 h 107"/>
                <a:gd name="T52" fmla="*/ 51 w 73"/>
                <a:gd name="T53" fmla="*/ 29 h 107"/>
                <a:gd name="T54" fmla="*/ 15 w 73"/>
                <a:gd name="T55" fmla="*/ 71 h 107"/>
                <a:gd name="T56" fmla="*/ 25 w 73"/>
                <a:gd name="T57" fmla="*/ 71 h 107"/>
                <a:gd name="T58" fmla="*/ 17 w 73"/>
                <a:gd name="T59" fmla="*/ 48 h 107"/>
                <a:gd name="T60" fmla="*/ 11 w 73"/>
                <a:gd name="T61" fmla="*/ 29 h 107"/>
                <a:gd name="T62" fmla="*/ 23 w 73"/>
                <a:gd name="T63" fmla="*/ 13 h 107"/>
                <a:gd name="T64" fmla="*/ 37 w 73"/>
                <a:gd name="T65" fmla="*/ 11 h 107"/>
                <a:gd name="T66" fmla="*/ 50 w 73"/>
                <a:gd name="T67" fmla="*/ 14 h 107"/>
                <a:gd name="T68" fmla="*/ 62 w 73"/>
                <a:gd name="T69" fmla="*/ 29 h 107"/>
                <a:gd name="T70" fmla="*/ 56 w 73"/>
                <a:gd name="T71" fmla="*/ 48 h 107"/>
                <a:gd name="T72" fmla="*/ 48 w 73"/>
                <a:gd name="T73" fmla="*/ 71 h 107"/>
                <a:gd name="T74" fmla="*/ 58 w 73"/>
                <a:gd name="T75" fmla="*/ 71 h 107"/>
                <a:gd name="T76" fmla="*/ 65 w 73"/>
                <a:gd name="T77" fmla="*/ 52 h 107"/>
                <a:gd name="T78" fmla="*/ 71 w 73"/>
                <a:gd name="T79" fmla="*/ 27 h 107"/>
                <a:gd name="T80" fmla="*/ 55 w 73"/>
                <a:gd name="T81" fmla="*/ 5 h 107"/>
                <a:gd name="T82" fmla="*/ 37 w 73"/>
                <a:gd name="T83" fmla="*/ 1 h 107"/>
                <a:gd name="T84" fmla="*/ 19 w 73"/>
                <a:gd name="T85" fmla="*/ 5 h 107"/>
                <a:gd name="T86" fmla="*/ 2 w 73"/>
                <a:gd name="T87" fmla="*/ 27 h 107"/>
                <a:gd name="T88" fmla="*/ 8 w 73"/>
                <a:gd name="T89" fmla="*/ 53 h 107"/>
                <a:gd name="T90" fmla="*/ 15 w 73"/>
                <a:gd name="T91" fmla="*/ 7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3" h="107">
                  <a:moveTo>
                    <a:pt x="16" y="77"/>
                  </a:moveTo>
                  <a:cubicBezTo>
                    <a:pt x="57" y="77"/>
                    <a:pt x="57" y="77"/>
                    <a:pt x="57" y="77"/>
                  </a:cubicBezTo>
                  <a:cubicBezTo>
                    <a:pt x="52" y="101"/>
                    <a:pt x="52" y="101"/>
                    <a:pt x="52" y="101"/>
                  </a:cubicBezTo>
                  <a:cubicBezTo>
                    <a:pt x="45" y="101"/>
                    <a:pt x="45" y="101"/>
                    <a:pt x="45" y="101"/>
                  </a:cubicBezTo>
                  <a:cubicBezTo>
                    <a:pt x="44" y="104"/>
                    <a:pt x="41" y="107"/>
                    <a:pt x="37" y="107"/>
                  </a:cubicBezTo>
                  <a:cubicBezTo>
                    <a:pt x="33" y="107"/>
                    <a:pt x="30" y="104"/>
                    <a:pt x="29" y="101"/>
                  </a:cubicBezTo>
                  <a:cubicBezTo>
                    <a:pt x="21" y="101"/>
                    <a:pt x="21" y="101"/>
                    <a:pt x="21" y="101"/>
                  </a:cubicBezTo>
                  <a:cubicBezTo>
                    <a:pt x="16" y="77"/>
                    <a:pt x="16" y="77"/>
                    <a:pt x="16" y="77"/>
                  </a:cubicBezTo>
                  <a:close/>
                  <a:moveTo>
                    <a:pt x="51" y="29"/>
                  </a:moveTo>
                  <a:cubicBezTo>
                    <a:pt x="52" y="35"/>
                    <a:pt x="52" y="35"/>
                    <a:pt x="52" y="35"/>
                  </a:cubicBezTo>
                  <a:cubicBezTo>
                    <a:pt x="51" y="37"/>
                    <a:pt x="51" y="37"/>
                    <a:pt x="51" y="37"/>
                  </a:cubicBezTo>
                  <a:cubicBezTo>
                    <a:pt x="53" y="38"/>
                    <a:pt x="53" y="38"/>
                    <a:pt x="53" y="38"/>
                  </a:cubicBezTo>
                  <a:cubicBezTo>
                    <a:pt x="52" y="42"/>
                    <a:pt x="52" y="42"/>
                    <a:pt x="52" y="42"/>
                  </a:cubicBezTo>
                  <a:cubicBezTo>
                    <a:pt x="50" y="42"/>
                    <a:pt x="50" y="42"/>
                    <a:pt x="50" y="42"/>
                  </a:cubicBezTo>
                  <a:cubicBezTo>
                    <a:pt x="52" y="44"/>
                    <a:pt x="52" y="44"/>
                    <a:pt x="52" y="44"/>
                  </a:cubicBezTo>
                  <a:cubicBezTo>
                    <a:pt x="51" y="47"/>
                    <a:pt x="51" y="47"/>
                    <a:pt x="51" y="47"/>
                  </a:cubicBezTo>
                  <a:cubicBezTo>
                    <a:pt x="50" y="48"/>
                    <a:pt x="50" y="48"/>
                    <a:pt x="50" y="48"/>
                  </a:cubicBezTo>
                  <a:cubicBezTo>
                    <a:pt x="51" y="49"/>
                    <a:pt x="51" y="49"/>
                    <a:pt x="51" y="49"/>
                  </a:cubicBezTo>
                  <a:cubicBezTo>
                    <a:pt x="50" y="53"/>
                    <a:pt x="50" y="53"/>
                    <a:pt x="50" y="53"/>
                  </a:cubicBezTo>
                  <a:cubicBezTo>
                    <a:pt x="47" y="54"/>
                    <a:pt x="47" y="54"/>
                    <a:pt x="47" y="54"/>
                  </a:cubicBezTo>
                  <a:cubicBezTo>
                    <a:pt x="29" y="49"/>
                    <a:pt x="29" y="49"/>
                    <a:pt x="29" y="49"/>
                  </a:cubicBezTo>
                  <a:cubicBezTo>
                    <a:pt x="21" y="49"/>
                    <a:pt x="21" y="49"/>
                    <a:pt x="21" y="49"/>
                  </a:cubicBezTo>
                  <a:cubicBezTo>
                    <a:pt x="21" y="32"/>
                    <a:pt x="21" y="32"/>
                    <a:pt x="21" y="32"/>
                  </a:cubicBezTo>
                  <a:cubicBezTo>
                    <a:pt x="28" y="31"/>
                    <a:pt x="28" y="31"/>
                    <a:pt x="28" y="31"/>
                  </a:cubicBezTo>
                  <a:cubicBezTo>
                    <a:pt x="42" y="16"/>
                    <a:pt x="42" y="16"/>
                    <a:pt x="42" y="16"/>
                  </a:cubicBezTo>
                  <a:cubicBezTo>
                    <a:pt x="50" y="21"/>
                    <a:pt x="43" y="27"/>
                    <a:pt x="38" y="30"/>
                  </a:cubicBezTo>
                  <a:cubicBezTo>
                    <a:pt x="51" y="29"/>
                    <a:pt x="51" y="29"/>
                    <a:pt x="51" y="29"/>
                  </a:cubicBezTo>
                  <a:close/>
                  <a:moveTo>
                    <a:pt x="15" y="71"/>
                  </a:moveTo>
                  <a:cubicBezTo>
                    <a:pt x="25" y="71"/>
                    <a:pt x="25" y="71"/>
                    <a:pt x="25" y="71"/>
                  </a:cubicBezTo>
                  <a:cubicBezTo>
                    <a:pt x="24" y="62"/>
                    <a:pt x="20" y="55"/>
                    <a:pt x="17" y="48"/>
                  </a:cubicBezTo>
                  <a:cubicBezTo>
                    <a:pt x="13" y="41"/>
                    <a:pt x="10" y="34"/>
                    <a:pt x="11" y="29"/>
                  </a:cubicBezTo>
                  <a:cubicBezTo>
                    <a:pt x="13" y="21"/>
                    <a:pt x="17" y="16"/>
                    <a:pt x="23" y="13"/>
                  </a:cubicBezTo>
                  <a:cubicBezTo>
                    <a:pt x="27" y="11"/>
                    <a:pt x="32" y="10"/>
                    <a:pt x="37" y="11"/>
                  </a:cubicBezTo>
                  <a:cubicBezTo>
                    <a:pt x="42" y="11"/>
                    <a:pt x="46" y="12"/>
                    <a:pt x="50" y="14"/>
                  </a:cubicBezTo>
                  <a:cubicBezTo>
                    <a:pt x="56" y="17"/>
                    <a:pt x="60" y="22"/>
                    <a:pt x="62" y="29"/>
                  </a:cubicBezTo>
                  <a:cubicBezTo>
                    <a:pt x="63" y="34"/>
                    <a:pt x="59" y="41"/>
                    <a:pt x="56" y="48"/>
                  </a:cubicBezTo>
                  <a:cubicBezTo>
                    <a:pt x="53" y="55"/>
                    <a:pt x="49" y="62"/>
                    <a:pt x="48" y="71"/>
                  </a:cubicBezTo>
                  <a:cubicBezTo>
                    <a:pt x="58" y="71"/>
                    <a:pt x="58" y="71"/>
                    <a:pt x="58" y="71"/>
                  </a:cubicBezTo>
                  <a:cubicBezTo>
                    <a:pt x="59" y="64"/>
                    <a:pt x="62" y="58"/>
                    <a:pt x="65" y="52"/>
                  </a:cubicBezTo>
                  <a:cubicBezTo>
                    <a:pt x="69" y="44"/>
                    <a:pt x="73" y="36"/>
                    <a:pt x="71" y="27"/>
                  </a:cubicBezTo>
                  <a:cubicBezTo>
                    <a:pt x="70" y="17"/>
                    <a:pt x="63" y="9"/>
                    <a:pt x="55" y="5"/>
                  </a:cubicBezTo>
                  <a:cubicBezTo>
                    <a:pt x="49" y="2"/>
                    <a:pt x="43" y="1"/>
                    <a:pt x="37" y="1"/>
                  </a:cubicBezTo>
                  <a:cubicBezTo>
                    <a:pt x="31" y="0"/>
                    <a:pt x="24" y="2"/>
                    <a:pt x="19" y="5"/>
                  </a:cubicBezTo>
                  <a:cubicBezTo>
                    <a:pt x="10" y="9"/>
                    <a:pt x="4" y="16"/>
                    <a:pt x="2" y="27"/>
                  </a:cubicBezTo>
                  <a:cubicBezTo>
                    <a:pt x="0" y="36"/>
                    <a:pt x="4" y="44"/>
                    <a:pt x="8" y="53"/>
                  </a:cubicBezTo>
                  <a:cubicBezTo>
                    <a:pt x="11" y="58"/>
                    <a:pt x="13" y="64"/>
                    <a:pt x="15" y="71"/>
                  </a:cubicBezTo>
                  <a:close/>
                </a:path>
              </a:pathLst>
            </a:custGeom>
            <a:grpFill/>
            <a:ln>
              <a:noFill/>
            </a:ln>
            <a:extLst/>
          </p:spPr>
          <p:txBody>
            <a:bodyPr vert="horz" wrap="square" lIns="91430" tIns="45716" rIns="91430" bIns="4571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90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5" name="Donut 49"/>
            <p:cNvSpPr/>
            <p:nvPr/>
          </p:nvSpPr>
          <p:spPr>
            <a:xfrm>
              <a:off x="8164158" y="4569138"/>
              <a:ext cx="686928" cy="686928"/>
            </a:xfrm>
            <a:prstGeom prst="donut">
              <a:avLst>
                <a:gd name="adj" fmla="val 680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00">
                <a:solidFill>
                  <a:schemeClr val="tx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46" name="组合 45"/>
          <p:cNvGrpSpPr/>
          <p:nvPr/>
        </p:nvGrpSpPr>
        <p:grpSpPr>
          <a:xfrm>
            <a:off x="4764140" y="4633719"/>
            <a:ext cx="686928" cy="686928"/>
            <a:chOff x="5624237" y="4569283"/>
            <a:chExt cx="686928" cy="686928"/>
          </a:xfrm>
          <a:solidFill>
            <a:srgbClr val="2E75B6"/>
          </a:solidFill>
        </p:grpSpPr>
        <p:sp>
          <p:nvSpPr>
            <p:cNvPr id="47" name="Freeform 46"/>
            <p:cNvSpPr>
              <a:spLocks noEditPoints="1"/>
            </p:cNvSpPr>
            <p:nvPr/>
          </p:nvSpPr>
          <p:spPr bwMode="auto">
            <a:xfrm>
              <a:off x="5797583" y="4764025"/>
              <a:ext cx="336888" cy="272379"/>
            </a:xfrm>
            <a:custGeom>
              <a:avLst/>
              <a:gdLst>
                <a:gd name="T0" fmla="*/ 86 w 109"/>
                <a:gd name="T1" fmla="*/ 88 h 88"/>
                <a:gd name="T2" fmla="*/ 84 w 109"/>
                <a:gd name="T3" fmla="*/ 44 h 88"/>
                <a:gd name="T4" fmla="*/ 80 w 109"/>
                <a:gd name="T5" fmla="*/ 71 h 88"/>
                <a:gd name="T6" fmla="*/ 109 w 109"/>
                <a:gd name="T7" fmla="*/ 0 h 88"/>
                <a:gd name="T8" fmla="*/ 92 w 109"/>
                <a:gd name="T9" fmla="*/ 33 h 88"/>
                <a:gd name="T10" fmla="*/ 80 w 109"/>
                <a:gd name="T11" fmla="*/ 25 h 88"/>
                <a:gd name="T12" fmla="*/ 67 w 109"/>
                <a:gd name="T13" fmla="*/ 68 h 88"/>
                <a:gd name="T14" fmla="*/ 37 w 109"/>
                <a:gd name="T15" fmla="*/ 73 h 88"/>
                <a:gd name="T16" fmla="*/ 19 w 109"/>
                <a:gd name="T17" fmla="*/ 63 h 88"/>
                <a:gd name="T18" fmla="*/ 0 w 109"/>
                <a:gd name="T19" fmla="*/ 56 h 88"/>
                <a:gd name="T20" fmla="*/ 25 w 109"/>
                <a:gd name="T21" fmla="*/ 48 h 88"/>
                <a:gd name="T22" fmla="*/ 30 w 109"/>
                <a:gd name="T23" fmla="*/ 57 h 88"/>
                <a:gd name="T24" fmla="*/ 44 w 109"/>
                <a:gd name="T25" fmla="*/ 29 h 88"/>
                <a:gd name="T26" fmla="*/ 66 w 109"/>
                <a:gd name="T27" fmla="*/ 50 h 88"/>
                <a:gd name="T28" fmla="*/ 68 w 109"/>
                <a:gd name="T29" fmla="*/ 18 h 88"/>
                <a:gd name="T30" fmla="*/ 78 w 109"/>
                <a:gd name="T31" fmla="*/ 12 h 88"/>
                <a:gd name="T32" fmla="*/ 90 w 109"/>
                <a:gd name="T33" fmla="*/ 1 h 88"/>
                <a:gd name="T34" fmla="*/ 22 w 109"/>
                <a:gd name="T35" fmla="*/ 88 h 88"/>
                <a:gd name="T36" fmla="*/ 29 w 109"/>
                <a:gd name="T37" fmla="*/ 80 h 88"/>
                <a:gd name="T38" fmla="*/ 22 w 109"/>
                <a:gd name="T39" fmla="*/ 79 h 88"/>
                <a:gd name="T40" fmla="*/ 11 w 109"/>
                <a:gd name="T41" fmla="*/ 88 h 88"/>
                <a:gd name="T42" fmla="*/ 17 w 109"/>
                <a:gd name="T43" fmla="*/ 71 h 88"/>
                <a:gd name="T44" fmla="*/ 11 w 109"/>
                <a:gd name="T45" fmla="*/ 73 h 88"/>
                <a:gd name="T46" fmla="*/ 34 w 109"/>
                <a:gd name="T47" fmla="*/ 88 h 88"/>
                <a:gd name="T48" fmla="*/ 40 w 109"/>
                <a:gd name="T49" fmla="*/ 79 h 88"/>
                <a:gd name="T50" fmla="*/ 34 w 109"/>
                <a:gd name="T51" fmla="*/ 80 h 88"/>
                <a:gd name="T52" fmla="*/ 45 w 109"/>
                <a:gd name="T53" fmla="*/ 88 h 88"/>
                <a:gd name="T54" fmla="*/ 52 w 109"/>
                <a:gd name="T55" fmla="*/ 63 h 88"/>
                <a:gd name="T56" fmla="*/ 45 w 109"/>
                <a:gd name="T57" fmla="*/ 69 h 88"/>
                <a:gd name="T58" fmla="*/ 57 w 109"/>
                <a:gd name="T59" fmla="*/ 88 h 88"/>
                <a:gd name="T60" fmla="*/ 63 w 109"/>
                <a:gd name="T61" fmla="*/ 73 h 88"/>
                <a:gd name="T62" fmla="*/ 57 w 109"/>
                <a:gd name="T63" fmla="*/ 88 h 88"/>
                <a:gd name="T64" fmla="*/ 75 w 109"/>
                <a:gd name="T65" fmla="*/ 88 h 88"/>
                <a:gd name="T66" fmla="*/ 68 w 109"/>
                <a:gd name="T67" fmla="*/ 75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9" h="88">
                  <a:moveTo>
                    <a:pt x="80" y="88"/>
                  </a:moveTo>
                  <a:cubicBezTo>
                    <a:pt x="86" y="88"/>
                    <a:pt x="86" y="88"/>
                    <a:pt x="86" y="88"/>
                  </a:cubicBezTo>
                  <a:cubicBezTo>
                    <a:pt x="86" y="44"/>
                    <a:pt x="86" y="44"/>
                    <a:pt x="86" y="44"/>
                  </a:cubicBezTo>
                  <a:cubicBezTo>
                    <a:pt x="84" y="44"/>
                    <a:pt x="84" y="44"/>
                    <a:pt x="84" y="44"/>
                  </a:cubicBezTo>
                  <a:cubicBezTo>
                    <a:pt x="82" y="70"/>
                    <a:pt x="82" y="70"/>
                    <a:pt x="82" y="70"/>
                  </a:cubicBezTo>
                  <a:cubicBezTo>
                    <a:pt x="80" y="71"/>
                    <a:pt x="80" y="71"/>
                    <a:pt x="80" y="71"/>
                  </a:cubicBezTo>
                  <a:cubicBezTo>
                    <a:pt x="80" y="88"/>
                    <a:pt x="80" y="88"/>
                    <a:pt x="80" y="88"/>
                  </a:cubicBezTo>
                  <a:close/>
                  <a:moveTo>
                    <a:pt x="109" y="0"/>
                  </a:moveTo>
                  <a:cubicBezTo>
                    <a:pt x="100" y="17"/>
                    <a:pt x="100" y="17"/>
                    <a:pt x="100" y="17"/>
                  </a:cubicBezTo>
                  <a:cubicBezTo>
                    <a:pt x="92" y="33"/>
                    <a:pt x="92" y="33"/>
                    <a:pt x="92" y="33"/>
                  </a:cubicBezTo>
                  <a:cubicBezTo>
                    <a:pt x="84" y="22"/>
                    <a:pt x="84" y="22"/>
                    <a:pt x="84" y="22"/>
                  </a:cubicBezTo>
                  <a:cubicBezTo>
                    <a:pt x="80" y="25"/>
                    <a:pt x="80" y="25"/>
                    <a:pt x="80" y="25"/>
                  </a:cubicBezTo>
                  <a:cubicBezTo>
                    <a:pt x="77" y="64"/>
                    <a:pt x="77" y="64"/>
                    <a:pt x="77" y="64"/>
                  </a:cubicBezTo>
                  <a:cubicBezTo>
                    <a:pt x="67" y="68"/>
                    <a:pt x="67" y="68"/>
                    <a:pt x="67" y="68"/>
                  </a:cubicBezTo>
                  <a:cubicBezTo>
                    <a:pt x="48" y="50"/>
                    <a:pt x="48" y="50"/>
                    <a:pt x="48" y="50"/>
                  </a:cubicBezTo>
                  <a:cubicBezTo>
                    <a:pt x="37" y="73"/>
                    <a:pt x="37" y="73"/>
                    <a:pt x="37" y="73"/>
                  </a:cubicBezTo>
                  <a:cubicBezTo>
                    <a:pt x="26" y="73"/>
                    <a:pt x="26" y="73"/>
                    <a:pt x="26" y="73"/>
                  </a:cubicBezTo>
                  <a:cubicBezTo>
                    <a:pt x="19" y="63"/>
                    <a:pt x="19" y="63"/>
                    <a:pt x="19" y="63"/>
                  </a:cubicBezTo>
                  <a:cubicBezTo>
                    <a:pt x="4" y="67"/>
                    <a:pt x="4" y="67"/>
                    <a:pt x="4" y="67"/>
                  </a:cubicBezTo>
                  <a:cubicBezTo>
                    <a:pt x="0" y="56"/>
                    <a:pt x="0" y="56"/>
                    <a:pt x="0" y="56"/>
                  </a:cubicBezTo>
                  <a:cubicBezTo>
                    <a:pt x="20" y="50"/>
                    <a:pt x="20" y="50"/>
                    <a:pt x="20" y="50"/>
                  </a:cubicBezTo>
                  <a:cubicBezTo>
                    <a:pt x="25" y="48"/>
                    <a:pt x="25" y="48"/>
                    <a:pt x="25" y="48"/>
                  </a:cubicBezTo>
                  <a:cubicBezTo>
                    <a:pt x="27" y="52"/>
                    <a:pt x="27" y="52"/>
                    <a:pt x="27" y="52"/>
                  </a:cubicBezTo>
                  <a:cubicBezTo>
                    <a:pt x="30" y="57"/>
                    <a:pt x="30" y="57"/>
                    <a:pt x="30" y="57"/>
                  </a:cubicBezTo>
                  <a:cubicBezTo>
                    <a:pt x="40" y="37"/>
                    <a:pt x="40" y="37"/>
                    <a:pt x="40" y="37"/>
                  </a:cubicBezTo>
                  <a:cubicBezTo>
                    <a:pt x="44" y="29"/>
                    <a:pt x="44" y="29"/>
                    <a:pt x="44" y="29"/>
                  </a:cubicBezTo>
                  <a:cubicBezTo>
                    <a:pt x="50" y="35"/>
                    <a:pt x="50" y="35"/>
                    <a:pt x="50" y="35"/>
                  </a:cubicBezTo>
                  <a:cubicBezTo>
                    <a:pt x="66" y="50"/>
                    <a:pt x="66" y="50"/>
                    <a:pt x="66" y="50"/>
                  </a:cubicBezTo>
                  <a:cubicBezTo>
                    <a:pt x="68" y="21"/>
                    <a:pt x="68" y="21"/>
                    <a:pt x="68" y="21"/>
                  </a:cubicBezTo>
                  <a:cubicBezTo>
                    <a:pt x="68" y="18"/>
                    <a:pt x="68" y="18"/>
                    <a:pt x="68" y="18"/>
                  </a:cubicBezTo>
                  <a:cubicBezTo>
                    <a:pt x="71" y="16"/>
                    <a:pt x="71" y="16"/>
                    <a:pt x="71" y="16"/>
                  </a:cubicBezTo>
                  <a:cubicBezTo>
                    <a:pt x="78" y="12"/>
                    <a:pt x="78" y="12"/>
                    <a:pt x="78" y="12"/>
                  </a:cubicBezTo>
                  <a:cubicBezTo>
                    <a:pt x="72" y="2"/>
                    <a:pt x="72" y="2"/>
                    <a:pt x="72" y="2"/>
                  </a:cubicBezTo>
                  <a:cubicBezTo>
                    <a:pt x="90" y="1"/>
                    <a:pt x="90" y="1"/>
                    <a:pt x="90" y="1"/>
                  </a:cubicBezTo>
                  <a:cubicBezTo>
                    <a:pt x="109" y="0"/>
                    <a:pt x="109" y="0"/>
                    <a:pt x="109" y="0"/>
                  </a:cubicBezTo>
                  <a:close/>
                  <a:moveTo>
                    <a:pt x="22" y="88"/>
                  </a:moveTo>
                  <a:cubicBezTo>
                    <a:pt x="24" y="88"/>
                    <a:pt x="27" y="88"/>
                    <a:pt x="29" y="88"/>
                  </a:cubicBezTo>
                  <a:cubicBezTo>
                    <a:pt x="29" y="80"/>
                    <a:pt x="29" y="80"/>
                    <a:pt x="29" y="80"/>
                  </a:cubicBezTo>
                  <a:cubicBezTo>
                    <a:pt x="23" y="81"/>
                    <a:pt x="23" y="81"/>
                    <a:pt x="23" y="81"/>
                  </a:cubicBezTo>
                  <a:cubicBezTo>
                    <a:pt x="22" y="79"/>
                    <a:pt x="22" y="79"/>
                    <a:pt x="22" y="79"/>
                  </a:cubicBezTo>
                  <a:cubicBezTo>
                    <a:pt x="22" y="88"/>
                    <a:pt x="22" y="88"/>
                    <a:pt x="22" y="88"/>
                  </a:cubicBezTo>
                  <a:close/>
                  <a:moveTo>
                    <a:pt x="11" y="88"/>
                  </a:moveTo>
                  <a:cubicBezTo>
                    <a:pt x="17" y="88"/>
                    <a:pt x="17" y="88"/>
                    <a:pt x="17" y="88"/>
                  </a:cubicBezTo>
                  <a:cubicBezTo>
                    <a:pt x="17" y="71"/>
                    <a:pt x="17" y="71"/>
                    <a:pt x="17" y="71"/>
                  </a:cubicBezTo>
                  <a:cubicBezTo>
                    <a:pt x="17" y="71"/>
                    <a:pt x="17" y="71"/>
                    <a:pt x="17" y="71"/>
                  </a:cubicBezTo>
                  <a:cubicBezTo>
                    <a:pt x="11" y="73"/>
                    <a:pt x="11" y="73"/>
                    <a:pt x="11" y="73"/>
                  </a:cubicBezTo>
                  <a:cubicBezTo>
                    <a:pt x="11" y="88"/>
                    <a:pt x="11" y="88"/>
                    <a:pt x="11" y="88"/>
                  </a:cubicBezTo>
                  <a:close/>
                  <a:moveTo>
                    <a:pt x="34" y="88"/>
                  </a:moveTo>
                  <a:cubicBezTo>
                    <a:pt x="36" y="88"/>
                    <a:pt x="38" y="88"/>
                    <a:pt x="40" y="88"/>
                  </a:cubicBezTo>
                  <a:cubicBezTo>
                    <a:pt x="40" y="79"/>
                    <a:pt x="40" y="79"/>
                    <a:pt x="40" y="79"/>
                  </a:cubicBezTo>
                  <a:cubicBezTo>
                    <a:pt x="40" y="80"/>
                    <a:pt x="40" y="80"/>
                    <a:pt x="40" y="80"/>
                  </a:cubicBezTo>
                  <a:cubicBezTo>
                    <a:pt x="34" y="80"/>
                    <a:pt x="34" y="80"/>
                    <a:pt x="34" y="80"/>
                  </a:cubicBezTo>
                  <a:cubicBezTo>
                    <a:pt x="34" y="88"/>
                    <a:pt x="34" y="88"/>
                    <a:pt x="34" y="88"/>
                  </a:cubicBezTo>
                  <a:close/>
                  <a:moveTo>
                    <a:pt x="45" y="88"/>
                  </a:moveTo>
                  <a:cubicBezTo>
                    <a:pt x="47" y="88"/>
                    <a:pt x="50" y="88"/>
                    <a:pt x="52" y="88"/>
                  </a:cubicBezTo>
                  <a:cubicBezTo>
                    <a:pt x="52" y="63"/>
                    <a:pt x="52" y="63"/>
                    <a:pt x="52" y="63"/>
                  </a:cubicBezTo>
                  <a:cubicBezTo>
                    <a:pt x="49" y="60"/>
                    <a:pt x="49" y="60"/>
                    <a:pt x="49" y="60"/>
                  </a:cubicBezTo>
                  <a:cubicBezTo>
                    <a:pt x="45" y="69"/>
                    <a:pt x="45" y="69"/>
                    <a:pt x="45" y="69"/>
                  </a:cubicBezTo>
                  <a:cubicBezTo>
                    <a:pt x="45" y="88"/>
                    <a:pt x="45" y="88"/>
                    <a:pt x="45" y="88"/>
                  </a:cubicBezTo>
                  <a:close/>
                  <a:moveTo>
                    <a:pt x="57" y="88"/>
                  </a:moveTo>
                  <a:cubicBezTo>
                    <a:pt x="59" y="88"/>
                    <a:pt x="61" y="88"/>
                    <a:pt x="63" y="88"/>
                  </a:cubicBezTo>
                  <a:cubicBezTo>
                    <a:pt x="63" y="73"/>
                    <a:pt x="63" y="73"/>
                    <a:pt x="63" y="73"/>
                  </a:cubicBezTo>
                  <a:cubicBezTo>
                    <a:pt x="57" y="67"/>
                    <a:pt x="57" y="67"/>
                    <a:pt x="57" y="67"/>
                  </a:cubicBezTo>
                  <a:cubicBezTo>
                    <a:pt x="57" y="88"/>
                    <a:pt x="57" y="88"/>
                    <a:pt x="57" y="88"/>
                  </a:cubicBezTo>
                  <a:close/>
                  <a:moveTo>
                    <a:pt x="68" y="88"/>
                  </a:moveTo>
                  <a:cubicBezTo>
                    <a:pt x="70" y="88"/>
                    <a:pt x="73" y="88"/>
                    <a:pt x="75" y="88"/>
                  </a:cubicBezTo>
                  <a:cubicBezTo>
                    <a:pt x="75" y="72"/>
                    <a:pt x="75" y="72"/>
                    <a:pt x="75" y="72"/>
                  </a:cubicBezTo>
                  <a:cubicBezTo>
                    <a:pt x="68" y="75"/>
                    <a:pt x="68" y="75"/>
                    <a:pt x="68" y="75"/>
                  </a:cubicBezTo>
                  <a:lnTo>
                    <a:pt x="68" y="88"/>
                  </a:lnTo>
                  <a:close/>
                </a:path>
              </a:pathLst>
            </a:custGeom>
            <a:grpFill/>
            <a:ln>
              <a:noFill/>
            </a:ln>
          </p:spPr>
          <p:txBody>
            <a:bodyPr vert="horz" wrap="square" lIns="91430" tIns="45716" rIns="91430" bIns="4571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90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8" name="Donut 50"/>
            <p:cNvSpPr/>
            <p:nvPr/>
          </p:nvSpPr>
          <p:spPr>
            <a:xfrm>
              <a:off x="5624237" y="4569283"/>
              <a:ext cx="686928" cy="686928"/>
            </a:xfrm>
            <a:prstGeom prst="donut">
              <a:avLst>
                <a:gd name="adj" fmla="val 680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00">
                <a:solidFill>
                  <a:schemeClr val="tx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49" name="组合 48"/>
          <p:cNvGrpSpPr/>
          <p:nvPr/>
        </p:nvGrpSpPr>
        <p:grpSpPr>
          <a:xfrm>
            <a:off x="7980821" y="2832341"/>
            <a:ext cx="686928" cy="686928"/>
            <a:chOff x="8158749" y="3130761"/>
            <a:chExt cx="686928" cy="686928"/>
          </a:xfrm>
          <a:solidFill>
            <a:srgbClr val="2E75B6"/>
          </a:solidFill>
        </p:grpSpPr>
        <p:sp>
          <p:nvSpPr>
            <p:cNvPr id="50" name="Freeform 48"/>
            <p:cNvSpPr>
              <a:spLocks noEditPoints="1"/>
            </p:cNvSpPr>
            <p:nvPr/>
          </p:nvSpPr>
          <p:spPr bwMode="auto">
            <a:xfrm>
              <a:off x="8385480" y="3330151"/>
              <a:ext cx="237973" cy="288148"/>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grpFill/>
            <a:ln>
              <a:noFill/>
            </a:ln>
            <a:extLst/>
          </p:spPr>
          <p:txBody>
            <a:bodyPr vert="horz" wrap="square" lIns="91430" tIns="45716" rIns="91430" bIns="4571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90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1" name="Donut 51"/>
            <p:cNvSpPr/>
            <p:nvPr/>
          </p:nvSpPr>
          <p:spPr>
            <a:xfrm>
              <a:off x="8158749" y="3130761"/>
              <a:ext cx="686928" cy="686928"/>
            </a:xfrm>
            <a:prstGeom prst="donut">
              <a:avLst>
                <a:gd name="adj" fmla="val 680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00">
                <a:solidFill>
                  <a:schemeClr val="tx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52" name="Group 53"/>
          <p:cNvGrpSpPr/>
          <p:nvPr/>
        </p:nvGrpSpPr>
        <p:grpSpPr>
          <a:xfrm>
            <a:off x="5509104" y="2656915"/>
            <a:ext cx="2413661" cy="1098876"/>
            <a:chOff x="8614471" y="2600072"/>
            <a:chExt cx="2542497" cy="1042028"/>
          </a:xfrm>
        </p:grpSpPr>
        <p:sp>
          <p:nvSpPr>
            <p:cNvPr id="53" name="TextBox 54"/>
            <p:cNvSpPr txBox="1"/>
            <p:nvPr/>
          </p:nvSpPr>
          <p:spPr>
            <a:xfrm>
              <a:off x="8614471" y="2600072"/>
              <a:ext cx="1653445" cy="429026"/>
            </a:xfrm>
            <a:prstGeom prst="rect">
              <a:avLst/>
            </a:prstGeom>
            <a:noFill/>
          </p:spPr>
          <p:txBody>
            <a:bodyPr wrap="none" rtlCol="0">
              <a:spAutoFit/>
            </a:bodyPr>
            <a:lstStyle/>
            <a:p>
              <a:pPr>
                <a:lnSpc>
                  <a:spcPct val="130000"/>
                </a:lnSpc>
              </a:pPr>
              <a:r>
                <a:rPr lang="zh-CN" altLang="en-US" dirty="0" smtClean="0">
                  <a:solidFill>
                    <a:srgbClr val="2E75B6"/>
                  </a:solidFill>
                  <a:latin typeface="方正尚酷简体" panose="03000509000000000000" pitchFamily="65" charset="-122"/>
                  <a:ea typeface="方正尚酷简体" panose="03000509000000000000" pitchFamily="65" charset="-122"/>
                  <a:sym typeface="Arial" panose="020B0604020202020204" pitchFamily="34" charset="0"/>
                </a:rPr>
                <a:t>部门培训情况</a:t>
              </a:r>
              <a:endParaRPr lang="en-GB" dirty="0">
                <a:solidFill>
                  <a:srgbClr val="2E75B6"/>
                </a:solidFill>
                <a:latin typeface="方正尚酷简体" panose="03000509000000000000" pitchFamily="65" charset="-122"/>
                <a:ea typeface="方正尚酷简体" panose="03000509000000000000" pitchFamily="65" charset="-122"/>
                <a:sym typeface="Arial" panose="020B0604020202020204" pitchFamily="34" charset="0"/>
              </a:endParaRPr>
            </a:p>
          </p:txBody>
        </p:sp>
        <p:sp>
          <p:nvSpPr>
            <p:cNvPr id="54" name="Rectangle 55"/>
            <p:cNvSpPr/>
            <p:nvPr/>
          </p:nvSpPr>
          <p:spPr>
            <a:xfrm>
              <a:off x="8614471" y="2924503"/>
              <a:ext cx="2542497" cy="717597"/>
            </a:xfrm>
            <a:prstGeom prst="rect">
              <a:avLst/>
            </a:prstGeom>
          </p:spPr>
          <p:txBody>
            <a:bodyPr wrap="square">
              <a:spAutoFit/>
            </a:bodyPr>
            <a:lstStyle/>
            <a:p>
              <a:pPr>
                <a:lnSpc>
                  <a:spcPct val="130000"/>
                </a:lnSpc>
              </a:pPr>
              <a:r>
                <a:rPr lang="zh-CN" altLang="en-US" sz="1107"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点击添加相关标题文字，点击添加相关标题文字，点击添加相关标题文字，点击添加相关标题文字。</a:t>
              </a:r>
              <a:endParaRPr lang="en-GB" sz="1107"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5" name="Group 53"/>
          <p:cNvGrpSpPr/>
          <p:nvPr/>
        </p:nvGrpSpPr>
        <p:grpSpPr>
          <a:xfrm>
            <a:off x="8725805" y="2666503"/>
            <a:ext cx="2413661" cy="1098876"/>
            <a:chOff x="8614471" y="2600072"/>
            <a:chExt cx="2542497" cy="1042028"/>
          </a:xfrm>
        </p:grpSpPr>
        <p:sp>
          <p:nvSpPr>
            <p:cNvPr id="56" name="TextBox 54"/>
            <p:cNvSpPr txBox="1"/>
            <p:nvPr/>
          </p:nvSpPr>
          <p:spPr>
            <a:xfrm>
              <a:off x="8614471" y="2600072"/>
              <a:ext cx="1653445" cy="396740"/>
            </a:xfrm>
            <a:prstGeom prst="rect">
              <a:avLst/>
            </a:prstGeom>
            <a:noFill/>
          </p:spPr>
          <p:txBody>
            <a:bodyPr wrap="none" rtlCol="0">
              <a:spAutoFit/>
            </a:bodyPr>
            <a:lstStyle/>
            <a:p>
              <a:pPr>
                <a:lnSpc>
                  <a:spcPct val="130000"/>
                </a:lnSpc>
              </a:pPr>
              <a:r>
                <a:rPr lang="zh-CN" altLang="en-US" dirty="0" smtClean="0">
                  <a:solidFill>
                    <a:srgbClr val="2E75B6"/>
                  </a:solidFill>
                  <a:latin typeface="方正尚酷简体" panose="03000509000000000000" pitchFamily="65" charset="-122"/>
                  <a:ea typeface="方正尚酷简体" panose="03000509000000000000" pitchFamily="65" charset="-122"/>
                  <a:sym typeface="Arial" panose="020B0604020202020204" pitchFamily="34" charset="0"/>
                </a:rPr>
                <a:t>部门培训情况</a:t>
              </a:r>
              <a:endParaRPr lang="en-GB" altLang="zh-CN" dirty="0">
                <a:solidFill>
                  <a:srgbClr val="2E75B6"/>
                </a:solidFill>
                <a:latin typeface="方正尚酷简体" panose="03000509000000000000" pitchFamily="65" charset="-122"/>
                <a:ea typeface="方正尚酷简体" panose="03000509000000000000" pitchFamily="65" charset="-122"/>
                <a:sym typeface="Arial" panose="020B0604020202020204" pitchFamily="34" charset="0"/>
              </a:endParaRPr>
            </a:p>
          </p:txBody>
        </p:sp>
        <p:sp>
          <p:nvSpPr>
            <p:cNvPr id="57" name="Rectangle 55"/>
            <p:cNvSpPr/>
            <p:nvPr/>
          </p:nvSpPr>
          <p:spPr>
            <a:xfrm>
              <a:off x="8614471" y="2924503"/>
              <a:ext cx="2542497" cy="717597"/>
            </a:xfrm>
            <a:prstGeom prst="rect">
              <a:avLst/>
            </a:prstGeom>
          </p:spPr>
          <p:txBody>
            <a:bodyPr wrap="square">
              <a:spAutoFit/>
            </a:bodyPr>
            <a:lstStyle/>
            <a:p>
              <a:pPr>
                <a:lnSpc>
                  <a:spcPct val="130000"/>
                </a:lnSpc>
              </a:pPr>
              <a:r>
                <a:rPr lang="zh-CN" altLang="en-US" sz="1107"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点击添加相关标题文字，点击添加相关标题文字，点击添加相关标题文字，点击添加相关标题文字。</a:t>
              </a:r>
              <a:endParaRPr lang="en-GB" sz="1107"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8" name="Group 53"/>
          <p:cNvGrpSpPr/>
          <p:nvPr/>
        </p:nvGrpSpPr>
        <p:grpSpPr>
          <a:xfrm>
            <a:off x="5511818" y="4414975"/>
            <a:ext cx="2413661" cy="1098876"/>
            <a:chOff x="8614471" y="2600072"/>
            <a:chExt cx="2542497" cy="1042028"/>
          </a:xfrm>
        </p:grpSpPr>
        <p:sp>
          <p:nvSpPr>
            <p:cNvPr id="59" name="TextBox 54"/>
            <p:cNvSpPr txBox="1"/>
            <p:nvPr/>
          </p:nvSpPr>
          <p:spPr>
            <a:xfrm>
              <a:off x="8614471" y="2600072"/>
              <a:ext cx="1653445" cy="396740"/>
            </a:xfrm>
            <a:prstGeom prst="rect">
              <a:avLst/>
            </a:prstGeom>
            <a:noFill/>
          </p:spPr>
          <p:txBody>
            <a:bodyPr wrap="none" rtlCol="0">
              <a:spAutoFit/>
            </a:bodyPr>
            <a:lstStyle/>
            <a:p>
              <a:pPr>
                <a:lnSpc>
                  <a:spcPct val="130000"/>
                </a:lnSpc>
              </a:pPr>
              <a:r>
                <a:rPr lang="zh-CN" altLang="en-US" dirty="0" smtClean="0">
                  <a:solidFill>
                    <a:srgbClr val="2E75B6"/>
                  </a:solidFill>
                  <a:latin typeface="方正尚酷简体" panose="03000509000000000000" pitchFamily="65" charset="-122"/>
                  <a:ea typeface="方正尚酷简体" panose="03000509000000000000" pitchFamily="65" charset="-122"/>
                  <a:sym typeface="Arial" panose="020B0604020202020204" pitchFamily="34" charset="0"/>
                </a:rPr>
                <a:t>部门培训情况</a:t>
              </a:r>
              <a:endParaRPr lang="en-GB" altLang="zh-CN" dirty="0">
                <a:solidFill>
                  <a:srgbClr val="2E75B6"/>
                </a:solidFill>
                <a:latin typeface="方正尚酷简体" panose="03000509000000000000" pitchFamily="65" charset="-122"/>
                <a:ea typeface="方正尚酷简体" panose="03000509000000000000" pitchFamily="65" charset="-122"/>
                <a:sym typeface="Arial" panose="020B0604020202020204" pitchFamily="34" charset="0"/>
              </a:endParaRPr>
            </a:p>
          </p:txBody>
        </p:sp>
        <p:sp>
          <p:nvSpPr>
            <p:cNvPr id="60" name="Rectangle 55"/>
            <p:cNvSpPr/>
            <p:nvPr/>
          </p:nvSpPr>
          <p:spPr>
            <a:xfrm>
              <a:off x="8614471" y="2924503"/>
              <a:ext cx="2542497" cy="717597"/>
            </a:xfrm>
            <a:prstGeom prst="rect">
              <a:avLst/>
            </a:prstGeom>
          </p:spPr>
          <p:txBody>
            <a:bodyPr wrap="square">
              <a:spAutoFit/>
            </a:bodyPr>
            <a:lstStyle/>
            <a:p>
              <a:pPr>
                <a:lnSpc>
                  <a:spcPct val="130000"/>
                </a:lnSpc>
              </a:pPr>
              <a:r>
                <a:rPr lang="zh-CN" altLang="en-US" sz="1107"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点击添加相关标题文字，点击添加相关标题文字，点击添加相关标题文字，点击添加相关标题文字。</a:t>
              </a:r>
              <a:endParaRPr lang="en-GB" sz="1107"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61" name="Group 53"/>
          <p:cNvGrpSpPr/>
          <p:nvPr/>
        </p:nvGrpSpPr>
        <p:grpSpPr>
          <a:xfrm>
            <a:off x="8725805" y="4415212"/>
            <a:ext cx="2413661" cy="1098876"/>
            <a:chOff x="8614471" y="2600072"/>
            <a:chExt cx="2542497" cy="1042028"/>
          </a:xfrm>
        </p:grpSpPr>
        <p:sp>
          <p:nvSpPr>
            <p:cNvPr id="62" name="TextBox 54"/>
            <p:cNvSpPr txBox="1"/>
            <p:nvPr/>
          </p:nvSpPr>
          <p:spPr>
            <a:xfrm>
              <a:off x="8614471" y="2600072"/>
              <a:ext cx="1653445" cy="396740"/>
            </a:xfrm>
            <a:prstGeom prst="rect">
              <a:avLst/>
            </a:prstGeom>
            <a:noFill/>
          </p:spPr>
          <p:txBody>
            <a:bodyPr wrap="none" rtlCol="0">
              <a:spAutoFit/>
            </a:bodyPr>
            <a:lstStyle/>
            <a:p>
              <a:pPr>
                <a:lnSpc>
                  <a:spcPct val="130000"/>
                </a:lnSpc>
              </a:pPr>
              <a:r>
                <a:rPr lang="zh-CN" altLang="en-US" dirty="0" smtClean="0">
                  <a:solidFill>
                    <a:srgbClr val="2E75B6"/>
                  </a:solidFill>
                  <a:latin typeface="方正尚酷简体" panose="03000509000000000000" pitchFamily="65" charset="-122"/>
                  <a:ea typeface="方正尚酷简体" panose="03000509000000000000" pitchFamily="65" charset="-122"/>
                  <a:sym typeface="Arial" panose="020B0604020202020204" pitchFamily="34" charset="0"/>
                </a:rPr>
                <a:t>部门培训情况</a:t>
              </a:r>
              <a:endParaRPr lang="en-GB" altLang="zh-CN" dirty="0">
                <a:solidFill>
                  <a:srgbClr val="2E75B6"/>
                </a:solidFill>
                <a:latin typeface="方正尚酷简体" panose="03000509000000000000" pitchFamily="65" charset="-122"/>
                <a:ea typeface="方正尚酷简体" panose="03000509000000000000" pitchFamily="65" charset="-122"/>
                <a:sym typeface="Arial" panose="020B0604020202020204" pitchFamily="34" charset="0"/>
              </a:endParaRPr>
            </a:p>
          </p:txBody>
        </p:sp>
        <p:sp>
          <p:nvSpPr>
            <p:cNvPr id="63" name="Rectangle 55"/>
            <p:cNvSpPr/>
            <p:nvPr/>
          </p:nvSpPr>
          <p:spPr>
            <a:xfrm>
              <a:off x="8614471" y="2924503"/>
              <a:ext cx="2542497" cy="717597"/>
            </a:xfrm>
            <a:prstGeom prst="rect">
              <a:avLst/>
            </a:prstGeom>
          </p:spPr>
          <p:txBody>
            <a:bodyPr wrap="square">
              <a:spAutoFit/>
            </a:bodyPr>
            <a:lstStyle/>
            <a:p>
              <a:pPr>
                <a:lnSpc>
                  <a:spcPct val="130000"/>
                </a:lnSpc>
              </a:pPr>
              <a:r>
                <a:rPr lang="zh-CN" altLang="en-US" sz="1107"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点击添加相关标题文字，点击添加相关标题文字，点击添加相关标题文字，点击添加相关标题文字。</a:t>
              </a:r>
              <a:endParaRPr lang="en-GB" sz="1107"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272555481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750" fill="hold"/>
                                        <p:tgtEl>
                                          <p:spTgt spid="2"/>
                                        </p:tgtEl>
                                        <p:attrNameLst>
                                          <p:attrName>ppt_w</p:attrName>
                                        </p:attrNameLst>
                                      </p:cBhvr>
                                      <p:tavLst>
                                        <p:tav tm="0">
                                          <p:val>
                                            <p:fltVal val="0"/>
                                          </p:val>
                                        </p:tav>
                                        <p:tav tm="100000">
                                          <p:val>
                                            <p:strVal val="#ppt_w"/>
                                          </p:val>
                                        </p:tav>
                                      </p:tavLst>
                                    </p:anim>
                                    <p:anim calcmode="lin" valueType="num">
                                      <p:cBhvr>
                                        <p:cTn id="8" dur="750" fill="hold"/>
                                        <p:tgtEl>
                                          <p:spTgt spid="2"/>
                                        </p:tgtEl>
                                        <p:attrNameLst>
                                          <p:attrName>ppt_h</p:attrName>
                                        </p:attrNameLst>
                                      </p:cBhvr>
                                      <p:tavLst>
                                        <p:tav tm="0">
                                          <p:val>
                                            <p:fltVal val="0"/>
                                          </p:val>
                                        </p:tav>
                                        <p:tav tm="100000">
                                          <p:val>
                                            <p:strVal val="#ppt_h"/>
                                          </p:val>
                                        </p:tav>
                                      </p:tavLst>
                                    </p:anim>
                                    <p:animEffect transition="in" filter="fade">
                                      <p:cBhvr>
                                        <p:cTn id="9" dur="750"/>
                                        <p:tgtEl>
                                          <p:spTgt spid="2"/>
                                        </p:tgtEl>
                                      </p:cBhvr>
                                    </p:animEffect>
                                  </p:childTnLst>
                                </p:cTn>
                              </p:par>
                            </p:childTnLst>
                          </p:cTn>
                        </p:par>
                        <p:par>
                          <p:cTn id="10" fill="hold">
                            <p:stCondLst>
                              <p:cond delay="750"/>
                            </p:stCondLst>
                            <p:childTnLst>
                              <p:par>
                                <p:cTn id="11" presetID="53" presetClass="entr" presetSubtype="16" fill="hold" grpId="0" nodeType="afterEffect">
                                  <p:stCondLst>
                                    <p:cond delay="0"/>
                                  </p:stCondLst>
                                  <p:iterate type="lt">
                                    <p:tmPct val="10000"/>
                                  </p:iterate>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animEffect transition="in" filter="fade">
                                      <p:cBhvr>
                                        <p:cTn id="15" dur="500"/>
                                        <p:tgtEl>
                                          <p:spTgt spid="9"/>
                                        </p:tgtEl>
                                      </p:cBhvr>
                                    </p:animEffect>
                                  </p:childTnLst>
                                </p:cTn>
                              </p:par>
                            </p:childTnLst>
                          </p:cTn>
                        </p:par>
                        <p:par>
                          <p:cTn id="16" fill="hold">
                            <p:stCondLst>
                              <p:cond delay="1500"/>
                            </p:stCondLst>
                            <p:childTnLst>
                              <p:par>
                                <p:cTn id="17" presetID="42" presetClass="entr" presetSubtype="0"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anim calcmode="lin" valueType="num">
                                      <p:cBhvr>
                                        <p:cTn id="20" dur="500" fill="hold"/>
                                        <p:tgtEl>
                                          <p:spTgt spid="10"/>
                                        </p:tgtEl>
                                        <p:attrNameLst>
                                          <p:attrName>ppt_x</p:attrName>
                                        </p:attrNameLst>
                                      </p:cBhvr>
                                      <p:tavLst>
                                        <p:tav tm="0">
                                          <p:val>
                                            <p:strVal val="#ppt_x"/>
                                          </p:val>
                                        </p:tav>
                                        <p:tav tm="100000">
                                          <p:val>
                                            <p:strVal val="#ppt_x"/>
                                          </p:val>
                                        </p:tav>
                                      </p:tavLst>
                                    </p:anim>
                                    <p:anim calcmode="lin" valueType="num">
                                      <p:cBhvr>
                                        <p:cTn id="21" dur="500" fill="hold"/>
                                        <p:tgtEl>
                                          <p:spTgt spid="10"/>
                                        </p:tgtEl>
                                        <p:attrNameLst>
                                          <p:attrName>ppt_y</p:attrName>
                                        </p:attrNameLst>
                                      </p:cBhvr>
                                      <p:tavLst>
                                        <p:tav tm="0">
                                          <p:val>
                                            <p:strVal val="#ppt_y+.1"/>
                                          </p:val>
                                        </p:tav>
                                        <p:tav tm="100000">
                                          <p:val>
                                            <p:strVal val="#ppt_y"/>
                                          </p:val>
                                        </p:tav>
                                      </p:tavLst>
                                    </p:anim>
                                  </p:childTnLst>
                                </p:cTn>
                              </p:par>
                            </p:childTnLst>
                          </p:cTn>
                        </p:par>
                        <p:par>
                          <p:cTn id="22" fill="hold">
                            <p:stCondLst>
                              <p:cond delay="2000"/>
                            </p:stCondLst>
                            <p:childTnLst>
                              <p:par>
                                <p:cTn id="23" presetID="49" presetClass="entr" presetSubtype="0" decel="100000" fill="hold" nodeType="afterEffect">
                                  <p:stCondLst>
                                    <p:cond delay="0"/>
                                  </p:stCondLst>
                                  <p:childTnLst>
                                    <p:set>
                                      <p:cBhvr>
                                        <p:cTn id="24" dur="1" fill="hold">
                                          <p:stCondLst>
                                            <p:cond delay="0"/>
                                          </p:stCondLst>
                                        </p:cTn>
                                        <p:tgtEl>
                                          <p:spTgt spid="40"/>
                                        </p:tgtEl>
                                        <p:attrNameLst>
                                          <p:attrName>style.visibility</p:attrName>
                                        </p:attrNameLst>
                                      </p:cBhvr>
                                      <p:to>
                                        <p:strVal val="visible"/>
                                      </p:to>
                                    </p:set>
                                    <p:anim calcmode="lin" valueType="num">
                                      <p:cBhvr>
                                        <p:cTn id="25" dur="500" fill="hold"/>
                                        <p:tgtEl>
                                          <p:spTgt spid="40"/>
                                        </p:tgtEl>
                                        <p:attrNameLst>
                                          <p:attrName>ppt_w</p:attrName>
                                        </p:attrNameLst>
                                      </p:cBhvr>
                                      <p:tavLst>
                                        <p:tav tm="0">
                                          <p:val>
                                            <p:fltVal val="0"/>
                                          </p:val>
                                        </p:tav>
                                        <p:tav tm="100000">
                                          <p:val>
                                            <p:strVal val="#ppt_w"/>
                                          </p:val>
                                        </p:tav>
                                      </p:tavLst>
                                    </p:anim>
                                    <p:anim calcmode="lin" valueType="num">
                                      <p:cBhvr>
                                        <p:cTn id="26" dur="500" fill="hold"/>
                                        <p:tgtEl>
                                          <p:spTgt spid="40"/>
                                        </p:tgtEl>
                                        <p:attrNameLst>
                                          <p:attrName>ppt_h</p:attrName>
                                        </p:attrNameLst>
                                      </p:cBhvr>
                                      <p:tavLst>
                                        <p:tav tm="0">
                                          <p:val>
                                            <p:fltVal val="0"/>
                                          </p:val>
                                        </p:tav>
                                        <p:tav tm="100000">
                                          <p:val>
                                            <p:strVal val="#ppt_h"/>
                                          </p:val>
                                        </p:tav>
                                      </p:tavLst>
                                    </p:anim>
                                    <p:anim calcmode="lin" valueType="num">
                                      <p:cBhvr>
                                        <p:cTn id="27" dur="500" fill="hold"/>
                                        <p:tgtEl>
                                          <p:spTgt spid="40"/>
                                        </p:tgtEl>
                                        <p:attrNameLst>
                                          <p:attrName>style.rotation</p:attrName>
                                        </p:attrNameLst>
                                      </p:cBhvr>
                                      <p:tavLst>
                                        <p:tav tm="0">
                                          <p:val>
                                            <p:fltVal val="360"/>
                                          </p:val>
                                        </p:tav>
                                        <p:tav tm="100000">
                                          <p:val>
                                            <p:fltVal val="0"/>
                                          </p:val>
                                        </p:tav>
                                      </p:tavLst>
                                    </p:anim>
                                    <p:animEffect transition="in" filter="fade">
                                      <p:cBhvr>
                                        <p:cTn id="28" dur="500"/>
                                        <p:tgtEl>
                                          <p:spTgt spid="40"/>
                                        </p:tgtEl>
                                      </p:cBhvr>
                                    </p:animEffect>
                                  </p:childTnLst>
                                </p:cTn>
                              </p:par>
                              <p:par>
                                <p:cTn id="29" presetID="22" presetClass="entr" presetSubtype="8" fill="hold" nodeType="withEffect">
                                  <p:stCondLst>
                                    <p:cond delay="0"/>
                                  </p:stCondLst>
                                  <p:childTnLst>
                                    <p:set>
                                      <p:cBhvr>
                                        <p:cTn id="30" dur="1" fill="hold">
                                          <p:stCondLst>
                                            <p:cond delay="0"/>
                                          </p:stCondLst>
                                        </p:cTn>
                                        <p:tgtEl>
                                          <p:spTgt spid="52"/>
                                        </p:tgtEl>
                                        <p:attrNameLst>
                                          <p:attrName>style.visibility</p:attrName>
                                        </p:attrNameLst>
                                      </p:cBhvr>
                                      <p:to>
                                        <p:strVal val="visible"/>
                                      </p:to>
                                    </p:set>
                                    <p:animEffect transition="in" filter="wipe(left)">
                                      <p:cBhvr>
                                        <p:cTn id="31" dur="500"/>
                                        <p:tgtEl>
                                          <p:spTgt spid="52"/>
                                        </p:tgtEl>
                                      </p:cBhvr>
                                    </p:animEffect>
                                  </p:childTnLst>
                                </p:cTn>
                              </p:par>
                            </p:childTnLst>
                          </p:cTn>
                        </p:par>
                        <p:par>
                          <p:cTn id="32" fill="hold">
                            <p:stCondLst>
                              <p:cond delay="2500"/>
                            </p:stCondLst>
                            <p:childTnLst>
                              <p:par>
                                <p:cTn id="33" presetID="49" presetClass="entr" presetSubtype="0" decel="100000" fill="hold" nodeType="afterEffect">
                                  <p:stCondLst>
                                    <p:cond delay="0"/>
                                  </p:stCondLst>
                                  <p:childTnLst>
                                    <p:set>
                                      <p:cBhvr>
                                        <p:cTn id="34" dur="1" fill="hold">
                                          <p:stCondLst>
                                            <p:cond delay="0"/>
                                          </p:stCondLst>
                                        </p:cTn>
                                        <p:tgtEl>
                                          <p:spTgt spid="49"/>
                                        </p:tgtEl>
                                        <p:attrNameLst>
                                          <p:attrName>style.visibility</p:attrName>
                                        </p:attrNameLst>
                                      </p:cBhvr>
                                      <p:to>
                                        <p:strVal val="visible"/>
                                      </p:to>
                                    </p:set>
                                    <p:anim calcmode="lin" valueType="num">
                                      <p:cBhvr>
                                        <p:cTn id="35" dur="500" fill="hold"/>
                                        <p:tgtEl>
                                          <p:spTgt spid="49"/>
                                        </p:tgtEl>
                                        <p:attrNameLst>
                                          <p:attrName>ppt_w</p:attrName>
                                        </p:attrNameLst>
                                      </p:cBhvr>
                                      <p:tavLst>
                                        <p:tav tm="0">
                                          <p:val>
                                            <p:fltVal val="0"/>
                                          </p:val>
                                        </p:tav>
                                        <p:tav tm="100000">
                                          <p:val>
                                            <p:strVal val="#ppt_w"/>
                                          </p:val>
                                        </p:tav>
                                      </p:tavLst>
                                    </p:anim>
                                    <p:anim calcmode="lin" valueType="num">
                                      <p:cBhvr>
                                        <p:cTn id="36" dur="500" fill="hold"/>
                                        <p:tgtEl>
                                          <p:spTgt spid="49"/>
                                        </p:tgtEl>
                                        <p:attrNameLst>
                                          <p:attrName>ppt_h</p:attrName>
                                        </p:attrNameLst>
                                      </p:cBhvr>
                                      <p:tavLst>
                                        <p:tav tm="0">
                                          <p:val>
                                            <p:fltVal val="0"/>
                                          </p:val>
                                        </p:tav>
                                        <p:tav tm="100000">
                                          <p:val>
                                            <p:strVal val="#ppt_h"/>
                                          </p:val>
                                        </p:tav>
                                      </p:tavLst>
                                    </p:anim>
                                    <p:anim calcmode="lin" valueType="num">
                                      <p:cBhvr>
                                        <p:cTn id="37" dur="500" fill="hold"/>
                                        <p:tgtEl>
                                          <p:spTgt spid="49"/>
                                        </p:tgtEl>
                                        <p:attrNameLst>
                                          <p:attrName>style.rotation</p:attrName>
                                        </p:attrNameLst>
                                      </p:cBhvr>
                                      <p:tavLst>
                                        <p:tav tm="0">
                                          <p:val>
                                            <p:fltVal val="360"/>
                                          </p:val>
                                        </p:tav>
                                        <p:tav tm="100000">
                                          <p:val>
                                            <p:fltVal val="0"/>
                                          </p:val>
                                        </p:tav>
                                      </p:tavLst>
                                    </p:anim>
                                    <p:animEffect transition="in" filter="fade">
                                      <p:cBhvr>
                                        <p:cTn id="38" dur="500"/>
                                        <p:tgtEl>
                                          <p:spTgt spid="49"/>
                                        </p:tgtEl>
                                      </p:cBhvr>
                                    </p:animEffect>
                                  </p:childTnLst>
                                </p:cTn>
                              </p:par>
                              <p:par>
                                <p:cTn id="39" presetID="22" presetClass="entr" presetSubtype="8"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animEffect transition="in" filter="wipe(left)">
                                      <p:cBhvr>
                                        <p:cTn id="41" dur="500"/>
                                        <p:tgtEl>
                                          <p:spTgt spid="55"/>
                                        </p:tgtEl>
                                      </p:cBhvr>
                                    </p:animEffect>
                                  </p:childTnLst>
                                </p:cTn>
                              </p:par>
                            </p:childTnLst>
                          </p:cTn>
                        </p:par>
                        <p:par>
                          <p:cTn id="42" fill="hold">
                            <p:stCondLst>
                              <p:cond delay="3000"/>
                            </p:stCondLst>
                            <p:childTnLst>
                              <p:par>
                                <p:cTn id="43" presetID="49" presetClass="entr" presetSubtype="0" decel="100000" fill="hold" nodeType="afterEffect">
                                  <p:stCondLst>
                                    <p:cond delay="0"/>
                                  </p:stCondLst>
                                  <p:childTnLst>
                                    <p:set>
                                      <p:cBhvr>
                                        <p:cTn id="44" dur="1" fill="hold">
                                          <p:stCondLst>
                                            <p:cond delay="0"/>
                                          </p:stCondLst>
                                        </p:cTn>
                                        <p:tgtEl>
                                          <p:spTgt spid="46"/>
                                        </p:tgtEl>
                                        <p:attrNameLst>
                                          <p:attrName>style.visibility</p:attrName>
                                        </p:attrNameLst>
                                      </p:cBhvr>
                                      <p:to>
                                        <p:strVal val="visible"/>
                                      </p:to>
                                    </p:set>
                                    <p:anim calcmode="lin" valueType="num">
                                      <p:cBhvr>
                                        <p:cTn id="45" dur="500" fill="hold"/>
                                        <p:tgtEl>
                                          <p:spTgt spid="46"/>
                                        </p:tgtEl>
                                        <p:attrNameLst>
                                          <p:attrName>ppt_w</p:attrName>
                                        </p:attrNameLst>
                                      </p:cBhvr>
                                      <p:tavLst>
                                        <p:tav tm="0">
                                          <p:val>
                                            <p:fltVal val="0"/>
                                          </p:val>
                                        </p:tav>
                                        <p:tav tm="100000">
                                          <p:val>
                                            <p:strVal val="#ppt_w"/>
                                          </p:val>
                                        </p:tav>
                                      </p:tavLst>
                                    </p:anim>
                                    <p:anim calcmode="lin" valueType="num">
                                      <p:cBhvr>
                                        <p:cTn id="46" dur="500" fill="hold"/>
                                        <p:tgtEl>
                                          <p:spTgt spid="46"/>
                                        </p:tgtEl>
                                        <p:attrNameLst>
                                          <p:attrName>ppt_h</p:attrName>
                                        </p:attrNameLst>
                                      </p:cBhvr>
                                      <p:tavLst>
                                        <p:tav tm="0">
                                          <p:val>
                                            <p:fltVal val="0"/>
                                          </p:val>
                                        </p:tav>
                                        <p:tav tm="100000">
                                          <p:val>
                                            <p:strVal val="#ppt_h"/>
                                          </p:val>
                                        </p:tav>
                                      </p:tavLst>
                                    </p:anim>
                                    <p:anim calcmode="lin" valueType="num">
                                      <p:cBhvr>
                                        <p:cTn id="47" dur="500" fill="hold"/>
                                        <p:tgtEl>
                                          <p:spTgt spid="46"/>
                                        </p:tgtEl>
                                        <p:attrNameLst>
                                          <p:attrName>style.rotation</p:attrName>
                                        </p:attrNameLst>
                                      </p:cBhvr>
                                      <p:tavLst>
                                        <p:tav tm="0">
                                          <p:val>
                                            <p:fltVal val="360"/>
                                          </p:val>
                                        </p:tav>
                                        <p:tav tm="100000">
                                          <p:val>
                                            <p:fltVal val="0"/>
                                          </p:val>
                                        </p:tav>
                                      </p:tavLst>
                                    </p:anim>
                                    <p:animEffect transition="in" filter="fade">
                                      <p:cBhvr>
                                        <p:cTn id="48" dur="500"/>
                                        <p:tgtEl>
                                          <p:spTgt spid="46"/>
                                        </p:tgtEl>
                                      </p:cBhvr>
                                    </p:animEffect>
                                  </p:childTnLst>
                                </p:cTn>
                              </p:par>
                              <p:par>
                                <p:cTn id="49" presetID="22" presetClass="entr" presetSubtype="8" fill="hold" nodeType="withEffect">
                                  <p:stCondLst>
                                    <p:cond delay="0"/>
                                  </p:stCondLst>
                                  <p:childTnLst>
                                    <p:set>
                                      <p:cBhvr>
                                        <p:cTn id="50" dur="1" fill="hold">
                                          <p:stCondLst>
                                            <p:cond delay="0"/>
                                          </p:stCondLst>
                                        </p:cTn>
                                        <p:tgtEl>
                                          <p:spTgt spid="58"/>
                                        </p:tgtEl>
                                        <p:attrNameLst>
                                          <p:attrName>style.visibility</p:attrName>
                                        </p:attrNameLst>
                                      </p:cBhvr>
                                      <p:to>
                                        <p:strVal val="visible"/>
                                      </p:to>
                                    </p:set>
                                    <p:animEffect transition="in" filter="wipe(left)">
                                      <p:cBhvr>
                                        <p:cTn id="51" dur="500"/>
                                        <p:tgtEl>
                                          <p:spTgt spid="58"/>
                                        </p:tgtEl>
                                      </p:cBhvr>
                                    </p:animEffect>
                                  </p:childTnLst>
                                </p:cTn>
                              </p:par>
                            </p:childTnLst>
                          </p:cTn>
                        </p:par>
                        <p:par>
                          <p:cTn id="52" fill="hold">
                            <p:stCondLst>
                              <p:cond delay="3500"/>
                            </p:stCondLst>
                            <p:childTnLst>
                              <p:par>
                                <p:cTn id="53" presetID="49" presetClass="entr" presetSubtype="0" decel="100000" fill="hold" nodeType="afterEffect">
                                  <p:stCondLst>
                                    <p:cond delay="0"/>
                                  </p:stCondLst>
                                  <p:childTnLst>
                                    <p:set>
                                      <p:cBhvr>
                                        <p:cTn id="54" dur="1" fill="hold">
                                          <p:stCondLst>
                                            <p:cond delay="0"/>
                                          </p:stCondLst>
                                        </p:cTn>
                                        <p:tgtEl>
                                          <p:spTgt spid="43"/>
                                        </p:tgtEl>
                                        <p:attrNameLst>
                                          <p:attrName>style.visibility</p:attrName>
                                        </p:attrNameLst>
                                      </p:cBhvr>
                                      <p:to>
                                        <p:strVal val="visible"/>
                                      </p:to>
                                    </p:set>
                                    <p:anim calcmode="lin" valueType="num">
                                      <p:cBhvr>
                                        <p:cTn id="55" dur="500" fill="hold"/>
                                        <p:tgtEl>
                                          <p:spTgt spid="43"/>
                                        </p:tgtEl>
                                        <p:attrNameLst>
                                          <p:attrName>ppt_w</p:attrName>
                                        </p:attrNameLst>
                                      </p:cBhvr>
                                      <p:tavLst>
                                        <p:tav tm="0">
                                          <p:val>
                                            <p:fltVal val="0"/>
                                          </p:val>
                                        </p:tav>
                                        <p:tav tm="100000">
                                          <p:val>
                                            <p:strVal val="#ppt_w"/>
                                          </p:val>
                                        </p:tav>
                                      </p:tavLst>
                                    </p:anim>
                                    <p:anim calcmode="lin" valueType="num">
                                      <p:cBhvr>
                                        <p:cTn id="56" dur="500" fill="hold"/>
                                        <p:tgtEl>
                                          <p:spTgt spid="43"/>
                                        </p:tgtEl>
                                        <p:attrNameLst>
                                          <p:attrName>ppt_h</p:attrName>
                                        </p:attrNameLst>
                                      </p:cBhvr>
                                      <p:tavLst>
                                        <p:tav tm="0">
                                          <p:val>
                                            <p:fltVal val="0"/>
                                          </p:val>
                                        </p:tav>
                                        <p:tav tm="100000">
                                          <p:val>
                                            <p:strVal val="#ppt_h"/>
                                          </p:val>
                                        </p:tav>
                                      </p:tavLst>
                                    </p:anim>
                                    <p:anim calcmode="lin" valueType="num">
                                      <p:cBhvr>
                                        <p:cTn id="57" dur="500" fill="hold"/>
                                        <p:tgtEl>
                                          <p:spTgt spid="43"/>
                                        </p:tgtEl>
                                        <p:attrNameLst>
                                          <p:attrName>style.rotation</p:attrName>
                                        </p:attrNameLst>
                                      </p:cBhvr>
                                      <p:tavLst>
                                        <p:tav tm="0">
                                          <p:val>
                                            <p:fltVal val="360"/>
                                          </p:val>
                                        </p:tav>
                                        <p:tav tm="100000">
                                          <p:val>
                                            <p:fltVal val="0"/>
                                          </p:val>
                                        </p:tav>
                                      </p:tavLst>
                                    </p:anim>
                                    <p:animEffect transition="in" filter="fade">
                                      <p:cBhvr>
                                        <p:cTn id="58" dur="500"/>
                                        <p:tgtEl>
                                          <p:spTgt spid="43"/>
                                        </p:tgtEl>
                                      </p:cBhvr>
                                    </p:animEffect>
                                  </p:childTnLst>
                                </p:cTn>
                              </p:par>
                              <p:par>
                                <p:cTn id="59" presetID="22" presetClass="entr" presetSubtype="8" fill="hold" nodeType="withEffect">
                                  <p:stCondLst>
                                    <p:cond delay="0"/>
                                  </p:stCondLst>
                                  <p:childTnLst>
                                    <p:set>
                                      <p:cBhvr>
                                        <p:cTn id="60" dur="1" fill="hold">
                                          <p:stCondLst>
                                            <p:cond delay="0"/>
                                          </p:stCondLst>
                                        </p:cTn>
                                        <p:tgtEl>
                                          <p:spTgt spid="61"/>
                                        </p:tgtEl>
                                        <p:attrNameLst>
                                          <p:attrName>style.visibility</p:attrName>
                                        </p:attrNameLst>
                                      </p:cBhvr>
                                      <p:to>
                                        <p:strVal val="visible"/>
                                      </p:to>
                                    </p:set>
                                    <p:animEffect transition="in" filter="wipe(left)">
                                      <p:cBhvr>
                                        <p:cTn id="61"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TotalTime>
  <Words>2070</Words>
  <Application>Microsoft Office PowerPoint</Application>
  <PresentationFormat>宽屏</PresentationFormat>
  <Paragraphs>246</Paragraphs>
  <Slides>27</Slides>
  <Notes>26</Notes>
  <HiddenSlides>0</HiddenSlides>
  <MMClips>0</MMClips>
  <ScaleCrop>false</ScaleCrop>
  <HeadingPairs>
    <vt:vector size="6" baseType="variant">
      <vt:variant>
        <vt:lpstr>已用的字体</vt:lpstr>
      </vt:variant>
      <vt:variant>
        <vt:i4>18</vt:i4>
      </vt:variant>
      <vt:variant>
        <vt:lpstr>主题</vt:lpstr>
      </vt:variant>
      <vt:variant>
        <vt:i4>2</vt:i4>
      </vt:variant>
      <vt:variant>
        <vt:lpstr>幻灯片标题</vt:lpstr>
      </vt:variant>
      <vt:variant>
        <vt:i4>27</vt:i4>
      </vt:variant>
    </vt:vector>
  </HeadingPairs>
  <TitlesOfParts>
    <vt:vector size="47" baseType="lpstr">
      <vt:lpstr>DINPro-Regular</vt:lpstr>
      <vt:lpstr>Meiryo</vt:lpstr>
      <vt:lpstr>方正兰亭黑简体</vt:lpstr>
      <vt:lpstr>方正兰亭细黑_GBK</vt:lpstr>
      <vt:lpstr>方正尚酷简体</vt:lpstr>
      <vt:lpstr>方正姚体</vt:lpstr>
      <vt:lpstr>迷你简菱心</vt:lpstr>
      <vt:lpstr>宋体</vt:lpstr>
      <vt:lpstr>腾祥澜黑简</vt:lpstr>
      <vt:lpstr>微软雅黑</vt:lpstr>
      <vt:lpstr>微软雅黑 Light</vt:lpstr>
      <vt:lpstr>幼圆</vt:lpstr>
      <vt:lpstr>Agency FB</vt:lpstr>
      <vt:lpstr>Arial</vt:lpstr>
      <vt:lpstr>Calibri</vt:lpstr>
      <vt:lpstr>Calibri Light</vt:lpstr>
      <vt:lpstr>Century Gothic</vt:lpstr>
      <vt:lpstr>Lato Regular</vt:lpstr>
      <vt:lpstr>Office 主题</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kan</cp:lastModifiedBy>
  <cp:revision>14</cp:revision>
  <dcterms:created xsi:type="dcterms:W3CDTF">2017-09-21T03:38:01Z</dcterms:created>
  <dcterms:modified xsi:type="dcterms:W3CDTF">2022-06-03T07:54:51Z</dcterms:modified>
</cp:coreProperties>
</file>