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358" r:id="rId2"/>
    <p:sldId id="36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지" initials="김" lastIdx="4" clrIdx="0">
    <p:extLst>
      <p:ext uri="{19B8F6BF-5375-455C-9EA6-DF929625EA0E}">
        <p15:presenceInfo xmlns:p15="http://schemas.microsoft.com/office/powerpoint/2012/main" userId="김민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BFBF"/>
    <a:srgbClr val="004C80"/>
    <a:srgbClr val="B3D0EB"/>
    <a:srgbClr val="FCF600"/>
    <a:srgbClr val="87EFFD"/>
    <a:srgbClr val="99FF33"/>
    <a:srgbClr val="FFAC05"/>
    <a:srgbClr val="99FF99"/>
    <a:srgbClr val="DD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 autoAdjust="0"/>
    <p:restoredTop sz="94374" autoAdjust="0"/>
  </p:normalViewPr>
  <p:slideViewPr>
    <p:cSldViewPr snapToGrid="0">
      <p:cViewPr varScale="1">
        <p:scale>
          <a:sx n="117" d="100"/>
          <a:sy n="117" d="100"/>
        </p:scale>
        <p:origin x="20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202E468-1173-41F9-A74C-74B2559AD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59A04-CAF4-4E14-8BB3-112EDC895C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66DBB-5A12-4102-A0E5-9C460AD0E902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C0F9B-CF8F-4D9D-8010-8413C0F5C5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A1E6F-2C6E-4792-BB75-2E2CCDDF7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DD511-AF30-45E5-846E-EEFD736E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7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DEAB-9F52-4AC9-8137-20C67C8324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3CDA-375C-4B08-846E-B8E671F4B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9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8CA2F1-3A82-4C0A-9F5E-65B31C244CA7}"/>
              </a:ext>
            </a:extLst>
          </p:cNvPr>
          <p:cNvSpPr/>
          <p:nvPr userDrawn="1"/>
        </p:nvSpPr>
        <p:spPr>
          <a:xfrm>
            <a:off x="-1" y="6267640"/>
            <a:ext cx="9144001" cy="590365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EF7036-2B5A-4F1B-8492-E736C9E9F6C0}"/>
              </a:ext>
            </a:extLst>
          </p:cNvPr>
          <p:cNvSpPr/>
          <p:nvPr userDrawn="1"/>
        </p:nvSpPr>
        <p:spPr>
          <a:xfrm>
            <a:off x="2" y="571505"/>
            <a:ext cx="258563" cy="1002323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7A046C9-BF91-43CB-BF77-88701D8576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563" y="683837"/>
            <a:ext cx="2266950" cy="397304"/>
          </a:xfrm>
        </p:spPr>
        <p:txBody>
          <a:bodyPr anchor="ctr">
            <a:noAutofit/>
          </a:bodyPr>
          <a:lstStyle>
            <a:lvl1pPr marL="0" indent="0">
              <a:buNone/>
              <a:defRPr sz="165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AB56F63-6149-4289-A253-A55B8E9BD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8563" y="1081141"/>
            <a:ext cx="2266950" cy="397304"/>
          </a:xfrm>
        </p:spPr>
        <p:txBody>
          <a:bodyPr anchor="ctr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7848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8D5B80-B46A-4CC9-8C1F-DDF393F1C749}"/>
              </a:ext>
            </a:extLst>
          </p:cNvPr>
          <p:cNvSpPr/>
          <p:nvPr userDrawn="1"/>
        </p:nvSpPr>
        <p:spPr>
          <a:xfrm>
            <a:off x="1" y="0"/>
            <a:ext cx="2377202" cy="6858000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165CE9-C8B4-4198-A6D2-19EB8D9AB3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475" y="1127760"/>
            <a:ext cx="200025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40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49028DF7-DA2A-45E1-A8CE-FB33D6591B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475" y="1661160"/>
            <a:ext cx="200025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100">
                <a:solidFill>
                  <a:srgbClr val="FFFF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부제목을 입력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D9E85DC8-8787-4264-812F-99CC911EF8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75" y="6202680"/>
            <a:ext cx="200025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800">
                <a:solidFill>
                  <a:srgbClr val="FFFFFF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</a:t>
            </a:r>
            <a:r>
              <a:rPr lang="ko-KR" altLang="en-US" dirty="0"/>
              <a:t> </a:t>
            </a:r>
            <a:r>
              <a:rPr lang="en-US" altLang="ko-KR" dirty="0"/>
              <a:t>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85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0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EC04-433B-4A2F-BF32-F45059F6508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8" r:id="rId12"/>
    <p:sldLayoutId id="214748365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1B22C5DA-F20B-5646-AD24-237A3EC0C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5F9BCEF5-C842-DB4F-94FA-9A49A57BD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634860" cy="397304"/>
          </a:xfrm>
        </p:spPr>
        <p:txBody>
          <a:bodyPr>
            <a:normAutofit/>
          </a:bodyPr>
          <a:lstStyle/>
          <a:p>
            <a:r>
              <a:rPr lang="en-US" altLang="ko-KR">
                <a:latin typeface="+mn-lt"/>
                <a:ea typeface="+mn-ea"/>
              </a:rPr>
              <a:t>BART-base	</a:t>
            </a:r>
            <a:endParaRPr lang="ko-KR" altLang="en-US" dirty="0"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D425D-E1CE-4AB7-B90C-5C57D2C85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97" y="1335333"/>
            <a:ext cx="3808606" cy="1540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514ED-4596-48AA-ADA3-2CD54018AD60}"/>
              </a:ext>
            </a:extLst>
          </p:cNvPr>
          <p:cNvSpPr txBox="1"/>
          <p:nvPr/>
        </p:nvSpPr>
        <p:spPr>
          <a:xfrm>
            <a:off x="233784" y="3002892"/>
            <a:ext cx="8676432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b="1">
                <a:solidFill>
                  <a:srgbClr val="004C80"/>
                </a:solidFill>
              </a:rPr>
              <a:t>BART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 b="0" i="0">
                <a:solidFill>
                  <a:srgbClr val="404040"/>
                </a:solidFill>
                <a:effectLst/>
                <a:latin typeface="Calibre"/>
              </a:rPr>
              <a:t>Bi-directional encoder </a:t>
            </a:r>
            <a:r>
              <a:rPr lang="ko-KR" altLang="en-US" sz="1400" b="0" i="0">
                <a:solidFill>
                  <a:srgbClr val="404040"/>
                </a:solidFill>
                <a:effectLst/>
                <a:latin typeface="Calibre"/>
              </a:rPr>
              <a:t>와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 Auto-regressive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</a:t>
            </a:r>
            <a:r>
              <a:rPr lang="en-US" altLang="ko-KR" sz="1400" b="0" i="0">
                <a:solidFill>
                  <a:srgbClr val="404040"/>
                </a:solidFill>
                <a:effectLst/>
                <a:latin typeface="Calibre"/>
              </a:rPr>
              <a:t>decoder </a:t>
            </a:r>
            <a:r>
              <a:rPr lang="ko-KR" altLang="en-US" sz="1400" b="0" i="0">
                <a:solidFill>
                  <a:srgbClr val="404040"/>
                </a:solidFill>
                <a:effectLst/>
                <a:latin typeface="Calibre"/>
              </a:rPr>
              <a:t>로 구성된</a:t>
            </a:r>
            <a:r>
              <a:rPr lang="en-US" altLang="ko-KR" sz="1400" b="0" i="0">
                <a:solidFill>
                  <a:srgbClr val="404040"/>
                </a:solidFill>
                <a:effectLst/>
                <a:latin typeface="Calibre"/>
              </a:rPr>
              <a:t> </a:t>
            </a:r>
            <a:r>
              <a:rPr lang="en-US" altLang="ko-KR" sz="1400" b="1" i="0">
                <a:solidFill>
                  <a:srgbClr val="404040"/>
                </a:solidFill>
                <a:effectLst/>
                <a:latin typeface="Calibre"/>
              </a:rPr>
              <a:t>seq2seq</a:t>
            </a:r>
            <a:r>
              <a:rPr lang="ko-KR" altLang="en-US" sz="1400" b="1">
                <a:solidFill>
                  <a:srgbClr val="404040"/>
                </a:solidFill>
                <a:latin typeface="Calibre"/>
              </a:rPr>
              <a:t> </a:t>
            </a:r>
            <a:r>
              <a:rPr lang="en-US" altLang="ko-KR" sz="1400" b="1">
                <a:solidFill>
                  <a:srgbClr val="404040"/>
                </a:solidFill>
                <a:latin typeface="Calibre"/>
              </a:rPr>
              <a:t>architecture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이며 기존의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Transformer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과 같은 동작원리를 가진다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404040"/>
                </a:solidFill>
                <a:latin typeface="Calibre"/>
              </a:rPr>
              <a:t>Evaluation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과정에선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, Encoder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의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Output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Attention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을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Decoder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에서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Input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과 함께 참고하여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Decoder output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을 만들고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, </a:t>
            </a:r>
            <a:r>
              <a:rPr lang="ko-KR" altLang="en-US" sz="1400">
                <a:solidFill>
                  <a:srgbClr val="FF0000"/>
                </a:solidFill>
                <a:latin typeface="Calibre"/>
              </a:rPr>
              <a:t>해당 </a:t>
            </a:r>
            <a:r>
              <a:rPr lang="en-US" altLang="ko-KR" sz="1400">
                <a:solidFill>
                  <a:srgbClr val="FF0000"/>
                </a:solidFill>
                <a:latin typeface="Calibre"/>
              </a:rPr>
              <a:t>output</a:t>
            </a:r>
            <a:r>
              <a:rPr lang="ko-KR" altLang="en-US" sz="1400">
                <a:solidFill>
                  <a:srgbClr val="FF0000"/>
                </a:solidFill>
                <a:latin typeface="Calibre"/>
              </a:rPr>
              <a:t>의 마지막 출력인 </a:t>
            </a:r>
            <a:r>
              <a:rPr lang="en-US" altLang="ko-KR" sz="1400">
                <a:solidFill>
                  <a:srgbClr val="FF0000"/>
                </a:solidFill>
                <a:latin typeface="Calibre"/>
              </a:rPr>
              <a:t>&lt;CLS&gt;</a:t>
            </a:r>
            <a:r>
              <a:rPr lang="ko-KR" altLang="en-US" sz="1400">
                <a:solidFill>
                  <a:srgbClr val="FF0000"/>
                </a:solidFill>
                <a:latin typeface="Calibre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Calibre"/>
              </a:rPr>
              <a:t>token </a:t>
            </a:r>
            <a:r>
              <a:rPr lang="ko-KR" altLang="en-US" sz="1400">
                <a:solidFill>
                  <a:srgbClr val="FF0000"/>
                </a:solidFill>
                <a:latin typeface="Calibre"/>
              </a:rPr>
              <a:t>에 해당하는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Hidden State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를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Linear Classification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해 결과를 얻는다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404040"/>
                </a:solidFill>
                <a:latin typeface="Calibre"/>
              </a:rPr>
              <a:t>Pre-training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과정에선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,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Encoder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엔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Noised Input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이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, Decoder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엔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Original Input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이 들어가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Noise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 에 맞는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Task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를 수행하도록 학습이 되며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,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논문에는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5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가지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Noising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방법을 제시한다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404040"/>
                </a:solidFill>
                <a:latin typeface="Calibre"/>
              </a:rPr>
              <a:t>진행한 학습에서 사용된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Noising 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방법은 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Sentence Permutation, Text in-filling task</a:t>
            </a:r>
            <a:r>
              <a:rPr lang="ko-KR" altLang="en-US" sz="1400">
                <a:solidFill>
                  <a:srgbClr val="404040"/>
                </a:solidFill>
                <a:latin typeface="Calibre"/>
              </a:rPr>
              <a:t>이다</a:t>
            </a:r>
            <a:r>
              <a:rPr lang="en-US" altLang="ko-KR" sz="1400">
                <a:solidFill>
                  <a:srgbClr val="404040"/>
                </a:solidFill>
                <a:latin typeface="Calibre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400" b="0" i="0">
              <a:solidFill>
                <a:srgbClr val="404040"/>
              </a:solidFill>
              <a:effectLst/>
              <a:latin typeface="Calibr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Test acc : 0.988    </a:t>
            </a: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&lt;model=‘bart-base’, epoch=1, lr_scheduler=‘linear_with_warmup’, weight_decay=0.1, dropout=0.1&gt;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9D2A-943E-404D-AAB1-EE2186599D69}"/>
              </a:ext>
            </a:extLst>
          </p:cNvPr>
          <p:cNvSpPr txBox="1"/>
          <p:nvPr/>
        </p:nvSpPr>
        <p:spPr>
          <a:xfrm>
            <a:off x="3020133" y="2695115"/>
            <a:ext cx="126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Noised input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3020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3076308" cy="39730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ore-KR" sz="1200">
                <a:latin typeface="+mn-lt"/>
                <a:ea typeface="+mn-ea"/>
              </a:rPr>
              <a:t>improvement</a:t>
            </a:r>
            <a:endParaRPr lang="ko-KR" altLang="en-US" sz="1200" dirty="0">
              <a:latin typeface="+mn-lt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9926D7-89ED-774D-81C4-B408FEAF5AAD}"/>
              </a:ext>
            </a:extLst>
          </p:cNvPr>
          <p:cNvSpPr/>
          <p:nvPr/>
        </p:nvSpPr>
        <p:spPr>
          <a:xfrm>
            <a:off x="117429" y="1657831"/>
            <a:ext cx="8579225" cy="267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ko-KR" sz="1350" b="1">
                <a:solidFill>
                  <a:srgbClr val="004C80"/>
                </a:solidFill>
              </a:rPr>
              <a:t>BART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   두가지 개선점 중 첫번재로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HuggingFace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에서 제공하는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BART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모델은 논문에서 제시한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가지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Input Noising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방법 중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Sentence Permutation, Text Infilling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방법을 사용하였는데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Task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들인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Token Masking, Token Deletion, Document Rotation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도 각각 적용해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Task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에서 성능이 제일 잘 나오는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Noising Task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를 찾아볼 수 있었을 것 같다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두번째로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학습문장의 길이가 평균적으로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10-15 words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라는 점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, ‘bart-large’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모델보다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‘bart-base’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모델의 성능이 더 좋았다는 점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, BART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는 주로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긴 문장을 다루는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Text Generation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SOTA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 를 달성했었다는 점 등으로 유추해 보았을 때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짧은 학습데이터에 더 알맞은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hidden dimension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크기와 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encoder-decoder_num </a:t>
            </a:r>
            <a:r>
              <a:rPr lang="ko-KR" altLang="en-US" sz="1350">
                <a:solidFill>
                  <a:schemeClr val="tx1">
                    <a:lumMod val="65000"/>
                    <a:lumOff val="35000"/>
                  </a:schemeClr>
                </a:solidFill>
              </a:rPr>
              <a:t>이 있을것으로 보여져 이 부분에 대한 개선점을 찾아볼 수 있을 것 같다</a:t>
            </a:r>
            <a:r>
              <a:rPr lang="en-US" altLang="ko-KR" sz="135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44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20508</TotalTime>
  <Words>263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AppleGothic</vt:lpstr>
      <vt:lpstr>Calibre</vt:lpstr>
      <vt:lpstr>맑은 고딕</vt:lpstr>
      <vt:lpstr>-윤고딕310</vt:lpstr>
      <vt:lpstr>-윤고딕330</vt:lpstr>
      <vt:lpstr>-윤고딕350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희규</dc:creator>
  <cp:lastModifiedBy>이재형</cp:lastModifiedBy>
  <cp:revision>201</cp:revision>
  <dcterms:created xsi:type="dcterms:W3CDTF">2018-11-06T11:21:55Z</dcterms:created>
  <dcterms:modified xsi:type="dcterms:W3CDTF">2021-10-31T13:37:52Z</dcterms:modified>
</cp:coreProperties>
</file>