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E07-CE91-4BFD-91B9-847999DCA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85A96-1B36-4346-8909-EE8BDC30A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6063-37B5-4A80-A78B-96DF5A36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4F0E-C14C-4818-98C5-86409B4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3077-5B9A-4293-9D6F-582DA6F9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0F5-2B37-479B-AC7D-CDD17D84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D6D62-C59A-49A8-8E83-C9661C9D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7DDF-5673-4074-B568-BF95ECE1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A3AD-7A19-45F2-8C4D-48230998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0098-378C-4B50-8530-7F310CC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B127E-F4DE-4DA8-842A-597BCE06D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88225-9711-4EF9-8FEE-0A6ED9C8A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09D6-B6B9-49D6-8902-4D25E6E8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974A-AAD3-4D5E-A185-2CE645E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41400-FA05-4F20-81AE-78640C2F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2654-6045-4BD7-A60F-40E99FBE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3B45-DCEE-435A-B025-59C29803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C750-FEDC-49BD-AB62-6AA2AA82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B17E-A1BD-41D7-8AA4-1B19DF15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F0A6-E324-4E9D-BC84-61218142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3D54-4DC3-45A1-AFA2-95C2A383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44042-7702-4926-B005-EDFB9041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CB0A-0D90-4A72-AEA3-06B5974C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1FA7-E781-4F9F-B40A-9A86C69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B0C0-87FC-45BD-AA99-11C42A3F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CD48-2CBF-45AF-A493-127B8C05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D802-0A2B-4CB2-89CD-74704D171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1FBC-EAC6-4E3C-966C-2D89C41EB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8769-772B-484F-A4FA-68B83215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B1EB1-65EB-465C-807C-170908D9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AD19-D2FE-4D6E-BD9A-AA57045B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3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1CD3-85A5-455F-90A7-DF303835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27D2-4B34-4BF1-AC52-59DD0BA1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6277-C78E-420E-8288-F038E63A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57839-EC01-4DAB-81A0-670E30E04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C568A-6655-40DB-A478-94F44F905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B343A-3623-4D21-B0DE-0A42302F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F24BD-5E66-40AA-9D06-8B31BBFC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16048-3314-4123-87CB-48EE96D8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EFCA-70F7-4CE3-8E22-B307FEC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1C7E4-D194-4027-B3CF-81E49CEC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2D5E-ABFB-4F46-A0A5-A6D02D62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4C06B-7E64-4156-B17A-A2E8AFF4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8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3EF1D-4B57-4D3B-B22D-66727106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B0510-F416-44D5-9415-B224FCF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797E5-523E-4F81-A6B4-4E0D770B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D614-1521-4DD5-9394-09BC52F6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3B12-51C5-4FA2-809A-0D099C58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2C8DC-8EAB-462D-A3AC-D23C3EE7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95D9-628B-40E9-AE08-E8071414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360-3B34-48CA-80C4-89D80681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1985-470E-4B4C-81ED-FEE920A6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896C-9CD5-4F4F-8C05-071AB2CD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D5277-C33D-4FF9-A7A0-440BBFB95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5EE50-0F0D-4648-85F3-81F2DEC6F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54C86-254B-4472-B63D-3369EDED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EA36-0566-42C4-BDA5-285A338F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37DE-3BC3-46F4-9665-D0B4AC3A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2AFDC-1AA3-4F43-820A-07AECC4E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EE86-7604-48D9-BFBE-02F034A1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9007-43C9-4A89-A9B9-00EC584A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6E98-D030-4907-BA67-25C06ED6985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CFFB-87C9-431E-9613-05E0B83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E8DC-E2D8-4461-ABF2-53E44EA4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74D0-BA2D-4406-989E-CFEA4D87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02FAC7-C387-4B97-B75E-136BA1AC0229}"/>
              </a:ext>
            </a:extLst>
          </p:cNvPr>
          <p:cNvGrpSpPr/>
          <p:nvPr/>
        </p:nvGrpSpPr>
        <p:grpSpPr>
          <a:xfrm>
            <a:off x="1515122" y="1122363"/>
            <a:ext cx="9144000" cy="4230872"/>
            <a:chOff x="1515122" y="1122363"/>
            <a:chExt cx="9144000" cy="423087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1F9618-1999-4372-A1E5-7E4A6F60C471}"/>
                </a:ext>
              </a:extLst>
            </p:cNvPr>
            <p:cNvCxnSpPr/>
            <p:nvPr/>
          </p:nvCxnSpPr>
          <p:spPr>
            <a:xfrm>
              <a:off x="1524000" y="1122363"/>
              <a:ext cx="0" cy="423087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7EE202-3109-453B-A702-C937F2BC51C7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22" y="1140119"/>
              <a:ext cx="9144000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577708-AE9E-48CD-AC5F-46FAD485478D}"/>
              </a:ext>
            </a:extLst>
          </p:cNvPr>
          <p:cNvSpPr txBox="1"/>
          <p:nvPr/>
        </p:nvSpPr>
        <p:spPr>
          <a:xfrm>
            <a:off x="1562470" y="1216241"/>
            <a:ext cx="9081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 Black" panose="020B0A04020102020204" pitchFamily="34" charset="0"/>
              </a:rPr>
              <a:t>Cellular response to perturbations with batch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6DC04-770E-43AB-9495-530786CFF2D7}"/>
              </a:ext>
            </a:extLst>
          </p:cNvPr>
          <p:cNvSpPr txBox="1"/>
          <p:nvPr/>
        </p:nvSpPr>
        <p:spPr>
          <a:xfrm>
            <a:off x="1515122" y="4919703"/>
            <a:ext cx="908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Jeremy J Jones</a:t>
            </a:r>
          </a:p>
        </p:txBody>
      </p:sp>
    </p:spTree>
    <p:extLst>
      <p:ext uri="{BB962C8B-B14F-4D97-AF65-F5344CB8AC3E}">
        <p14:creationId xmlns:p14="http://schemas.microsoft.com/office/powerpoint/2010/main" val="243116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Modeling results: 5 chemical assay (5 classes) with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87299" cy="475717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Here, data augmentation is used to see if it will improve the model accuracy for differentiating 5 chemical assays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comparing just 5 chemical assays and differentiating all of the assays from one another training moderately improves model accuracy.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Random guessing would yield an accuracy of 20% however the model produces a training accuracy around 45%.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4A14A4-B6B3-46B3-8235-8C461EC31A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0623" y="4069570"/>
            <a:ext cx="4178052" cy="278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F51D4-CC4A-4CC1-84FB-5ED3B58AFB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0623" y="1402848"/>
            <a:ext cx="4178052" cy="2785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26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1705"/>
            <a:ext cx="10689773" cy="5081366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Differentiating chemical and genetic perturbations from one another can be readily accomplished using a simple transfer learning convolutional neural network.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Differentiating assays within the chemical or genetic classes is more difficult and may not be easily done because of lack of quality images and/or too subtle of physical differences between the different assays.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augmentation offers some improvement in model accuracy but gains are minimal.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Cellular microscopy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94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Microscopy images are of different cell types being subjected to different types of perturbations.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perturbations in the set of assays;  there are chemical and genetic perturbations.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26920F-DA90-48EE-937A-76C4F7ED7C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643636"/>
            <a:ext cx="5199133" cy="3882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14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Combining multiple imaging channels to create signal image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71745"/>
            <a:ext cx="10689773" cy="766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experimental images consists of 5 imaging channels.  The channels were combined to one signal image for modeling.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42035-88B4-40B1-8315-C134D2E2AC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856" y="2326361"/>
            <a:ext cx="2653260" cy="198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263D5-7AC2-4AAA-8420-A5523411EED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7125" y="2326361"/>
            <a:ext cx="2653260" cy="198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53A28-8F3C-4F08-B163-45039449A9D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5395" y="2326361"/>
            <a:ext cx="2653260" cy="198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C0D7EA-48B9-44DF-A2C9-DDEF4E15FC1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856" y="4292827"/>
            <a:ext cx="2653260" cy="198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D368D-C604-4368-82E2-2CD6F577F00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2135" y="4294634"/>
            <a:ext cx="2653260" cy="198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9E06B-1EAB-4B7C-B532-0660C0AB157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405" y="4297358"/>
            <a:ext cx="2653260" cy="1981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329CE7D-8E03-4AB7-BD48-8367FFF8F5BA}"/>
              </a:ext>
            </a:extLst>
          </p:cNvPr>
          <p:cNvGrpSpPr/>
          <p:nvPr/>
        </p:nvGrpSpPr>
        <p:grpSpPr>
          <a:xfrm>
            <a:off x="2751443" y="3898301"/>
            <a:ext cx="7831880" cy="2754951"/>
            <a:chOff x="591222" y="42610"/>
            <a:chExt cx="4752035" cy="1860210"/>
          </a:xfrm>
        </p:grpSpPr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CB782B8A-DB26-49AB-B617-98287DD61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356" y="60355"/>
              <a:ext cx="146304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Channel 1 Nucleus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3415D259-A722-4913-BD25-00F7B7D5D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845" y="42610"/>
              <a:ext cx="146304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Channel 2 ER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AE33193E-DF6A-4A1A-8877-409930301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577" y="56195"/>
              <a:ext cx="163068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Channel 3 Mitochondria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B82F771A-B112-463B-BC37-F9E7C97EB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222" y="1391661"/>
              <a:ext cx="146304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Channel 4 Actin/Golgi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85DF7FC5-18DE-4D48-922A-33767E7C9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995" y="1392280"/>
              <a:ext cx="1463040" cy="510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Channel 5 Nucleoli/cyto RNA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id="{DBAB0393-23AF-42F5-BC60-DBC8D0FE4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556" y="1384982"/>
              <a:ext cx="146304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Combined Channels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Pixel intensity per cellular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94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Pixel intensity varies across microscopy images.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peaks in pixel intensity are indicative of the nucleus of the cells while midlevel intensity signifies the intracellular environment.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E8D8BC-B4E6-4E5E-9829-AA650C36B3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66" y="1749593"/>
            <a:ext cx="5620125" cy="4427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1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Principle components of cellular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75"/>
            <a:ext cx="10515600" cy="102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Principle components of the cellular images does not so anything spectacular.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B8FBB7-F3FE-4460-BC21-79D86CD42B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07" y="2298167"/>
            <a:ext cx="8219421" cy="4559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8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Modeling results: 1 chemical assay and 1 genetic assay (2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87299" cy="475717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comparing just one chemical assay and one genetic assay the machine learning model improves with training. 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Ultimately being able to differentiate a chemical assay from a genetic assay is highly accurate after training.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4A14A4-B6B3-46B3-8235-8C461EC31A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9897" y="4069570"/>
            <a:ext cx="4179505" cy="278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F51D4-CC4A-4CC1-84FB-5ED3B58AFB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9897" y="1402848"/>
            <a:ext cx="4179505" cy="2785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17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Modeling results: 5 chemical assay and 5 genetic assay (2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87299" cy="475717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comparing just 5 chemical assays and 5 genetic assays the machine learning model improves with training. 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Ultimately being able to differentiate a chemical assay from a genetic assay is highly accurate even early in training.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4A14A4-B6B3-46B3-8235-8C461EC31A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0623" y="4069570"/>
            <a:ext cx="4178053" cy="278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F51D4-CC4A-4CC1-84FB-5ED3B58AFB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0623" y="1402848"/>
            <a:ext cx="4178053" cy="2785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1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Modeling results: 5 chemical assay and 5 genetic assay (10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87299" cy="475717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comparing just 5 chemical assays and 5 genetic assays and differentiating all of the assays from one another training moderately improves model accuracy.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Random guessing would yield an accuracy of 10% however the model produces a training accuracy around 40%.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4A14A4-B6B3-46B3-8235-8C461EC31A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0623" y="4069570"/>
            <a:ext cx="4178053" cy="278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F51D4-CC4A-4CC1-84FB-5ED3B58AFB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0623" y="1402848"/>
            <a:ext cx="4178053" cy="2785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15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C9A-6B4E-4632-8E56-73572781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Modeling results: 5 chemical assay (5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7DE3-B88F-4D3A-8486-F9DDF0BA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987299" cy="475717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When comparing just 5 chemical assays and differentiating all of the assays from one another training moderately improves model accuracy.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Random guessing would yield an accuracy of 20% however the model produces a training accuracy around 40%.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2A53A8-42D2-419C-895B-3A51C36A4FF5}"/>
              </a:ext>
            </a:extLst>
          </p:cNvPr>
          <p:cNvCxnSpPr/>
          <p:nvPr/>
        </p:nvCxnSpPr>
        <p:spPr>
          <a:xfrm>
            <a:off x="838200" y="1331646"/>
            <a:ext cx="105156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4A14A4-B6B3-46B3-8235-8C461EC31A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0623" y="4069570"/>
            <a:ext cx="4178052" cy="278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F51D4-CC4A-4CC1-84FB-5ED3B58AFB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00623" y="1402848"/>
            <a:ext cx="4178052" cy="2785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92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501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Cellular microscopy images</vt:lpstr>
      <vt:lpstr>Combining multiple imaging channels to create signal image</vt:lpstr>
      <vt:lpstr>Pixel intensity per cellular image</vt:lpstr>
      <vt:lpstr>Principle components of cellular images</vt:lpstr>
      <vt:lpstr>Modeling results: 1 chemical assay and 1 genetic assay (2 classes)</vt:lpstr>
      <vt:lpstr>Modeling results: 5 chemical assay and 5 genetic assay (2 classes)</vt:lpstr>
      <vt:lpstr>Modeling results: 5 chemical assay and 5 genetic assay (10 classes)</vt:lpstr>
      <vt:lpstr>Modeling results: 5 chemical assay (5 classes)</vt:lpstr>
      <vt:lpstr>Modeling results: 5 chemical assay (5 classes) with data augmentation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Jones</dc:creator>
  <cp:lastModifiedBy>Jeremy Jones</cp:lastModifiedBy>
  <cp:revision>34</cp:revision>
  <dcterms:created xsi:type="dcterms:W3CDTF">2019-04-15T18:20:43Z</dcterms:created>
  <dcterms:modified xsi:type="dcterms:W3CDTF">2019-07-04T06:27:47Z</dcterms:modified>
</cp:coreProperties>
</file>