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Financial 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5432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Boot Camp Project III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University of Toronto SCS - Data Analytics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Members: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Jean-Jacques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Suman Raj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Sayeed Haque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43" y="353900"/>
            <a:ext cx="1927506" cy="154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Objective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7710000" cy="30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b="0" lang="en" sz="2200"/>
              <a:t>Present and demo Data Visualization from multiple data sources using Python Jupyter notebook, D3 JavaScript  </a:t>
            </a:r>
            <a:endParaRPr b="0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0" lang="en" sz="2200"/>
              <a:t>The Visualization uses HTML, CSS, JavaScript, D3, Leaflet to provide a rich multimedia view.</a:t>
            </a:r>
            <a:endParaRPr b="0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0" lang="en" sz="2200"/>
              <a:t>The Visual dashboard focuses on eight selected companies:</a:t>
            </a:r>
            <a:endParaRPr b="0"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0" lang="en" sz="2200"/>
              <a:t>Alphabet, Apple, Cognizant, Facebook, IBM, McDonalds, Microsoft and Tesla </a:t>
            </a:r>
            <a:endParaRPr b="0" sz="22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300" y="510650"/>
            <a:ext cx="1046226" cy="8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Case:</a:t>
            </a:r>
            <a:endParaRPr sz="3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visual dashboard a day trader user to use and manage their stock portfolio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dedicated page for each company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custom charts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historical data for each company stock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top 5 twitter market news data and for each companies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youtube video of each company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Challenges:</a:t>
            </a:r>
            <a:endParaRPr sz="3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Configuring Javascript and MySQL database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the filter base on stock ticker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data array with leaflet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Obtaining Data set with Latitude and Longitude for </a:t>
            </a:r>
            <a:r>
              <a:rPr lang="en" sz="1400"/>
              <a:t>Dow Jones</a:t>
            </a:r>
            <a:r>
              <a:rPr lang="en" sz="1400"/>
              <a:t> 30 company address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2" name="Google Shape;92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981350" y="1705550"/>
            <a:ext cx="32499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Financial Visualization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793" y="546300"/>
            <a:ext cx="1927506" cy="154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