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288" y="25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44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0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66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149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061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7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461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225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031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97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9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43499-C652-4C1C-B010-368775419C3E}" type="datetimeFigureOut">
              <a:rPr lang="es-AR" smtClean="0"/>
              <a:t>26/02/2015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A82CC-AA75-4ABD-AD4F-264AB9F7214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92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1" y="1002284"/>
            <a:ext cx="8750247" cy="585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0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" y="692696"/>
            <a:ext cx="9177988" cy="516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9" y="980728"/>
            <a:ext cx="9046530" cy="508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3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3729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3" y="662636"/>
            <a:ext cx="9146913" cy="51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1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286000" y="269033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REQUISICIONES:  ICO0975</a:t>
            </a:r>
          </a:p>
          <a:p>
            <a:r>
              <a:rPr lang="es-CO" dirty="0"/>
              <a:t>COTIZACIONES:  ICO0137</a:t>
            </a:r>
          </a:p>
          <a:p>
            <a:r>
              <a:rPr lang="es-CO" dirty="0"/>
              <a:t>COMPRAS:          ICO0142</a:t>
            </a:r>
          </a:p>
          <a:p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14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Michelin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Michelin</dc:creator>
  <cp:lastModifiedBy>Marluce Morgante da Silva de Araujo</cp:lastModifiedBy>
  <cp:revision>5</cp:revision>
  <dcterms:created xsi:type="dcterms:W3CDTF">2014-11-18T13:58:39Z</dcterms:created>
  <dcterms:modified xsi:type="dcterms:W3CDTF">2015-02-26T18:41:17Z</dcterms:modified>
</cp:coreProperties>
</file>