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5"/>
    <p:sldMasterId id="2147483653" r:id="rId6"/>
    <p:sldMasterId id="2147483659" r:id="rId7"/>
    <p:sldMasterId id="2147483704" r:id="rId8"/>
    <p:sldMasterId id="2147484046" r:id="rId9"/>
  </p:sldMasterIdLst>
  <p:notesMasterIdLst>
    <p:notesMasterId r:id="rId20"/>
  </p:notesMasterIdLst>
  <p:handoutMasterIdLst>
    <p:handoutMasterId r:id="rId21"/>
  </p:handoutMasterIdLst>
  <p:sldIdLst>
    <p:sldId id="355" r:id="rId10"/>
    <p:sldId id="360" r:id="rId11"/>
    <p:sldId id="361" r:id="rId12"/>
    <p:sldId id="362" r:id="rId13"/>
    <p:sldId id="364" r:id="rId14"/>
    <p:sldId id="367" r:id="rId15"/>
    <p:sldId id="365" r:id="rId16"/>
    <p:sldId id="366" r:id="rId17"/>
    <p:sldId id="368" r:id="rId18"/>
    <p:sldId id="369" r:id="rId1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135CBF"/>
    <a:srgbClr val="0D97FF"/>
    <a:srgbClr val="5A5F76"/>
    <a:srgbClr val="9EA2B4"/>
    <a:srgbClr val="2D2F3C"/>
    <a:srgbClr val="C4C7D2"/>
    <a:srgbClr val="DE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47" autoAdjust="0"/>
    <p:restoredTop sz="85767" autoAdjust="0"/>
  </p:normalViewPr>
  <p:slideViewPr>
    <p:cSldViewPr>
      <p:cViewPr>
        <p:scale>
          <a:sx n="60" d="100"/>
          <a:sy n="60" d="100"/>
        </p:scale>
        <p:origin x="-2070" y="-780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10" d="100"/>
        <a:sy n="110" d="100"/>
      </p:scale>
      <p:origin x="0" y="34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5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165CD7-0AAE-4B6B-B231-99045781A88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690ABD3-FB0D-4759-830D-00A345D26EE1}">
      <dgm:prSet phldrT="[Texto]"/>
      <dgm:spPr>
        <a:solidFill>
          <a:srgbClr val="C00000"/>
        </a:solidFill>
      </dgm:spPr>
      <dgm:t>
        <a:bodyPr/>
        <a:lstStyle/>
        <a:p>
          <a:r>
            <a:rPr lang="pt-BR" dirty="0" smtClean="0"/>
            <a:t>mar</a:t>
          </a:r>
          <a:endParaRPr lang="pt-BR" dirty="0"/>
        </a:p>
      </dgm:t>
    </dgm:pt>
    <dgm:pt modelId="{2176FF0A-9714-4E57-B666-C6DE2CA5549C}" type="parTrans" cxnId="{C8D980F1-B4D9-4217-9FA4-3886A44DF2C5}">
      <dgm:prSet/>
      <dgm:spPr/>
      <dgm:t>
        <a:bodyPr/>
        <a:lstStyle/>
        <a:p>
          <a:endParaRPr lang="pt-BR"/>
        </a:p>
      </dgm:t>
    </dgm:pt>
    <dgm:pt modelId="{1E5F3DCD-93F6-491C-AEF6-95F927D60DE7}" type="sibTrans" cxnId="{C8D980F1-B4D9-4217-9FA4-3886A44DF2C5}">
      <dgm:prSet/>
      <dgm:spPr/>
      <dgm:t>
        <a:bodyPr/>
        <a:lstStyle/>
        <a:p>
          <a:endParaRPr lang="pt-BR"/>
        </a:p>
      </dgm:t>
    </dgm:pt>
    <dgm:pt modelId="{439B5DFE-1C06-4A55-941E-8A95F6A19E20}">
      <dgm:prSet phldrT="[Texto]"/>
      <dgm:spPr>
        <a:solidFill>
          <a:srgbClr val="C00000"/>
        </a:solidFill>
      </dgm:spPr>
      <dgm:t>
        <a:bodyPr/>
        <a:lstStyle/>
        <a:p>
          <a:r>
            <a:rPr lang="pt-BR" dirty="0" err="1" smtClean="0"/>
            <a:t>mai</a:t>
          </a:r>
          <a:endParaRPr lang="pt-BR" dirty="0"/>
        </a:p>
      </dgm:t>
    </dgm:pt>
    <dgm:pt modelId="{30F71BD0-1928-42FB-A2D2-9A7D55C1ECEC}" type="parTrans" cxnId="{673EDD5E-CFFE-43A5-AB7E-A95B25037D6B}">
      <dgm:prSet/>
      <dgm:spPr/>
      <dgm:t>
        <a:bodyPr/>
        <a:lstStyle/>
        <a:p>
          <a:endParaRPr lang="pt-BR"/>
        </a:p>
      </dgm:t>
    </dgm:pt>
    <dgm:pt modelId="{BF2C69D2-707F-496E-80B6-D35039F0B34A}" type="sibTrans" cxnId="{673EDD5E-CFFE-43A5-AB7E-A95B25037D6B}">
      <dgm:prSet/>
      <dgm:spPr/>
      <dgm:t>
        <a:bodyPr/>
        <a:lstStyle/>
        <a:p>
          <a:endParaRPr lang="pt-BR"/>
        </a:p>
      </dgm:t>
    </dgm:pt>
    <dgm:pt modelId="{13E3FB33-9F2C-404A-BE7E-B3CDF220A627}">
      <dgm:prSet phldrT="[Texto]" custT="1"/>
      <dgm:spPr>
        <a:solidFill>
          <a:srgbClr val="C00000"/>
        </a:solidFill>
      </dgm:spPr>
      <dgm:t>
        <a:bodyPr/>
        <a:lstStyle/>
        <a:p>
          <a:r>
            <a:rPr lang="pt-BR" sz="2700" dirty="0" err="1" smtClean="0"/>
            <a:t>abr</a:t>
          </a:r>
          <a:endParaRPr lang="pt-BR" sz="2700" dirty="0"/>
        </a:p>
      </dgm:t>
    </dgm:pt>
    <dgm:pt modelId="{F1E1ABF7-98AE-4BC0-9C72-EBE2BE66F257}" type="parTrans" cxnId="{F9E78735-3619-48BD-A1F0-8DAB47BC9F74}">
      <dgm:prSet/>
      <dgm:spPr/>
      <dgm:t>
        <a:bodyPr/>
        <a:lstStyle/>
        <a:p>
          <a:endParaRPr lang="pt-BR"/>
        </a:p>
      </dgm:t>
    </dgm:pt>
    <dgm:pt modelId="{A995A493-4C6C-487C-9123-982B16DF92ED}" type="sibTrans" cxnId="{F9E78735-3619-48BD-A1F0-8DAB47BC9F74}">
      <dgm:prSet/>
      <dgm:spPr/>
      <dgm:t>
        <a:bodyPr/>
        <a:lstStyle/>
        <a:p>
          <a:endParaRPr lang="pt-BR"/>
        </a:p>
      </dgm:t>
    </dgm:pt>
    <dgm:pt modelId="{60F362C1-D07E-4BEC-9877-63565E306134}" type="pres">
      <dgm:prSet presAssocID="{AC165CD7-0AAE-4B6B-B231-99045781A888}" presName="Name0" presStyleCnt="0">
        <dgm:presLayoutVars>
          <dgm:dir/>
          <dgm:animLvl val="lvl"/>
          <dgm:resizeHandles val="exact"/>
        </dgm:presLayoutVars>
      </dgm:prSet>
      <dgm:spPr/>
    </dgm:pt>
    <dgm:pt modelId="{218078B1-3803-4754-B710-62411FD98CCD}" type="pres">
      <dgm:prSet presAssocID="{C690ABD3-FB0D-4759-830D-00A345D26EE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E506B4C-CB8A-45A9-ABDB-2306FCF1F403}" type="pres">
      <dgm:prSet presAssocID="{1E5F3DCD-93F6-491C-AEF6-95F927D60DE7}" presName="parTxOnlySpace" presStyleCnt="0"/>
      <dgm:spPr/>
    </dgm:pt>
    <dgm:pt modelId="{FCDA73C5-3E1F-42A7-8ADC-DBA35154B6F6}" type="pres">
      <dgm:prSet presAssocID="{13E3FB33-9F2C-404A-BE7E-B3CDF220A62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EF980A9-2E6F-4FC0-A375-F40FA188E0F1}" type="pres">
      <dgm:prSet presAssocID="{A995A493-4C6C-487C-9123-982B16DF92ED}" presName="parTxOnlySpace" presStyleCnt="0"/>
      <dgm:spPr/>
    </dgm:pt>
    <dgm:pt modelId="{7DE1D921-638D-4C12-8FD1-7292D309F7DE}" type="pres">
      <dgm:prSet presAssocID="{439B5DFE-1C06-4A55-941E-8A95F6A19E2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23C817A-3700-4164-9E02-E5A9B09A7663}" type="presOf" srcId="{13E3FB33-9F2C-404A-BE7E-B3CDF220A627}" destId="{FCDA73C5-3E1F-42A7-8ADC-DBA35154B6F6}" srcOrd="0" destOrd="0" presId="urn:microsoft.com/office/officeart/2005/8/layout/chevron1"/>
    <dgm:cxn modelId="{C8D980F1-B4D9-4217-9FA4-3886A44DF2C5}" srcId="{AC165CD7-0AAE-4B6B-B231-99045781A888}" destId="{C690ABD3-FB0D-4759-830D-00A345D26EE1}" srcOrd="0" destOrd="0" parTransId="{2176FF0A-9714-4E57-B666-C6DE2CA5549C}" sibTransId="{1E5F3DCD-93F6-491C-AEF6-95F927D60DE7}"/>
    <dgm:cxn modelId="{F9E78735-3619-48BD-A1F0-8DAB47BC9F74}" srcId="{AC165CD7-0AAE-4B6B-B231-99045781A888}" destId="{13E3FB33-9F2C-404A-BE7E-B3CDF220A627}" srcOrd="1" destOrd="0" parTransId="{F1E1ABF7-98AE-4BC0-9C72-EBE2BE66F257}" sibTransId="{A995A493-4C6C-487C-9123-982B16DF92ED}"/>
    <dgm:cxn modelId="{AB2D5905-1744-4F2B-AEBB-1EA0C5BA06EA}" type="presOf" srcId="{AC165CD7-0AAE-4B6B-B231-99045781A888}" destId="{60F362C1-D07E-4BEC-9877-63565E306134}" srcOrd="0" destOrd="0" presId="urn:microsoft.com/office/officeart/2005/8/layout/chevron1"/>
    <dgm:cxn modelId="{673EDD5E-CFFE-43A5-AB7E-A95B25037D6B}" srcId="{AC165CD7-0AAE-4B6B-B231-99045781A888}" destId="{439B5DFE-1C06-4A55-941E-8A95F6A19E20}" srcOrd="2" destOrd="0" parTransId="{30F71BD0-1928-42FB-A2D2-9A7D55C1ECEC}" sibTransId="{BF2C69D2-707F-496E-80B6-D35039F0B34A}"/>
    <dgm:cxn modelId="{8F08EE23-D27D-4959-88EA-76A2C382B4A0}" type="presOf" srcId="{439B5DFE-1C06-4A55-941E-8A95F6A19E20}" destId="{7DE1D921-638D-4C12-8FD1-7292D309F7DE}" srcOrd="0" destOrd="0" presId="urn:microsoft.com/office/officeart/2005/8/layout/chevron1"/>
    <dgm:cxn modelId="{C6C33E72-09C3-4CB1-8229-1C6B9B9EAA24}" type="presOf" srcId="{C690ABD3-FB0D-4759-830D-00A345D26EE1}" destId="{218078B1-3803-4754-B710-62411FD98CCD}" srcOrd="0" destOrd="0" presId="urn:microsoft.com/office/officeart/2005/8/layout/chevron1"/>
    <dgm:cxn modelId="{F095DEEA-4DCD-45D5-A7F3-503E8C8976F1}" type="presParOf" srcId="{60F362C1-D07E-4BEC-9877-63565E306134}" destId="{218078B1-3803-4754-B710-62411FD98CCD}" srcOrd="0" destOrd="0" presId="urn:microsoft.com/office/officeart/2005/8/layout/chevron1"/>
    <dgm:cxn modelId="{E83EC58D-5604-45E7-A1C9-9E3AA52E8187}" type="presParOf" srcId="{60F362C1-D07E-4BEC-9877-63565E306134}" destId="{4E506B4C-CB8A-45A9-ABDB-2306FCF1F403}" srcOrd="1" destOrd="0" presId="urn:microsoft.com/office/officeart/2005/8/layout/chevron1"/>
    <dgm:cxn modelId="{ABF0D60B-E25B-473C-B8B3-B23F406184B9}" type="presParOf" srcId="{60F362C1-D07E-4BEC-9877-63565E306134}" destId="{FCDA73C5-3E1F-42A7-8ADC-DBA35154B6F6}" srcOrd="2" destOrd="0" presId="urn:microsoft.com/office/officeart/2005/8/layout/chevron1"/>
    <dgm:cxn modelId="{48A05F85-79F8-4145-8623-C750A529992E}" type="presParOf" srcId="{60F362C1-D07E-4BEC-9877-63565E306134}" destId="{0EF980A9-2E6F-4FC0-A375-F40FA188E0F1}" srcOrd="3" destOrd="0" presId="urn:microsoft.com/office/officeart/2005/8/layout/chevron1"/>
    <dgm:cxn modelId="{DCA5CCA1-F600-4A47-B195-73F6F2984A20}" type="presParOf" srcId="{60F362C1-D07E-4BEC-9877-63565E306134}" destId="{7DE1D921-638D-4C12-8FD1-7292D309F7D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0356A3-E9CB-4457-906D-1F4DFC56BE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C207D0F-7238-4E41-B056-14902D1F1E00}">
      <dgm:prSet phldrT="[Texto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pt-BR" sz="2400" dirty="0" smtClean="0"/>
            <a:t>Formações</a:t>
          </a:r>
          <a:endParaRPr lang="pt-BR" sz="2400" dirty="0"/>
        </a:p>
      </dgm:t>
    </dgm:pt>
    <dgm:pt modelId="{BA9A43FF-F34B-46AE-A441-E998FAE20C80}" type="parTrans" cxnId="{2D223697-5485-4196-B6A4-02F370548327}">
      <dgm:prSet/>
      <dgm:spPr/>
      <dgm:t>
        <a:bodyPr/>
        <a:lstStyle/>
        <a:p>
          <a:endParaRPr lang="pt-BR" sz="1200"/>
        </a:p>
      </dgm:t>
    </dgm:pt>
    <dgm:pt modelId="{BBB70144-AFF8-444D-B72D-6400857DE0BF}" type="sibTrans" cxnId="{2D223697-5485-4196-B6A4-02F370548327}">
      <dgm:prSet/>
      <dgm:spPr/>
      <dgm:t>
        <a:bodyPr/>
        <a:lstStyle/>
        <a:p>
          <a:endParaRPr lang="pt-BR" sz="1200"/>
        </a:p>
      </dgm:t>
    </dgm:pt>
    <dgm:pt modelId="{A5B71AC1-2C34-45C5-A32B-F974471A2FE6}">
      <dgm:prSet phldrT="[Texto]" custT="1"/>
      <dgm:spPr/>
      <dgm:t>
        <a:bodyPr/>
        <a:lstStyle/>
        <a:p>
          <a:endParaRPr lang="pt-BR" sz="1600" dirty="0"/>
        </a:p>
      </dgm:t>
    </dgm:pt>
    <dgm:pt modelId="{FB173BDE-17B6-4957-A958-ECF9A209A152}" type="parTrans" cxnId="{5581B5B0-2143-46D1-90C6-E9017D753D0B}">
      <dgm:prSet/>
      <dgm:spPr/>
      <dgm:t>
        <a:bodyPr/>
        <a:lstStyle/>
        <a:p>
          <a:endParaRPr lang="pt-BR" sz="1200"/>
        </a:p>
      </dgm:t>
    </dgm:pt>
    <dgm:pt modelId="{5F74EF68-5405-4199-A2D3-AB73AB1EEBAD}" type="sibTrans" cxnId="{5581B5B0-2143-46D1-90C6-E9017D753D0B}">
      <dgm:prSet/>
      <dgm:spPr/>
      <dgm:t>
        <a:bodyPr/>
        <a:lstStyle/>
        <a:p>
          <a:endParaRPr lang="pt-BR" sz="1200"/>
        </a:p>
      </dgm:t>
    </dgm:pt>
    <dgm:pt modelId="{22019399-156D-42AF-A616-56611F13E85F}" type="pres">
      <dgm:prSet presAssocID="{650356A3-E9CB-4457-906D-1F4DFC56BE6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4DCB8EC-34B5-4EEE-B4AD-033039835CF2}" type="pres">
      <dgm:prSet presAssocID="{AC207D0F-7238-4E41-B056-14902D1F1E00}" presName="parentText" presStyleLbl="node1" presStyleIdx="0" presStyleCnt="1" custScaleY="35845" custLinFactNeighborY="-790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F9B7F7A-2B35-49B3-B68C-69245318D28D}" type="pres">
      <dgm:prSet presAssocID="{AC207D0F-7238-4E41-B056-14902D1F1E0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4C9C638-B65E-4708-8F1D-223ACFAC3307}" type="presOf" srcId="{A5B71AC1-2C34-45C5-A32B-F974471A2FE6}" destId="{3F9B7F7A-2B35-49B3-B68C-69245318D28D}" srcOrd="0" destOrd="0" presId="urn:microsoft.com/office/officeart/2005/8/layout/vList2"/>
    <dgm:cxn modelId="{2F9A5BAB-290D-4B90-A2C4-1FBCE3252F83}" type="presOf" srcId="{AC207D0F-7238-4E41-B056-14902D1F1E00}" destId="{44DCB8EC-34B5-4EEE-B4AD-033039835CF2}" srcOrd="0" destOrd="0" presId="urn:microsoft.com/office/officeart/2005/8/layout/vList2"/>
    <dgm:cxn modelId="{5581B5B0-2143-46D1-90C6-E9017D753D0B}" srcId="{AC207D0F-7238-4E41-B056-14902D1F1E00}" destId="{A5B71AC1-2C34-45C5-A32B-F974471A2FE6}" srcOrd="0" destOrd="0" parTransId="{FB173BDE-17B6-4957-A958-ECF9A209A152}" sibTransId="{5F74EF68-5405-4199-A2D3-AB73AB1EEBAD}"/>
    <dgm:cxn modelId="{2D223697-5485-4196-B6A4-02F370548327}" srcId="{650356A3-E9CB-4457-906D-1F4DFC56BE61}" destId="{AC207D0F-7238-4E41-B056-14902D1F1E00}" srcOrd="0" destOrd="0" parTransId="{BA9A43FF-F34B-46AE-A441-E998FAE20C80}" sibTransId="{BBB70144-AFF8-444D-B72D-6400857DE0BF}"/>
    <dgm:cxn modelId="{8006A7EA-A4CF-450C-8C14-D0F5DC619A07}" type="presOf" srcId="{650356A3-E9CB-4457-906D-1F4DFC56BE61}" destId="{22019399-156D-42AF-A616-56611F13E85F}" srcOrd="0" destOrd="0" presId="urn:microsoft.com/office/officeart/2005/8/layout/vList2"/>
    <dgm:cxn modelId="{DF40FACA-59BD-46A9-A1DB-9C7DAB405603}" type="presParOf" srcId="{22019399-156D-42AF-A616-56611F13E85F}" destId="{44DCB8EC-34B5-4EEE-B4AD-033039835CF2}" srcOrd="0" destOrd="0" presId="urn:microsoft.com/office/officeart/2005/8/layout/vList2"/>
    <dgm:cxn modelId="{F751EC09-619B-4365-903B-86FB91EC4667}" type="presParOf" srcId="{22019399-156D-42AF-A616-56611F13E85F}" destId="{3F9B7F7A-2B35-49B3-B68C-69245318D28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165CD7-0AAE-4B6B-B231-99045781A88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690ABD3-FB0D-4759-830D-00A345D26EE1}">
      <dgm:prSet phldrT="[Texto]"/>
      <dgm:spPr>
        <a:solidFill>
          <a:srgbClr val="C00000"/>
        </a:solidFill>
      </dgm:spPr>
      <dgm:t>
        <a:bodyPr/>
        <a:lstStyle/>
        <a:p>
          <a:r>
            <a:rPr lang="pt-BR" dirty="0" smtClean="0"/>
            <a:t>mar</a:t>
          </a:r>
          <a:endParaRPr lang="pt-BR" dirty="0"/>
        </a:p>
      </dgm:t>
    </dgm:pt>
    <dgm:pt modelId="{2176FF0A-9714-4E57-B666-C6DE2CA5549C}" type="parTrans" cxnId="{C8D980F1-B4D9-4217-9FA4-3886A44DF2C5}">
      <dgm:prSet/>
      <dgm:spPr/>
      <dgm:t>
        <a:bodyPr/>
        <a:lstStyle/>
        <a:p>
          <a:endParaRPr lang="pt-BR"/>
        </a:p>
      </dgm:t>
    </dgm:pt>
    <dgm:pt modelId="{1E5F3DCD-93F6-491C-AEF6-95F927D60DE7}" type="sibTrans" cxnId="{C8D980F1-B4D9-4217-9FA4-3886A44DF2C5}">
      <dgm:prSet/>
      <dgm:spPr/>
      <dgm:t>
        <a:bodyPr/>
        <a:lstStyle/>
        <a:p>
          <a:endParaRPr lang="pt-BR"/>
        </a:p>
      </dgm:t>
    </dgm:pt>
    <dgm:pt modelId="{439B5DFE-1C06-4A55-941E-8A95F6A19E20}">
      <dgm:prSet phldrT="[Texto]"/>
      <dgm:spPr>
        <a:solidFill>
          <a:srgbClr val="C00000"/>
        </a:solidFill>
      </dgm:spPr>
      <dgm:t>
        <a:bodyPr/>
        <a:lstStyle/>
        <a:p>
          <a:r>
            <a:rPr lang="pt-BR" dirty="0" err="1" smtClean="0"/>
            <a:t>mai</a:t>
          </a:r>
          <a:endParaRPr lang="pt-BR" dirty="0"/>
        </a:p>
      </dgm:t>
    </dgm:pt>
    <dgm:pt modelId="{30F71BD0-1928-42FB-A2D2-9A7D55C1ECEC}" type="parTrans" cxnId="{673EDD5E-CFFE-43A5-AB7E-A95B25037D6B}">
      <dgm:prSet/>
      <dgm:spPr/>
      <dgm:t>
        <a:bodyPr/>
        <a:lstStyle/>
        <a:p>
          <a:endParaRPr lang="pt-BR"/>
        </a:p>
      </dgm:t>
    </dgm:pt>
    <dgm:pt modelId="{BF2C69D2-707F-496E-80B6-D35039F0B34A}" type="sibTrans" cxnId="{673EDD5E-CFFE-43A5-AB7E-A95B25037D6B}">
      <dgm:prSet/>
      <dgm:spPr/>
      <dgm:t>
        <a:bodyPr/>
        <a:lstStyle/>
        <a:p>
          <a:endParaRPr lang="pt-BR"/>
        </a:p>
      </dgm:t>
    </dgm:pt>
    <dgm:pt modelId="{13E3FB33-9F2C-404A-BE7E-B3CDF220A627}">
      <dgm:prSet phldrT="[Texto]" custT="1"/>
      <dgm:spPr>
        <a:solidFill>
          <a:srgbClr val="C00000"/>
        </a:solidFill>
      </dgm:spPr>
      <dgm:t>
        <a:bodyPr/>
        <a:lstStyle/>
        <a:p>
          <a:r>
            <a:rPr lang="pt-BR" sz="2700" dirty="0" err="1" smtClean="0"/>
            <a:t>abr</a:t>
          </a:r>
          <a:endParaRPr lang="pt-BR" sz="2700" dirty="0"/>
        </a:p>
      </dgm:t>
    </dgm:pt>
    <dgm:pt modelId="{F1E1ABF7-98AE-4BC0-9C72-EBE2BE66F257}" type="parTrans" cxnId="{F9E78735-3619-48BD-A1F0-8DAB47BC9F74}">
      <dgm:prSet/>
      <dgm:spPr/>
      <dgm:t>
        <a:bodyPr/>
        <a:lstStyle/>
        <a:p>
          <a:endParaRPr lang="pt-BR"/>
        </a:p>
      </dgm:t>
    </dgm:pt>
    <dgm:pt modelId="{A995A493-4C6C-487C-9123-982B16DF92ED}" type="sibTrans" cxnId="{F9E78735-3619-48BD-A1F0-8DAB47BC9F74}">
      <dgm:prSet/>
      <dgm:spPr/>
      <dgm:t>
        <a:bodyPr/>
        <a:lstStyle/>
        <a:p>
          <a:endParaRPr lang="pt-BR"/>
        </a:p>
      </dgm:t>
    </dgm:pt>
    <dgm:pt modelId="{60F362C1-D07E-4BEC-9877-63565E306134}" type="pres">
      <dgm:prSet presAssocID="{AC165CD7-0AAE-4B6B-B231-99045781A888}" presName="Name0" presStyleCnt="0">
        <dgm:presLayoutVars>
          <dgm:dir/>
          <dgm:animLvl val="lvl"/>
          <dgm:resizeHandles val="exact"/>
        </dgm:presLayoutVars>
      </dgm:prSet>
      <dgm:spPr/>
    </dgm:pt>
    <dgm:pt modelId="{218078B1-3803-4754-B710-62411FD98CCD}" type="pres">
      <dgm:prSet presAssocID="{C690ABD3-FB0D-4759-830D-00A345D26EE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E506B4C-CB8A-45A9-ABDB-2306FCF1F403}" type="pres">
      <dgm:prSet presAssocID="{1E5F3DCD-93F6-491C-AEF6-95F927D60DE7}" presName="parTxOnlySpace" presStyleCnt="0"/>
      <dgm:spPr/>
    </dgm:pt>
    <dgm:pt modelId="{FCDA73C5-3E1F-42A7-8ADC-DBA35154B6F6}" type="pres">
      <dgm:prSet presAssocID="{13E3FB33-9F2C-404A-BE7E-B3CDF220A62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EF980A9-2E6F-4FC0-A375-F40FA188E0F1}" type="pres">
      <dgm:prSet presAssocID="{A995A493-4C6C-487C-9123-982B16DF92ED}" presName="parTxOnlySpace" presStyleCnt="0"/>
      <dgm:spPr/>
    </dgm:pt>
    <dgm:pt modelId="{7DE1D921-638D-4C12-8FD1-7292D309F7DE}" type="pres">
      <dgm:prSet presAssocID="{439B5DFE-1C06-4A55-941E-8A95F6A19E2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8D980F1-B4D9-4217-9FA4-3886A44DF2C5}" srcId="{AC165CD7-0AAE-4B6B-B231-99045781A888}" destId="{C690ABD3-FB0D-4759-830D-00A345D26EE1}" srcOrd="0" destOrd="0" parTransId="{2176FF0A-9714-4E57-B666-C6DE2CA5549C}" sibTransId="{1E5F3DCD-93F6-491C-AEF6-95F927D60DE7}"/>
    <dgm:cxn modelId="{32335DE3-BE31-4477-AFF3-A3ED00D72AD6}" type="presOf" srcId="{13E3FB33-9F2C-404A-BE7E-B3CDF220A627}" destId="{FCDA73C5-3E1F-42A7-8ADC-DBA35154B6F6}" srcOrd="0" destOrd="0" presId="urn:microsoft.com/office/officeart/2005/8/layout/chevron1"/>
    <dgm:cxn modelId="{F4472353-3514-4A82-83F3-24CD93CCEF38}" type="presOf" srcId="{439B5DFE-1C06-4A55-941E-8A95F6A19E20}" destId="{7DE1D921-638D-4C12-8FD1-7292D309F7DE}" srcOrd="0" destOrd="0" presId="urn:microsoft.com/office/officeart/2005/8/layout/chevron1"/>
    <dgm:cxn modelId="{F9E78735-3619-48BD-A1F0-8DAB47BC9F74}" srcId="{AC165CD7-0AAE-4B6B-B231-99045781A888}" destId="{13E3FB33-9F2C-404A-BE7E-B3CDF220A627}" srcOrd="1" destOrd="0" parTransId="{F1E1ABF7-98AE-4BC0-9C72-EBE2BE66F257}" sibTransId="{A995A493-4C6C-487C-9123-982B16DF92ED}"/>
    <dgm:cxn modelId="{983D1326-5E95-43C1-A6C2-A850D91FCA58}" type="presOf" srcId="{C690ABD3-FB0D-4759-830D-00A345D26EE1}" destId="{218078B1-3803-4754-B710-62411FD98CCD}" srcOrd="0" destOrd="0" presId="urn:microsoft.com/office/officeart/2005/8/layout/chevron1"/>
    <dgm:cxn modelId="{673EDD5E-CFFE-43A5-AB7E-A95B25037D6B}" srcId="{AC165CD7-0AAE-4B6B-B231-99045781A888}" destId="{439B5DFE-1C06-4A55-941E-8A95F6A19E20}" srcOrd="2" destOrd="0" parTransId="{30F71BD0-1928-42FB-A2D2-9A7D55C1ECEC}" sibTransId="{BF2C69D2-707F-496E-80B6-D35039F0B34A}"/>
    <dgm:cxn modelId="{83F43819-8FAC-48F1-83EE-A86BAB9AF1DF}" type="presOf" srcId="{AC165CD7-0AAE-4B6B-B231-99045781A888}" destId="{60F362C1-D07E-4BEC-9877-63565E306134}" srcOrd="0" destOrd="0" presId="urn:microsoft.com/office/officeart/2005/8/layout/chevron1"/>
    <dgm:cxn modelId="{73833D01-DA92-4B97-84C7-6D75D8F63D1E}" type="presParOf" srcId="{60F362C1-D07E-4BEC-9877-63565E306134}" destId="{218078B1-3803-4754-B710-62411FD98CCD}" srcOrd="0" destOrd="0" presId="urn:microsoft.com/office/officeart/2005/8/layout/chevron1"/>
    <dgm:cxn modelId="{118EC597-2478-40EB-9E7B-63DBA5C3451D}" type="presParOf" srcId="{60F362C1-D07E-4BEC-9877-63565E306134}" destId="{4E506B4C-CB8A-45A9-ABDB-2306FCF1F403}" srcOrd="1" destOrd="0" presId="urn:microsoft.com/office/officeart/2005/8/layout/chevron1"/>
    <dgm:cxn modelId="{52B69A97-5FF5-47D5-B180-7027D60F1196}" type="presParOf" srcId="{60F362C1-D07E-4BEC-9877-63565E306134}" destId="{FCDA73C5-3E1F-42A7-8ADC-DBA35154B6F6}" srcOrd="2" destOrd="0" presId="urn:microsoft.com/office/officeart/2005/8/layout/chevron1"/>
    <dgm:cxn modelId="{F2AD45C5-D18A-4263-8B84-317387822AB4}" type="presParOf" srcId="{60F362C1-D07E-4BEC-9877-63565E306134}" destId="{0EF980A9-2E6F-4FC0-A375-F40FA188E0F1}" srcOrd="3" destOrd="0" presId="urn:microsoft.com/office/officeart/2005/8/layout/chevron1"/>
    <dgm:cxn modelId="{ECEA832F-4BD9-4256-8020-3E57DDDAEDC0}" type="presParOf" srcId="{60F362C1-D07E-4BEC-9877-63565E306134}" destId="{7DE1D921-638D-4C12-8FD1-7292D309F7D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0356A3-E9CB-4457-906D-1F4DFC56BE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C207D0F-7238-4E41-B056-14902D1F1E00}">
      <dgm:prSet phldrT="[Texto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pt-BR" sz="2400" dirty="0" smtClean="0"/>
            <a:t>Formações</a:t>
          </a:r>
          <a:endParaRPr lang="pt-BR" sz="2400" dirty="0"/>
        </a:p>
      </dgm:t>
    </dgm:pt>
    <dgm:pt modelId="{BA9A43FF-F34B-46AE-A441-E998FAE20C80}" type="parTrans" cxnId="{2D223697-5485-4196-B6A4-02F370548327}">
      <dgm:prSet/>
      <dgm:spPr/>
      <dgm:t>
        <a:bodyPr/>
        <a:lstStyle/>
        <a:p>
          <a:endParaRPr lang="pt-BR" sz="1200"/>
        </a:p>
      </dgm:t>
    </dgm:pt>
    <dgm:pt modelId="{BBB70144-AFF8-444D-B72D-6400857DE0BF}" type="sibTrans" cxnId="{2D223697-5485-4196-B6A4-02F370548327}">
      <dgm:prSet/>
      <dgm:spPr/>
      <dgm:t>
        <a:bodyPr/>
        <a:lstStyle/>
        <a:p>
          <a:endParaRPr lang="pt-BR" sz="1200"/>
        </a:p>
      </dgm:t>
    </dgm:pt>
    <dgm:pt modelId="{A5B71AC1-2C34-45C5-A32B-F974471A2FE6}">
      <dgm:prSet phldrT="[Texto]" custT="1"/>
      <dgm:spPr/>
      <dgm:t>
        <a:bodyPr/>
        <a:lstStyle/>
        <a:p>
          <a:endParaRPr lang="pt-BR" sz="1600" dirty="0"/>
        </a:p>
      </dgm:t>
    </dgm:pt>
    <dgm:pt modelId="{FB173BDE-17B6-4957-A958-ECF9A209A152}" type="parTrans" cxnId="{5581B5B0-2143-46D1-90C6-E9017D753D0B}">
      <dgm:prSet/>
      <dgm:spPr/>
      <dgm:t>
        <a:bodyPr/>
        <a:lstStyle/>
        <a:p>
          <a:endParaRPr lang="pt-BR" sz="1200"/>
        </a:p>
      </dgm:t>
    </dgm:pt>
    <dgm:pt modelId="{5F74EF68-5405-4199-A2D3-AB73AB1EEBAD}" type="sibTrans" cxnId="{5581B5B0-2143-46D1-90C6-E9017D753D0B}">
      <dgm:prSet/>
      <dgm:spPr/>
      <dgm:t>
        <a:bodyPr/>
        <a:lstStyle/>
        <a:p>
          <a:endParaRPr lang="pt-BR" sz="1200"/>
        </a:p>
      </dgm:t>
    </dgm:pt>
    <dgm:pt modelId="{22019399-156D-42AF-A616-56611F13E85F}" type="pres">
      <dgm:prSet presAssocID="{650356A3-E9CB-4457-906D-1F4DFC56BE6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4DCB8EC-34B5-4EEE-B4AD-033039835CF2}" type="pres">
      <dgm:prSet presAssocID="{AC207D0F-7238-4E41-B056-14902D1F1E00}" presName="parentText" presStyleLbl="node1" presStyleIdx="0" presStyleCnt="1" custScaleY="35845" custLinFactNeighborY="-790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F9B7F7A-2B35-49B3-B68C-69245318D28D}" type="pres">
      <dgm:prSet presAssocID="{AC207D0F-7238-4E41-B056-14902D1F1E0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B07F457-9817-4F76-8FC9-6F53C62C575E}" type="presOf" srcId="{AC207D0F-7238-4E41-B056-14902D1F1E00}" destId="{44DCB8EC-34B5-4EEE-B4AD-033039835CF2}" srcOrd="0" destOrd="0" presId="urn:microsoft.com/office/officeart/2005/8/layout/vList2"/>
    <dgm:cxn modelId="{93CC6659-C09E-4B8E-B8FE-EC46C21217F7}" type="presOf" srcId="{650356A3-E9CB-4457-906D-1F4DFC56BE61}" destId="{22019399-156D-42AF-A616-56611F13E85F}" srcOrd="0" destOrd="0" presId="urn:microsoft.com/office/officeart/2005/8/layout/vList2"/>
    <dgm:cxn modelId="{5581B5B0-2143-46D1-90C6-E9017D753D0B}" srcId="{AC207D0F-7238-4E41-B056-14902D1F1E00}" destId="{A5B71AC1-2C34-45C5-A32B-F974471A2FE6}" srcOrd="0" destOrd="0" parTransId="{FB173BDE-17B6-4957-A958-ECF9A209A152}" sibTransId="{5F74EF68-5405-4199-A2D3-AB73AB1EEBAD}"/>
    <dgm:cxn modelId="{2D223697-5485-4196-B6A4-02F370548327}" srcId="{650356A3-E9CB-4457-906D-1F4DFC56BE61}" destId="{AC207D0F-7238-4E41-B056-14902D1F1E00}" srcOrd="0" destOrd="0" parTransId="{BA9A43FF-F34B-46AE-A441-E998FAE20C80}" sibTransId="{BBB70144-AFF8-444D-B72D-6400857DE0BF}"/>
    <dgm:cxn modelId="{6D612C96-B2BE-4992-80A2-2EFC1D456575}" type="presOf" srcId="{A5B71AC1-2C34-45C5-A32B-F974471A2FE6}" destId="{3F9B7F7A-2B35-49B3-B68C-69245318D28D}" srcOrd="0" destOrd="0" presId="urn:microsoft.com/office/officeart/2005/8/layout/vList2"/>
    <dgm:cxn modelId="{142D5431-2F1D-4402-AD37-7FF4479D3811}" type="presParOf" srcId="{22019399-156D-42AF-A616-56611F13E85F}" destId="{44DCB8EC-34B5-4EEE-B4AD-033039835CF2}" srcOrd="0" destOrd="0" presId="urn:microsoft.com/office/officeart/2005/8/layout/vList2"/>
    <dgm:cxn modelId="{C5E88C51-F95D-4854-909F-3F3D726ADF89}" type="presParOf" srcId="{22019399-156D-42AF-A616-56611F13E85F}" destId="{3F9B7F7A-2B35-49B3-B68C-69245318D28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165CD7-0AAE-4B6B-B231-99045781A88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690ABD3-FB0D-4759-830D-00A345D26EE1}">
      <dgm:prSet phldrT="[Texto]"/>
      <dgm:spPr>
        <a:solidFill>
          <a:srgbClr val="C00000"/>
        </a:solidFill>
      </dgm:spPr>
      <dgm:t>
        <a:bodyPr/>
        <a:lstStyle/>
        <a:p>
          <a:r>
            <a:rPr lang="pt-BR" dirty="0" smtClean="0"/>
            <a:t>mar</a:t>
          </a:r>
          <a:endParaRPr lang="pt-BR" dirty="0"/>
        </a:p>
      </dgm:t>
    </dgm:pt>
    <dgm:pt modelId="{2176FF0A-9714-4E57-B666-C6DE2CA5549C}" type="parTrans" cxnId="{C8D980F1-B4D9-4217-9FA4-3886A44DF2C5}">
      <dgm:prSet/>
      <dgm:spPr/>
      <dgm:t>
        <a:bodyPr/>
        <a:lstStyle/>
        <a:p>
          <a:endParaRPr lang="pt-BR"/>
        </a:p>
      </dgm:t>
    </dgm:pt>
    <dgm:pt modelId="{1E5F3DCD-93F6-491C-AEF6-95F927D60DE7}" type="sibTrans" cxnId="{C8D980F1-B4D9-4217-9FA4-3886A44DF2C5}">
      <dgm:prSet/>
      <dgm:spPr/>
      <dgm:t>
        <a:bodyPr/>
        <a:lstStyle/>
        <a:p>
          <a:endParaRPr lang="pt-BR"/>
        </a:p>
      </dgm:t>
    </dgm:pt>
    <dgm:pt modelId="{439B5DFE-1C06-4A55-941E-8A95F6A19E20}">
      <dgm:prSet phldrT="[Texto]"/>
      <dgm:spPr>
        <a:solidFill>
          <a:srgbClr val="C00000"/>
        </a:solidFill>
      </dgm:spPr>
      <dgm:t>
        <a:bodyPr/>
        <a:lstStyle/>
        <a:p>
          <a:r>
            <a:rPr lang="pt-BR" dirty="0" err="1" smtClean="0"/>
            <a:t>mai</a:t>
          </a:r>
          <a:endParaRPr lang="pt-BR" dirty="0"/>
        </a:p>
      </dgm:t>
    </dgm:pt>
    <dgm:pt modelId="{30F71BD0-1928-42FB-A2D2-9A7D55C1ECEC}" type="parTrans" cxnId="{673EDD5E-CFFE-43A5-AB7E-A95B25037D6B}">
      <dgm:prSet/>
      <dgm:spPr/>
      <dgm:t>
        <a:bodyPr/>
        <a:lstStyle/>
        <a:p>
          <a:endParaRPr lang="pt-BR"/>
        </a:p>
      </dgm:t>
    </dgm:pt>
    <dgm:pt modelId="{BF2C69D2-707F-496E-80B6-D35039F0B34A}" type="sibTrans" cxnId="{673EDD5E-CFFE-43A5-AB7E-A95B25037D6B}">
      <dgm:prSet/>
      <dgm:spPr/>
      <dgm:t>
        <a:bodyPr/>
        <a:lstStyle/>
        <a:p>
          <a:endParaRPr lang="pt-BR"/>
        </a:p>
      </dgm:t>
    </dgm:pt>
    <dgm:pt modelId="{13E3FB33-9F2C-404A-BE7E-B3CDF220A627}">
      <dgm:prSet phldrT="[Texto]" custT="1"/>
      <dgm:spPr>
        <a:solidFill>
          <a:srgbClr val="C00000"/>
        </a:solidFill>
      </dgm:spPr>
      <dgm:t>
        <a:bodyPr/>
        <a:lstStyle/>
        <a:p>
          <a:r>
            <a:rPr lang="pt-BR" sz="2700" dirty="0" err="1" smtClean="0"/>
            <a:t>abr</a:t>
          </a:r>
          <a:endParaRPr lang="pt-BR" sz="2700" dirty="0"/>
        </a:p>
      </dgm:t>
    </dgm:pt>
    <dgm:pt modelId="{F1E1ABF7-98AE-4BC0-9C72-EBE2BE66F257}" type="parTrans" cxnId="{F9E78735-3619-48BD-A1F0-8DAB47BC9F74}">
      <dgm:prSet/>
      <dgm:spPr/>
      <dgm:t>
        <a:bodyPr/>
        <a:lstStyle/>
        <a:p>
          <a:endParaRPr lang="pt-BR"/>
        </a:p>
      </dgm:t>
    </dgm:pt>
    <dgm:pt modelId="{A995A493-4C6C-487C-9123-982B16DF92ED}" type="sibTrans" cxnId="{F9E78735-3619-48BD-A1F0-8DAB47BC9F74}">
      <dgm:prSet/>
      <dgm:spPr/>
      <dgm:t>
        <a:bodyPr/>
        <a:lstStyle/>
        <a:p>
          <a:endParaRPr lang="pt-BR"/>
        </a:p>
      </dgm:t>
    </dgm:pt>
    <dgm:pt modelId="{60F362C1-D07E-4BEC-9877-63565E306134}" type="pres">
      <dgm:prSet presAssocID="{AC165CD7-0AAE-4B6B-B231-99045781A888}" presName="Name0" presStyleCnt="0">
        <dgm:presLayoutVars>
          <dgm:dir/>
          <dgm:animLvl val="lvl"/>
          <dgm:resizeHandles val="exact"/>
        </dgm:presLayoutVars>
      </dgm:prSet>
      <dgm:spPr/>
    </dgm:pt>
    <dgm:pt modelId="{218078B1-3803-4754-B710-62411FD98CCD}" type="pres">
      <dgm:prSet presAssocID="{C690ABD3-FB0D-4759-830D-00A345D26EE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E506B4C-CB8A-45A9-ABDB-2306FCF1F403}" type="pres">
      <dgm:prSet presAssocID="{1E5F3DCD-93F6-491C-AEF6-95F927D60DE7}" presName="parTxOnlySpace" presStyleCnt="0"/>
      <dgm:spPr/>
    </dgm:pt>
    <dgm:pt modelId="{FCDA73C5-3E1F-42A7-8ADC-DBA35154B6F6}" type="pres">
      <dgm:prSet presAssocID="{13E3FB33-9F2C-404A-BE7E-B3CDF220A62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EF980A9-2E6F-4FC0-A375-F40FA188E0F1}" type="pres">
      <dgm:prSet presAssocID="{A995A493-4C6C-487C-9123-982B16DF92ED}" presName="parTxOnlySpace" presStyleCnt="0"/>
      <dgm:spPr/>
    </dgm:pt>
    <dgm:pt modelId="{7DE1D921-638D-4C12-8FD1-7292D309F7DE}" type="pres">
      <dgm:prSet presAssocID="{439B5DFE-1C06-4A55-941E-8A95F6A19E2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8D980F1-B4D9-4217-9FA4-3886A44DF2C5}" srcId="{AC165CD7-0AAE-4B6B-B231-99045781A888}" destId="{C690ABD3-FB0D-4759-830D-00A345D26EE1}" srcOrd="0" destOrd="0" parTransId="{2176FF0A-9714-4E57-B666-C6DE2CA5549C}" sibTransId="{1E5F3DCD-93F6-491C-AEF6-95F927D60DE7}"/>
    <dgm:cxn modelId="{673EDD5E-CFFE-43A5-AB7E-A95B25037D6B}" srcId="{AC165CD7-0AAE-4B6B-B231-99045781A888}" destId="{439B5DFE-1C06-4A55-941E-8A95F6A19E20}" srcOrd="2" destOrd="0" parTransId="{30F71BD0-1928-42FB-A2D2-9A7D55C1ECEC}" sibTransId="{BF2C69D2-707F-496E-80B6-D35039F0B34A}"/>
    <dgm:cxn modelId="{F9E78735-3619-48BD-A1F0-8DAB47BC9F74}" srcId="{AC165CD7-0AAE-4B6B-B231-99045781A888}" destId="{13E3FB33-9F2C-404A-BE7E-B3CDF220A627}" srcOrd="1" destOrd="0" parTransId="{F1E1ABF7-98AE-4BC0-9C72-EBE2BE66F257}" sibTransId="{A995A493-4C6C-487C-9123-982B16DF92ED}"/>
    <dgm:cxn modelId="{8B1E69E8-EF2E-446B-ABAA-7E8AF1645C72}" type="presOf" srcId="{439B5DFE-1C06-4A55-941E-8A95F6A19E20}" destId="{7DE1D921-638D-4C12-8FD1-7292D309F7DE}" srcOrd="0" destOrd="0" presId="urn:microsoft.com/office/officeart/2005/8/layout/chevron1"/>
    <dgm:cxn modelId="{99E39C98-9319-41EE-9707-E82A71FA7E2A}" type="presOf" srcId="{AC165CD7-0AAE-4B6B-B231-99045781A888}" destId="{60F362C1-D07E-4BEC-9877-63565E306134}" srcOrd="0" destOrd="0" presId="urn:microsoft.com/office/officeart/2005/8/layout/chevron1"/>
    <dgm:cxn modelId="{F401F402-C750-4B8F-9D1C-F5F8158FB343}" type="presOf" srcId="{C690ABD3-FB0D-4759-830D-00A345D26EE1}" destId="{218078B1-3803-4754-B710-62411FD98CCD}" srcOrd="0" destOrd="0" presId="urn:microsoft.com/office/officeart/2005/8/layout/chevron1"/>
    <dgm:cxn modelId="{4ED30D62-63D4-4466-BF61-E8CDA2D8D38E}" type="presOf" srcId="{13E3FB33-9F2C-404A-BE7E-B3CDF220A627}" destId="{FCDA73C5-3E1F-42A7-8ADC-DBA35154B6F6}" srcOrd="0" destOrd="0" presId="urn:microsoft.com/office/officeart/2005/8/layout/chevron1"/>
    <dgm:cxn modelId="{45A54373-1E62-48CC-BEAC-016A32F30F49}" type="presParOf" srcId="{60F362C1-D07E-4BEC-9877-63565E306134}" destId="{218078B1-3803-4754-B710-62411FD98CCD}" srcOrd="0" destOrd="0" presId="urn:microsoft.com/office/officeart/2005/8/layout/chevron1"/>
    <dgm:cxn modelId="{93F56C48-914D-4653-BE10-C101FD438780}" type="presParOf" srcId="{60F362C1-D07E-4BEC-9877-63565E306134}" destId="{4E506B4C-CB8A-45A9-ABDB-2306FCF1F403}" srcOrd="1" destOrd="0" presId="urn:microsoft.com/office/officeart/2005/8/layout/chevron1"/>
    <dgm:cxn modelId="{58169FFA-99AA-4231-ACC8-20027B238372}" type="presParOf" srcId="{60F362C1-D07E-4BEC-9877-63565E306134}" destId="{FCDA73C5-3E1F-42A7-8ADC-DBA35154B6F6}" srcOrd="2" destOrd="0" presId="urn:microsoft.com/office/officeart/2005/8/layout/chevron1"/>
    <dgm:cxn modelId="{EE90C1B6-278A-434B-8127-E1CF7E4F4344}" type="presParOf" srcId="{60F362C1-D07E-4BEC-9877-63565E306134}" destId="{0EF980A9-2E6F-4FC0-A375-F40FA188E0F1}" srcOrd="3" destOrd="0" presId="urn:microsoft.com/office/officeart/2005/8/layout/chevron1"/>
    <dgm:cxn modelId="{57F7EB7C-01BB-48B3-A6BC-780832817D40}" type="presParOf" srcId="{60F362C1-D07E-4BEC-9877-63565E306134}" destId="{7DE1D921-638D-4C12-8FD1-7292D309F7D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0356A3-E9CB-4457-906D-1F4DFC56BE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C207D0F-7238-4E41-B056-14902D1F1E00}">
      <dgm:prSet phldrT="[Texto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pt-BR" sz="2400" dirty="0" smtClean="0"/>
            <a:t>Formações</a:t>
          </a:r>
          <a:endParaRPr lang="pt-BR" sz="2400" dirty="0"/>
        </a:p>
      </dgm:t>
    </dgm:pt>
    <dgm:pt modelId="{BA9A43FF-F34B-46AE-A441-E998FAE20C80}" type="parTrans" cxnId="{2D223697-5485-4196-B6A4-02F370548327}">
      <dgm:prSet/>
      <dgm:spPr/>
      <dgm:t>
        <a:bodyPr/>
        <a:lstStyle/>
        <a:p>
          <a:endParaRPr lang="pt-BR" sz="1200"/>
        </a:p>
      </dgm:t>
    </dgm:pt>
    <dgm:pt modelId="{BBB70144-AFF8-444D-B72D-6400857DE0BF}" type="sibTrans" cxnId="{2D223697-5485-4196-B6A4-02F370548327}">
      <dgm:prSet/>
      <dgm:spPr/>
      <dgm:t>
        <a:bodyPr/>
        <a:lstStyle/>
        <a:p>
          <a:endParaRPr lang="pt-BR" sz="1200"/>
        </a:p>
      </dgm:t>
    </dgm:pt>
    <dgm:pt modelId="{A5B71AC1-2C34-45C5-A32B-F974471A2FE6}">
      <dgm:prSet phldrT="[Texto]" custT="1"/>
      <dgm:spPr/>
      <dgm:t>
        <a:bodyPr/>
        <a:lstStyle/>
        <a:p>
          <a:endParaRPr lang="pt-BR" sz="1600" dirty="0"/>
        </a:p>
      </dgm:t>
    </dgm:pt>
    <dgm:pt modelId="{FB173BDE-17B6-4957-A958-ECF9A209A152}" type="parTrans" cxnId="{5581B5B0-2143-46D1-90C6-E9017D753D0B}">
      <dgm:prSet/>
      <dgm:spPr/>
      <dgm:t>
        <a:bodyPr/>
        <a:lstStyle/>
        <a:p>
          <a:endParaRPr lang="pt-BR" sz="1200"/>
        </a:p>
      </dgm:t>
    </dgm:pt>
    <dgm:pt modelId="{5F74EF68-5405-4199-A2D3-AB73AB1EEBAD}" type="sibTrans" cxnId="{5581B5B0-2143-46D1-90C6-E9017D753D0B}">
      <dgm:prSet/>
      <dgm:spPr/>
      <dgm:t>
        <a:bodyPr/>
        <a:lstStyle/>
        <a:p>
          <a:endParaRPr lang="pt-BR" sz="1200"/>
        </a:p>
      </dgm:t>
    </dgm:pt>
    <dgm:pt modelId="{22019399-156D-42AF-A616-56611F13E85F}" type="pres">
      <dgm:prSet presAssocID="{650356A3-E9CB-4457-906D-1F4DFC56BE6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4DCB8EC-34B5-4EEE-B4AD-033039835CF2}" type="pres">
      <dgm:prSet presAssocID="{AC207D0F-7238-4E41-B056-14902D1F1E00}" presName="parentText" presStyleLbl="node1" presStyleIdx="0" presStyleCnt="1" custScaleY="35845" custLinFactNeighborY="-790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F9B7F7A-2B35-49B3-B68C-69245318D28D}" type="pres">
      <dgm:prSet presAssocID="{AC207D0F-7238-4E41-B056-14902D1F1E0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DD192A3-9698-4CC6-8B26-A21ADE0356F0}" type="presOf" srcId="{A5B71AC1-2C34-45C5-A32B-F974471A2FE6}" destId="{3F9B7F7A-2B35-49B3-B68C-69245318D28D}" srcOrd="0" destOrd="0" presId="urn:microsoft.com/office/officeart/2005/8/layout/vList2"/>
    <dgm:cxn modelId="{9906D9B2-7A8C-439F-B08D-D2CF12E556FF}" type="presOf" srcId="{650356A3-E9CB-4457-906D-1F4DFC56BE61}" destId="{22019399-156D-42AF-A616-56611F13E85F}" srcOrd="0" destOrd="0" presId="urn:microsoft.com/office/officeart/2005/8/layout/vList2"/>
    <dgm:cxn modelId="{5581B5B0-2143-46D1-90C6-E9017D753D0B}" srcId="{AC207D0F-7238-4E41-B056-14902D1F1E00}" destId="{A5B71AC1-2C34-45C5-A32B-F974471A2FE6}" srcOrd="0" destOrd="0" parTransId="{FB173BDE-17B6-4957-A958-ECF9A209A152}" sibTransId="{5F74EF68-5405-4199-A2D3-AB73AB1EEBAD}"/>
    <dgm:cxn modelId="{2D223697-5485-4196-B6A4-02F370548327}" srcId="{650356A3-E9CB-4457-906D-1F4DFC56BE61}" destId="{AC207D0F-7238-4E41-B056-14902D1F1E00}" srcOrd="0" destOrd="0" parTransId="{BA9A43FF-F34B-46AE-A441-E998FAE20C80}" sibTransId="{BBB70144-AFF8-444D-B72D-6400857DE0BF}"/>
    <dgm:cxn modelId="{7A403D3F-C2F3-452E-862D-D7559B60618C}" type="presOf" srcId="{AC207D0F-7238-4E41-B056-14902D1F1E00}" destId="{44DCB8EC-34B5-4EEE-B4AD-033039835CF2}" srcOrd="0" destOrd="0" presId="urn:microsoft.com/office/officeart/2005/8/layout/vList2"/>
    <dgm:cxn modelId="{09ED810A-5AA5-41E0-8B44-EA522C519EE1}" type="presParOf" srcId="{22019399-156D-42AF-A616-56611F13E85F}" destId="{44DCB8EC-34B5-4EEE-B4AD-033039835CF2}" srcOrd="0" destOrd="0" presId="urn:microsoft.com/office/officeart/2005/8/layout/vList2"/>
    <dgm:cxn modelId="{132B78A7-F1D7-411D-B5FB-569E03A5541F}" type="presParOf" srcId="{22019399-156D-42AF-A616-56611F13E85F}" destId="{3F9B7F7A-2B35-49B3-B68C-69245318D28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C165CD7-0AAE-4B6B-B231-99045781A88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690ABD3-FB0D-4759-830D-00A345D26EE1}">
      <dgm:prSet phldrT="[Texto]"/>
      <dgm:spPr>
        <a:solidFill>
          <a:srgbClr val="C00000"/>
        </a:solidFill>
      </dgm:spPr>
      <dgm:t>
        <a:bodyPr/>
        <a:lstStyle/>
        <a:p>
          <a:r>
            <a:rPr lang="pt-BR" dirty="0" smtClean="0"/>
            <a:t>mar</a:t>
          </a:r>
          <a:endParaRPr lang="pt-BR" dirty="0"/>
        </a:p>
      </dgm:t>
    </dgm:pt>
    <dgm:pt modelId="{2176FF0A-9714-4E57-B666-C6DE2CA5549C}" type="parTrans" cxnId="{C8D980F1-B4D9-4217-9FA4-3886A44DF2C5}">
      <dgm:prSet/>
      <dgm:spPr/>
      <dgm:t>
        <a:bodyPr/>
        <a:lstStyle/>
        <a:p>
          <a:endParaRPr lang="pt-BR"/>
        </a:p>
      </dgm:t>
    </dgm:pt>
    <dgm:pt modelId="{1E5F3DCD-93F6-491C-AEF6-95F927D60DE7}" type="sibTrans" cxnId="{C8D980F1-B4D9-4217-9FA4-3886A44DF2C5}">
      <dgm:prSet/>
      <dgm:spPr/>
      <dgm:t>
        <a:bodyPr/>
        <a:lstStyle/>
        <a:p>
          <a:endParaRPr lang="pt-BR"/>
        </a:p>
      </dgm:t>
    </dgm:pt>
    <dgm:pt modelId="{439B5DFE-1C06-4A55-941E-8A95F6A19E20}">
      <dgm:prSet phldrT="[Texto]"/>
      <dgm:spPr>
        <a:solidFill>
          <a:srgbClr val="C00000"/>
        </a:solidFill>
      </dgm:spPr>
      <dgm:t>
        <a:bodyPr/>
        <a:lstStyle/>
        <a:p>
          <a:r>
            <a:rPr lang="pt-BR" dirty="0" err="1" smtClean="0"/>
            <a:t>mai</a:t>
          </a:r>
          <a:endParaRPr lang="pt-BR" dirty="0"/>
        </a:p>
      </dgm:t>
    </dgm:pt>
    <dgm:pt modelId="{30F71BD0-1928-42FB-A2D2-9A7D55C1ECEC}" type="parTrans" cxnId="{673EDD5E-CFFE-43A5-AB7E-A95B25037D6B}">
      <dgm:prSet/>
      <dgm:spPr/>
      <dgm:t>
        <a:bodyPr/>
        <a:lstStyle/>
        <a:p>
          <a:endParaRPr lang="pt-BR"/>
        </a:p>
      </dgm:t>
    </dgm:pt>
    <dgm:pt modelId="{BF2C69D2-707F-496E-80B6-D35039F0B34A}" type="sibTrans" cxnId="{673EDD5E-CFFE-43A5-AB7E-A95B25037D6B}">
      <dgm:prSet/>
      <dgm:spPr/>
      <dgm:t>
        <a:bodyPr/>
        <a:lstStyle/>
        <a:p>
          <a:endParaRPr lang="pt-BR"/>
        </a:p>
      </dgm:t>
    </dgm:pt>
    <dgm:pt modelId="{13E3FB33-9F2C-404A-BE7E-B3CDF220A627}">
      <dgm:prSet phldrT="[Texto]" custT="1"/>
      <dgm:spPr>
        <a:solidFill>
          <a:srgbClr val="C00000"/>
        </a:solidFill>
      </dgm:spPr>
      <dgm:t>
        <a:bodyPr/>
        <a:lstStyle/>
        <a:p>
          <a:r>
            <a:rPr lang="pt-BR" sz="2700" dirty="0" err="1" smtClean="0"/>
            <a:t>abr</a:t>
          </a:r>
          <a:endParaRPr lang="pt-BR" sz="2700" dirty="0"/>
        </a:p>
      </dgm:t>
    </dgm:pt>
    <dgm:pt modelId="{F1E1ABF7-98AE-4BC0-9C72-EBE2BE66F257}" type="parTrans" cxnId="{F9E78735-3619-48BD-A1F0-8DAB47BC9F74}">
      <dgm:prSet/>
      <dgm:spPr/>
      <dgm:t>
        <a:bodyPr/>
        <a:lstStyle/>
        <a:p>
          <a:endParaRPr lang="pt-BR"/>
        </a:p>
      </dgm:t>
    </dgm:pt>
    <dgm:pt modelId="{A995A493-4C6C-487C-9123-982B16DF92ED}" type="sibTrans" cxnId="{F9E78735-3619-48BD-A1F0-8DAB47BC9F74}">
      <dgm:prSet/>
      <dgm:spPr/>
      <dgm:t>
        <a:bodyPr/>
        <a:lstStyle/>
        <a:p>
          <a:endParaRPr lang="pt-BR"/>
        </a:p>
      </dgm:t>
    </dgm:pt>
    <dgm:pt modelId="{60F362C1-D07E-4BEC-9877-63565E306134}" type="pres">
      <dgm:prSet presAssocID="{AC165CD7-0AAE-4B6B-B231-99045781A888}" presName="Name0" presStyleCnt="0">
        <dgm:presLayoutVars>
          <dgm:dir/>
          <dgm:animLvl val="lvl"/>
          <dgm:resizeHandles val="exact"/>
        </dgm:presLayoutVars>
      </dgm:prSet>
      <dgm:spPr/>
    </dgm:pt>
    <dgm:pt modelId="{218078B1-3803-4754-B710-62411FD98CCD}" type="pres">
      <dgm:prSet presAssocID="{C690ABD3-FB0D-4759-830D-00A345D26EE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E506B4C-CB8A-45A9-ABDB-2306FCF1F403}" type="pres">
      <dgm:prSet presAssocID="{1E5F3DCD-93F6-491C-AEF6-95F927D60DE7}" presName="parTxOnlySpace" presStyleCnt="0"/>
      <dgm:spPr/>
    </dgm:pt>
    <dgm:pt modelId="{FCDA73C5-3E1F-42A7-8ADC-DBA35154B6F6}" type="pres">
      <dgm:prSet presAssocID="{13E3FB33-9F2C-404A-BE7E-B3CDF220A62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EF980A9-2E6F-4FC0-A375-F40FA188E0F1}" type="pres">
      <dgm:prSet presAssocID="{A995A493-4C6C-487C-9123-982B16DF92ED}" presName="parTxOnlySpace" presStyleCnt="0"/>
      <dgm:spPr/>
    </dgm:pt>
    <dgm:pt modelId="{7DE1D921-638D-4C12-8FD1-7292D309F7DE}" type="pres">
      <dgm:prSet presAssocID="{439B5DFE-1C06-4A55-941E-8A95F6A19E2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3D687DD-C3DE-4676-9B36-25F6AF7208C3}" type="presOf" srcId="{13E3FB33-9F2C-404A-BE7E-B3CDF220A627}" destId="{FCDA73C5-3E1F-42A7-8ADC-DBA35154B6F6}" srcOrd="0" destOrd="0" presId="urn:microsoft.com/office/officeart/2005/8/layout/chevron1"/>
    <dgm:cxn modelId="{C5FD5E61-AF1C-4F80-9386-A33F803931A6}" type="presOf" srcId="{C690ABD3-FB0D-4759-830D-00A345D26EE1}" destId="{218078B1-3803-4754-B710-62411FD98CCD}" srcOrd="0" destOrd="0" presId="urn:microsoft.com/office/officeart/2005/8/layout/chevron1"/>
    <dgm:cxn modelId="{C8D980F1-B4D9-4217-9FA4-3886A44DF2C5}" srcId="{AC165CD7-0AAE-4B6B-B231-99045781A888}" destId="{C690ABD3-FB0D-4759-830D-00A345D26EE1}" srcOrd="0" destOrd="0" parTransId="{2176FF0A-9714-4E57-B666-C6DE2CA5549C}" sibTransId="{1E5F3DCD-93F6-491C-AEF6-95F927D60DE7}"/>
    <dgm:cxn modelId="{B82E1B0A-CDC2-4210-A590-CB38EF8E7AA5}" type="presOf" srcId="{AC165CD7-0AAE-4B6B-B231-99045781A888}" destId="{60F362C1-D07E-4BEC-9877-63565E306134}" srcOrd="0" destOrd="0" presId="urn:microsoft.com/office/officeart/2005/8/layout/chevron1"/>
    <dgm:cxn modelId="{F9E78735-3619-48BD-A1F0-8DAB47BC9F74}" srcId="{AC165CD7-0AAE-4B6B-B231-99045781A888}" destId="{13E3FB33-9F2C-404A-BE7E-B3CDF220A627}" srcOrd="1" destOrd="0" parTransId="{F1E1ABF7-98AE-4BC0-9C72-EBE2BE66F257}" sibTransId="{A995A493-4C6C-487C-9123-982B16DF92ED}"/>
    <dgm:cxn modelId="{673EDD5E-CFFE-43A5-AB7E-A95B25037D6B}" srcId="{AC165CD7-0AAE-4B6B-B231-99045781A888}" destId="{439B5DFE-1C06-4A55-941E-8A95F6A19E20}" srcOrd="2" destOrd="0" parTransId="{30F71BD0-1928-42FB-A2D2-9A7D55C1ECEC}" sibTransId="{BF2C69D2-707F-496E-80B6-D35039F0B34A}"/>
    <dgm:cxn modelId="{FD6F1AAE-E0DC-4E09-90EA-D0BDE4B0D430}" type="presOf" srcId="{439B5DFE-1C06-4A55-941E-8A95F6A19E20}" destId="{7DE1D921-638D-4C12-8FD1-7292D309F7DE}" srcOrd="0" destOrd="0" presId="urn:microsoft.com/office/officeart/2005/8/layout/chevron1"/>
    <dgm:cxn modelId="{9D22E95F-174E-4798-B425-43CF086DBED2}" type="presParOf" srcId="{60F362C1-D07E-4BEC-9877-63565E306134}" destId="{218078B1-3803-4754-B710-62411FD98CCD}" srcOrd="0" destOrd="0" presId="urn:microsoft.com/office/officeart/2005/8/layout/chevron1"/>
    <dgm:cxn modelId="{D71A09CC-4057-4CA6-B841-AC7B9FFD550D}" type="presParOf" srcId="{60F362C1-D07E-4BEC-9877-63565E306134}" destId="{4E506B4C-CB8A-45A9-ABDB-2306FCF1F403}" srcOrd="1" destOrd="0" presId="urn:microsoft.com/office/officeart/2005/8/layout/chevron1"/>
    <dgm:cxn modelId="{575F8AED-76F0-4F27-A61F-765904191336}" type="presParOf" srcId="{60F362C1-D07E-4BEC-9877-63565E306134}" destId="{FCDA73C5-3E1F-42A7-8ADC-DBA35154B6F6}" srcOrd="2" destOrd="0" presId="urn:microsoft.com/office/officeart/2005/8/layout/chevron1"/>
    <dgm:cxn modelId="{89207FC9-C492-47BB-B9E3-4FD6C160E435}" type="presParOf" srcId="{60F362C1-D07E-4BEC-9877-63565E306134}" destId="{0EF980A9-2E6F-4FC0-A375-F40FA188E0F1}" srcOrd="3" destOrd="0" presId="urn:microsoft.com/office/officeart/2005/8/layout/chevron1"/>
    <dgm:cxn modelId="{15E0564E-07BE-41E1-B404-DF328E1103BE}" type="presParOf" srcId="{60F362C1-D07E-4BEC-9877-63565E306134}" destId="{7DE1D921-638D-4C12-8FD1-7292D309F7D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50356A3-E9CB-4457-906D-1F4DFC56BE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C207D0F-7238-4E41-B056-14902D1F1E00}">
      <dgm:prSet phldrT="[Texto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pt-BR" sz="2400" dirty="0" smtClean="0"/>
            <a:t>Formações</a:t>
          </a:r>
          <a:endParaRPr lang="pt-BR" sz="2400" dirty="0"/>
        </a:p>
      </dgm:t>
    </dgm:pt>
    <dgm:pt modelId="{BA9A43FF-F34B-46AE-A441-E998FAE20C80}" type="parTrans" cxnId="{2D223697-5485-4196-B6A4-02F370548327}">
      <dgm:prSet/>
      <dgm:spPr/>
      <dgm:t>
        <a:bodyPr/>
        <a:lstStyle/>
        <a:p>
          <a:endParaRPr lang="pt-BR" sz="1200"/>
        </a:p>
      </dgm:t>
    </dgm:pt>
    <dgm:pt modelId="{BBB70144-AFF8-444D-B72D-6400857DE0BF}" type="sibTrans" cxnId="{2D223697-5485-4196-B6A4-02F370548327}">
      <dgm:prSet/>
      <dgm:spPr/>
      <dgm:t>
        <a:bodyPr/>
        <a:lstStyle/>
        <a:p>
          <a:endParaRPr lang="pt-BR" sz="1200"/>
        </a:p>
      </dgm:t>
    </dgm:pt>
    <dgm:pt modelId="{A5B71AC1-2C34-45C5-A32B-F974471A2FE6}">
      <dgm:prSet phldrT="[Texto]" custT="1"/>
      <dgm:spPr/>
      <dgm:t>
        <a:bodyPr/>
        <a:lstStyle/>
        <a:p>
          <a:endParaRPr lang="pt-BR" sz="1600" dirty="0"/>
        </a:p>
      </dgm:t>
    </dgm:pt>
    <dgm:pt modelId="{FB173BDE-17B6-4957-A958-ECF9A209A152}" type="parTrans" cxnId="{5581B5B0-2143-46D1-90C6-E9017D753D0B}">
      <dgm:prSet/>
      <dgm:spPr/>
      <dgm:t>
        <a:bodyPr/>
        <a:lstStyle/>
        <a:p>
          <a:endParaRPr lang="pt-BR" sz="1200"/>
        </a:p>
      </dgm:t>
    </dgm:pt>
    <dgm:pt modelId="{5F74EF68-5405-4199-A2D3-AB73AB1EEBAD}" type="sibTrans" cxnId="{5581B5B0-2143-46D1-90C6-E9017D753D0B}">
      <dgm:prSet/>
      <dgm:spPr/>
      <dgm:t>
        <a:bodyPr/>
        <a:lstStyle/>
        <a:p>
          <a:endParaRPr lang="pt-BR" sz="1200"/>
        </a:p>
      </dgm:t>
    </dgm:pt>
    <dgm:pt modelId="{22019399-156D-42AF-A616-56611F13E85F}" type="pres">
      <dgm:prSet presAssocID="{650356A3-E9CB-4457-906D-1F4DFC56BE6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4DCB8EC-34B5-4EEE-B4AD-033039835CF2}" type="pres">
      <dgm:prSet presAssocID="{AC207D0F-7238-4E41-B056-14902D1F1E00}" presName="parentText" presStyleLbl="node1" presStyleIdx="0" presStyleCnt="1" custScaleY="35845" custLinFactNeighborY="-790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F9B7F7A-2B35-49B3-B68C-69245318D28D}" type="pres">
      <dgm:prSet presAssocID="{AC207D0F-7238-4E41-B056-14902D1F1E0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A4C96A7-1833-436D-BEBC-EFB599F4921C}" type="presOf" srcId="{650356A3-E9CB-4457-906D-1F4DFC56BE61}" destId="{22019399-156D-42AF-A616-56611F13E85F}" srcOrd="0" destOrd="0" presId="urn:microsoft.com/office/officeart/2005/8/layout/vList2"/>
    <dgm:cxn modelId="{5581B5B0-2143-46D1-90C6-E9017D753D0B}" srcId="{AC207D0F-7238-4E41-B056-14902D1F1E00}" destId="{A5B71AC1-2C34-45C5-A32B-F974471A2FE6}" srcOrd="0" destOrd="0" parTransId="{FB173BDE-17B6-4957-A958-ECF9A209A152}" sibTransId="{5F74EF68-5405-4199-A2D3-AB73AB1EEBAD}"/>
    <dgm:cxn modelId="{2D223697-5485-4196-B6A4-02F370548327}" srcId="{650356A3-E9CB-4457-906D-1F4DFC56BE61}" destId="{AC207D0F-7238-4E41-B056-14902D1F1E00}" srcOrd="0" destOrd="0" parTransId="{BA9A43FF-F34B-46AE-A441-E998FAE20C80}" sibTransId="{BBB70144-AFF8-444D-B72D-6400857DE0BF}"/>
    <dgm:cxn modelId="{EA213B00-3AC2-4549-9108-84CEADC46CF3}" type="presOf" srcId="{A5B71AC1-2C34-45C5-A32B-F974471A2FE6}" destId="{3F9B7F7A-2B35-49B3-B68C-69245318D28D}" srcOrd="0" destOrd="0" presId="urn:microsoft.com/office/officeart/2005/8/layout/vList2"/>
    <dgm:cxn modelId="{CD5EA032-9B4C-4F08-B533-ACC27C82AF1E}" type="presOf" srcId="{AC207D0F-7238-4E41-B056-14902D1F1E00}" destId="{44DCB8EC-34B5-4EEE-B4AD-033039835CF2}" srcOrd="0" destOrd="0" presId="urn:microsoft.com/office/officeart/2005/8/layout/vList2"/>
    <dgm:cxn modelId="{1E40600C-5BE4-4BDC-8C58-C3158621E608}" type="presParOf" srcId="{22019399-156D-42AF-A616-56611F13E85F}" destId="{44DCB8EC-34B5-4EEE-B4AD-033039835CF2}" srcOrd="0" destOrd="0" presId="urn:microsoft.com/office/officeart/2005/8/layout/vList2"/>
    <dgm:cxn modelId="{BF35C53E-208D-4770-9069-0D121CEEA2E3}" type="presParOf" srcId="{22019399-156D-42AF-A616-56611F13E85F}" destId="{3F9B7F7A-2B35-49B3-B68C-69245318D28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078B1-3803-4754-B710-62411FD98CCD}">
      <dsp:nvSpPr>
        <dsp:cNvPr id="0" name=""/>
        <dsp:cNvSpPr/>
      </dsp:nvSpPr>
      <dsp:spPr>
        <a:xfrm>
          <a:off x="2028" y="0"/>
          <a:ext cx="2471091" cy="432047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mar</a:t>
          </a:r>
          <a:endParaRPr lang="pt-BR" sz="2700" kern="1200" dirty="0"/>
        </a:p>
      </dsp:txBody>
      <dsp:txXfrm>
        <a:off x="218052" y="0"/>
        <a:ext cx="2039044" cy="432047"/>
      </dsp:txXfrm>
    </dsp:sp>
    <dsp:sp modelId="{FCDA73C5-3E1F-42A7-8ADC-DBA35154B6F6}">
      <dsp:nvSpPr>
        <dsp:cNvPr id="0" name=""/>
        <dsp:cNvSpPr/>
      </dsp:nvSpPr>
      <dsp:spPr>
        <a:xfrm>
          <a:off x="2226010" y="0"/>
          <a:ext cx="2471091" cy="432047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err="1" smtClean="0"/>
            <a:t>abr</a:t>
          </a:r>
          <a:endParaRPr lang="pt-BR" sz="2700" kern="1200" dirty="0"/>
        </a:p>
      </dsp:txBody>
      <dsp:txXfrm>
        <a:off x="2442034" y="0"/>
        <a:ext cx="2039044" cy="432047"/>
      </dsp:txXfrm>
    </dsp:sp>
    <dsp:sp modelId="{7DE1D921-638D-4C12-8FD1-7292D309F7DE}">
      <dsp:nvSpPr>
        <dsp:cNvPr id="0" name=""/>
        <dsp:cNvSpPr/>
      </dsp:nvSpPr>
      <dsp:spPr>
        <a:xfrm>
          <a:off x="4449992" y="0"/>
          <a:ext cx="2471091" cy="432047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err="1" smtClean="0"/>
            <a:t>mai</a:t>
          </a:r>
          <a:endParaRPr lang="pt-BR" sz="2700" kern="1200" dirty="0"/>
        </a:p>
      </dsp:txBody>
      <dsp:txXfrm>
        <a:off x="4666016" y="0"/>
        <a:ext cx="2039044" cy="4320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CB8EC-34B5-4EEE-B4AD-033039835CF2}">
      <dsp:nvSpPr>
        <dsp:cNvPr id="0" name=""/>
        <dsp:cNvSpPr/>
      </dsp:nvSpPr>
      <dsp:spPr>
        <a:xfrm>
          <a:off x="0" y="0"/>
          <a:ext cx="2051720" cy="39590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Formações</a:t>
          </a:r>
          <a:endParaRPr lang="pt-BR" sz="2400" kern="1200" dirty="0"/>
        </a:p>
      </dsp:txBody>
      <dsp:txXfrm>
        <a:off x="19326" y="19326"/>
        <a:ext cx="2013068" cy="357248"/>
      </dsp:txXfrm>
    </dsp:sp>
    <dsp:sp modelId="{3F9B7F7A-2B35-49B3-B68C-69245318D28D}">
      <dsp:nvSpPr>
        <dsp:cNvPr id="0" name=""/>
        <dsp:cNvSpPr/>
      </dsp:nvSpPr>
      <dsp:spPr>
        <a:xfrm>
          <a:off x="0" y="401389"/>
          <a:ext cx="2051720" cy="9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4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pt-BR" sz="1600" kern="1200" dirty="0"/>
        </a:p>
      </dsp:txBody>
      <dsp:txXfrm>
        <a:off x="0" y="401389"/>
        <a:ext cx="2051720" cy="977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078B1-3803-4754-B710-62411FD98CCD}">
      <dsp:nvSpPr>
        <dsp:cNvPr id="0" name=""/>
        <dsp:cNvSpPr/>
      </dsp:nvSpPr>
      <dsp:spPr>
        <a:xfrm>
          <a:off x="2028" y="0"/>
          <a:ext cx="2471091" cy="432047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mar</a:t>
          </a:r>
          <a:endParaRPr lang="pt-BR" sz="2700" kern="1200" dirty="0"/>
        </a:p>
      </dsp:txBody>
      <dsp:txXfrm>
        <a:off x="218052" y="0"/>
        <a:ext cx="2039044" cy="432047"/>
      </dsp:txXfrm>
    </dsp:sp>
    <dsp:sp modelId="{FCDA73C5-3E1F-42A7-8ADC-DBA35154B6F6}">
      <dsp:nvSpPr>
        <dsp:cNvPr id="0" name=""/>
        <dsp:cNvSpPr/>
      </dsp:nvSpPr>
      <dsp:spPr>
        <a:xfrm>
          <a:off x="2226010" y="0"/>
          <a:ext cx="2471091" cy="432047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err="1" smtClean="0"/>
            <a:t>abr</a:t>
          </a:r>
          <a:endParaRPr lang="pt-BR" sz="2700" kern="1200" dirty="0"/>
        </a:p>
      </dsp:txBody>
      <dsp:txXfrm>
        <a:off x="2442034" y="0"/>
        <a:ext cx="2039044" cy="432047"/>
      </dsp:txXfrm>
    </dsp:sp>
    <dsp:sp modelId="{7DE1D921-638D-4C12-8FD1-7292D309F7DE}">
      <dsp:nvSpPr>
        <dsp:cNvPr id="0" name=""/>
        <dsp:cNvSpPr/>
      </dsp:nvSpPr>
      <dsp:spPr>
        <a:xfrm>
          <a:off x="4449992" y="0"/>
          <a:ext cx="2471091" cy="432047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err="1" smtClean="0"/>
            <a:t>mai</a:t>
          </a:r>
          <a:endParaRPr lang="pt-BR" sz="2700" kern="1200" dirty="0"/>
        </a:p>
      </dsp:txBody>
      <dsp:txXfrm>
        <a:off x="4666016" y="0"/>
        <a:ext cx="2039044" cy="4320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CB8EC-34B5-4EEE-B4AD-033039835CF2}">
      <dsp:nvSpPr>
        <dsp:cNvPr id="0" name=""/>
        <dsp:cNvSpPr/>
      </dsp:nvSpPr>
      <dsp:spPr>
        <a:xfrm>
          <a:off x="0" y="0"/>
          <a:ext cx="2051720" cy="39590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Formações</a:t>
          </a:r>
          <a:endParaRPr lang="pt-BR" sz="2400" kern="1200" dirty="0"/>
        </a:p>
      </dsp:txBody>
      <dsp:txXfrm>
        <a:off x="19326" y="19326"/>
        <a:ext cx="2013068" cy="357248"/>
      </dsp:txXfrm>
    </dsp:sp>
    <dsp:sp modelId="{3F9B7F7A-2B35-49B3-B68C-69245318D28D}">
      <dsp:nvSpPr>
        <dsp:cNvPr id="0" name=""/>
        <dsp:cNvSpPr/>
      </dsp:nvSpPr>
      <dsp:spPr>
        <a:xfrm>
          <a:off x="0" y="401389"/>
          <a:ext cx="2051720" cy="9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4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pt-BR" sz="1600" kern="1200" dirty="0"/>
        </a:p>
      </dsp:txBody>
      <dsp:txXfrm>
        <a:off x="0" y="401389"/>
        <a:ext cx="2051720" cy="9770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078B1-3803-4754-B710-62411FD98CCD}">
      <dsp:nvSpPr>
        <dsp:cNvPr id="0" name=""/>
        <dsp:cNvSpPr/>
      </dsp:nvSpPr>
      <dsp:spPr>
        <a:xfrm>
          <a:off x="2028" y="0"/>
          <a:ext cx="2471091" cy="432047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mar</a:t>
          </a:r>
          <a:endParaRPr lang="pt-BR" sz="2700" kern="1200" dirty="0"/>
        </a:p>
      </dsp:txBody>
      <dsp:txXfrm>
        <a:off x="218052" y="0"/>
        <a:ext cx="2039044" cy="432047"/>
      </dsp:txXfrm>
    </dsp:sp>
    <dsp:sp modelId="{FCDA73C5-3E1F-42A7-8ADC-DBA35154B6F6}">
      <dsp:nvSpPr>
        <dsp:cNvPr id="0" name=""/>
        <dsp:cNvSpPr/>
      </dsp:nvSpPr>
      <dsp:spPr>
        <a:xfrm>
          <a:off x="2226010" y="0"/>
          <a:ext cx="2471091" cy="432047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err="1" smtClean="0"/>
            <a:t>abr</a:t>
          </a:r>
          <a:endParaRPr lang="pt-BR" sz="2700" kern="1200" dirty="0"/>
        </a:p>
      </dsp:txBody>
      <dsp:txXfrm>
        <a:off x="2442034" y="0"/>
        <a:ext cx="2039044" cy="432047"/>
      </dsp:txXfrm>
    </dsp:sp>
    <dsp:sp modelId="{7DE1D921-638D-4C12-8FD1-7292D309F7DE}">
      <dsp:nvSpPr>
        <dsp:cNvPr id="0" name=""/>
        <dsp:cNvSpPr/>
      </dsp:nvSpPr>
      <dsp:spPr>
        <a:xfrm>
          <a:off x="4449992" y="0"/>
          <a:ext cx="2471091" cy="432047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err="1" smtClean="0"/>
            <a:t>mai</a:t>
          </a:r>
          <a:endParaRPr lang="pt-BR" sz="2700" kern="1200" dirty="0"/>
        </a:p>
      </dsp:txBody>
      <dsp:txXfrm>
        <a:off x="4666016" y="0"/>
        <a:ext cx="2039044" cy="4320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CB8EC-34B5-4EEE-B4AD-033039835CF2}">
      <dsp:nvSpPr>
        <dsp:cNvPr id="0" name=""/>
        <dsp:cNvSpPr/>
      </dsp:nvSpPr>
      <dsp:spPr>
        <a:xfrm>
          <a:off x="0" y="0"/>
          <a:ext cx="2051720" cy="39590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Formações</a:t>
          </a:r>
          <a:endParaRPr lang="pt-BR" sz="2400" kern="1200" dirty="0"/>
        </a:p>
      </dsp:txBody>
      <dsp:txXfrm>
        <a:off x="19326" y="19326"/>
        <a:ext cx="2013068" cy="357248"/>
      </dsp:txXfrm>
    </dsp:sp>
    <dsp:sp modelId="{3F9B7F7A-2B35-49B3-B68C-69245318D28D}">
      <dsp:nvSpPr>
        <dsp:cNvPr id="0" name=""/>
        <dsp:cNvSpPr/>
      </dsp:nvSpPr>
      <dsp:spPr>
        <a:xfrm>
          <a:off x="0" y="401389"/>
          <a:ext cx="2051720" cy="9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4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pt-BR" sz="1600" kern="1200" dirty="0"/>
        </a:p>
      </dsp:txBody>
      <dsp:txXfrm>
        <a:off x="0" y="401389"/>
        <a:ext cx="2051720" cy="9770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078B1-3803-4754-B710-62411FD98CCD}">
      <dsp:nvSpPr>
        <dsp:cNvPr id="0" name=""/>
        <dsp:cNvSpPr/>
      </dsp:nvSpPr>
      <dsp:spPr>
        <a:xfrm>
          <a:off x="2028" y="0"/>
          <a:ext cx="2471091" cy="432047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mar</a:t>
          </a:r>
          <a:endParaRPr lang="pt-BR" sz="2700" kern="1200" dirty="0"/>
        </a:p>
      </dsp:txBody>
      <dsp:txXfrm>
        <a:off x="218052" y="0"/>
        <a:ext cx="2039044" cy="432047"/>
      </dsp:txXfrm>
    </dsp:sp>
    <dsp:sp modelId="{FCDA73C5-3E1F-42A7-8ADC-DBA35154B6F6}">
      <dsp:nvSpPr>
        <dsp:cNvPr id="0" name=""/>
        <dsp:cNvSpPr/>
      </dsp:nvSpPr>
      <dsp:spPr>
        <a:xfrm>
          <a:off x="2226010" y="0"/>
          <a:ext cx="2471091" cy="432047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err="1" smtClean="0"/>
            <a:t>abr</a:t>
          </a:r>
          <a:endParaRPr lang="pt-BR" sz="2700" kern="1200" dirty="0"/>
        </a:p>
      </dsp:txBody>
      <dsp:txXfrm>
        <a:off x="2442034" y="0"/>
        <a:ext cx="2039044" cy="432047"/>
      </dsp:txXfrm>
    </dsp:sp>
    <dsp:sp modelId="{7DE1D921-638D-4C12-8FD1-7292D309F7DE}">
      <dsp:nvSpPr>
        <dsp:cNvPr id="0" name=""/>
        <dsp:cNvSpPr/>
      </dsp:nvSpPr>
      <dsp:spPr>
        <a:xfrm>
          <a:off x="4449992" y="0"/>
          <a:ext cx="2471091" cy="432047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err="1" smtClean="0"/>
            <a:t>mai</a:t>
          </a:r>
          <a:endParaRPr lang="pt-BR" sz="2700" kern="1200" dirty="0"/>
        </a:p>
      </dsp:txBody>
      <dsp:txXfrm>
        <a:off x="4666016" y="0"/>
        <a:ext cx="2039044" cy="43204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CB8EC-34B5-4EEE-B4AD-033039835CF2}">
      <dsp:nvSpPr>
        <dsp:cNvPr id="0" name=""/>
        <dsp:cNvSpPr/>
      </dsp:nvSpPr>
      <dsp:spPr>
        <a:xfrm>
          <a:off x="0" y="0"/>
          <a:ext cx="2051720" cy="39590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Formações</a:t>
          </a:r>
          <a:endParaRPr lang="pt-BR" sz="2400" kern="1200" dirty="0"/>
        </a:p>
      </dsp:txBody>
      <dsp:txXfrm>
        <a:off x="19326" y="19326"/>
        <a:ext cx="2013068" cy="357248"/>
      </dsp:txXfrm>
    </dsp:sp>
    <dsp:sp modelId="{3F9B7F7A-2B35-49B3-B68C-69245318D28D}">
      <dsp:nvSpPr>
        <dsp:cNvPr id="0" name=""/>
        <dsp:cNvSpPr/>
      </dsp:nvSpPr>
      <dsp:spPr>
        <a:xfrm>
          <a:off x="0" y="401389"/>
          <a:ext cx="2051720" cy="9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4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pt-BR" sz="1600" kern="1200" dirty="0"/>
        </a:p>
      </dsp:txBody>
      <dsp:txXfrm>
        <a:off x="0" y="401389"/>
        <a:ext cx="2051720" cy="977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3D5DCD5-7F4C-4566-93CD-5C2F4A1EA057}" type="datetimeFigureOut">
              <a:rPr lang="es-CL"/>
              <a:pPr>
                <a:defRPr/>
              </a:pPr>
              <a:t>03-03-2015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1BEDEAD-B79F-40D3-8249-AF5DF4B9D946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881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noProof="0" smtClean="0"/>
              <a:t>Haga clic para modificar el estilo de texto del patrón</a:t>
            </a:r>
          </a:p>
          <a:p>
            <a:pPr lvl="1"/>
            <a:r>
              <a:rPr lang="es-ES" altLang="es-ES" noProof="0" smtClean="0"/>
              <a:t>Segundo nivel</a:t>
            </a:r>
          </a:p>
          <a:p>
            <a:pPr lvl="2"/>
            <a:r>
              <a:rPr lang="es-ES" altLang="es-ES" noProof="0" smtClean="0"/>
              <a:t>Tercer nivel</a:t>
            </a:r>
          </a:p>
          <a:p>
            <a:pPr lvl="3"/>
            <a:r>
              <a:rPr lang="es-ES" altLang="es-ES" noProof="0" smtClean="0"/>
              <a:t>Cuarto nivel</a:t>
            </a:r>
          </a:p>
          <a:p>
            <a:pPr lvl="4"/>
            <a:r>
              <a:rPr lang="es-ES" altLang="es-ES" noProof="0" smtClean="0"/>
              <a:t>Quinto nivel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4DC3F9CE-B709-40EB-85E1-482D26EEC2B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298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Arial Narrow" panose="020B0606020202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D9674-2745-4DC7-BFC0-1B7138BC5763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9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1C76C-0574-4AE5-AA99-7C2A15B8846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8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3FEDB-8638-459E-B47B-0139B703D2E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04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7389" y="347145"/>
            <a:ext cx="7772400" cy="41755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6" name="Rectangle 50"/>
          <p:cNvSpPr>
            <a:spLocks noGrp="1" noChangeArrowheads="1"/>
          </p:cNvSpPr>
          <p:nvPr>
            <p:ph idx="1"/>
          </p:nvPr>
        </p:nvSpPr>
        <p:spPr bwMode="auto">
          <a:xfrm>
            <a:off x="891034" y="908720"/>
            <a:ext cx="3536950" cy="241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s-ES" altLang="es-ES" noProof="0" dirty="0" smtClean="0"/>
              <a:t>Haga clic para modificar el estilo de texto del patrón</a:t>
            </a:r>
          </a:p>
          <a:p>
            <a:pPr lvl="1"/>
            <a:r>
              <a:rPr lang="es-ES" altLang="es-ES" noProof="0" dirty="0" smtClean="0"/>
              <a:t>Segundo nivel</a:t>
            </a:r>
          </a:p>
          <a:p>
            <a:pPr lvl="2"/>
            <a:r>
              <a:rPr lang="es-ES" altLang="es-ES" noProof="0" dirty="0" smtClean="0"/>
              <a:t>Tercer nivel</a:t>
            </a:r>
          </a:p>
          <a:p>
            <a:pPr lvl="3"/>
            <a:r>
              <a:rPr lang="es-ES" altLang="es-ES" noProof="0" dirty="0" smtClean="0"/>
              <a:t>Cuarto nivel</a:t>
            </a:r>
          </a:p>
          <a:p>
            <a:pPr lvl="4"/>
            <a:r>
              <a:rPr lang="es-ES" altLang="es-ES" noProof="0" dirty="0" smtClean="0"/>
              <a:t>Quinto nivel</a:t>
            </a:r>
          </a:p>
        </p:txBody>
      </p:sp>
      <p:sp>
        <p:nvSpPr>
          <p:cNvPr id="4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FEA48-33FE-4ED0-86F5-A7D4C655EB2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66401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/>
          <a:lstStyle/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63042" y="1340768"/>
            <a:ext cx="3536950" cy="223224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5C431-2877-468E-9B2F-B626BCA38D8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06593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9AF74-30A5-4584-B9F1-A813B4C6359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07078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6BE2C-C944-4920-BC7F-0734C9C732A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48214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7FD8C-763C-468D-A78A-885554BAE12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61901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6F54C-99D3-4A37-81F8-4DBAC317A03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769600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BFC8E-BCFE-4252-9956-48A82290FFB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308381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9F31C-A7AF-44D6-9D9E-47207430CFA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6169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 Narrow" panose="020B0606020202030204" pitchFamily="34" charset="0"/>
              <a:buChar char="→"/>
              <a:defRPr sz="1800">
                <a:latin typeface="Arial Narrow" panose="020B0606020202030204" pitchFamily="34" charset="0"/>
              </a:defRPr>
            </a:lvl1pPr>
            <a:lvl2pPr marL="808038" indent="-350838">
              <a:buFont typeface="Arial Narrow" panose="020B0606020202030204" pitchFamily="34" charset="0"/>
              <a:buChar char="→"/>
              <a:defRPr sz="1800">
                <a:latin typeface="Arial Narrow" panose="020B0606020202030204" pitchFamily="34" charset="0"/>
              </a:defRPr>
            </a:lvl2pPr>
            <a:lvl3pPr marL="1252538" indent="-338138">
              <a:buFont typeface="Arial Narrow" panose="020B0606020202030204" pitchFamily="34" charset="0"/>
              <a:buChar char="→"/>
              <a:defRPr sz="1800">
                <a:latin typeface="Arial Narrow" panose="020B0606020202030204" pitchFamily="34" charset="0"/>
              </a:defRPr>
            </a:lvl3pPr>
            <a:lvl4pPr marL="1704975" indent="-333375">
              <a:buFont typeface="Arial Narrow" panose="020B0606020202030204" pitchFamily="34" charset="0"/>
              <a:buChar char="→"/>
              <a:defRPr sz="1800">
                <a:latin typeface="Arial Narrow" panose="020B0606020202030204" pitchFamily="34" charset="0"/>
              </a:defRPr>
            </a:lvl4pPr>
            <a:lvl5pPr marL="2147888" indent="-319088">
              <a:buFont typeface="Arial Narrow" panose="020B0606020202030204" pitchFamily="34" charset="0"/>
              <a:buChar char="→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15730-932A-4752-8704-111DB39FB49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28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90886" tIns="45447" rIns="90886" bIns="45447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471C5-0AC9-406D-B10A-048E5361261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55038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6A970-4A29-45FE-B32A-5E4A3D1604C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52555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39192-4F65-46D4-962E-142085A4782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23704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7259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98597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63679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01417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48173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8733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03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Arial Narrow" panose="020B0606020202030204" pitchFamily="34" charset="0"/>
              </a:defRPr>
            </a:lvl1pPr>
          </a:lstStyle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Arial Narrow" panose="020B0606020202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06B7F-5F85-4FC8-9234-6624184DE25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963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23920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609884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0209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801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Marcador de número de diapositiva"/>
          <p:cNvSpPr txBox="1">
            <a:spLocks/>
          </p:cNvSpPr>
          <p:nvPr userDrawn="1"/>
        </p:nvSpPr>
        <p:spPr>
          <a:xfrm>
            <a:off x="6759575" y="6237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prstClr val="black">
                    <a:tint val="75000"/>
                  </a:prstClr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8A2B27C-DBD1-4534-9E2D-CCE812B5B0C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2576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Marcador de número de diapositiva"/>
          <p:cNvSpPr txBox="1">
            <a:spLocks/>
          </p:cNvSpPr>
          <p:nvPr userDrawn="1"/>
        </p:nvSpPr>
        <p:spPr>
          <a:xfrm>
            <a:off x="6759575" y="6237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prstClr val="black">
                    <a:tint val="75000"/>
                  </a:prstClr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3FD5309-7990-4552-8BED-0FC51AFB55C6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10491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Marcador de número de diapositiva"/>
          <p:cNvSpPr txBox="1">
            <a:spLocks/>
          </p:cNvSpPr>
          <p:nvPr userDrawn="1"/>
        </p:nvSpPr>
        <p:spPr>
          <a:xfrm>
            <a:off x="6759575" y="6237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prstClr val="black">
                    <a:tint val="75000"/>
                  </a:prstClr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55E5EA5-F438-4780-95DA-CEB157453AC0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492185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número de diapositiva"/>
          <p:cNvSpPr txBox="1">
            <a:spLocks/>
          </p:cNvSpPr>
          <p:nvPr userDrawn="1"/>
        </p:nvSpPr>
        <p:spPr>
          <a:xfrm>
            <a:off x="6759575" y="6237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prstClr val="black">
                    <a:tint val="75000"/>
                  </a:prstClr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C38DB7F-A036-4241-872F-34EF5C42CD92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3083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Marcador de número de diapositiva"/>
          <p:cNvSpPr txBox="1">
            <a:spLocks/>
          </p:cNvSpPr>
          <p:nvPr userDrawn="1"/>
        </p:nvSpPr>
        <p:spPr>
          <a:xfrm>
            <a:off x="6759575" y="6237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prstClr val="black">
                    <a:tint val="75000"/>
                  </a:prstClr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22CD229-0D8C-402A-A702-AAE7DD3DF7B2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46323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Marcador de número de diapositiva"/>
          <p:cNvSpPr txBox="1">
            <a:spLocks/>
          </p:cNvSpPr>
          <p:nvPr userDrawn="1"/>
        </p:nvSpPr>
        <p:spPr>
          <a:xfrm>
            <a:off x="6759575" y="6237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prstClr val="black">
                    <a:tint val="75000"/>
                  </a:prstClr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F9FF23F-FAD3-48CE-B984-8083EF5764FB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740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 Narrow" panose="020B0606020202030204" pitchFamily="34" charset="0"/>
              </a:defRPr>
            </a:lvl1pPr>
            <a:lvl2pPr>
              <a:defRPr sz="2400">
                <a:latin typeface="Arial Narrow" panose="020B0606020202030204" pitchFamily="34" charset="0"/>
              </a:defRPr>
            </a:lvl2pPr>
            <a:lvl3pPr>
              <a:defRPr sz="2000">
                <a:latin typeface="Arial Narrow" panose="020B0606020202030204" pitchFamily="34" charset="0"/>
              </a:defRPr>
            </a:lvl3pPr>
            <a:lvl4pPr>
              <a:defRPr sz="1800">
                <a:latin typeface="Arial Narrow" panose="020B0606020202030204" pitchFamily="34" charset="0"/>
              </a:defRPr>
            </a:lvl4pPr>
            <a:lvl5pPr>
              <a:defRPr sz="1800">
                <a:latin typeface="Arial Narrow" panose="020B0606020202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 Narrow" panose="020B0606020202030204" pitchFamily="34" charset="0"/>
              </a:defRPr>
            </a:lvl1pPr>
            <a:lvl2pPr>
              <a:defRPr sz="2400">
                <a:latin typeface="Arial Narrow" panose="020B0606020202030204" pitchFamily="34" charset="0"/>
              </a:defRPr>
            </a:lvl2pPr>
            <a:lvl3pPr>
              <a:defRPr sz="2000">
                <a:latin typeface="Arial Narrow" panose="020B0606020202030204" pitchFamily="34" charset="0"/>
              </a:defRPr>
            </a:lvl3pPr>
            <a:lvl4pPr>
              <a:defRPr sz="1800">
                <a:latin typeface="Arial Narrow" panose="020B0606020202030204" pitchFamily="34" charset="0"/>
              </a:defRPr>
            </a:lvl4pPr>
            <a:lvl5pPr>
              <a:defRPr sz="1800">
                <a:latin typeface="Arial Narrow" panose="020B0606020202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AF697-11E8-4DBA-90DB-49A1998261D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448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 txBox="1">
            <a:spLocks/>
          </p:cNvSpPr>
          <p:nvPr userDrawn="1"/>
        </p:nvSpPr>
        <p:spPr>
          <a:xfrm>
            <a:off x="6759575" y="6237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prstClr val="black">
                    <a:tint val="75000"/>
                  </a:prstClr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994B4D4-5355-47B3-A46E-DDA74D54A8C5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234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número de diapositiva"/>
          <p:cNvSpPr txBox="1">
            <a:spLocks/>
          </p:cNvSpPr>
          <p:nvPr userDrawn="1"/>
        </p:nvSpPr>
        <p:spPr>
          <a:xfrm>
            <a:off x="6759575" y="6237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prstClr val="black">
                    <a:tint val="75000"/>
                  </a:prstClr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6E95047-4BDC-4C06-83AE-9BB8374FE1A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512513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número de diapositiva"/>
          <p:cNvSpPr txBox="1">
            <a:spLocks/>
          </p:cNvSpPr>
          <p:nvPr userDrawn="1"/>
        </p:nvSpPr>
        <p:spPr>
          <a:xfrm>
            <a:off x="6759575" y="6237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prstClr val="black">
                    <a:tint val="75000"/>
                  </a:prstClr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4A0B012A-E99E-4DBC-B5FB-E3D3936145F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919726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Marcador de número de diapositiva"/>
          <p:cNvSpPr txBox="1">
            <a:spLocks/>
          </p:cNvSpPr>
          <p:nvPr userDrawn="1"/>
        </p:nvSpPr>
        <p:spPr>
          <a:xfrm>
            <a:off x="6759575" y="6237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prstClr val="black">
                    <a:tint val="75000"/>
                  </a:prstClr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96FB19F-588C-48C5-A703-0944631F5C43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34493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Marcador de número de diapositiva"/>
          <p:cNvSpPr txBox="1">
            <a:spLocks/>
          </p:cNvSpPr>
          <p:nvPr userDrawn="1"/>
        </p:nvSpPr>
        <p:spPr>
          <a:xfrm>
            <a:off x="6759575" y="6237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prstClr val="black">
                    <a:tint val="75000"/>
                  </a:prstClr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E79A84B-0640-4DAA-8433-FBEFFC40619C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5200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7389" y="347145"/>
            <a:ext cx="7772400" cy="41755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6" name="Rectangle 50"/>
          <p:cNvSpPr>
            <a:spLocks noGrp="1" noChangeArrowheads="1"/>
          </p:cNvSpPr>
          <p:nvPr>
            <p:ph idx="1"/>
          </p:nvPr>
        </p:nvSpPr>
        <p:spPr bwMode="auto">
          <a:xfrm>
            <a:off x="891034" y="908720"/>
            <a:ext cx="3536950" cy="241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s-ES" altLang="es-ES" noProof="0" dirty="0" smtClean="0"/>
              <a:t>Haga clic para modificar el estilo de texto del patrón</a:t>
            </a:r>
          </a:p>
          <a:p>
            <a:pPr lvl="1"/>
            <a:r>
              <a:rPr lang="es-ES" altLang="es-ES" noProof="0" dirty="0" smtClean="0"/>
              <a:t>Segundo nivel</a:t>
            </a:r>
          </a:p>
          <a:p>
            <a:pPr lvl="2"/>
            <a:r>
              <a:rPr lang="es-ES" altLang="es-ES" noProof="0" dirty="0" smtClean="0"/>
              <a:t>Tercer nivel</a:t>
            </a:r>
          </a:p>
          <a:p>
            <a:pPr lvl="3"/>
            <a:r>
              <a:rPr lang="es-ES" altLang="es-ES" noProof="0" dirty="0" smtClean="0"/>
              <a:t>Cuarto nivel</a:t>
            </a:r>
          </a:p>
          <a:p>
            <a:pPr lvl="4"/>
            <a:r>
              <a:rPr lang="es-ES" altLang="es-ES" noProof="0" dirty="0" smtClean="0"/>
              <a:t>Quinto nivel</a:t>
            </a:r>
          </a:p>
        </p:txBody>
      </p:sp>
      <p:sp>
        <p:nvSpPr>
          <p:cNvPr id="4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95FB5-0C57-4155-9011-D4E9437D621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268931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/>
          <a:lstStyle/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63042" y="1340768"/>
            <a:ext cx="3536950" cy="223224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56517-2905-417A-A3A1-71865B454EC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544234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B742C-A63A-4399-BA12-3D88DCD3474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869441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BAA72-9763-41A0-87C5-098594F5516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108539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7DEBF-0E4E-4772-AD6E-BC24D2F1D76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9313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 Narrow" panose="020B0606020202030204" pitchFamily="34" charset="0"/>
              </a:defRPr>
            </a:lvl1pPr>
            <a:lvl2pPr>
              <a:defRPr sz="2000">
                <a:latin typeface="Arial Narrow" panose="020B0606020202030204" pitchFamily="34" charset="0"/>
              </a:defRPr>
            </a:lvl2pPr>
            <a:lvl3pPr>
              <a:defRPr sz="1800">
                <a:latin typeface="Arial Narrow" panose="020B0606020202030204" pitchFamily="34" charset="0"/>
              </a:defRPr>
            </a:lvl3pPr>
            <a:lvl4pPr>
              <a:defRPr sz="1600">
                <a:latin typeface="Arial Narrow" panose="020B0606020202030204" pitchFamily="34" charset="0"/>
              </a:defRPr>
            </a:lvl4pPr>
            <a:lvl5pPr>
              <a:defRPr sz="1600">
                <a:latin typeface="Arial Narrow" panose="020B0606020202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 Narrow" panose="020B0606020202030204" pitchFamily="34" charset="0"/>
              </a:defRPr>
            </a:lvl1pPr>
            <a:lvl2pPr>
              <a:defRPr sz="2000">
                <a:latin typeface="Arial Narrow" panose="020B0606020202030204" pitchFamily="34" charset="0"/>
              </a:defRPr>
            </a:lvl2pPr>
            <a:lvl3pPr>
              <a:defRPr sz="1800">
                <a:latin typeface="Arial Narrow" panose="020B0606020202030204" pitchFamily="34" charset="0"/>
              </a:defRPr>
            </a:lvl3pPr>
            <a:lvl4pPr>
              <a:defRPr sz="1600">
                <a:latin typeface="Arial Narrow" panose="020B0606020202030204" pitchFamily="34" charset="0"/>
              </a:defRPr>
            </a:lvl4pPr>
            <a:lvl5pPr>
              <a:defRPr sz="1600">
                <a:latin typeface="Arial Narrow" panose="020B0606020202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D0841-1CD7-41EA-8CF8-BF31C8ECA22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331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D1B24-9ED3-49B8-9D11-B6E8AF74D89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153177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8D712-1B55-486E-BEFA-1473215C00D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174290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19C30-58C2-4C74-A48C-FE219B97A37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24939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90886" tIns="45447" rIns="90886" bIns="45447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95183-1DB2-42FD-83AD-BA4C1908672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3567422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3245A-2944-4DD4-A1D1-24F13608470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462485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12C58-BA47-46CC-BEE5-2AC2D60E07A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8905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27127-38CD-40DC-B93A-D42C7E0E816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6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DA6FF-0254-4D47-A1FE-B42D862D63E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8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 Narrow" panose="020B0606020202030204" pitchFamily="34" charset="0"/>
              </a:defRPr>
            </a:lvl1pPr>
          </a:lstStyle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 Narrow" panose="020B0606020202030204" pitchFamily="34" charset="0"/>
              </a:defRPr>
            </a:lvl1pPr>
            <a:lvl2pPr>
              <a:defRPr sz="2800">
                <a:latin typeface="Arial Narrow" panose="020B0606020202030204" pitchFamily="34" charset="0"/>
              </a:defRPr>
            </a:lvl2pPr>
            <a:lvl3pPr>
              <a:defRPr sz="2400">
                <a:latin typeface="Arial Narrow" panose="020B0606020202030204" pitchFamily="34" charset="0"/>
              </a:defRPr>
            </a:lvl3pPr>
            <a:lvl4pPr>
              <a:defRPr sz="2000">
                <a:latin typeface="Arial Narrow" panose="020B0606020202030204" pitchFamily="34" charset="0"/>
              </a:defRPr>
            </a:lvl4pPr>
            <a:lvl5pPr>
              <a:defRPr sz="2000">
                <a:latin typeface="Arial Narrow" panose="020B0606020202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F7186-03EE-4471-881D-984CD7CE765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0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 Narrow" panose="020B060602020203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 Narrow" panose="020B0606020202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5C371-8FF2-40B9-BAB2-9A7EB0487695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1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 userDrawn="1"/>
        </p:nvGrpSpPr>
        <p:grpSpPr>
          <a:xfrm>
            <a:off x="-17463" y="7002"/>
            <a:ext cx="9161463" cy="6884988"/>
            <a:chOff x="1043608" y="116632"/>
            <a:chExt cx="9161463" cy="6884988"/>
          </a:xfrm>
        </p:grpSpPr>
        <p:pic>
          <p:nvPicPr>
            <p:cNvPr id="2050" name="Picture 16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00" b="3340"/>
            <a:stretch>
              <a:fillRect/>
            </a:stretch>
          </p:blipFill>
          <p:spPr bwMode="auto">
            <a:xfrm>
              <a:off x="1043608" y="116632"/>
              <a:ext cx="9161463" cy="688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" name="Imagem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1425" y="336739"/>
              <a:ext cx="1495723" cy="476950"/>
            </a:xfrm>
            <a:prstGeom prst="rect">
              <a:avLst/>
            </a:prstGeom>
          </p:spPr>
        </p:pic>
      </p:grp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84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86" tIns="45447" rIns="90886" bIns="454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 smtClean="0"/>
              <a:t>Click to edit Master text styles</a:t>
            </a:r>
          </a:p>
          <a:p>
            <a:pPr lvl="1"/>
            <a:r>
              <a:rPr lang="en-US" altLang="es-ES" smtClean="0"/>
              <a:t>Second level</a:t>
            </a:r>
          </a:p>
          <a:p>
            <a:pPr lvl="2"/>
            <a:r>
              <a:rPr lang="en-US" altLang="es-ES" smtClean="0"/>
              <a:t>Third level</a:t>
            </a:r>
          </a:p>
          <a:p>
            <a:pPr lvl="3"/>
            <a:r>
              <a:rPr lang="en-US" altLang="es-ES" smtClean="0"/>
              <a:t>Fourth level</a:t>
            </a:r>
          </a:p>
          <a:p>
            <a:pPr lvl="4"/>
            <a:r>
              <a:rPr lang="en-US" altLang="es-ES" smtClean="0"/>
              <a:t>Fifth level</a:t>
            </a:r>
          </a:p>
        </p:txBody>
      </p:sp>
      <p:sp>
        <p:nvSpPr>
          <p:cNvPr id="205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 smtClean="0"/>
              <a:t>&lt; </a:t>
            </a:r>
            <a:r>
              <a:rPr lang="es-ES" altLang="es-ES" smtClean="0"/>
              <a:t>HAGA CLIC PARA CAMBIAR EL ESTILO DE TÍTULO	</a:t>
            </a:r>
          </a:p>
        </p:txBody>
      </p:sp>
      <p:sp>
        <p:nvSpPr>
          <p:cNvPr id="14" name="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759575" y="623728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7A467F92-888B-46E2-91B9-F0DE0739155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84" r:id="rId1"/>
    <p:sldLayoutId id="2147487085" r:id="rId2"/>
    <p:sldLayoutId id="2147487086" r:id="rId3"/>
    <p:sldLayoutId id="2147487087" r:id="rId4"/>
    <p:sldLayoutId id="2147487088" r:id="rId5"/>
    <p:sldLayoutId id="2147487089" r:id="rId6"/>
    <p:sldLayoutId id="2147487090" r:id="rId7"/>
    <p:sldLayoutId id="2147487091" r:id="rId8"/>
    <p:sldLayoutId id="2147487092" r:id="rId9"/>
    <p:sldLayoutId id="2147487093" r:id="rId10"/>
    <p:sldLayoutId id="21474870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35CBF"/>
          </a:solidFill>
          <a:latin typeface="Arial Narrow" panose="020B0606020202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35CBF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35CBF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35CBF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35CBF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6A6A6"/>
        </a:buClr>
        <a:buFont typeface="Arial Narrow" pitchFamily="34" charset="0"/>
        <a:buChar char="→"/>
        <a:defRPr sz="28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6A6A6"/>
        </a:buClr>
        <a:buFont typeface="Arial Narrow" pitchFamily="34" charset="0"/>
        <a:buChar char="→"/>
        <a:defRPr sz="2500">
          <a:solidFill>
            <a:schemeClr val="tx1"/>
          </a:solidFill>
          <a:latin typeface="Arial Narrow" panose="020B0606020202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6A6A6"/>
        </a:buClr>
        <a:buFont typeface="Arial Narrow" pitchFamily="34" charset="0"/>
        <a:buChar char="→"/>
        <a:defRPr sz="2400">
          <a:solidFill>
            <a:schemeClr val="tx1"/>
          </a:solidFill>
          <a:latin typeface="Arial Narrow" panose="020B0606020202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6A6A6"/>
        </a:buClr>
        <a:buFont typeface="Arial Narrow" pitchFamily="34" charset="0"/>
        <a:buChar char="→"/>
        <a:defRPr sz="2000">
          <a:solidFill>
            <a:schemeClr val="tx1"/>
          </a:solidFill>
          <a:latin typeface="Arial Narrow" panose="020B0606020202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6A6A6"/>
        </a:buClr>
        <a:buFont typeface="Arial Narrow" pitchFamily="34" charset="0"/>
        <a:buChar char="→"/>
        <a:defRPr sz="2000">
          <a:solidFill>
            <a:schemeClr val="tx1"/>
          </a:solidFill>
          <a:latin typeface="Arial Narrow" panose="020B0606020202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D2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1 Imagen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3" y="752475"/>
            <a:ext cx="4468812" cy="587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GS Doctop Placeholder" hidden="1"/>
          <p:cNvSpPr txBox="1">
            <a:spLocks noChangeArrowheads="1"/>
          </p:cNvSpPr>
          <p:nvPr userDrawn="1"/>
        </p:nvSpPr>
        <p:spPr bwMode="auto">
          <a:xfrm>
            <a:off x="546100" y="0"/>
            <a:ext cx="5651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6" tIns="45447" rIns="90886" bIns="45447">
            <a:spAutoFit/>
          </a:bodyPr>
          <a:lstStyle>
            <a:lvl1pPr defTabSz="908050" eaLnBrk="0" hangingPunct="0">
              <a:defRPr b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08050" eaLnBrk="0" hangingPunct="0">
              <a:defRPr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08050" eaLnBrk="0" hangingPunct="0">
              <a:defRPr b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08050" eaLnBrk="0" hangingPunct="0">
              <a:defRPr b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08050" eaLnBrk="0" hangingPunct="0">
              <a:defRPr b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ES" sz="800" b="0" smtClean="0">
                <a:solidFill>
                  <a:srgbClr val="000000"/>
                </a:solidFill>
                <a:latin typeface="Arial" pitchFamily="34" charset="0"/>
                <a:ea typeface="ＭＳ Ｐゴシック"/>
                <a:cs typeface="ＭＳ Ｐゴシック"/>
              </a:rPr>
              <a:t>MAINFRAME12\RS Pres\Roadshow Presentation 20121122 (Team 2 USA).pptx</a:t>
            </a:r>
          </a:p>
        </p:txBody>
      </p:sp>
      <p:pic>
        <p:nvPicPr>
          <p:cNvPr id="3076" name="Picture 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119813"/>
            <a:ext cx="4492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49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139112" cy="40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 smtClean="0"/>
              <a:t>&gt; </a:t>
            </a:r>
            <a:r>
              <a:rPr lang="es-ES" altLang="es-ES" smtClean="0"/>
              <a:t>HAGA CLIC PARA CAMBIAR EL ESTILO DE TÍTULO	</a:t>
            </a:r>
          </a:p>
        </p:txBody>
      </p:sp>
      <p:sp>
        <p:nvSpPr>
          <p:cNvPr id="37936" name="Rectangle 4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5113" y="61658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35BFC0F-EB39-4613-B512-3CD4AE6006F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3079" name="Rectangle 5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0588" y="908050"/>
            <a:ext cx="3536950" cy="241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95" r:id="rId1"/>
    <p:sldLayoutId id="2147487096" r:id="rId2"/>
    <p:sldLayoutId id="2147487097" r:id="rId3"/>
    <p:sldLayoutId id="2147487098" r:id="rId4"/>
    <p:sldLayoutId id="2147487099" r:id="rId5"/>
    <p:sldLayoutId id="2147487100" r:id="rId6"/>
    <p:sldLayoutId id="2147487101" r:id="rId7"/>
    <p:sldLayoutId id="2147487102" r:id="rId8"/>
    <p:sldLayoutId id="2147487103" r:id="rId9"/>
    <p:sldLayoutId id="2147487104" r:id="rId10"/>
    <p:sldLayoutId id="21474871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0805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Futura BdCn BT" panose="020B0706020204020204" pitchFamily="34" charset="0"/>
          <a:ea typeface="+mj-ea"/>
          <a:cs typeface="+mj-cs"/>
        </a:defRPr>
      </a:lvl1pPr>
      <a:lvl2pPr algn="l" defTabSz="90805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Futura BdCn BT" pitchFamily="34" charset="0"/>
          <a:cs typeface="Arial" charset="0"/>
        </a:defRPr>
      </a:lvl2pPr>
      <a:lvl3pPr algn="l" defTabSz="90805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Futura BdCn BT" pitchFamily="34" charset="0"/>
          <a:cs typeface="Arial" charset="0"/>
        </a:defRPr>
      </a:lvl3pPr>
      <a:lvl4pPr algn="l" defTabSz="90805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Futura BdCn BT" pitchFamily="34" charset="0"/>
          <a:cs typeface="Arial" charset="0"/>
        </a:defRPr>
      </a:lvl4pPr>
      <a:lvl5pPr algn="l" defTabSz="90805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Futura BdCn BT" pitchFamily="34" charset="0"/>
          <a:cs typeface="Arial" charset="0"/>
        </a:defRPr>
      </a:lvl5pPr>
      <a:lvl6pPr marL="457200" algn="l" defTabSz="908050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6pPr>
      <a:lvl7pPr marL="914400" algn="l" defTabSz="908050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7pPr>
      <a:lvl8pPr marL="1371600" algn="l" defTabSz="908050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8pPr>
      <a:lvl9pPr marL="1828800" algn="l" defTabSz="908050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defTabSz="909638" rtl="0" eaLnBrk="0" fontAlgn="base" hangingPunct="0">
        <a:lnSpc>
          <a:spcPct val="75000"/>
        </a:lnSpc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Futura BdCn BT" panose="020B0706020204020204" pitchFamily="34" charset="0"/>
          <a:ea typeface="Futura BdCn BT" panose="020B0706020204020204" pitchFamily="34" charset="0"/>
          <a:cs typeface="Arial" pitchFamily="34" charset="0"/>
        </a:defRPr>
      </a:lvl1pPr>
      <a:lvl2pPr marL="738188" indent="-282575" algn="l" defTabSz="908050" rtl="0" eaLnBrk="0" fontAlgn="base" hangingPunct="0">
        <a:spcBef>
          <a:spcPct val="20000"/>
        </a:spcBef>
        <a:spcAft>
          <a:spcPct val="0"/>
        </a:spcAft>
        <a:buFont typeface="Arial" charset="0"/>
        <a:defRPr sz="2000">
          <a:solidFill>
            <a:schemeClr val="bg1"/>
          </a:solidFill>
          <a:latin typeface="Futura BdCn BT" panose="020B0706020204020204" pitchFamily="34" charset="0"/>
          <a:ea typeface="Futura BdCn BT" panose="020B0706020204020204" pitchFamily="34" charset="0"/>
          <a:cs typeface="ＭＳ Ｐゴシック"/>
        </a:defRPr>
      </a:lvl2pPr>
      <a:lvl3pPr marL="1135063" indent="-227013" algn="l" defTabSz="908050" rtl="0" eaLnBrk="0" fontAlgn="base" hangingPunct="0">
        <a:spcBef>
          <a:spcPct val="20000"/>
        </a:spcBef>
        <a:spcAft>
          <a:spcPct val="0"/>
        </a:spcAft>
        <a:buFont typeface="Arial" charset="0"/>
        <a:defRPr sz="2000">
          <a:solidFill>
            <a:schemeClr val="bg1"/>
          </a:solidFill>
          <a:latin typeface="Futura BdCn BT" panose="020B0706020204020204" pitchFamily="34" charset="0"/>
          <a:ea typeface="Futura BdCn BT" panose="020B0706020204020204" pitchFamily="34" charset="0"/>
          <a:cs typeface="ＭＳ Ｐゴシック"/>
        </a:defRPr>
      </a:lvl3pPr>
      <a:lvl4pPr marL="1589088" indent="-227013" algn="l" defTabSz="908050" rtl="0" eaLnBrk="0" fontAlgn="base" hangingPunct="0">
        <a:spcBef>
          <a:spcPct val="20000"/>
        </a:spcBef>
        <a:spcAft>
          <a:spcPct val="0"/>
        </a:spcAft>
        <a:buFont typeface="Arial" charset="0"/>
        <a:defRPr sz="2000">
          <a:solidFill>
            <a:schemeClr val="bg1"/>
          </a:solidFill>
          <a:latin typeface="Futura BdCn BT" panose="020B0706020204020204" pitchFamily="34" charset="0"/>
          <a:ea typeface="Futura BdCn BT" panose="020B0706020204020204" pitchFamily="34" charset="0"/>
          <a:cs typeface="ＭＳ Ｐゴシック"/>
        </a:defRPr>
      </a:lvl4pPr>
      <a:lvl5pPr marL="2044700" indent="-227013" algn="l" defTabSz="908050" rtl="0" eaLnBrk="0" fontAlgn="base" hangingPunct="0">
        <a:spcBef>
          <a:spcPct val="20000"/>
        </a:spcBef>
        <a:spcAft>
          <a:spcPct val="0"/>
        </a:spcAft>
        <a:buFont typeface="Arial" charset="0"/>
        <a:defRPr sz="2000">
          <a:solidFill>
            <a:schemeClr val="bg1"/>
          </a:solidFill>
          <a:latin typeface="Futura BdCn BT" panose="020B0706020204020204" pitchFamily="34" charset="0"/>
          <a:ea typeface="Futura BdCn BT" panose="020B0706020204020204" pitchFamily="34" charset="0"/>
          <a:cs typeface="ＭＳ Ｐゴシック"/>
        </a:defRPr>
      </a:lvl5pPr>
      <a:lvl6pPr marL="2501900" indent="-227013" algn="l" defTabSz="90805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59100" indent="-227013" algn="l" defTabSz="90805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16300" indent="-227013" algn="l" defTabSz="90805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73500" indent="-227013" algn="l" defTabSz="90805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3" descr="white logo copy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963" y="268288"/>
            <a:ext cx="1154112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106" r:id="rId1"/>
    <p:sldLayoutId id="2147487107" r:id="rId2"/>
    <p:sldLayoutId id="2147487108" r:id="rId3"/>
    <p:sldLayoutId id="2147487109" r:id="rId4"/>
    <p:sldLayoutId id="2147487110" r:id="rId5"/>
    <p:sldLayoutId id="2147487111" r:id="rId6"/>
    <p:sldLayoutId id="2147487112" r:id="rId7"/>
    <p:sldLayoutId id="2147487113" r:id="rId8"/>
    <p:sldLayoutId id="2147487114" r:id="rId9"/>
    <p:sldLayoutId id="2147487115" r:id="rId10"/>
    <p:sldLayoutId id="214748711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Helvetic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Helvetic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Helvetic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Helvetic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título del patrón</a:t>
            </a:r>
          </a:p>
        </p:txBody>
      </p:sp>
      <p:sp>
        <p:nvSpPr>
          <p:cNvPr id="5123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6011863" y="3644900"/>
            <a:ext cx="2674937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</a:p>
        </p:txBody>
      </p:sp>
      <p:pic>
        <p:nvPicPr>
          <p:cNvPr id="8" name="Picture 3" descr="qr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412875"/>
            <a:ext cx="3919537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4163" y="1839806"/>
            <a:ext cx="3311525" cy="10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 Marcador de número de diapositiva"/>
          <p:cNvSpPr txBox="1">
            <a:spLocks/>
          </p:cNvSpPr>
          <p:nvPr userDrawn="1"/>
        </p:nvSpPr>
        <p:spPr>
          <a:xfrm>
            <a:off x="6759575" y="6237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prstClr val="black">
                    <a:tint val="75000"/>
                  </a:prstClr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CFDBD8E-A8E8-4B96-84B7-FEDFB6C86965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39" r:id="rId1"/>
    <p:sldLayoutId id="2147487140" r:id="rId2"/>
    <p:sldLayoutId id="2147487141" r:id="rId3"/>
    <p:sldLayoutId id="2147487142" r:id="rId4"/>
    <p:sldLayoutId id="2147487143" r:id="rId5"/>
    <p:sldLayoutId id="2147487144" r:id="rId6"/>
    <p:sldLayoutId id="2147487145" r:id="rId7"/>
    <p:sldLayoutId id="2147487146" r:id="rId8"/>
    <p:sldLayoutId id="2147487147" r:id="rId9"/>
    <p:sldLayoutId id="2147487148" r:id="rId10"/>
    <p:sldLayoutId id="214748714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Helvetic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Helvetica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Helvetica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Helvetica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Helvetic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D2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S Doctop Placeholder" hidden="1"/>
          <p:cNvSpPr txBox="1">
            <a:spLocks noChangeArrowheads="1"/>
          </p:cNvSpPr>
          <p:nvPr userDrawn="1"/>
        </p:nvSpPr>
        <p:spPr bwMode="auto">
          <a:xfrm>
            <a:off x="546100" y="0"/>
            <a:ext cx="5651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6" tIns="45447" rIns="90886" bIns="45447">
            <a:spAutoFit/>
          </a:bodyPr>
          <a:lstStyle>
            <a:lvl1pPr defTabSz="908050" eaLnBrk="0" hangingPunct="0">
              <a:defRPr b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08050" eaLnBrk="0" hangingPunct="0">
              <a:defRPr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08050" eaLnBrk="0" hangingPunct="0">
              <a:defRPr b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08050" eaLnBrk="0" hangingPunct="0">
              <a:defRPr b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08050" eaLnBrk="0" hangingPunct="0">
              <a:defRPr b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ES" sz="800" b="0" smtClean="0">
                <a:solidFill>
                  <a:srgbClr val="000000"/>
                </a:solidFill>
                <a:latin typeface="Arial" pitchFamily="34" charset="0"/>
                <a:ea typeface="ＭＳ Ｐゴシック"/>
                <a:cs typeface="ＭＳ Ｐゴシック"/>
              </a:rPr>
              <a:t>MAINFRAME12\RS Pres\Roadshow Presentation 20121122 (Team 2 USA).pptx</a:t>
            </a:r>
          </a:p>
        </p:txBody>
      </p:sp>
      <p:pic>
        <p:nvPicPr>
          <p:cNvPr id="6147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119813"/>
            <a:ext cx="4492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49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139112" cy="40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 smtClean="0"/>
              <a:t>&gt; </a:t>
            </a:r>
            <a:r>
              <a:rPr lang="es-ES" altLang="es-ES" smtClean="0"/>
              <a:t>HAGA CLIC PARA CAMBIAR EL ESTILO DE TÍTULO	</a:t>
            </a:r>
          </a:p>
        </p:txBody>
      </p:sp>
      <p:sp>
        <p:nvSpPr>
          <p:cNvPr id="37936" name="Rectangle 4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5113" y="61658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C83172-A09E-4906-B285-EC74B0D253C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6150" name="Rectangle 5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0588" y="908050"/>
            <a:ext cx="3536950" cy="241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17" r:id="rId1"/>
    <p:sldLayoutId id="2147487118" r:id="rId2"/>
    <p:sldLayoutId id="2147487119" r:id="rId3"/>
    <p:sldLayoutId id="2147487120" r:id="rId4"/>
    <p:sldLayoutId id="2147487121" r:id="rId5"/>
    <p:sldLayoutId id="2147487122" r:id="rId6"/>
    <p:sldLayoutId id="2147487123" r:id="rId7"/>
    <p:sldLayoutId id="2147487124" r:id="rId8"/>
    <p:sldLayoutId id="2147487125" r:id="rId9"/>
    <p:sldLayoutId id="2147487126" r:id="rId10"/>
    <p:sldLayoutId id="214748712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0805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Futura BdCn BT" panose="020B0706020204020204" pitchFamily="34" charset="0"/>
          <a:ea typeface="+mj-ea"/>
          <a:cs typeface="+mj-cs"/>
        </a:defRPr>
      </a:lvl1pPr>
      <a:lvl2pPr algn="l" defTabSz="90805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Futura BdCn BT" pitchFamily="34" charset="0"/>
          <a:cs typeface="Arial" charset="0"/>
        </a:defRPr>
      </a:lvl2pPr>
      <a:lvl3pPr algn="l" defTabSz="90805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Futura BdCn BT" pitchFamily="34" charset="0"/>
          <a:cs typeface="Arial" charset="0"/>
        </a:defRPr>
      </a:lvl3pPr>
      <a:lvl4pPr algn="l" defTabSz="90805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Futura BdCn BT" pitchFamily="34" charset="0"/>
          <a:cs typeface="Arial" charset="0"/>
        </a:defRPr>
      </a:lvl4pPr>
      <a:lvl5pPr algn="l" defTabSz="90805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Futura BdCn BT" pitchFamily="34" charset="0"/>
          <a:cs typeface="Arial" charset="0"/>
        </a:defRPr>
      </a:lvl5pPr>
      <a:lvl6pPr marL="457200" algn="l" defTabSz="908050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6pPr>
      <a:lvl7pPr marL="914400" algn="l" defTabSz="908050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7pPr>
      <a:lvl8pPr marL="1371600" algn="l" defTabSz="908050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8pPr>
      <a:lvl9pPr marL="1828800" algn="l" defTabSz="908050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defTabSz="909638" rtl="0" eaLnBrk="0" fontAlgn="base" hangingPunct="0">
        <a:lnSpc>
          <a:spcPct val="75000"/>
        </a:lnSpc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Futura BdCn BT" panose="020B0706020204020204" pitchFamily="34" charset="0"/>
          <a:ea typeface="Futura BdCn BT" panose="020B0706020204020204" pitchFamily="34" charset="0"/>
          <a:cs typeface="Arial" pitchFamily="34" charset="0"/>
        </a:defRPr>
      </a:lvl1pPr>
      <a:lvl2pPr marL="738188" indent="-282575" algn="l" defTabSz="908050" rtl="0" eaLnBrk="0" fontAlgn="base" hangingPunct="0">
        <a:spcBef>
          <a:spcPct val="20000"/>
        </a:spcBef>
        <a:spcAft>
          <a:spcPct val="0"/>
        </a:spcAft>
        <a:buFont typeface="Arial" charset="0"/>
        <a:defRPr sz="2000">
          <a:solidFill>
            <a:schemeClr val="bg1"/>
          </a:solidFill>
          <a:latin typeface="Futura BdCn BT" panose="020B0706020204020204" pitchFamily="34" charset="0"/>
          <a:ea typeface="Futura BdCn BT" panose="020B0706020204020204" pitchFamily="34" charset="0"/>
          <a:cs typeface="ＭＳ Ｐゴシック"/>
        </a:defRPr>
      </a:lvl2pPr>
      <a:lvl3pPr marL="1135063" indent="-227013" algn="l" defTabSz="908050" rtl="0" eaLnBrk="0" fontAlgn="base" hangingPunct="0">
        <a:spcBef>
          <a:spcPct val="20000"/>
        </a:spcBef>
        <a:spcAft>
          <a:spcPct val="0"/>
        </a:spcAft>
        <a:buFont typeface="Arial" charset="0"/>
        <a:defRPr sz="2000">
          <a:solidFill>
            <a:schemeClr val="bg1"/>
          </a:solidFill>
          <a:latin typeface="Futura BdCn BT" panose="020B0706020204020204" pitchFamily="34" charset="0"/>
          <a:ea typeface="Futura BdCn BT" panose="020B0706020204020204" pitchFamily="34" charset="0"/>
          <a:cs typeface="ＭＳ Ｐゴシック"/>
        </a:defRPr>
      </a:lvl3pPr>
      <a:lvl4pPr marL="1589088" indent="-227013" algn="l" defTabSz="908050" rtl="0" eaLnBrk="0" fontAlgn="base" hangingPunct="0">
        <a:spcBef>
          <a:spcPct val="20000"/>
        </a:spcBef>
        <a:spcAft>
          <a:spcPct val="0"/>
        </a:spcAft>
        <a:buFont typeface="Arial" charset="0"/>
        <a:defRPr sz="2000">
          <a:solidFill>
            <a:schemeClr val="bg1"/>
          </a:solidFill>
          <a:latin typeface="Futura BdCn BT" panose="020B0706020204020204" pitchFamily="34" charset="0"/>
          <a:ea typeface="Futura BdCn BT" panose="020B0706020204020204" pitchFamily="34" charset="0"/>
          <a:cs typeface="ＭＳ Ｐゴシック"/>
        </a:defRPr>
      </a:lvl4pPr>
      <a:lvl5pPr marL="2044700" indent="-227013" algn="l" defTabSz="908050" rtl="0" eaLnBrk="0" fontAlgn="base" hangingPunct="0">
        <a:spcBef>
          <a:spcPct val="20000"/>
        </a:spcBef>
        <a:spcAft>
          <a:spcPct val="0"/>
        </a:spcAft>
        <a:buFont typeface="Arial" charset="0"/>
        <a:defRPr sz="2000">
          <a:solidFill>
            <a:schemeClr val="bg1"/>
          </a:solidFill>
          <a:latin typeface="Futura BdCn BT" panose="020B0706020204020204" pitchFamily="34" charset="0"/>
          <a:ea typeface="Futura BdCn BT" panose="020B0706020204020204" pitchFamily="34" charset="0"/>
          <a:cs typeface="ＭＳ Ｐゴシック"/>
        </a:defRPr>
      </a:lvl5pPr>
      <a:lvl6pPr marL="2501900" indent="-227013" algn="l" defTabSz="90805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59100" indent="-227013" algn="l" defTabSz="90805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16300" indent="-227013" algn="l" defTabSz="90805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73500" indent="-227013" algn="l" defTabSz="90805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9.png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image" Target="../media/image8.png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image" Target="../media/image8.png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411724"/>
              </p:ext>
            </p:extLst>
          </p:nvPr>
        </p:nvGraphicFramePr>
        <p:xfrm>
          <a:off x="2051717" y="1628800"/>
          <a:ext cx="2148505" cy="4176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9701"/>
                <a:gridCol w="429701"/>
                <a:gridCol w="429701"/>
                <a:gridCol w="429701"/>
                <a:gridCol w="429701"/>
              </a:tblGrid>
              <a:tr h="36544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solidFill>
                            <a:schemeClr val="bg1"/>
                          </a:solidFill>
                          <a:effectLst/>
                        </a:rPr>
                        <a:t>J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solidFill>
                            <a:schemeClr val="bg1"/>
                          </a:solidFill>
                          <a:effectLst/>
                        </a:rPr>
                        <a:t>S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0717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2900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2900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2900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2900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2900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29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effectLst/>
                          <a:latin typeface="Arial"/>
                        </a:rPr>
                        <a:t>-</a:t>
                      </a:r>
                      <a:endParaRPr lang="pt-BR" sz="2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290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 smtClean="0">
                          <a:effectLst/>
                          <a:latin typeface="Arial"/>
                        </a:rPr>
                        <a:t>-</a:t>
                      </a:r>
                      <a:endParaRPr lang="pt-BR" sz="2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/>
          <a:lstStyle/>
          <a:p>
            <a:pPr algn="ctr"/>
            <a:r>
              <a:rPr lang="pt-BR" sz="3200" dirty="0" smtClean="0"/>
              <a:t>Plano de Formação 2015</a:t>
            </a:r>
            <a:endParaRPr lang="pt-BR" dirty="0"/>
          </a:p>
        </p:txBody>
      </p:sp>
      <p:graphicFrame>
        <p:nvGraphicFramePr>
          <p:cNvPr id="2" name="Espaço Reservado para Conteú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72194"/>
              </p:ext>
            </p:extLst>
          </p:nvPr>
        </p:nvGraphicFramePr>
        <p:xfrm>
          <a:off x="2051720" y="1052736"/>
          <a:ext cx="6923112" cy="432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708916098"/>
              </p:ext>
            </p:extLst>
          </p:nvPr>
        </p:nvGraphicFramePr>
        <p:xfrm>
          <a:off x="0" y="1068502"/>
          <a:ext cx="2051720" cy="1383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127920"/>
            <a:ext cx="260086" cy="26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32856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3" name="Tabe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64988"/>
              </p:ext>
            </p:extLst>
          </p:nvPr>
        </p:nvGraphicFramePr>
        <p:xfrm>
          <a:off x="4355977" y="1631872"/>
          <a:ext cx="2088230" cy="41733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46"/>
                <a:gridCol w="417646"/>
                <a:gridCol w="417646"/>
                <a:gridCol w="417646"/>
                <a:gridCol w="417646"/>
              </a:tblGrid>
              <a:tr h="365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solidFill>
                            <a:schemeClr val="bg1"/>
                          </a:solidFill>
                          <a:effectLst/>
                        </a:rPr>
                        <a:t>J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solidFill>
                            <a:schemeClr val="bg1"/>
                          </a:solidFill>
                          <a:effectLst/>
                        </a:rPr>
                        <a:t>S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0349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2552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2552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2552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2552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2552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2552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2552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769249"/>
              </p:ext>
            </p:extLst>
          </p:nvPr>
        </p:nvGraphicFramePr>
        <p:xfrm>
          <a:off x="6588223" y="1637744"/>
          <a:ext cx="2301985" cy="41675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0397"/>
                <a:gridCol w="460397"/>
                <a:gridCol w="460397"/>
                <a:gridCol w="460397"/>
                <a:gridCol w="460397"/>
              </a:tblGrid>
              <a:tr h="36466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solidFill>
                            <a:schemeClr val="bg1"/>
                          </a:solidFill>
                          <a:effectLst/>
                        </a:rPr>
                        <a:t>J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solidFill>
                            <a:schemeClr val="bg1"/>
                          </a:solidFill>
                          <a:effectLst/>
                        </a:rPr>
                        <a:t>S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499645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1887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1887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1887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1887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1887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1887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1887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56053"/>
              </p:ext>
            </p:extLst>
          </p:nvPr>
        </p:nvGraphicFramePr>
        <p:xfrm>
          <a:off x="68594" y="1628800"/>
          <a:ext cx="1983125" cy="4176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3125"/>
              </a:tblGrid>
              <a:tr h="363525">
                <a:tc>
                  <a:txBody>
                    <a:bodyPr/>
                    <a:lstStyle/>
                    <a:p>
                      <a:pPr algn="ctr" rtl="0" fontAlgn="ctr"/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4980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effectLst/>
                          <a:latin typeface="Arial"/>
                        </a:rPr>
                        <a:t>PM + PEX Overview</a:t>
                      </a:r>
                      <a:endParaRPr lang="pt-B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04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effectLst/>
                          <a:latin typeface="Arial"/>
                        </a:rPr>
                        <a:t>Michelin </a:t>
                      </a:r>
                      <a:r>
                        <a:rPr lang="pt-BR" sz="1200" b="0" i="0" u="none" strike="noStrike" dirty="0" err="1" smtClean="0">
                          <a:effectLst/>
                          <a:latin typeface="Arial"/>
                        </a:rPr>
                        <a:t>Quality</a:t>
                      </a:r>
                      <a:r>
                        <a:rPr lang="pt-BR" sz="1200" b="0" i="0" u="none" strike="noStrike" dirty="0" smtClean="0">
                          <a:effectLst/>
                          <a:latin typeface="Arial"/>
                        </a:rPr>
                        <a:t> System</a:t>
                      </a:r>
                      <a:endParaRPr lang="pt-BR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04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effectLst/>
                          <a:latin typeface="Arial"/>
                        </a:rPr>
                        <a:t>Michelin </a:t>
                      </a:r>
                      <a:r>
                        <a:rPr lang="pt-BR" sz="1100" b="0" i="0" u="none" strike="noStrike" dirty="0" err="1" smtClean="0">
                          <a:effectLst/>
                          <a:latin typeface="Arial"/>
                        </a:rPr>
                        <a:t>Information</a:t>
                      </a:r>
                      <a:r>
                        <a:rPr lang="pt-BR" sz="1100" b="0" i="0" u="none" strike="noStrike" dirty="0" smtClean="0">
                          <a:effectLst/>
                          <a:latin typeface="Arial"/>
                        </a:rPr>
                        <a:t> Security </a:t>
                      </a:r>
                      <a:r>
                        <a:rPr lang="pt-BR" sz="1100" b="0" i="0" u="none" strike="noStrike" dirty="0" err="1" smtClean="0">
                          <a:effectLst/>
                          <a:latin typeface="Arial"/>
                        </a:rPr>
                        <a:t>Sensibilization</a:t>
                      </a:r>
                      <a:endParaRPr lang="pt-B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04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effectLst/>
                          <a:latin typeface="Arial"/>
                        </a:rPr>
                        <a:t>JIRA tool (</a:t>
                      </a:r>
                      <a:r>
                        <a:rPr lang="pt-BR" sz="1200" b="0" i="0" u="none" strike="noStrike" dirty="0" err="1" smtClean="0">
                          <a:effectLst/>
                          <a:latin typeface="Arial"/>
                        </a:rPr>
                        <a:t>manage</a:t>
                      </a:r>
                      <a:r>
                        <a:rPr lang="pt-BR" sz="1200" b="0" i="0" u="none" strike="noStrike" dirty="0" smtClean="0">
                          <a:effectLst/>
                          <a:latin typeface="Arial"/>
                        </a:rPr>
                        <a:t> PR/ER)</a:t>
                      </a:r>
                      <a:endParaRPr lang="pt-BR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04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effectLst/>
                          <a:latin typeface="Arial"/>
                        </a:rPr>
                        <a:t>SQA for SI</a:t>
                      </a:r>
                      <a:endParaRPr lang="pt-B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04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effectLst/>
                          <a:latin typeface="Arial"/>
                        </a:rPr>
                        <a:t>PEX + PM Overview</a:t>
                      </a:r>
                      <a:endParaRPr lang="pt-B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924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err="1" smtClean="0">
                          <a:effectLst/>
                          <a:latin typeface="Arial"/>
                        </a:rPr>
                        <a:t>Configuration</a:t>
                      </a:r>
                      <a:r>
                        <a:rPr lang="pt-BR" sz="1400" b="0" i="0" u="none" strike="noStrike" dirty="0" smtClean="0">
                          <a:effectLst/>
                          <a:latin typeface="Arial"/>
                        </a:rPr>
                        <a:t> Management </a:t>
                      </a:r>
                      <a:r>
                        <a:rPr lang="pt-BR" sz="1000" b="0" i="0" u="none" strike="noStrike" dirty="0" err="1" smtClean="0">
                          <a:effectLst/>
                          <a:latin typeface="Arial"/>
                        </a:rPr>
                        <a:t>Proces</a:t>
                      </a:r>
                      <a:r>
                        <a:rPr lang="pt-BR" sz="1050" b="0" i="0" u="none" strike="noStrike" dirty="0" err="1" smtClean="0">
                          <a:effectLst/>
                          <a:latin typeface="Arial"/>
                        </a:rPr>
                        <a:t>s</a:t>
                      </a:r>
                      <a:endParaRPr lang="pt-BR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04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effectLst/>
                          <a:latin typeface="Arial"/>
                        </a:rPr>
                        <a:t>P3 - Delivery </a:t>
                      </a:r>
                      <a:r>
                        <a:rPr lang="pt-BR" sz="1200" b="0" i="0" u="none" strike="noStrike" dirty="0" err="1" smtClean="0">
                          <a:effectLst/>
                          <a:latin typeface="Arial"/>
                        </a:rPr>
                        <a:t>Ongoing</a:t>
                      </a:r>
                      <a:r>
                        <a:rPr lang="pt-BR" sz="1200" b="0" i="0" u="none" strike="noStrike" dirty="0" smtClean="0">
                          <a:effectLst/>
                          <a:latin typeface="Arial"/>
                        </a:rPr>
                        <a:t> Services</a:t>
                      </a:r>
                      <a:endParaRPr lang="pt-BR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306" y="2132855"/>
            <a:ext cx="260086" cy="26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759" y="2121660"/>
            <a:ext cx="260086" cy="26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530" y="2132856"/>
            <a:ext cx="260086" cy="26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306" y="2609450"/>
            <a:ext cx="260086" cy="26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33" y="2609450"/>
            <a:ext cx="260086" cy="26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759" y="2609450"/>
            <a:ext cx="260086" cy="26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601" y="2614386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831" y="2614386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601" y="3002273"/>
            <a:ext cx="260086" cy="26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33" y="3014352"/>
            <a:ext cx="260086" cy="26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306" y="3016428"/>
            <a:ext cx="260086" cy="26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759" y="3014351"/>
            <a:ext cx="260086" cy="26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530" y="3014350"/>
            <a:ext cx="260086" cy="26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759" y="3462582"/>
            <a:ext cx="260086" cy="26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049" y="3451526"/>
            <a:ext cx="260086" cy="26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21" y="3489177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521" y="3456462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22" y="3451526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954" y="4005064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306" y="4010447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960" y="4010447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759" y="4005063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526" y="4415991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306" y="4407126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759" y="4415991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960" y="4407126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736" y="4941168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960" y="4941167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974" y="4936231"/>
            <a:ext cx="260086" cy="26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693" y="5352095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279" y="5356540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329" y="5347159"/>
            <a:ext cx="260086" cy="26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ipse 3"/>
          <p:cNvSpPr/>
          <p:nvPr/>
        </p:nvSpPr>
        <p:spPr>
          <a:xfrm>
            <a:off x="2108601" y="6309320"/>
            <a:ext cx="895705" cy="7200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043608" y="6165304"/>
            <a:ext cx="576064" cy="360040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718" y="4017147"/>
            <a:ext cx="261937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529341"/>
            <a:ext cx="261937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662" y="4977431"/>
            <a:ext cx="261937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520" y="5428608"/>
            <a:ext cx="261937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upo 9"/>
          <p:cNvGrpSpPr/>
          <p:nvPr/>
        </p:nvGrpSpPr>
        <p:grpSpPr>
          <a:xfrm>
            <a:off x="323528" y="6033935"/>
            <a:ext cx="1800200" cy="697404"/>
            <a:chOff x="323528" y="6033935"/>
            <a:chExt cx="1800200" cy="697404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6393612"/>
              <a:ext cx="260086" cy="263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6037510"/>
              <a:ext cx="261937" cy="255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CaixaDeTexto 6"/>
            <p:cNvSpPr txBox="1"/>
            <p:nvPr/>
          </p:nvSpPr>
          <p:spPr>
            <a:xfrm>
              <a:off x="658770" y="6033935"/>
              <a:ext cx="14649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Planejado</a:t>
              </a:r>
              <a:endParaRPr lang="pt-BR" sz="14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658769" y="6423562"/>
              <a:ext cx="1449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Realizado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7591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15730-932A-4752-8704-111DB39FB49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416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00469"/>
            <a:ext cx="6408712" cy="2544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16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17032"/>
            <a:ext cx="6264696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91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265273"/>
              </p:ext>
            </p:extLst>
          </p:nvPr>
        </p:nvGraphicFramePr>
        <p:xfrm>
          <a:off x="2123728" y="1608185"/>
          <a:ext cx="2148505" cy="4125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9701"/>
                <a:gridCol w="429701"/>
                <a:gridCol w="429701"/>
                <a:gridCol w="429701"/>
                <a:gridCol w="429701"/>
              </a:tblGrid>
              <a:tr h="34703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solidFill>
                            <a:schemeClr val="bg1"/>
                          </a:solidFill>
                          <a:effectLst/>
                        </a:rPr>
                        <a:t>J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solidFill>
                            <a:schemeClr val="bg1"/>
                          </a:solidFill>
                          <a:effectLst/>
                        </a:rPr>
                        <a:t>S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475485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dirty="0" smtClean="0">
                          <a:effectLst/>
                          <a:latin typeface="Arial"/>
                        </a:rPr>
                        <a:t>-</a:t>
                      </a:r>
                    </a:p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49068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49068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49068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49068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49068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608144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effectLst/>
                          <a:latin typeface="Arial"/>
                        </a:rPr>
                        <a:t>-</a:t>
                      </a:r>
                      <a:endParaRPr lang="pt-B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49068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/>
          <a:lstStyle/>
          <a:p>
            <a:pPr algn="ctr"/>
            <a:r>
              <a:rPr lang="pt-BR" sz="3200" dirty="0" smtClean="0"/>
              <a:t>Plano de Formação 2015</a:t>
            </a:r>
            <a:endParaRPr lang="pt-BR" dirty="0"/>
          </a:p>
        </p:txBody>
      </p:sp>
      <p:graphicFrame>
        <p:nvGraphicFramePr>
          <p:cNvPr id="2" name="Espaço Reservado para Conteú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864170"/>
              </p:ext>
            </p:extLst>
          </p:nvPr>
        </p:nvGraphicFramePr>
        <p:xfrm>
          <a:off x="2051720" y="1052736"/>
          <a:ext cx="6923112" cy="432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524136803"/>
              </p:ext>
            </p:extLst>
          </p:nvPr>
        </p:nvGraphicFramePr>
        <p:xfrm>
          <a:off x="0" y="1068502"/>
          <a:ext cx="2051720" cy="1383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3" name="Tabe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897066"/>
              </p:ext>
            </p:extLst>
          </p:nvPr>
        </p:nvGraphicFramePr>
        <p:xfrm>
          <a:off x="4355977" y="1556794"/>
          <a:ext cx="2088230" cy="4189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46"/>
                <a:gridCol w="417646"/>
                <a:gridCol w="417646"/>
                <a:gridCol w="417646"/>
                <a:gridCol w="417646"/>
              </a:tblGrid>
              <a:tr h="36661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solidFill>
                            <a:schemeClr val="bg1"/>
                          </a:solidFill>
                          <a:effectLst/>
                        </a:rPr>
                        <a:t>J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solidFill>
                            <a:schemeClr val="bg1"/>
                          </a:solidFill>
                          <a:effectLst/>
                        </a:rPr>
                        <a:t>S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2307"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4401"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4401"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4401"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4401"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4401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 smtClean="0">
                          <a:effectLst/>
                          <a:latin typeface="Arial"/>
                        </a:rPr>
                        <a:t>-</a:t>
                      </a:r>
                    </a:p>
                    <a:p>
                      <a:pPr algn="ctr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44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effectLst/>
                          <a:latin typeface="Arial"/>
                        </a:rPr>
                        <a:t>-</a:t>
                      </a:r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4401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 smtClean="0">
                          <a:effectLst/>
                          <a:latin typeface="Arial"/>
                        </a:rPr>
                        <a:t>-</a:t>
                      </a:r>
                    </a:p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763119"/>
              </p:ext>
            </p:extLst>
          </p:nvPr>
        </p:nvGraphicFramePr>
        <p:xfrm>
          <a:off x="6588223" y="1556794"/>
          <a:ext cx="2301985" cy="41955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0397"/>
                <a:gridCol w="460397"/>
                <a:gridCol w="460397"/>
                <a:gridCol w="460397"/>
                <a:gridCol w="460397"/>
              </a:tblGrid>
              <a:tr h="36712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solidFill>
                            <a:schemeClr val="bg1"/>
                          </a:solidFill>
                          <a:effectLst/>
                        </a:rPr>
                        <a:t>J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3011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5066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5066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5066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5066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5066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5066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5066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173246"/>
              </p:ext>
            </p:extLst>
          </p:nvPr>
        </p:nvGraphicFramePr>
        <p:xfrm>
          <a:off x="68594" y="1628801"/>
          <a:ext cx="1983125" cy="4140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3125"/>
              </a:tblGrid>
              <a:tr h="348016">
                <a:tc>
                  <a:txBody>
                    <a:bodyPr/>
                    <a:lstStyle/>
                    <a:p>
                      <a:pPr algn="ctr" rtl="0" fontAlgn="ctr"/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4768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err="1" smtClean="0">
                          <a:effectLst/>
                          <a:latin typeface="Arial"/>
                        </a:rPr>
                        <a:t>Subversion</a:t>
                      </a:r>
                      <a:r>
                        <a:rPr lang="pt-BR" sz="1400" b="0" i="0" u="none" strike="noStrike" dirty="0" smtClean="0">
                          <a:effectLst/>
                          <a:latin typeface="Arial"/>
                        </a:rPr>
                        <a:t> tool</a:t>
                      </a:r>
                      <a:endParaRPr lang="pt-B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15682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effectLst/>
                          <a:latin typeface="Arial"/>
                        </a:rPr>
                        <a:t>BSS PSR </a:t>
                      </a:r>
                      <a:r>
                        <a:rPr lang="pt-BR" sz="1400" b="0" i="0" u="none" strike="noStrike" dirty="0" err="1" smtClean="0">
                          <a:effectLst/>
                          <a:latin typeface="Arial"/>
                        </a:rPr>
                        <a:t>Presentation</a:t>
                      </a:r>
                      <a:endParaRPr lang="pt-BR" sz="14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ctr" fontAlgn="b"/>
                      <a:endParaRPr lang="pt-B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0830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dirty="0" smtClean="0">
                          <a:effectLst/>
                          <a:latin typeface="Arial"/>
                        </a:rPr>
                        <a:t>Non </a:t>
                      </a:r>
                      <a:r>
                        <a:rPr lang="pt-BR" sz="1100" b="0" i="0" u="none" strike="noStrike" dirty="0" err="1" smtClean="0">
                          <a:effectLst/>
                          <a:latin typeface="Arial"/>
                        </a:rPr>
                        <a:t>Conformities</a:t>
                      </a:r>
                      <a:r>
                        <a:rPr lang="pt-BR" sz="1100" b="0" i="0" u="none" strike="noStrike" dirty="0" smtClean="0">
                          <a:effectLst/>
                          <a:latin typeface="Arial"/>
                        </a:rPr>
                        <a:t> Management</a:t>
                      </a:r>
                    </a:p>
                    <a:p>
                      <a:pPr algn="ctr" fontAlgn="b"/>
                      <a:endParaRPr lang="pt-BR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19603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i="0" u="none" strike="noStrike" dirty="0" err="1" smtClean="0">
                          <a:effectLst/>
                          <a:latin typeface="Arial"/>
                        </a:rPr>
                        <a:t>Continuous</a:t>
                      </a:r>
                      <a:r>
                        <a:rPr lang="pt-BR" sz="1050" b="0" i="0" u="none" strike="noStrike" dirty="0" smtClean="0">
                          <a:effectLst/>
                          <a:latin typeface="Arial"/>
                        </a:rPr>
                        <a:t> </a:t>
                      </a:r>
                      <a:r>
                        <a:rPr lang="pt-BR" sz="1050" b="0" i="0" u="none" strike="noStrike" dirty="0" err="1" smtClean="0">
                          <a:effectLst/>
                          <a:latin typeface="Arial"/>
                        </a:rPr>
                        <a:t>Progress</a:t>
                      </a:r>
                      <a:r>
                        <a:rPr lang="pt-BR" sz="1050" b="0" i="0" u="none" strike="noStrike" dirty="0" smtClean="0">
                          <a:effectLst/>
                          <a:latin typeface="Arial"/>
                        </a:rPr>
                        <a:t> Management</a:t>
                      </a:r>
                    </a:p>
                    <a:p>
                      <a:pPr algn="ctr" fontAlgn="b"/>
                      <a:endParaRPr lang="pt-B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50341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dirty="0" smtClean="0">
                          <a:effectLst/>
                          <a:latin typeface="Arial"/>
                        </a:rPr>
                        <a:t>CRAM </a:t>
                      </a:r>
                      <a:r>
                        <a:rPr lang="pt-BR" sz="1100" b="0" i="0" u="none" strike="noStrike" dirty="0" err="1" smtClean="0">
                          <a:effectLst/>
                          <a:latin typeface="Arial"/>
                        </a:rPr>
                        <a:t>Presentation</a:t>
                      </a:r>
                      <a:endParaRPr lang="pt-BR" sz="11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ctr" fontAlgn="b"/>
                      <a:endParaRPr lang="pt-B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15682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err="1" smtClean="0">
                          <a:effectLst/>
                          <a:latin typeface="Arial"/>
                        </a:rPr>
                        <a:t>Peer</a:t>
                      </a:r>
                      <a:r>
                        <a:rPr lang="pt-BR" sz="1400" b="0" i="0" u="none" strike="noStrike" dirty="0" smtClean="0">
                          <a:effectLst/>
                          <a:latin typeface="Arial"/>
                        </a:rPr>
                        <a:t> </a:t>
                      </a:r>
                      <a:r>
                        <a:rPr lang="pt-BR" sz="1400" b="0" i="0" u="none" strike="noStrike" dirty="0" err="1" smtClean="0">
                          <a:effectLst/>
                          <a:latin typeface="Arial"/>
                        </a:rPr>
                        <a:t>Review</a:t>
                      </a:r>
                      <a:endParaRPr lang="pt-BR" sz="14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ctr" fontAlgn="b"/>
                      <a:endParaRPr lang="pt-B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4295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err="1" smtClean="0">
                          <a:effectLst/>
                          <a:latin typeface="Arial"/>
                        </a:rPr>
                        <a:t>Clarity</a:t>
                      </a:r>
                      <a:r>
                        <a:rPr lang="pt-BR" sz="1100" b="0" i="0" u="none" strike="noStrike" dirty="0" smtClean="0">
                          <a:effectLst/>
                          <a:latin typeface="Arial"/>
                        </a:rPr>
                        <a:t> (PM)</a:t>
                      </a:r>
                      <a:endParaRPr lang="pt-B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270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effectLst/>
                          <a:latin typeface="Arial"/>
                        </a:rPr>
                        <a:t>IS Project </a:t>
                      </a:r>
                      <a:r>
                        <a:rPr lang="pt-BR" sz="1400" b="0" i="0" u="none" strike="noStrike" dirty="0" err="1" smtClean="0">
                          <a:effectLst/>
                          <a:latin typeface="Arial"/>
                        </a:rPr>
                        <a:t>Risk</a:t>
                      </a:r>
                      <a:r>
                        <a:rPr lang="pt-BR" sz="1400" b="0" i="0" u="none" strike="noStrike" dirty="0" smtClean="0">
                          <a:effectLst/>
                          <a:latin typeface="Arial"/>
                        </a:rPr>
                        <a:t> management</a:t>
                      </a:r>
                      <a:endParaRPr lang="pt-B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101794"/>
            <a:ext cx="260086" cy="26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127205"/>
            <a:ext cx="260086" cy="26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074059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279" y="2566384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566384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574" y="2566384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566384"/>
            <a:ext cx="260086" cy="26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690" y="2539307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804" y="3033639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018380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574" y="3033639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063208"/>
            <a:ext cx="260086" cy="26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269" y="3022933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804" y="3489177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502808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502808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489176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269" y="3502808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804" y="4010447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05062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005061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286" y="4005062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269" y="4000981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281" y="4445888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192" y="4445888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753" y="4314156"/>
            <a:ext cx="260086" cy="26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269" y="4430805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899068"/>
            <a:ext cx="260086" cy="26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900518"/>
            <a:ext cx="260086" cy="26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080" y="4898919"/>
            <a:ext cx="260086" cy="26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301" y="4899068"/>
            <a:ext cx="260086" cy="26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980" y="5373216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337" y="5355346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96" y="5373215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690" y="5373216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073348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Grupo 48"/>
          <p:cNvGrpSpPr/>
          <p:nvPr/>
        </p:nvGrpSpPr>
        <p:grpSpPr>
          <a:xfrm>
            <a:off x="323528" y="6033935"/>
            <a:ext cx="1800200" cy="697404"/>
            <a:chOff x="323528" y="6033935"/>
            <a:chExt cx="1800200" cy="69740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6393612"/>
              <a:ext cx="260086" cy="263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6037510"/>
              <a:ext cx="261937" cy="255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CaixaDeTexto 51"/>
            <p:cNvSpPr txBox="1"/>
            <p:nvPr/>
          </p:nvSpPr>
          <p:spPr>
            <a:xfrm>
              <a:off x="658770" y="6033935"/>
              <a:ext cx="14649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Planejado</a:t>
              </a:r>
              <a:endParaRPr lang="pt-BR" sz="1400" dirty="0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658769" y="6423562"/>
              <a:ext cx="1449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Realizado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577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909039"/>
              </p:ext>
            </p:extLst>
          </p:nvPr>
        </p:nvGraphicFramePr>
        <p:xfrm>
          <a:off x="2123728" y="1608185"/>
          <a:ext cx="2148505" cy="41265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9701"/>
                <a:gridCol w="429701"/>
                <a:gridCol w="429701"/>
                <a:gridCol w="429701"/>
                <a:gridCol w="429701"/>
              </a:tblGrid>
              <a:tr h="34703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solidFill>
                            <a:schemeClr val="bg1"/>
                          </a:solidFill>
                          <a:effectLst/>
                        </a:rPr>
                        <a:t>J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solidFill>
                            <a:schemeClr val="bg1"/>
                          </a:solidFill>
                          <a:effectLst/>
                        </a:rPr>
                        <a:t>S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475485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49068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49068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49068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49068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49068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608144">
                <a:tc>
                  <a:txBody>
                    <a:bodyPr/>
                    <a:lstStyle/>
                    <a:p>
                      <a:pPr algn="ctr" fontAlgn="b"/>
                      <a:endParaRPr lang="pt-BR" sz="4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49068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/>
          <a:lstStyle/>
          <a:p>
            <a:pPr algn="ctr"/>
            <a:r>
              <a:rPr lang="pt-BR" sz="3200" dirty="0" smtClean="0"/>
              <a:t>Plano de Formação 2015</a:t>
            </a:r>
            <a:endParaRPr lang="pt-BR" dirty="0"/>
          </a:p>
        </p:txBody>
      </p:sp>
      <p:graphicFrame>
        <p:nvGraphicFramePr>
          <p:cNvPr id="2" name="Espaço Reservado para Conteú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88770"/>
              </p:ext>
            </p:extLst>
          </p:nvPr>
        </p:nvGraphicFramePr>
        <p:xfrm>
          <a:off x="2051720" y="1052736"/>
          <a:ext cx="6923112" cy="432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4170958941"/>
              </p:ext>
            </p:extLst>
          </p:nvPr>
        </p:nvGraphicFramePr>
        <p:xfrm>
          <a:off x="0" y="1068502"/>
          <a:ext cx="2051720" cy="1383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3" name="Tabe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25983"/>
              </p:ext>
            </p:extLst>
          </p:nvPr>
        </p:nvGraphicFramePr>
        <p:xfrm>
          <a:off x="4355977" y="1556794"/>
          <a:ext cx="2088230" cy="4189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46"/>
                <a:gridCol w="417646"/>
                <a:gridCol w="417646"/>
                <a:gridCol w="417646"/>
                <a:gridCol w="417646"/>
              </a:tblGrid>
              <a:tr h="36661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solidFill>
                            <a:schemeClr val="bg1"/>
                          </a:solidFill>
                          <a:effectLst/>
                        </a:rPr>
                        <a:t>J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solidFill>
                            <a:schemeClr val="bg1"/>
                          </a:solidFill>
                          <a:effectLst/>
                        </a:rPr>
                        <a:t>S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2307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dirty="0" smtClean="0">
                          <a:effectLst/>
                          <a:latin typeface="Arial"/>
                        </a:rPr>
                        <a:t>-</a:t>
                      </a:r>
                    </a:p>
                    <a:p>
                      <a:pPr algn="ctr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44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effectLst/>
                          <a:latin typeface="Arial"/>
                        </a:rPr>
                        <a:t>-</a:t>
                      </a:r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4401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 smtClean="0">
                          <a:effectLst/>
                          <a:latin typeface="Arial"/>
                        </a:rPr>
                        <a:t>-</a:t>
                      </a:r>
                    </a:p>
                    <a:p>
                      <a:pPr algn="ctr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4401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 smtClean="0">
                          <a:effectLst/>
                          <a:latin typeface="Arial"/>
                        </a:rPr>
                        <a:t>-</a:t>
                      </a:r>
                    </a:p>
                    <a:p>
                      <a:pPr algn="ctr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4401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 smtClean="0">
                          <a:effectLst/>
                          <a:latin typeface="Arial"/>
                        </a:rPr>
                        <a:t>-</a:t>
                      </a:r>
                    </a:p>
                    <a:p>
                      <a:pPr algn="ctr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4401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dirty="0" smtClean="0">
                          <a:effectLst/>
                          <a:latin typeface="Arial"/>
                        </a:rPr>
                        <a:t>-</a:t>
                      </a:r>
                    </a:p>
                    <a:p>
                      <a:pPr algn="ctr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44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effectLst/>
                          <a:latin typeface="Arial"/>
                        </a:rPr>
                        <a:t>-</a:t>
                      </a:r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4401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109417"/>
              </p:ext>
            </p:extLst>
          </p:nvPr>
        </p:nvGraphicFramePr>
        <p:xfrm>
          <a:off x="6588223" y="1556794"/>
          <a:ext cx="2301985" cy="41955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0397"/>
                <a:gridCol w="460397"/>
                <a:gridCol w="460397"/>
                <a:gridCol w="460397"/>
                <a:gridCol w="460397"/>
              </a:tblGrid>
              <a:tr h="36712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solidFill>
                            <a:schemeClr val="bg1"/>
                          </a:solidFill>
                          <a:effectLst/>
                        </a:rPr>
                        <a:t>J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3011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5066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5066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5066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5066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5066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5066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506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effectLst/>
                          <a:latin typeface="Arial"/>
                        </a:rPr>
                        <a:t>-</a:t>
                      </a:r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94828"/>
              </p:ext>
            </p:extLst>
          </p:nvPr>
        </p:nvGraphicFramePr>
        <p:xfrm>
          <a:off x="68594" y="1628801"/>
          <a:ext cx="1983125" cy="41265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3125"/>
              </a:tblGrid>
              <a:tr h="348016">
                <a:tc>
                  <a:txBody>
                    <a:bodyPr/>
                    <a:lstStyle/>
                    <a:p>
                      <a:pPr algn="ctr" rtl="0" fontAlgn="ctr"/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4768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effectLst/>
                          <a:latin typeface="Arial"/>
                        </a:rPr>
                        <a:t>Conhecendo modo de trabalho Plataformas BS</a:t>
                      </a:r>
                      <a:endParaRPr lang="pt-B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156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effectLst/>
                          <a:latin typeface="Arial"/>
                        </a:rPr>
                        <a:t>Trabalhando com Arquitetura</a:t>
                      </a:r>
                      <a:endParaRPr lang="pt-B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083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effectLst/>
                          <a:latin typeface="Arial"/>
                        </a:rPr>
                        <a:t>Trabalhando com CM</a:t>
                      </a:r>
                      <a:endParaRPr lang="pt-BR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1960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effectLst/>
                          <a:latin typeface="Arial"/>
                        </a:rPr>
                        <a:t>Trabalhando com SPI</a:t>
                      </a:r>
                      <a:endParaRPr lang="pt-B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503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effectLst/>
                          <a:latin typeface="Arial"/>
                        </a:rPr>
                        <a:t>Trabalhando com RGQE</a:t>
                      </a:r>
                      <a:endParaRPr lang="pt-B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156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effectLst/>
                          <a:latin typeface="Arial"/>
                        </a:rPr>
                        <a:t>Trabalhando com VISO (Alexandre Simões)</a:t>
                      </a:r>
                      <a:endParaRPr lang="pt-B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4295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effectLst/>
                          <a:latin typeface="Arial"/>
                        </a:rPr>
                        <a:t>Fundamentos da gestão de projetos PMI - Michelin</a:t>
                      </a:r>
                      <a:endParaRPr lang="pt-B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270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effectLst/>
                          <a:latin typeface="Arial"/>
                        </a:rPr>
                        <a:t>INCAS</a:t>
                      </a:r>
                      <a:endParaRPr lang="pt-B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956" y="4925231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453" y="2076928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281" y="2060183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115" y="2076929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260" y="2060183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291" y="2051339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980" y="2564904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012" y="2564903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286" y="2559442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12" y="2542769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012" y="4400155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012" y="2996951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286" y="2971422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269" y="2971421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980" y="2996952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956" y="3924126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337" y="3511168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291" y="3485022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133" y="3511168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281" y="3485023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682" y="3923443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499" y="3924126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281" y="3891229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373215"/>
            <a:ext cx="260086" cy="26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391762"/>
            <a:ext cx="260086" cy="26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020" y="4409734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980" y="4409715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578" y="4440952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12" y="4425480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980" y="4941168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524" y="4941168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362" y="4941168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5378151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016" y="5391762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Grupo 42"/>
          <p:cNvGrpSpPr/>
          <p:nvPr/>
        </p:nvGrpSpPr>
        <p:grpSpPr>
          <a:xfrm>
            <a:off x="323528" y="6033935"/>
            <a:ext cx="1800200" cy="697404"/>
            <a:chOff x="323528" y="6033935"/>
            <a:chExt cx="1800200" cy="697404"/>
          </a:xfrm>
        </p:grpSpPr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6393612"/>
              <a:ext cx="260086" cy="263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6037510"/>
              <a:ext cx="261937" cy="255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CaixaDeTexto 45"/>
            <p:cNvSpPr txBox="1"/>
            <p:nvPr/>
          </p:nvSpPr>
          <p:spPr>
            <a:xfrm>
              <a:off x="658770" y="6033935"/>
              <a:ext cx="14649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Planejado</a:t>
              </a:r>
              <a:endParaRPr lang="pt-BR" sz="14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658769" y="6423562"/>
              <a:ext cx="1449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Realizado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522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656237"/>
              </p:ext>
            </p:extLst>
          </p:nvPr>
        </p:nvGraphicFramePr>
        <p:xfrm>
          <a:off x="2123728" y="1608185"/>
          <a:ext cx="2148505" cy="41265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9701"/>
                <a:gridCol w="429701"/>
                <a:gridCol w="429701"/>
                <a:gridCol w="429701"/>
                <a:gridCol w="429701"/>
              </a:tblGrid>
              <a:tr h="34703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solidFill>
                            <a:schemeClr val="bg1"/>
                          </a:solidFill>
                          <a:effectLst/>
                        </a:rPr>
                        <a:t>J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solidFill>
                            <a:schemeClr val="bg1"/>
                          </a:solidFill>
                          <a:effectLst/>
                        </a:rPr>
                        <a:t>S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475485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49068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49068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49068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49068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49068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608144">
                <a:tc>
                  <a:txBody>
                    <a:bodyPr/>
                    <a:lstStyle/>
                    <a:p>
                      <a:pPr algn="ctr" fontAlgn="b"/>
                      <a:endParaRPr lang="pt-BR" sz="4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49068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/>
          <a:lstStyle/>
          <a:p>
            <a:pPr algn="ctr"/>
            <a:r>
              <a:rPr lang="pt-BR" sz="3200" dirty="0" smtClean="0"/>
              <a:t>Plano de Formação 2015</a:t>
            </a:r>
            <a:endParaRPr lang="pt-BR" dirty="0"/>
          </a:p>
        </p:txBody>
      </p:sp>
      <p:graphicFrame>
        <p:nvGraphicFramePr>
          <p:cNvPr id="2" name="Espaço Reservado para Conteú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789173"/>
              </p:ext>
            </p:extLst>
          </p:nvPr>
        </p:nvGraphicFramePr>
        <p:xfrm>
          <a:off x="2051720" y="1052736"/>
          <a:ext cx="6923112" cy="432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481858038"/>
              </p:ext>
            </p:extLst>
          </p:nvPr>
        </p:nvGraphicFramePr>
        <p:xfrm>
          <a:off x="0" y="1068502"/>
          <a:ext cx="2051720" cy="1383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3" name="Tabe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924284"/>
              </p:ext>
            </p:extLst>
          </p:nvPr>
        </p:nvGraphicFramePr>
        <p:xfrm>
          <a:off x="4355977" y="1556794"/>
          <a:ext cx="2088230" cy="4189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646"/>
                <a:gridCol w="417646"/>
                <a:gridCol w="417646"/>
                <a:gridCol w="417646"/>
                <a:gridCol w="417646"/>
              </a:tblGrid>
              <a:tr h="36661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solidFill>
                            <a:schemeClr val="bg1"/>
                          </a:solidFill>
                          <a:effectLst/>
                        </a:rPr>
                        <a:t>J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solidFill>
                            <a:schemeClr val="bg1"/>
                          </a:solidFill>
                          <a:effectLst/>
                        </a:rPr>
                        <a:t>S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2307"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4401"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4401"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4401"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4401"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4401"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4401"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4401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799598"/>
              </p:ext>
            </p:extLst>
          </p:nvPr>
        </p:nvGraphicFramePr>
        <p:xfrm>
          <a:off x="6588223" y="1556794"/>
          <a:ext cx="2301985" cy="41955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0397"/>
                <a:gridCol w="460397"/>
                <a:gridCol w="460397"/>
                <a:gridCol w="460397"/>
                <a:gridCol w="460397"/>
              </a:tblGrid>
              <a:tr h="36712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solidFill>
                            <a:schemeClr val="bg1"/>
                          </a:solidFill>
                          <a:effectLst/>
                        </a:rPr>
                        <a:t>J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03011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5066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5066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506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effectLst/>
                          <a:latin typeface="Arial"/>
                        </a:rPr>
                        <a:t>-</a:t>
                      </a:r>
                    </a:p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5066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5066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5066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7506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 smtClean="0">
                          <a:effectLst/>
                          <a:latin typeface="Arial"/>
                        </a:rPr>
                        <a:t>-</a:t>
                      </a:r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714989"/>
              </p:ext>
            </p:extLst>
          </p:nvPr>
        </p:nvGraphicFramePr>
        <p:xfrm>
          <a:off x="68594" y="1628801"/>
          <a:ext cx="1983125" cy="41261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3125"/>
              </a:tblGrid>
              <a:tr h="333832">
                <a:tc>
                  <a:txBody>
                    <a:bodyPr/>
                    <a:lstStyle/>
                    <a:p>
                      <a:pPr algn="ctr" rtl="0" fontAlgn="ctr"/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Helvetica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4582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effectLst/>
                          <a:latin typeface="Arial"/>
                        </a:rPr>
                        <a:t>PO Conhecendo a Governança de Projetos - Medeiros</a:t>
                      </a:r>
                      <a:endParaRPr lang="pt-B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381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effectLst/>
                          <a:latin typeface="Arial"/>
                        </a:rPr>
                        <a:t>IS </a:t>
                      </a:r>
                      <a:r>
                        <a:rPr lang="pt-BR" sz="1400" b="0" i="0" u="none" strike="noStrike" dirty="0" err="1" smtClean="0">
                          <a:effectLst/>
                          <a:latin typeface="Arial"/>
                        </a:rPr>
                        <a:t>Application</a:t>
                      </a:r>
                      <a:r>
                        <a:rPr lang="pt-BR" sz="1400" b="0" i="0" u="none" strike="noStrike" dirty="0" smtClean="0">
                          <a:effectLst/>
                          <a:latin typeface="Arial"/>
                        </a:rPr>
                        <a:t> </a:t>
                      </a:r>
                      <a:r>
                        <a:rPr lang="pt-BR" sz="1400" b="0" i="0" u="none" strike="noStrike" dirty="0" err="1" smtClean="0">
                          <a:effectLst/>
                          <a:latin typeface="Arial"/>
                        </a:rPr>
                        <a:t>support</a:t>
                      </a:r>
                      <a:r>
                        <a:rPr lang="pt-BR" sz="1400" b="0" i="0" u="none" strike="noStrike" dirty="0" smtClean="0">
                          <a:effectLst/>
                          <a:latin typeface="Arial"/>
                        </a:rPr>
                        <a:t> </a:t>
                      </a:r>
                      <a:r>
                        <a:rPr lang="pt-BR" sz="1400" b="0" i="0" u="none" strike="noStrike" dirty="0" err="1" smtClean="0">
                          <a:effectLst/>
                          <a:latin typeface="Arial"/>
                        </a:rPr>
                        <a:t>process</a:t>
                      </a:r>
                      <a:endParaRPr lang="pt-B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9165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effectLst/>
                          <a:latin typeface="Arial"/>
                        </a:rPr>
                        <a:t>e-</a:t>
                      </a:r>
                      <a:r>
                        <a:rPr lang="pt-BR" sz="1200" b="0" i="0" u="none" strike="noStrike" dirty="0" err="1" smtClean="0">
                          <a:effectLst/>
                          <a:latin typeface="Arial"/>
                        </a:rPr>
                        <a:t>learning</a:t>
                      </a:r>
                      <a:r>
                        <a:rPr lang="pt-BR" sz="1200" b="0" i="0" u="none" strike="noStrike" dirty="0" smtClean="0">
                          <a:effectLst/>
                          <a:latin typeface="Arial"/>
                        </a:rPr>
                        <a:t> </a:t>
                      </a:r>
                      <a:r>
                        <a:rPr lang="pt-BR" sz="1200" b="0" i="0" u="none" strike="noStrike" dirty="0" err="1" smtClean="0">
                          <a:effectLst/>
                          <a:latin typeface="Arial"/>
                        </a:rPr>
                        <a:t>Demarche</a:t>
                      </a:r>
                      <a:r>
                        <a:rPr lang="pt-BR" sz="1200" b="0" i="0" u="none" strike="noStrike" dirty="0" smtClean="0">
                          <a:effectLst/>
                          <a:latin typeface="Arial"/>
                        </a:rPr>
                        <a:t> </a:t>
                      </a:r>
                      <a:r>
                        <a:rPr lang="pt-BR" sz="1200" b="0" i="0" u="none" strike="noStrike" dirty="0" err="1" smtClean="0">
                          <a:effectLst/>
                          <a:latin typeface="Arial"/>
                        </a:rPr>
                        <a:t>Projet</a:t>
                      </a:r>
                      <a:endParaRPr lang="pt-BR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984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Change</a:t>
                      </a:r>
                      <a:r>
                        <a:rPr lang="pt-B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Management Michelin Approach - Overview - Equipe OP (Organização e Progresso) Rafaela </a:t>
                      </a:r>
                      <a:r>
                        <a:rPr lang="pt-BR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Senise</a:t>
                      </a:r>
                      <a:r>
                        <a:rPr lang="pt-B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/Ana Paula Franco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3198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effectLst/>
                          <a:latin typeface="Arial"/>
                        </a:rPr>
                        <a:t>Conhecer as Departamentais</a:t>
                      </a:r>
                      <a:endParaRPr lang="pt-B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987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err="1" smtClean="0">
                          <a:effectLst/>
                          <a:latin typeface="Arial"/>
                        </a:rPr>
                        <a:t>Internal</a:t>
                      </a:r>
                      <a:r>
                        <a:rPr lang="pt-BR" sz="1400" b="0" i="0" u="none" strike="noStrike" dirty="0" smtClean="0">
                          <a:effectLst/>
                          <a:latin typeface="Arial"/>
                        </a:rPr>
                        <a:t> </a:t>
                      </a:r>
                      <a:r>
                        <a:rPr lang="pt-BR" sz="1400" b="0" i="0" u="none" strike="noStrike" dirty="0" err="1" smtClean="0">
                          <a:effectLst/>
                          <a:latin typeface="Arial"/>
                        </a:rPr>
                        <a:t>Control</a:t>
                      </a:r>
                      <a:r>
                        <a:rPr lang="pt-BR" sz="1400" b="0" i="0" u="none" strike="noStrike" dirty="0" smtClean="0">
                          <a:effectLst/>
                          <a:latin typeface="Arial"/>
                        </a:rPr>
                        <a:t> </a:t>
                      </a:r>
                      <a:r>
                        <a:rPr lang="pt-BR" sz="1400" b="0" i="0" u="none" strike="noStrike" dirty="0" err="1" smtClean="0">
                          <a:effectLst/>
                          <a:latin typeface="Arial"/>
                        </a:rPr>
                        <a:t>Plan</a:t>
                      </a:r>
                      <a:r>
                        <a:rPr lang="pt-BR" sz="1400" b="0" i="0" u="none" strike="noStrike" dirty="0" smtClean="0">
                          <a:effectLst/>
                          <a:latin typeface="Arial"/>
                        </a:rPr>
                        <a:t> </a:t>
                      </a:r>
                      <a:r>
                        <a:rPr lang="pt-BR" sz="1400" b="0" i="0" u="none" strike="noStrike" dirty="0" err="1" smtClean="0">
                          <a:effectLst/>
                          <a:latin typeface="Arial"/>
                        </a:rPr>
                        <a:t>Knowledge</a:t>
                      </a:r>
                      <a:endParaRPr lang="pt-B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20829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05560"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016" y="4430073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135" y="2076929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060183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288" y="2027672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044418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016" y="2051339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135" y="2564903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016" y="2564904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541033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074" y="3939494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049" y="2996952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996952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288" y="2535911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996951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688" y="3485022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704" y="3485021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074" y="3016698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521" y="3016699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485023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721" y="3924411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3485020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766" y="3939494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515941"/>
            <a:ext cx="260086" cy="26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339211"/>
            <a:ext cx="260086" cy="26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409715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571" y="3939494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831" y="3923443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288" y="4413490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704" y="4435321"/>
            <a:ext cx="259656" cy="25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Grupo 37"/>
          <p:cNvGrpSpPr/>
          <p:nvPr/>
        </p:nvGrpSpPr>
        <p:grpSpPr>
          <a:xfrm>
            <a:off x="323528" y="6033935"/>
            <a:ext cx="1800200" cy="697404"/>
            <a:chOff x="323528" y="6033935"/>
            <a:chExt cx="1800200" cy="697404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6393612"/>
              <a:ext cx="260086" cy="263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6037510"/>
              <a:ext cx="261937" cy="255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CaixaDeTexto 40"/>
            <p:cNvSpPr txBox="1"/>
            <p:nvPr/>
          </p:nvSpPr>
          <p:spPr>
            <a:xfrm>
              <a:off x="658770" y="6033935"/>
              <a:ext cx="14649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Planejado</a:t>
              </a:r>
              <a:endParaRPr lang="pt-BR" sz="14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658769" y="6423562"/>
              <a:ext cx="1449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Realizado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317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562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7776864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095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4704"/>
            <a:ext cx="7488832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654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15730-932A-4752-8704-111DB39FB49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385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7128792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99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15730-932A-4752-8704-111DB39FB49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396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6912768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046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15730-932A-4752-8704-111DB39FB49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406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64704"/>
            <a:ext cx="712879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37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iseño personalizado">
  <a:themeElements>
    <a:clrScheme name="2_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iseño personalizado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anchor="ctr"/>
      <a:lstStyle>
        <a:defPPr>
          <a:lnSpc>
            <a:spcPct val="80000"/>
          </a:lnSpc>
          <a:defRPr b="0" dirty="0">
            <a:solidFill>
              <a:srgbClr val="2D2F3C"/>
            </a:solidFill>
            <a:latin typeface="Myriad Pro Cond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2_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Office Theme">
  <a:themeElements>
    <a:clrScheme name="4_Office Theme 1">
      <a:dk1>
        <a:srgbClr val="000000"/>
      </a:dk1>
      <a:lt1>
        <a:srgbClr val="FFFFFF"/>
      </a:lt1>
      <a:dk2>
        <a:srgbClr val="000080"/>
      </a:dk2>
      <a:lt2>
        <a:srgbClr val="EEECE1"/>
      </a:lt2>
      <a:accent1>
        <a:srgbClr val="20396D"/>
      </a:accent1>
      <a:accent2>
        <a:srgbClr val="68A2BF"/>
      </a:accent2>
      <a:accent3>
        <a:srgbClr val="FFFFFF"/>
      </a:accent3>
      <a:accent4>
        <a:srgbClr val="000000"/>
      </a:accent4>
      <a:accent5>
        <a:srgbClr val="ABAEBA"/>
      </a:accent5>
      <a:accent6>
        <a:srgbClr val="5E92AD"/>
      </a:accent6>
      <a:hlink>
        <a:srgbClr val="0000FF"/>
      </a:hlink>
      <a:folHlink>
        <a:srgbClr val="800080"/>
      </a:folHlink>
    </a:clrScheme>
    <a:fontScheme name="4_Office Theme">
      <a:majorFont>
        <a:latin typeface="Arial"/>
        <a:ea typeface=""/>
        <a:cs typeface="Arial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Theme 1">
        <a:dk1>
          <a:srgbClr val="000000"/>
        </a:dk1>
        <a:lt1>
          <a:srgbClr val="FFFFFF"/>
        </a:lt1>
        <a:dk2>
          <a:srgbClr val="000080"/>
        </a:dk2>
        <a:lt2>
          <a:srgbClr val="EEECE1"/>
        </a:lt2>
        <a:accent1>
          <a:srgbClr val="20396D"/>
        </a:accent1>
        <a:accent2>
          <a:srgbClr val="68A2BF"/>
        </a:accent2>
        <a:accent3>
          <a:srgbClr val="FFFFFF"/>
        </a:accent3>
        <a:accent4>
          <a:srgbClr val="000000"/>
        </a:accent4>
        <a:accent5>
          <a:srgbClr val="ABAEBA"/>
        </a:accent5>
        <a:accent6>
          <a:srgbClr val="5E92AD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iseño predeterminado">
  <a:themeElements>
    <a:clrScheme name="3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iseño predeterminado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Theme">
  <a:themeElements>
    <a:clrScheme name="4_Office Theme 1">
      <a:dk1>
        <a:srgbClr val="000000"/>
      </a:dk1>
      <a:lt1>
        <a:srgbClr val="FFFFFF"/>
      </a:lt1>
      <a:dk2>
        <a:srgbClr val="000080"/>
      </a:dk2>
      <a:lt2>
        <a:srgbClr val="EEECE1"/>
      </a:lt2>
      <a:accent1>
        <a:srgbClr val="20396D"/>
      </a:accent1>
      <a:accent2>
        <a:srgbClr val="68A2BF"/>
      </a:accent2>
      <a:accent3>
        <a:srgbClr val="FFFFFF"/>
      </a:accent3>
      <a:accent4>
        <a:srgbClr val="000000"/>
      </a:accent4>
      <a:accent5>
        <a:srgbClr val="ABAEBA"/>
      </a:accent5>
      <a:accent6>
        <a:srgbClr val="5E92AD"/>
      </a:accent6>
      <a:hlink>
        <a:srgbClr val="0000FF"/>
      </a:hlink>
      <a:folHlink>
        <a:srgbClr val="800080"/>
      </a:folHlink>
    </a:clrScheme>
    <a:fontScheme name="4_Office Theme">
      <a:majorFont>
        <a:latin typeface="Arial"/>
        <a:ea typeface=""/>
        <a:cs typeface="Arial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Theme 1">
        <a:dk1>
          <a:srgbClr val="000000"/>
        </a:dk1>
        <a:lt1>
          <a:srgbClr val="FFFFFF"/>
        </a:lt1>
        <a:dk2>
          <a:srgbClr val="000080"/>
        </a:dk2>
        <a:lt2>
          <a:srgbClr val="EEECE1"/>
        </a:lt2>
        <a:accent1>
          <a:srgbClr val="20396D"/>
        </a:accent1>
        <a:accent2>
          <a:srgbClr val="68A2BF"/>
        </a:accent2>
        <a:accent3>
          <a:srgbClr val="FFFFFF"/>
        </a:accent3>
        <a:accent4>
          <a:srgbClr val="000000"/>
        </a:accent4>
        <a:accent5>
          <a:srgbClr val="ABAEBA"/>
        </a:accent5>
        <a:accent6>
          <a:srgbClr val="5E92AD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1A0361DBB7A64693F030F7882D9376" ma:contentTypeVersion="1" ma:contentTypeDescription="Crie um novo documento." ma:contentTypeScope="" ma:versionID="bfadd41a00f128ae964127b6ba5be3d8">
  <xsd:schema xmlns:xsd="http://www.w3.org/2001/XMLSchema" xmlns:xs="http://www.w3.org/2001/XMLSchema" xmlns:p="http://schemas.microsoft.com/office/2006/metadata/properties" xmlns:ns2="edccf326-e06f-479b-a650-e39c778d8855" targetNamespace="http://schemas.microsoft.com/office/2006/metadata/properties" ma:root="true" ma:fieldsID="e8a9468d07fe1345ad43d71863b68cd1" ns2:_="">
    <xsd:import namespace="edccf326-e06f-479b-a650-e39c778d885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ccf326-e06f-479b-a650-e39c778d885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a ID do Documento" ma:description="O valor da ID do documento atribuída a este item." ma:internalName="_dlc_DocId" ma:readOnly="true">
      <xsd:simpleType>
        <xsd:restriction base="dms:Text"/>
      </xsd:simpleType>
    </xsd:element>
    <xsd:element name="_dlc_DocIdUrl" ma:index="9" nillable="true" ma:displayName="ID do Documento" ma:description="Link permanente par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dccf326-e06f-479b-a650-e39c778d8855">7ASJUQ24DV73-68-153</_dlc_DocId>
    <_dlc_DocIdUrl xmlns="edccf326-e06f-479b-a650-e39c778d8855">
      <Url>http://click.sondait.com.br/Institucional/_layouts/DocIdRedir.aspx?ID=7ASJUQ24DV73-68-153</Url>
      <Description>7ASJUQ24DV73-68-153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FB8F602-1DE5-4C40-98CA-5A182EE6D3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ccf326-e06f-479b-a650-e39c778d88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AA685B-E93F-4EF4-8398-22D186235780}">
  <ds:schemaRefs>
    <ds:schemaRef ds:uri="http://purl.org/dc/dcmitype/"/>
    <ds:schemaRef ds:uri="edccf326-e06f-479b-a650-e39c778d8855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9145878-4AAE-4661-BEC3-A3E6A0909CD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8C7F573-F574-464E-A07E-37857D517F94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14410</TotalTime>
  <Words>250</Words>
  <Application>Microsoft Office PowerPoint</Application>
  <PresentationFormat>Apresentação na tela (4:3)</PresentationFormat>
  <Paragraphs>139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2_Diseño personalizado</vt:lpstr>
      <vt:lpstr>4_Office Theme</vt:lpstr>
      <vt:lpstr>3_Diseño predeterminado</vt:lpstr>
      <vt:lpstr>Diseño personalizado</vt:lpstr>
      <vt:lpstr>5_Office Theme</vt:lpstr>
      <vt:lpstr>Plano de Formação 2015</vt:lpstr>
      <vt:lpstr>Plano de Formação 2015</vt:lpstr>
      <vt:lpstr>Plano de Formação 2015</vt:lpstr>
      <vt:lpstr>Plano de Formação 2015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Sonda S.A.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SONDA Corporate Presentation Nov_2014</dc:title>
  <dc:creator>ana cusacovich</dc:creator>
  <cp:lastModifiedBy>Julia Kozits Bouza Assis Goncalves</cp:lastModifiedBy>
  <cp:revision>1684</cp:revision>
  <cp:lastPrinted>2014-08-12T18:59:10Z</cp:lastPrinted>
  <dcterms:created xsi:type="dcterms:W3CDTF">2013-07-02T21:09:23Z</dcterms:created>
  <dcterms:modified xsi:type="dcterms:W3CDTF">2015-03-03T14:59:56Z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0x0101007E1A0361DBB7A64693F030F7882D9376</vt:lpwstr>
  </property>
  <property fmtid="{D5CDD505-2E9C-101B-9397-08002B2CF9AE}" pid="3" name="_dlc_DocIdItemGuid">
    <vt:lpwstr>643139f3-212d-4339-9d65-fe637d2c76ef</vt:lpwstr>
  </property>
</Properties>
</file>