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88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C11-E1AF-D84B-9185-9FAF5AA3585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77FB-0308-4D4F-9D94-223A9801E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C11-E1AF-D84B-9185-9FAF5AA3585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77FB-0308-4D4F-9D94-223A9801E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C11-E1AF-D84B-9185-9FAF5AA3585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77FB-0308-4D4F-9D94-223A9801E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5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C11-E1AF-D84B-9185-9FAF5AA3585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77FB-0308-4D4F-9D94-223A9801E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2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C11-E1AF-D84B-9185-9FAF5AA3585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77FB-0308-4D4F-9D94-223A9801E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C11-E1AF-D84B-9185-9FAF5AA3585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77FB-0308-4D4F-9D94-223A9801E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C11-E1AF-D84B-9185-9FAF5AA3585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77FB-0308-4D4F-9D94-223A9801E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4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C11-E1AF-D84B-9185-9FAF5AA3585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77FB-0308-4D4F-9D94-223A9801E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4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C11-E1AF-D84B-9185-9FAF5AA3585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77FB-0308-4D4F-9D94-223A9801E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C11-E1AF-D84B-9185-9FAF5AA3585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77FB-0308-4D4F-9D94-223A9801E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6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C11-E1AF-D84B-9185-9FAF5AA3585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77FB-0308-4D4F-9D94-223A9801E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8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29C11-E1AF-D84B-9185-9FAF5AA3585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377FB-0308-4D4F-9D94-223A9801E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1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743" y="-16933"/>
            <a:ext cx="647433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1" y="457200"/>
            <a:ext cx="223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As </a:t>
            </a:r>
            <a:r>
              <a:rPr lang="en-US" sz="3200" b="1" dirty="0" err="1" smtClean="0"/>
              <a:t>categorias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processos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serviços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4888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Girão</dc:creator>
  <cp:lastModifiedBy>Izabela Felix Silva</cp:lastModifiedBy>
  <cp:revision>2</cp:revision>
  <dcterms:created xsi:type="dcterms:W3CDTF">2014-09-09T20:55:39Z</dcterms:created>
  <dcterms:modified xsi:type="dcterms:W3CDTF">2015-10-01T19:23:54Z</dcterms:modified>
</cp:coreProperties>
</file>