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6" r:id="rId2"/>
    <p:sldId id="257" r:id="rId3"/>
    <p:sldId id="258" r:id="rId4"/>
    <p:sldId id="263" r:id="rId5"/>
    <p:sldId id="259" r:id="rId6"/>
    <p:sldId id="278" r:id="rId7"/>
    <p:sldId id="306" r:id="rId8"/>
    <p:sldId id="276" r:id="rId9"/>
    <p:sldId id="307" r:id="rId10"/>
    <p:sldId id="312" r:id="rId11"/>
    <p:sldId id="308" r:id="rId12"/>
    <p:sldId id="309" r:id="rId13"/>
    <p:sldId id="314" r:id="rId14"/>
    <p:sldId id="315" r:id="rId15"/>
    <p:sldId id="311" r:id="rId16"/>
    <p:sldId id="261" r:id="rId17"/>
    <p:sldId id="313" r:id="rId18"/>
    <p:sldId id="286" r:id="rId19"/>
  </p:sldIdLst>
  <p:sldSz cx="9144000" cy="5143500" type="screen16x9"/>
  <p:notesSz cx="6858000" cy="9144000"/>
  <p:embeddedFontLst>
    <p:embeddedFont>
      <p:font typeface="Abel" panose="020B0604020202020204" charset="0"/>
      <p:regular r:id="rId21"/>
    </p:embeddedFont>
    <p:embeddedFont>
      <p:font typeface="Bahiana" panose="020B0604020202020204" charset="0"/>
      <p:regular r:id="rId22"/>
    </p:embeddedFont>
    <p:embeddedFont>
      <p:font typeface="Georgia" panose="02040502050405020303" pitchFamily="18" charset="0"/>
      <p:regular r:id="rId23"/>
      <p:bold r:id="rId24"/>
      <p:italic r:id="rId25"/>
      <p:boldItalic r:id="rId26"/>
    </p:embeddedFont>
    <p:embeddedFont>
      <p:font typeface="Staatliches"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3126C-C6FB-4EE7-8D29-3555E62FAEA5}">
  <a:tblStyle styleId="{2D53126C-C6FB-4EE7-8D29-3555E62FAE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75"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2416fa8cc_1_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2416fa8cc_1_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308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686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774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258fe2df3_0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258fe2df3_0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6b20e22304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6b20e22304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6be81bf08b_0_11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6be81bf08b_0_1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0c1df8b9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0c1df8b9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344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6bad27d065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6bad27d065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72416fa8cc_16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72416fa8cc_16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81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713400" y="733893"/>
            <a:ext cx="3858600" cy="3611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7000">
                <a:solidFill>
                  <a:schemeClr val="dk1"/>
                </a:solidFill>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0" name="Google Shape;10;p2"/>
          <p:cNvSpPr txBox="1">
            <a:spLocks noGrp="1"/>
          </p:cNvSpPr>
          <p:nvPr>
            <p:ph type="subTitle" idx="1"/>
          </p:nvPr>
        </p:nvSpPr>
        <p:spPr>
          <a:xfrm flipH="1">
            <a:off x="713222" y="4289471"/>
            <a:ext cx="3858600" cy="41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00">
                <a:solidFill>
                  <a:schemeClr val="dk1"/>
                </a:solidFill>
              </a:defRPr>
            </a:lvl1pPr>
            <a:lvl2pPr lvl="1" rtl="0">
              <a:lnSpc>
                <a:spcPct val="100000"/>
              </a:lnSpc>
              <a:spcBef>
                <a:spcPts val="1600"/>
              </a:spcBef>
              <a:spcAft>
                <a:spcPts val="0"/>
              </a:spcAft>
              <a:buNone/>
              <a:defRPr sz="1800">
                <a:solidFill>
                  <a:schemeClr val="dk1"/>
                </a:solidFill>
              </a:defRPr>
            </a:lvl2pPr>
            <a:lvl3pPr lvl="2" rtl="0">
              <a:lnSpc>
                <a:spcPct val="100000"/>
              </a:lnSpc>
              <a:spcBef>
                <a:spcPts val="1600"/>
              </a:spcBef>
              <a:spcAft>
                <a:spcPts val="0"/>
              </a:spcAft>
              <a:buNone/>
              <a:defRPr sz="1800">
                <a:solidFill>
                  <a:schemeClr val="dk1"/>
                </a:solidFill>
              </a:defRPr>
            </a:lvl3pPr>
            <a:lvl4pPr lvl="3" rtl="0">
              <a:lnSpc>
                <a:spcPct val="100000"/>
              </a:lnSpc>
              <a:spcBef>
                <a:spcPts val="1600"/>
              </a:spcBef>
              <a:spcAft>
                <a:spcPts val="0"/>
              </a:spcAft>
              <a:buNone/>
              <a:defRPr sz="1800">
                <a:solidFill>
                  <a:schemeClr val="dk1"/>
                </a:solidFill>
              </a:defRPr>
            </a:lvl4pPr>
            <a:lvl5pPr lvl="4" rtl="0">
              <a:lnSpc>
                <a:spcPct val="100000"/>
              </a:lnSpc>
              <a:spcBef>
                <a:spcPts val="1600"/>
              </a:spcBef>
              <a:spcAft>
                <a:spcPts val="0"/>
              </a:spcAft>
              <a:buNone/>
              <a:defRPr sz="1800">
                <a:solidFill>
                  <a:schemeClr val="dk1"/>
                </a:solidFill>
              </a:defRPr>
            </a:lvl5pPr>
            <a:lvl6pPr lvl="5" rtl="0">
              <a:lnSpc>
                <a:spcPct val="100000"/>
              </a:lnSpc>
              <a:spcBef>
                <a:spcPts val="1600"/>
              </a:spcBef>
              <a:spcAft>
                <a:spcPts val="0"/>
              </a:spcAft>
              <a:buNone/>
              <a:defRPr sz="1800">
                <a:solidFill>
                  <a:schemeClr val="dk1"/>
                </a:solidFill>
              </a:defRPr>
            </a:lvl6pPr>
            <a:lvl7pPr lvl="6" rtl="0">
              <a:lnSpc>
                <a:spcPct val="100000"/>
              </a:lnSpc>
              <a:spcBef>
                <a:spcPts val="1600"/>
              </a:spcBef>
              <a:spcAft>
                <a:spcPts val="0"/>
              </a:spcAft>
              <a:buNone/>
              <a:defRPr sz="1800">
                <a:solidFill>
                  <a:schemeClr val="dk1"/>
                </a:solidFill>
              </a:defRPr>
            </a:lvl7pPr>
            <a:lvl8pPr lvl="7" rtl="0">
              <a:lnSpc>
                <a:spcPct val="100000"/>
              </a:lnSpc>
              <a:spcBef>
                <a:spcPts val="1600"/>
              </a:spcBef>
              <a:spcAft>
                <a:spcPts val="0"/>
              </a:spcAft>
              <a:buNone/>
              <a:defRPr sz="1800">
                <a:solidFill>
                  <a:schemeClr val="dk1"/>
                </a:solidFill>
              </a:defRPr>
            </a:lvl8pPr>
            <a:lvl9pPr lvl="8" rtl="0">
              <a:lnSpc>
                <a:spcPct val="100000"/>
              </a:lnSpc>
              <a:spcBef>
                <a:spcPts val="1600"/>
              </a:spcBef>
              <a:spcAft>
                <a:spcPts val="1600"/>
              </a:spcAft>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1">
  <p:cSld name="CUSTOM_9_1_1_1_1_1">
    <p:bg>
      <p:bgPr>
        <a:solidFill>
          <a:schemeClr val="accent1"/>
        </a:solid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16"/>
        <p:cNvGrpSpPr/>
        <p:nvPr/>
      </p:nvGrpSpPr>
      <p:grpSpPr>
        <a:xfrm>
          <a:off x="0" y="0"/>
          <a:ext cx="0" cy="0"/>
          <a:chOff x="0" y="0"/>
          <a:chExt cx="0" cy="0"/>
        </a:xfrm>
      </p:grpSpPr>
      <p:sp>
        <p:nvSpPr>
          <p:cNvPr id="17" name="Google Shape;17;p4"/>
          <p:cNvSpPr/>
          <p:nvPr/>
        </p:nvSpPr>
        <p:spPr>
          <a:xfrm>
            <a:off x="716450" y="2571750"/>
            <a:ext cx="7716000" cy="2037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590800" y="539500"/>
            <a:ext cx="5841600" cy="1407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subTitle" idx="1"/>
          </p:nvPr>
        </p:nvSpPr>
        <p:spPr>
          <a:xfrm flipH="1">
            <a:off x="1125075" y="2571750"/>
            <a:ext cx="68751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20" name="Google Shape;20;p4"/>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28"/>
        <p:cNvGrpSpPr/>
        <p:nvPr/>
      </p:nvGrpSpPr>
      <p:grpSpPr>
        <a:xfrm>
          <a:off x="0" y="0"/>
          <a:ext cx="0" cy="0"/>
          <a:chOff x="0" y="0"/>
          <a:chExt cx="0" cy="0"/>
        </a:xfrm>
      </p:grpSpPr>
      <p:sp>
        <p:nvSpPr>
          <p:cNvPr id="29" name="Google Shape;29;p6"/>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1"/>
        <p:cNvGrpSpPr/>
        <p:nvPr/>
      </p:nvGrpSpPr>
      <p:grpSpPr>
        <a:xfrm>
          <a:off x="0" y="0"/>
          <a:ext cx="0" cy="0"/>
          <a:chOff x="0" y="0"/>
          <a:chExt cx="0" cy="0"/>
        </a:xfrm>
      </p:grpSpPr>
      <p:sp>
        <p:nvSpPr>
          <p:cNvPr id="32" name="Google Shape;32;p7"/>
          <p:cNvSpPr/>
          <p:nvPr/>
        </p:nvSpPr>
        <p:spPr>
          <a:xfrm>
            <a:off x="713175" y="539500"/>
            <a:ext cx="7717500" cy="1033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5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34" name="Google Shape;34;p7"/>
          <p:cNvSpPr txBox="1">
            <a:spLocks noGrp="1"/>
          </p:cNvSpPr>
          <p:nvPr>
            <p:ph type="subTitle" idx="1"/>
          </p:nvPr>
        </p:nvSpPr>
        <p:spPr>
          <a:xfrm>
            <a:off x="713175" y="2114893"/>
            <a:ext cx="4177500" cy="2354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1600"/>
              </a:spcBef>
              <a:spcAft>
                <a:spcPts val="0"/>
              </a:spcAft>
              <a:buNone/>
              <a:defRPr sz="1600"/>
            </a:lvl2pPr>
            <a:lvl3pPr lvl="2" rtl="0">
              <a:lnSpc>
                <a:spcPct val="100000"/>
              </a:lnSpc>
              <a:spcBef>
                <a:spcPts val="1600"/>
              </a:spcBef>
              <a:spcAft>
                <a:spcPts val="0"/>
              </a:spcAft>
              <a:buNone/>
              <a:defRPr sz="1600"/>
            </a:lvl3pPr>
            <a:lvl4pPr lvl="3" rtl="0">
              <a:lnSpc>
                <a:spcPct val="100000"/>
              </a:lnSpc>
              <a:spcBef>
                <a:spcPts val="1600"/>
              </a:spcBef>
              <a:spcAft>
                <a:spcPts val="0"/>
              </a:spcAft>
              <a:buNone/>
              <a:defRPr sz="1600"/>
            </a:lvl4pPr>
            <a:lvl5pPr lvl="4" rtl="0">
              <a:lnSpc>
                <a:spcPct val="100000"/>
              </a:lnSpc>
              <a:spcBef>
                <a:spcPts val="1600"/>
              </a:spcBef>
              <a:spcAft>
                <a:spcPts val="0"/>
              </a:spcAft>
              <a:buNone/>
              <a:defRPr sz="1600"/>
            </a:lvl5pPr>
            <a:lvl6pPr lvl="5" rtl="0">
              <a:lnSpc>
                <a:spcPct val="100000"/>
              </a:lnSpc>
              <a:spcBef>
                <a:spcPts val="1600"/>
              </a:spcBef>
              <a:spcAft>
                <a:spcPts val="0"/>
              </a:spcAft>
              <a:buNone/>
              <a:defRPr sz="1600"/>
            </a:lvl6pPr>
            <a:lvl7pPr lvl="6" rtl="0">
              <a:lnSpc>
                <a:spcPct val="100000"/>
              </a:lnSpc>
              <a:spcBef>
                <a:spcPts val="1600"/>
              </a:spcBef>
              <a:spcAft>
                <a:spcPts val="0"/>
              </a:spcAft>
              <a:buNone/>
              <a:defRPr sz="1600"/>
            </a:lvl7pPr>
            <a:lvl8pPr lvl="7" rtl="0">
              <a:lnSpc>
                <a:spcPct val="100000"/>
              </a:lnSpc>
              <a:spcBef>
                <a:spcPts val="1600"/>
              </a:spcBef>
              <a:spcAft>
                <a:spcPts val="0"/>
              </a:spcAft>
              <a:buNone/>
              <a:defRPr sz="1600"/>
            </a:lvl8pPr>
            <a:lvl9pPr lvl="8" rtl="0">
              <a:lnSpc>
                <a:spcPct val="100000"/>
              </a:lnSpc>
              <a:spcBef>
                <a:spcPts val="1600"/>
              </a:spcBef>
              <a:spcAft>
                <a:spcPts val="1600"/>
              </a:spcAft>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accent1"/>
        </a:solidFill>
        <a:effectLst/>
      </p:bgPr>
    </p:bg>
    <p:spTree>
      <p:nvGrpSpPr>
        <p:cNvPr id="1" name="Shape 59"/>
        <p:cNvGrpSpPr/>
        <p:nvPr/>
      </p:nvGrpSpPr>
      <p:grpSpPr>
        <a:xfrm>
          <a:off x="0" y="0"/>
          <a:ext cx="0" cy="0"/>
          <a:chOff x="0" y="0"/>
          <a:chExt cx="0" cy="0"/>
        </a:xfrm>
      </p:grpSpPr>
      <p:sp>
        <p:nvSpPr>
          <p:cNvPr id="60" name="Google Shape;60;p13"/>
          <p:cNvSpPr/>
          <p:nvPr/>
        </p:nvSpPr>
        <p:spPr>
          <a:xfrm>
            <a:off x="713175" y="40426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txBox="1">
            <a:spLocks noGrp="1"/>
          </p:cNvSpPr>
          <p:nvPr>
            <p:ph type="ctrTitle"/>
          </p:nvPr>
        </p:nvSpPr>
        <p:spPr>
          <a:xfrm>
            <a:off x="1638250" y="4042750"/>
            <a:ext cx="5867400" cy="561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1400"/>
              <a:buNone/>
              <a:defRPr sz="1800">
                <a:solidFill>
                  <a:schemeClr val="dk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62" name="Google Shape;62;p13"/>
          <p:cNvSpPr txBox="1">
            <a:spLocks noGrp="1"/>
          </p:cNvSpPr>
          <p:nvPr>
            <p:ph type="subTitle" idx="1"/>
          </p:nvPr>
        </p:nvSpPr>
        <p:spPr>
          <a:xfrm>
            <a:off x="1839300" y="1498150"/>
            <a:ext cx="5465100" cy="21471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lvl1pPr>
            <a:lvl2pPr lvl="1" algn="ctr" rtl="0">
              <a:lnSpc>
                <a:spcPct val="100000"/>
              </a:lnSpc>
              <a:spcBef>
                <a:spcPts val="0"/>
              </a:spcBef>
              <a:spcAft>
                <a:spcPts val="0"/>
              </a:spcAft>
              <a:buNone/>
              <a:defRPr sz="2400"/>
            </a:lvl2pPr>
            <a:lvl3pPr lvl="2" algn="ctr" rtl="0">
              <a:lnSpc>
                <a:spcPct val="100000"/>
              </a:lnSpc>
              <a:spcBef>
                <a:spcPts val="0"/>
              </a:spcBef>
              <a:spcAft>
                <a:spcPts val="0"/>
              </a:spcAft>
              <a:buNone/>
              <a:defRPr sz="2400"/>
            </a:lvl3pPr>
            <a:lvl4pPr lvl="3" algn="ctr" rtl="0">
              <a:lnSpc>
                <a:spcPct val="100000"/>
              </a:lnSpc>
              <a:spcBef>
                <a:spcPts val="0"/>
              </a:spcBef>
              <a:spcAft>
                <a:spcPts val="0"/>
              </a:spcAft>
              <a:buNone/>
              <a:defRPr sz="2400"/>
            </a:lvl4pPr>
            <a:lvl5pPr lvl="4" algn="ctr" rtl="0">
              <a:lnSpc>
                <a:spcPct val="100000"/>
              </a:lnSpc>
              <a:spcBef>
                <a:spcPts val="0"/>
              </a:spcBef>
              <a:spcAft>
                <a:spcPts val="0"/>
              </a:spcAft>
              <a:buNone/>
              <a:defRPr sz="2400"/>
            </a:lvl5pPr>
            <a:lvl6pPr lvl="5" algn="ctr" rtl="0">
              <a:lnSpc>
                <a:spcPct val="100000"/>
              </a:lnSpc>
              <a:spcBef>
                <a:spcPts val="0"/>
              </a:spcBef>
              <a:spcAft>
                <a:spcPts val="0"/>
              </a:spcAft>
              <a:buNone/>
              <a:defRPr sz="2400"/>
            </a:lvl6pPr>
            <a:lvl7pPr lvl="6" algn="ctr" rtl="0">
              <a:lnSpc>
                <a:spcPct val="100000"/>
              </a:lnSpc>
              <a:spcBef>
                <a:spcPts val="0"/>
              </a:spcBef>
              <a:spcAft>
                <a:spcPts val="0"/>
              </a:spcAft>
              <a:buNone/>
              <a:defRPr sz="2400"/>
            </a:lvl7pPr>
            <a:lvl8pPr lvl="7" algn="ctr" rtl="0">
              <a:lnSpc>
                <a:spcPct val="100000"/>
              </a:lnSpc>
              <a:spcBef>
                <a:spcPts val="0"/>
              </a:spcBef>
              <a:spcAft>
                <a:spcPts val="0"/>
              </a:spcAft>
              <a:buNone/>
              <a:defRPr sz="2400"/>
            </a:lvl8pPr>
            <a:lvl9pPr lvl="8" algn="ctr" rtl="0">
              <a:lnSpc>
                <a:spcPct val="100000"/>
              </a:lnSpc>
              <a:spcBef>
                <a:spcPts val="0"/>
              </a:spcBef>
              <a:spcAft>
                <a:spcPts val="0"/>
              </a:spcAft>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dk2"/>
        </a:solidFill>
        <a:effectLst/>
      </p:bgPr>
    </p:bg>
    <p:spTree>
      <p:nvGrpSpPr>
        <p:cNvPr id="1" name="Shape 63"/>
        <p:cNvGrpSpPr/>
        <p:nvPr/>
      </p:nvGrpSpPr>
      <p:grpSpPr>
        <a:xfrm>
          <a:off x="0" y="0"/>
          <a:ext cx="0" cy="0"/>
          <a:chOff x="0" y="0"/>
          <a:chExt cx="0" cy="0"/>
        </a:xfrm>
      </p:grpSpPr>
      <p:sp>
        <p:nvSpPr>
          <p:cNvPr id="64" name="Google Shape;64;p14"/>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66" name="Google Shape;66;p14"/>
          <p:cNvSpPr txBox="1">
            <a:spLocks noGrp="1"/>
          </p:cNvSpPr>
          <p:nvPr>
            <p:ph type="body" idx="1"/>
          </p:nvPr>
        </p:nvSpPr>
        <p:spPr>
          <a:xfrm>
            <a:off x="732525" y="1298013"/>
            <a:ext cx="7674600" cy="31449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2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2_1">
    <p:bg>
      <p:bgPr>
        <a:solidFill>
          <a:schemeClr val="dk2"/>
        </a:solidFill>
        <a:effectLst/>
      </p:bgPr>
    </p:bg>
    <p:spTree>
      <p:nvGrpSpPr>
        <p:cNvPr id="1" name="Shape 96"/>
        <p:cNvGrpSpPr/>
        <p:nvPr/>
      </p:nvGrpSpPr>
      <p:grpSpPr>
        <a:xfrm>
          <a:off x="0" y="0"/>
          <a:ext cx="0" cy="0"/>
          <a:chOff x="0" y="0"/>
          <a:chExt cx="0" cy="0"/>
        </a:xfrm>
      </p:grpSpPr>
      <p:sp>
        <p:nvSpPr>
          <p:cNvPr id="97" name="Google Shape;97;p20"/>
          <p:cNvSpPr txBox="1">
            <a:spLocks noGrp="1"/>
          </p:cNvSpPr>
          <p:nvPr>
            <p:ph type="subTitle" idx="1"/>
          </p:nvPr>
        </p:nvSpPr>
        <p:spPr>
          <a:xfrm>
            <a:off x="720200"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8" name="Google Shape;98;p20"/>
          <p:cNvSpPr txBox="1">
            <a:spLocks noGrp="1"/>
          </p:cNvSpPr>
          <p:nvPr>
            <p:ph type="subTitle" idx="2"/>
          </p:nvPr>
        </p:nvSpPr>
        <p:spPr>
          <a:xfrm>
            <a:off x="3491522" y="380484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99" name="Google Shape;99;p20"/>
          <p:cNvSpPr/>
          <p:nvPr/>
        </p:nvSpPr>
        <p:spPr>
          <a:xfrm>
            <a:off x="713175" y="539500"/>
            <a:ext cx="77175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txBox="1">
            <a:spLocks noGrp="1"/>
          </p:cNvSpPr>
          <p:nvPr>
            <p:ph type="subTitle" idx="3"/>
          </p:nvPr>
        </p:nvSpPr>
        <p:spPr>
          <a:xfrm>
            <a:off x="6272507" y="3804853"/>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1" name="Google Shape;101;p20"/>
          <p:cNvSpPr txBox="1">
            <a:spLocks noGrp="1"/>
          </p:cNvSpPr>
          <p:nvPr>
            <p:ph type="subTitle" idx="4"/>
          </p:nvPr>
        </p:nvSpPr>
        <p:spPr>
          <a:xfrm>
            <a:off x="720200"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2" name="Google Shape;102;p20"/>
          <p:cNvSpPr txBox="1">
            <a:spLocks noGrp="1"/>
          </p:cNvSpPr>
          <p:nvPr>
            <p:ph type="subTitle" idx="5"/>
          </p:nvPr>
        </p:nvSpPr>
        <p:spPr>
          <a:xfrm>
            <a:off x="3428875" y="2151625"/>
            <a:ext cx="22767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3" name="Google Shape;103;p20"/>
          <p:cNvSpPr txBox="1">
            <a:spLocks noGrp="1"/>
          </p:cNvSpPr>
          <p:nvPr>
            <p:ph type="subTitle" idx="6"/>
          </p:nvPr>
        </p:nvSpPr>
        <p:spPr>
          <a:xfrm>
            <a:off x="6272507" y="2151635"/>
            <a:ext cx="2151300" cy="7548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104" name="Google Shape;104;p20"/>
          <p:cNvSpPr txBox="1">
            <a:spLocks noGrp="1"/>
          </p:cNvSpPr>
          <p:nvPr>
            <p:ph type="subTitle" idx="7"/>
          </p:nvPr>
        </p:nvSpPr>
        <p:spPr>
          <a:xfrm>
            <a:off x="1386225"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5" name="Google Shape;105;p20"/>
          <p:cNvSpPr txBox="1">
            <a:spLocks noGrp="1"/>
          </p:cNvSpPr>
          <p:nvPr>
            <p:ph type="subTitle" idx="8"/>
          </p:nvPr>
        </p:nvSpPr>
        <p:spPr>
          <a:xfrm>
            <a:off x="4157484"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6" name="Google Shape;106;p20"/>
          <p:cNvSpPr txBox="1">
            <a:spLocks noGrp="1"/>
          </p:cNvSpPr>
          <p:nvPr>
            <p:ph type="subTitle" idx="9"/>
          </p:nvPr>
        </p:nvSpPr>
        <p:spPr>
          <a:xfrm>
            <a:off x="6938476" y="3430900"/>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7" name="Google Shape;107;p20"/>
          <p:cNvSpPr txBox="1">
            <a:spLocks noGrp="1"/>
          </p:cNvSpPr>
          <p:nvPr>
            <p:ph type="subTitle" idx="13"/>
          </p:nvPr>
        </p:nvSpPr>
        <p:spPr>
          <a:xfrm>
            <a:off x="138622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8" name="Google Shape;108;p20"/>
          <p:cNvSpPr txBox="1">
            <a:spLocks noGrp="1"/>
          </p:cNvSpPr>
          <p:nvPr>
            <p:ph type="subTitle" idx="14"/>
          </p:nvPr>
        </p:nvSpPr>
        <p:spPr>
          <a:xfrm>
            <a:off x="4157495"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09" name="Google Shape;109;p20"/>
          <p:cNvSpPr txBox="1">
            <a:spLocks noGrp="1"/>
          </p:cNvSpPr>
          <p:nvPr>
            <p:ph type="subTitle" idx="15"/>
          </p:nvPr>
        </p:nvSpPr>
        <p:spPr>
          <a:xfrm>
            <a:off x="6938476" y="1777675"/>
            <a:ext cx="819300" cy="370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chemeClr val="dk1"/>
                </a:solidFill>
                <a:latin typeface="Staatliches"/>
                <a:ea typeface="Staatliches"/>
                <a:cs typeface="Staatliches"/>
                <a:sym typeface="Staatliches"/>
              </a:defRPr>
            </a:lvl1pPr>
            <a:lvl2pPr lvl="1"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2pPr>
            <a:lvl3pPr lvl="2"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3pPr>
            <a:lvl4pPr lvl="3"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4pPr>
            <a:lvl5pPr lvl="4"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5pPr>
            <a:lvl6pPr lvl="5"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6pPr>
            <a:lvl7pPr lvl="6"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7pPr>
            <a:lvl8pPr lvl="7" algn="ctr" rtl="0">
              <a:lnSpc>
                <a:spcPct val="100000"/>
              </a:lnSpc>
              <a:spcBef>
                <a:spcPts val="1600"/>
              </a:spcBef>
              <a:spcAft>
                <a:spcPts val="0"/>
              </a:spcAft>
              <a:buNone/>
              <a:defRPr sz="1800">
                <a:solidFill>
                  <a:schemeClr val="dk1"/>
                </a:solidFill>
                <a:latin typeface="Staatliches"/>
                <a:ea typeface="Staatliches"/>
                <a:cs typeface="Staatliches"/>
                <a:sym typeface="Staatliches"/>
              </a:defRPr>
            </a:lvl8pPr>
            <a:lvl9pPr lvl="8" algn="ctr" rtl="0">
              <a:lnSpc>
                <a:spcPct val="100000"/>
              </a:lnSpc>
              <a:spcBef>
                <a:spcPts val="1600"/>
              </a:spcBef>
              <a:spcAft>
                <a:spcPts val="1600"/>
              </a:spcAft>
              <a:buNone/>
              <a:defRPr sz="1800">
                <a:solidFill>
                  <a:schemeClr val="dk1"/>
                </a:solidFill>
                <a:latin typeface="Staatliches"/>
                <a:ea typeface="Staatliches"/>
                <a:cs typeface="Staatliches"/>
                <a:sym typeface="Staatliches"/>
              </a:defRPr>
            </a:lvl9pPr>
          </a:lstStyle>
          <a:p>
            <a:endParaRPr/>
          </a:p>
        </p:txBody>
      </p:sp>
      <p:sp>
        <p:nvSpPr>
          <p:cNvPr id="110" name="Google Shape;110;p20"/>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600"/>
              <a:buNone/>
              <a:defRPr>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5">
    <p:bg>
      <p:bgPr>
        <a:solidFill>
          <a:schemeClr val="accent1"/>
        </a:solidFill>
        <a:effectLst/>
      </p:bgPr>
    </p:bg>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1531975" y="582675"/>
            <a:ext cx="6080100" cy="99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4200"/>
              <a:buNone/>
              <a:defRPr sz="6000">
                <a:solidFill>
                  <a:schemeClr val="dk1"/>
                </a:solidFill>
              </a:defRPr>
            </a:lvl1pPr>
            <a:lvl2pPr lvl="1" algn="ctr" rtl="0">
              <a:spcBef>
                <a:spcPts val="0"/>
              </a:spcBef>
              <a:spcAft>
                <a:spcPts val="0"/>
              </a:spcAft>
              <a:buClr>
                <a:schemeClr val="dk1"/>
              </a:buClr>
              <a:buSzPts val="4200"/>
              <a:buNone/>
              <a:defRPr sz="4200" b="0">
                <a:solidFill>
                  <a:schemeClr val="dk1"/>
                </a:solidFill>
              </a:defRPr>
            </a:lvl2pPr>
            <a:lvl3pPr lvl="2" algn="ctr" rtl="0">
              <a:spcBef>
                <a:spcPts val="0"/>
              </a:spcBef>
              <a:spcAft>
                <a:spcPts val="0"/>
              </a:spcAft>
              <a:buClr>
                <a:schemeClr val="dk1"/>
              </a:buClr>
              <a:buSzPts val="4200"/>
              <a:buNone/>
              <a:defRPr sz="4200" b="0">
                <a:solidFill>
                  <a:schemeClr val="dk1"/>
                </a:solidFill>
              </a:defRPr>
            </a:lvl3pPr>
            <a:lvl4pPr lvl="3" algn="ctr" rtl="0">
              <a:spcBef>
                <a:spcPts val="0"/>
              </a:spcBef>
              <a:spcAft>
                <a:spcPts val="0"/>
              </a:spcAft>
              <a:buClr>
                <a:schemeClr val="dk1"/>
              </a:buClr>
              <a:buSzPts val="4200"/>
              <a:buNone/>
              <a:defRPr sz="4200" b="0">
                <a:solidFill>
                  <a:schemeClr val="dk1"/>
                </a:solidFill>
              </a:defRPr>
            </a:lvl4pPr>
            <a:lvl5pPr lvl="4" algn="ctr" rtl="0">
              <a:spcBef>
                <a:spcPts val="0"/>
              </a:spcBef>
              <a:spcAft>
                <a:spcPts val="0"/>
              </a:spcAft>
              <a:buClr>
                <a:schemeClr val="dk1"/>
              </a:buClr>
              <a:buSzPts val="4200"/>
              <a:buNone/>
              <a:defRPr sz="4200" b="0">
                <a:solidFill>
                  <a:schemeClr val="dk1"/>
                </a:solidFill>
              </a:defRPr>
            </a:lvl5pPr>
            <a:lvl6pPr lvl="5" algn="ctr" rtl="0">
              <a:spcBef>
                <a:spcPts val="0"/>
              </a:spcBef>
              <a:spcAft>
                <a:spcPts val="0"/>
              </a:spcAft>
              <a:buClr>
                <a:schemeClr val="dk1"/>
              </a:buClr>
              <a:buSzPts val="4200"/>
              <a:buNone/>
              <a:defRPr sz="4200" b="0">
                <a:solidFill>
                  <a:schemeClr val="dk1"/>
                </a:solidFill>
              </a:defRPr>
            </a:lvl6pPr>
            <a:lvl7pPr lvl="6" algn="ctr" rtl="0">
              <a:spcBef>
                <a:spcPts val="0"/>
              </a:spcBef>
              <a:spcAft>
                <a:spcPts val="0"/>
              </a:spcAft>
              <a:buClr>
                <a:schemeClr val="dk1"/>
              </a:buClr>
              <a:buSzPts val="4200"/>
              <a:buNone/>
              <a:defRPr sz="4200" b="0">
                <a:solidFill>
                  <a:schemeClr val="dk1"/>
                </a:solidFill>
              </a:defRPr>
            </a:lvl7pPr>
            <a:lvl8pPr lvl="7" algn="ctr" rtl="0">
              <a:spcBef>
                <a:spcPts val="0"/>
              </a:spcBef>
              <a:spcAft>
                <a:spcPts val="0"/>
              </a:spcAft>
              <a:buClr>
                <a:schemeClr val="dk1"/>
              </a:buClr>
              <a:buSzPts val="4200"/>
              <a:buNone/>
              <a:defRPr sz="4200" b="0">
                <a:solidFill>
                  <a:schemeClr val="dk1"/>
                </a:solidFill>
              </a:defRPr>
            </a:lvl8pPr>
            <a:lvl9pPr lvl="8" algn="ctr" rtl="0">
              <a:spcBef>
                <a:spcPts val="0"/>
              </a:spcBef>
              <a:spcAft>
                <a:spcPts val="0"/>
              </a:spcAft>
              <a:buClr>
                <a:schemeClr val="dk1"/>
              </a:buClr>
              <a:buSzPts val="4200"/>
              <a:buNone/>
              <a:defRPr sz="4200" b="0">
                <a:solidFill>
                  <a:schemeClr val="dk1"/>
                </a:solidFill>
              </a:defRPr>
            </a:lvl9pPr>
          </a:lstStyle>
          <a:p>
            <a:endParaRPr/>
          </a:p>
        </p:txBody>
      </p:sp>
      <p:sp>
        <p:nvSpPr>
          <p:cNvPr id="113" name="Google Shape;113;p21"/>
          <p:cNvSpPr txBox="1">
            <a:spLocks noGrp="1"/>
          </p:cNvSpPr>
          <p:nvPr>
            <p:ph type="subTitle" idx="1"/>
          </p:nvPr>
        </p:nvSpPr>
        <p:spPr>
          <a:xfrm flipH="1">
            <a:off x="2410650" y="2335275"/>
            <a:ext cx="4322700" cy="99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100"/>
              <a:buNone/>
              <a:defRPr sz="14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14" name="Google Shape;114;p21"/>
          <p:cNvSpPr txBox="1"/>
          <p:nvPr/>
        </p:nvSpPr>
        <p:spPr>
          <a:xfrm>
            <a:off x="2194350" y="3631900"/>
            <a:ext cx="4755300" cy="537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bel"/>
                <a:ea typeface="Abel"/>
                <a:cs typeface="Abel"/>
                <a:sym typeface="Abel"/>
              </a:rPr>
              <a:t>CREDITS: This presentation template was created by </a:t>
            </a:r>
            <a:r>
              <a:rPr lang="en" sz="1200">
                <a:solidFill>
                  <a:schemeClr val="dk1"/>
                </a:solidFill>
                <a:uFill>
                  <a:noFill/>
                </a:uFill>
                <a:latin typeface="Abel"/>
                <a:ea typeface="Abel"/>
                <a:cs typeface="Abel"/>
                <a:sym typeface="Abel"/>
                <a:hlinkClick r:id="rId2">
                  <a:extLst>
                    <a:ext uri="{A12FA001-AC4F-418D-AE19-62706E023703}">
                      <ahyp:hlinkClr xmlns:ahyp="http://schemas.microsoft.com/office/drawing/2018/hyperlinkcolor" val="tx"/>
                    </a:ext>
                  </a:extLst>
                </a:hlinkClick>
              </a:rPr>
              <a:t>Slidesgo</a:t>
            </a:r>
            <a:r>
              <a:rPr lang="en" sz="1200">
                <a:solidFill>
                  <a:schemeClr val="dk1"/>
                </a:solidFill>
                <a:latin typeface="Abel"/>
                <a:ea typeface="Abel"/>
                <a:cs typeface="Abel"/>
                <a:sym typeface="Abel"/>
              </a:rPr>
              <a:t>, including icons by </a:t>
            </a:r>
            <a:r>
              <a:rPr lang="en" sz="1200">
                <a:solidFill>
                  <a:schemeClr val="dk1"/>
                </a:solidFill>
                <a:uFill>
                  <a:noFill/>
                </a:uFill>
                <a:latin typeface="Abel"/>
                <a:ea typeface="Abel"/>
                <a:cs typeface="Abel"/>
                <a:sym typeface="Abel"/>
                <a:hlinkClick r:id="rId3">
                  <a:extLst>
                    <a:ext uri="{A12FA001-AC4F-418D-AE19-62706E023703}">
                      <ahyp:hlinkClr xmlns:ahyp="http://schemas.microsoft.com/office/drawing/2018/hyperlinkcolor" val="tx"/>
                    </a:ext>
                  </a:extLst>
                </a:hlinkClick>
              </a:rPr>
              <a:t>Flaticon</a:t>
            </a:r>
            <a:r>
              <a:rPr lang="en" sz="1200">
                <a:solidFill>
                  <a:schemeClr val="dk1"/>
                </a:solidFill>
                <a:latin typeface="Abel"/>
                <a:ea typeface="Abel"/>
                <a:cs typeface="Abel"/>
                <a:sym typeface="Abel"/>
              </a:rPr>
              <a:t>, and infographics &amp; images by </a:t>
            </a:r>
            <a:r>
              <a:rPr lang="en" sz="1200">
                <a:solidFill>
                  <a:schemeClr val="dk1"/>
                </a:solidFill>
                <a:uFill>
                  <a:noFill/>
                </a:uFill>
                <a:latin typeface="Abel"/>
                <a:ea typeface="Abel"/>
                <a:cs typeface="Abel"/>
                <a:sym typeface="Abel"/>
                <a:hlinkClick r:id="rId4">
                  <a:extLst>
                    <a:ext uri="{A12FA001-AC4F-418D-AE19-62706E023703}">
                      <ahyp:hlinkClr xmlns:ahyp="http://schemas.microsoft.com/office/drawing/2018/hyperlinkcolor" val="tx"/>
                    </a:ext>
                  </a:extLst>
                </a:hlinkClick>
              </a:rPr>
              <a:t>Freepik</a:t>
            </a:r>
            <a:endParaRPr sz="1200">
              <a:solidFill>
                <a:schemeClr val="dk1"/>
              </a:solidFill>
              <a:latin typeface="Abel"/>
              <a:ea typeface="Abel"/>
              <a:cs typeface="Abel"/>
              <a:sym typeface="Abel"/>
            </a:endParaRPr>
          </a:p>
          <a:p>
            <a:pPr marL="0" lvl="0" indent="0" algn="ctr" rtl="0">
              <a:spcBef>
                <a:spcPts val="0"/>
              </a:spcBef>
              <a:spcAft>
                <a:spcPts val="0"/>
              </a:spcAft>
              <a:buNone/>
            </a:pPr>
            <a:endParaRPr sz="1200">
              <a:solidFill>
                <a:schemeClr val="dk1"/>
              </a:solidFill>
              <a:latin typeface="Abel"/>
              <a:ea typeface="Abel"/>
              <a:cs typeface="Abel"/>
              <a:sym typeface="Abel"/>
            </a:endParaRPr>
          </a:p>
          <a:p>
            <a:pPr marL="0" lvl="0" indent="0" algn="ctr" rtl="0">
              <a:lnSpc>
                <a:spcPct val="115000"/>
              </a:lnSpc>
              <a:spcBef>
                <a:spcPts val="300"/>
              </a:spcBef>
              <a:spcAft>
                <a:spcPts val="0"/>
              </a:spcAft>
              <a:buNone/>
            </a:pPr>
            <a:endParaRPr sz="1200">
              <a:solidFill>
                <a:schemeClr val="dk1"/>
              </a:solidFill>
              <a:latin typeface="Abel"/>
              <a:ea typeface="Abel"/>
              <a:cs typeface="Abel"/>
              <a:sym typeface="Abe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_1_1_1">
    <p:bg>
      <p:bgPr>
        <a:solidFill>
          <a:schemeClr val="dk2"/>
        </a:solidFill>
        <a:effectLst/>
      </p:bgPr>
    </p:bg>
    <p:spTree>
      <p:nvGrpSpPr>
        <p:cNvPr id="1" name="Shape 1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1pPr>
            <a:lvl2pPr lvl="1">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2pPr>
            <a:lvl3pPr lvl="2">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3pPr>
            <a:lvl4pPr lvl="3">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4pPr>
            <a:lvl5pPr lvl="4">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5pPr>
            <a:lvl6pPr lvl="5">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6pPr>
            <a:lvl7pPr lvl="6">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7pPr>
            <a:lvl8pPr lvl="7">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8pPr>
            <a:lvl9pPr lvl="8">
              <a:spcBef>
                <a:spcPts val="0"/>
              </a:spcBef>
              <a:spcAft>
                <a:spcPts val="0"/>
              </a:spcAft>
              <a:buClr>
                <a:schemeClr val="dk1"/>
              </a:buClr>
              <a:buSzPts val="2400"/>
              <a:buFont typeface="Staatliches"/>
              <a:buNone/>
              <a:defRPr sz="2400">
                <a:solidFill>
                  <a:schemeClr val="dk1"/>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9" r:id="rId5"/>
    <p:sldLayoutId id="2147483660"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jjdewan/ucb-data-visualization-msgrp-project1-covid-19/blob/master/Resources/owid-covid-data_updated_main.csv"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5"/>
        <p:cNvGrpSpPr/>
        <p:nvPr/>
      </p:nvGrpSpPr>
      <p:grpSpPr>
        <a:xfrm>
          <a:off x="0" y="0"/>
          <a:ext cx="0" cy="0"/>
          <a:chOff x="0" y="0"/>
          <a:chExt cx="0" cy="0"/>
        </a:xfrm>
      </p:grpSpPr>
      <p:sp>
        <p:nvSpPr>
          <p:cNvPr id="126" name="Google Shape;126;p27"/>
          <p:cNvSpPr/>
          <p:nvPr/>
        </p:nvSpPr>
        <p:spPr>
          <a:xfrm>
            <a:off x="-577250" y="1197233"/>
            <a:ext cx="5602500" cy="90311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7"/>
          <p:cNvSpPr txBox="1">
            <a:spLocks noGrp="1"/>
          </p:cNvSpPr>
          <p:nvPr>
            <p:ph type="subTitle" idx="1"/>
          </p:nvPr>
        </p:nvSpPr>
        <p:spPr>
          <a:xfrm flipH="1">
            <a:off x="713222" y="4289470"/>
            <a:ext cx="4119466" cy="70924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Jahangir Dewan, Sofia </a:t>
            </a:r>
            <a:r>
              <a:rPr lang="en-US" dirty="0" err="1"/>
              <a:t>Mbega</a:t>
            </a:r>
            <a:r>
              <a:rPr lang="en-US" dirty="0"/>
              <a:t>, Cody Miracle &amp; Sajad Yarzada</a:t>
            </a:r>
            <a:endParaRPr dirty="0"/>
          </a:p>
        </p:txBody>
      </p:sp>
      <p:sp>
        <p:nvSpPr>
          <p:cNvPr id="128" name="Google Shape;128;p27"/>
          <p:cNvSpPr txBox="1">
            <a:spLocks noGrp="1"/>
          </p:cNvSpPr>
          <p:nvPr>
            <p:ph type="ctrTitle"/>
          </p:nvPr>
        </p:nvSpPr>
        <p:spPr>
          <a:xfrm flipH="1">
            <a:off x="681712" y="997351"/>
            <a:ext cx="3858600" cy="361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COVID-19 Impacts around the  world</a:t>
            </a:r>
            <a:endParaRPr sz="5400" dirty="0"/>
          </a:p>
        </p:txBody>
      </p:sp>
      <p:grpSp>
        <p:nvGrpSpPr>
          <p:cNvPr id="129" name="Google Shape;129;p27"/>
          <p:cNvGrpSpPr/>
          <p:nvPr/>
        </p:nvGrpSpPr>
        <p:grpSpPr>
          <a:xfrm>
            <a:off x="5412795" y="1074827"/>
            <a:ext cx="3117647" cy="3533632"/>
            <a:chOff x="5412795" y="1074827"/>
            <a:chExt cx="3117647" cy="3533632"/>
          </a:xfrm>
        </p:grpSpPr>
        <p:sp>
          <p:nvSpPr>
            <p:cNvPr id="130" name="Google Shape;130;p27"/>
            <p:cNvSpPr/>
            <p:nvPr/>
          </p:nvSpPr>
          <p:spPr>
            <a:xfrm>
              <a:off x="7481544" y="1253077"/>
              <a:ext cx="787309" cy="948807"/>
            </a:xfrm>
            <a:custGeom>
              <a:avLst/>
              <a:gdLst/>
              <a:ahLst/>
              <a:cxnLst/>
              <a:rect l="l" t="t" r="r" b="b"/>
              <a:pathLst>
                <a:path w="37015" h="44613" extrusionOk="0">
                  <a:moveTo>
                    <a:pt x="18507" y="1"/>
                  </a:moveTo>
                  <a:cubicBezTo>
                    <a:pt x="8285" y="1"/>
                    <a:pt x="0" y="8934"/>
                    <a:pt x="0" y="19949"/>
                  </a:cubicBezTo>
                  <a:cubicBezTo>
                    <a:pt x="0" y="36597"/>
                    <a:pt x="8285" y="44613"/>
                    <a:pt x="18507" y="44613"/>
                  </a:cubicBezTo>
                  <a:cubicBezTo>
                    <a:pt x="28725" y="44613"/>
                    <a:pt x="37014" y="37488"/>
                    <a:pt x="37014" y="19949"/>
                  </a:cubicBezTo>
                  <a:cubicBezTo>
                    <a:pt x="37014" y="8934"/>
                    <a:pt x="28725" y="1"/>
                    <a:pt x="185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7"/>
            <p:cNvSpPr/>
            <p:nvPr/>
          </p:nvSpPr>
          <p:spPr>
            <a:xfrm>
              <a:off x="7740058" y="2021878"/>
              <a:ext cx="270214" cy="535090"/>
            </a:xfrm>
            <a:custGeom>
              <a:avLst/>
              <a:gdLst/>
              <a:ahLst/>
              <a:cxnLst/>
              <a:rect l="l" t="t" r="r" b="b"/>
              <a:pathLst>
                <a:path w="12704" h="25160" extrusionOk="0">
                  <a:moveTo>
                    <a:pt x="1" y="0"/>
                  </a:moveTo>
                  <a:lnTo>
                    <a:pt x="1" y="25159"/>
                  </a:lnTo>
                  <a:lnTo>
                    <a:pt x="12704" y="25159"/>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7"/>
            <p:cNvSpPr/>
            <p:nvPr/>
          </p:nvSpPr>
          <p:spPr>
            <a:xfrm>
              <a:off x="7468932" y="2251484"/>
              <a:ext cx="824553" cy="407315"/>
            </a:xfrm>
            <a:custGeom>
              <a:avLst/>
              <a:gdLst/>
              <a:ahLst/>
              <a:cxnLst/>
              <a:rect l="l" t="t" r="r" b="b"/>
              <a:pathLst>
                <a:path w="38766" h="19152" extrusionOk="0">
                  <a:moveTo>
                    <a:pt x="19100" y="0"/>
                  </a:moveTo>
                  <a:cubicBezTo>
                    <a:pt x="8697" y="0"/>
                    <a:pt x="0" y="13361"/>
                    <a:pt x="0" y="18943"/>
                  </a:cubicBezTo>
                  <a:lnTo>
                    <a:pt x="19100" y="19152"/>
                  </a:lnTo>
                  <a:lnTo>
                    <a:pt x="38200" y="19152"/>
                  </a:lnTo>
                  <a:cubicBezTo>
                    <a:pt x="38765" y="14362"/>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7"/>
            <p:cNvSpPr/>
            <p:nvPr/>
          </p:nvSpPr>
          <p:spPr>
            <a:xfrm>
              <a:off x="7310761" y="1697022"/>
              <a:ext cx="295738" cy="316907"/>
            </a:xfrm>
            <a:custGeom>
              <a:avLst/>
              <a:gdLst/>
              <a:ahLst/>
              <a:cxnLst/>
              <a:rect l="l" t="t" r="r" b="b"/>
              <a:pathLst>
                <a:path w="13904" h="14901" extrusionOk="0">
                  <a:moveTo>
                    <a:pt x="6276" y="1"/>
                  </a:moveTo>
                  <a:cubicBezTo>
                    <a:pt x="5655" y="1"/>
                    <a:pt x="5034" y="119"/>
                    <a:pt x="4433" y="367"/>
                  </a:cubicBezTo>
                  <a:cubicBezTo>
                    <a:pt x="1359" y="1638"/>
                    <a:pt x="1" y="5838"/>
                    <a:pt x="1391" y="9750"/>
                  </a:cubicBezTo>
                  <a:cubicBezTo>
                    <a:pt x="2510" y="12899"/>
                    <a:pt x="5070" y="14900"/>
                    <a:pt x="7629" y="14900"/>
                  </a:cubicBezTo>
                  <a:cubicBezTo>
                    <a:pt x="8251" y="14900"/>
                    <a:pt x="8872" y="14782"/>
                    <a:pt x="9472" y="14534"/>
                  </a:cubicBezTo>
                  <a:cubicBezTo>
                    <a:pt x="12541" y="13265"/>
                    <a:pt x="13904" y="9065"/>
                    <a:pt x="12513" y="5151"/>
                  </a:cubicBezTo>
                  <a:cubicBezTo>
                    <a:pt x="11394" y="2003"/>
                    <a:pt x="8834" y="1"/>
                    <a:pt x="6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7"/>
            <p:cNvSpPr/>
            <p:nvPr/>
          </p:nvSpPr>
          <p:spPr>
            <a:xfrm>
              <a:off x="8145491" y="1697022"/>
              <a:ext cx="295844" cy="316907"/>
            </a:xfrm>
            <a:custGeom>
              <a:avLst/>
              <a:gdLst/>
              <a:ahLst/>
              <a:cxnLst/>
              <a:rect l="l" t="t" r="r" b="b"/>
              <a:pathLst>
                <a:path w="13909" h="14901" extrusionOk="0">
                  <a:moveTo>
                    <a:pt x="7634" y="1"/>
                  </a:moveTo>
                  <a:cubicBezTo>
                    <a:pt x="5075" y="1"/>
                    <a:pt x="2515" y="2003"/>
                    <a:pt x="1396" y="5151"/>
                  </a:cubicBezTo>
                  <a:cubicBezTo>
                    <a:pt x="0" y="9065"/>
                    <a:pt x="1363" y="13265"/>
                    <a:pt x="4438" y="14534"/>
                  </a:cubicBezTo>
                  <a:cubicBezTo>
                    <a:pt x="5038" y="14782"/>
                    <a:pt x="5659" y="14900"/>
                    <a:pt x="6280" y="14900"/>
                  </a:cubicBezTo>
                  <a:cubicBezTo>
                    <a:pt x="8839" y="14900"/>
                    <a:pt x="11398" y="12899"/>
                    <a:pt x="12517" y="9750"/>
                  </a:cubicBezTo>
                  <a:cubicBezTo>
                    <a:pt x="13908" y="5838"/>
                    <a:pt x="12545" y="1638"/>
                    <a:pt x="9477" y="367"/>
                  </a:cubicBezTo>
                  <a:cubicBezTo>
                    <a:pt x="8876" y="119"/>
                    <a:pt x="8255" y="1"/>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7"/>
            <p:cNvSpPr/>
            <p:nvPr/>
          </p:nvSpPr>
          <p:spPr>
            <a:xfrm>
              <a:off x="7517530" y="1690323"/>
              <a:ext cx="715821" cy="531368"/>
            </a:xfrm>
            <a:custGeom>
              <a:avLst/>
              <a:gdLst/>
              <a:ahLst/>
              <a:cxnLst/>
              <a:rect l="l" t="t" r="r" b="b"/>
              <a:pathLst>
                <a:path w="33654" h="24985" extrusionOk="0">
                  <a:moveTo>
                    <a:pt x="16829" y="0"/>
                  </a:moveTo>
                  <a:cubicBezTo>
                    <a:pt x="13737" y="0"/>
                    <a:pt x="3718" y="1748"/>
                    <a:pt x="1" y="11581"/>
                  </a:cubicBezTo>
                  <a:cubicBezTo>
                    <a:pt x="1860" y="18707"/>
                    <a:pt x="10399" y="24984"/>
                    <a:pt x="16829" y="24984"/>
                  </a:cubicBezTo>
                  <a:cubicBezTo>
                    <a:pt x="23255" y="24984"/>
                    <a:pt x="31794" y="18707"/>
                    <a:pt x="33653" y="11581"/>
                  </a:cubicBezTo>
                  <a:cubicBezTo>
                    <a:pt x="29935" y="1748"/>
                    <a:pt x="19917" y="0"/>
                    <a:pt x="168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7"/>
            <p:cNvSpPr/>
            <p:nvPr/>
          </p:nvSpPr>
          <p:spPr>
            <a:xfrm>
              <a:off x="7797439" y="1704422"/>
              <a:ext cx="155909" cy="45002"/>
            </a:xfrm>
            <a:custGeom>
              <a:avLst/>
              <a:gdLst/>
              <a:ahLst/>
              <a:cxnLst/>
              <a:rect l="l" t="t" r="r" b="b"/>
              <a:pathLst>
                <a:path w="7330" h="2116" extrusionOk="0">
                  <a:moveTo>
                    <a:pt x="3668" y="464"/>
                  </a:moveTo>
                  <a:cubicBezTo>
                    <a:pt x="4854" y="608"/>
                    <a:pt x="6612" y="978"/>
                    <a:pt x="6839" y="1373"/>
                  </a:cubicBezTo>
                  <a:cubicBezTo>
                    <a:pt x="6852" y="1396"/>
                    <a:pt x="6848" y="1406"/>
                    <a:pt x="6844" y="1423"/>
                  </a:cubicBezTo>
                  <a:cubicBezTo>
                    <a:pt x="6777" y="1582"/>
                    <a:pt x="6469" y="1651"/>
                    <a:pt x="6035" y="1651"/>
                  </a:cubicBezTo>
                  <a:cubicBezTo>
                    <a:pt x="5414" y="1651"/>
                    <a:pt x="4535" y="1510"/>
                    <a:pt x="3728" y="1290"/>
                  </a:cubicBezTo>
                  <a:lnTo>
                    <a:pt x="3668" y="1271"/>
                  </a:lnTo>
                  <a:lnTo>
                    <a:pt x="3603" y="1290"/>
                  </a:lnTo>
                  <a:cubicBezTo>
                    <a:pt x="2801" y="1510"/>
                    <a:pt x="1926" y="1650"/>
                    <a:pt x="1305" y="1650"/>
                  </a:cubicBezTo>
                  <a:cubicBezTo>
                    <a:pt x="867" y="1650"/>
                    <a:pt x="556" y="1580"/>
                    <a:pt x="487" y="1419"/>
                  </a:cubicBezTo>
                  <a:cubicBezTo>
                    <a:pt x="483" y="1406"/>
                    <a:pt x="478" y="1396"/>
                    <a:pt x="497" y="1373"/>
                  </a:cubicBezTo>
                  <a:cubicBezTo>
                    <a:pt x="724" y="978"/>
                    <a:pt x="2477" y="608"/>
                    <a:pt x="3668" y="464"/>
                  </a:cubicBezTo>
                  <a:close/>
                  <a:moveTo>
                    <a:pt x="3640" y="0"/>
                  </a:moveTo>
                  <a:cubicBezTo>
                    <a:pt x="3121" y="66"/>
                    <a:pt x="525" y="409"/>
                    <a:pt x="98" y="1141"/>
                  </a:cubicBezTo>
                  <a:cubicBezTo>
                    <a:pt x="10" y="1284"/>
                    <a:pt x="1" y="1447"/>
                    <a:pt x="65" y="1600"/>
                  </a:cubicBezTo>
                  <a:cubicBezTo>
                    <a:pt x="230" y="1989"/>
                    <a:pt x="749" y="2116"/>
                    <a:pt x="1356" y="2116"/>
                  </a:cubicBezTo>
                  <a:cubicBezTo>
                    <a:pt x="2190" y="2116"/>
                    <a:pt x="3191" y="1877"/>
                    <a:pt x="3668" y="1748"/>
                  </a:cubicBezTo>
                  <a:cubicBezTo>
                    <a:pt x="4141" y="1878"/>
                    <a:pt x="5142" y="2114"/>
                    <a:pt x="5977" y="2114"/>
                  </a:cubicBezTo>
                  <a:cubicBezTo>
                    <a:pt x="6584" y="2114"/>
                    <a:pt x="7103" y="1990"/>
                    <a:pt x="7265" y="1600"/>
                  </a:cubicBezTo>
                  <a:cubicBezTo>
                    <a:pt x="7330" y="1447"/>
                    <a:pt x="7321" y="1284"/>
                    <a:pt x="7233" y="1141"/>
                  </a:cubicBezTo>
                  <a:cubicBezTo>
                    <a:pt x="6807" y="409"/>
                    <a:pt x="4210" y="66"/>
                    <a:pt x="3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7"/>
            <p:cNvSpPr/>
            <p:nvPr/>
          </p:nvSpPr>
          <p:spPr>
            <a:xfrm>
              <a:off x="7477992" y="1700594"/>
              <a:ext cx="108796" cy="128477"/>
            </a:xfrm>
            <a:custGeom>
              <a:avLst/>
              <a:gdLst/>
              <a:ahLst/>
              <a:cxnLst/>
              <a:rect l="l" t="t" r="r" b="b"/>
              <a:pathLst>
                <a:path w="5115" h="6041" extrusionOk="0">
                  <a:moveTo>
                    <a:pt x="358" y="0"/>
                  </a:moveTo>
                  <a:lnTo>
                    <a:pt x="0" y="292"/>
                  </a:lnTo>
                  <a:lnTo>
                    <a:pt x="4757" y="6040"/>
                  </a:lnTo>
                  <a:lnTo>
                    <a:pt x="5114" y="5748"/>
                  </a:lnTo>
                  <a:lnTo>
                    <a:pt x="3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7"/>
            <p:cNvSpPr/>
            <p:nvPr/>
          </p:nvSpPr>
          <p:spPr>
            <a:xfrm>
              <a:off x="8164037"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7"/>
            <p:cNvSpPr/>
            <p:nvPr/>
          </p:nvSpPr>
          <p:spPr>
            <a:xfrm>
              <a:off x="7743907"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7"/>
            <p:cNvSpPr/>
            <p:nvPr/>
          </p:nvSpPr>
          <p:spPr>
            <a:xfrm>
              <a:off x="7689695"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7"/>
            <p:cNvSpPr/>
            <p:nvPr/>
          </p:nvSpPr>
          <p:spPr>
            <a:xfrm>
              <a:off x="7743907"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7"/>
            <p:cNvSpPr/>
            <p:nvPr/>
          </p:nvSpPr>
          <p:spPr>
            <a:xfrm>
              <a:off x="7679827" y="1628801"/>
              <a:ext cx="39562" cy="80583"/>
            </a:xfrm>
            <a:custGeom>
              <a:avLst/>
              <a:gdLst/>
              <a:ahLst/>
              <a:cxnLst/>
              <a:rect l="l" t="t" r="r" b="b"/>
              <a:pathLst>
                <a:path w="1860" h="3789" extrusionOk="0">
                  <a:moveTo>
                    <a:pt x="932" y="0"/>
                  </a:moveTo>
                  <a:cubicBezTo>
                    <a:pt x="417" y="0"/>
                    <a:pt x="0" y="849"/>
                    <a:pt x="0" y="1892"/>
                  </a:cubicBezTo>
                  <a:cubicBezTo>
                    <a:pt x="0" y="2940"/>
                    <a:pt x="417" y="3789"/>
                    <a:pt x="932" y="3789"/>
                  </a:cubicBezTo>
                  <a:cubicBezTo>
                    <a:pt x="1446" y="3789"/>
                    <a:pt x="1859" y="2940"/>
                    <a:pt x="1859" y="1892"/>
                  </a:cubicBezTo>
                  <a:cubicBezTo>
                    <a:pt x="1859" y="849"/>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7"/>
            <p:cNvSpPr/>
            <p:nvPr/>
          </p:nvSpPr>
          <p:spPr>
            <a:xfrm>
              <a:off x="8007164" y="1628801"/>
              <a:ext cx="39562" cy="80583"/>
            </a:xfrm>
            <a:custGeom>
              <a:avLst/>
              <a:gdLst/>
              <a:ahLst/>
              <a:cxnLst/>
              <a:rect l="l" t="t" r="r" b="b"/>
              <a:pathLst>
                <a:path w="1860" h="3789" extrusionOk="0">
                  <a:moveTo>
                    <a:pt x="928" y="0"/>
                  </a:moveTo>
                  <a:cubicBezTo>
                    <a:pt x="413" y="0"/>
                    <a:pt x="0" y="849"/>
                    <a:pt x="0" y="1892"/>
                  </a:cubicBezTo>
                  <a:cubicBezTo>
                    <a:pt x="0" y="2940"/>
                    <a:pt x="413" y="3789"/>
                    <a:pt x="928" y="3789"/>
                  </a:cubicBezTo>
                  <a:cubicBezTo>
                    <a:pt x="1442" y="3789"/>
                    <a:pt x="1859" y="2940"/>
                    <a:pt x="1859" y="1892"/>
                  </a:cubicBezTo>
                  <a:cubicBezTo>
                    <a:pt x="1859" y="849"/>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7"/>
            <p:cNvSpPr/>
            <p:nvPr/>
          </p:nvSpPr>
          <p:spPr>
            <a:xfrm>
              <a:off x="7361039" y="1775003"/>
              <a:ext cx="128407" cy="134113"/>
            </a:xfrm>
            <a:custGeom>
              <a:avLst/>
              <a:gdLst/>
              <a:ahLst/>
              <a:cxnLst/>
              <a:rect l="l" t="t" r="r" b="b"/>
              <a:pathLst>
                <a:path w="6037" h="6306" extrusionOk="0">
                  <a:moveTo>
                    <a:pt x="2844" y="1"/>
                  </a:moveTo>
                  <a:cubicBezTo>
                    <a:pt x="2823" y="1"/>
                    <a:pt x="2803" y="1"/>
                    <a:pt x="2782" y="1"/>
                  </a:cubicBezTo>
                  <a:cubicBezTo>
                    <a:pt x="2092" y="24"/>
                    <a:pt x="1402" y="367"/>
                    <a:pt x="882" y="952"/>
                  </a:cubicBezTo>
                  <a:cubicBezTo>
                    <a:pt x="298" y="1600"/>
                    <a:pt x="1" y="2449"/>
                    <a:pt x="71" y="3269"/>
                  </a:cubicBezTo>
                  <a:lnTo>
                    <a:pt x="529" y="3232"/>
                  </a:lnTo>
                  <a:cubicBezTo>
                    <a:pt x="469" y="2533"/>
                    <a:pt x="724" y="1814"/>
                    <a:pt x="1225" y="1258"/>
                  </a:cubicBezTo>
                  <a:cubicBezTo>
                    <a:pt x="1661" y="770"/>
                    <a:pt x="2236" y="479"/>
                    <a:pt x="2797" y="460"/>
                  </a:cubicBezTo>
                  <a:cubicBezTo>
                    <a:pt x="2816" y="459"/>
                    <a:pt x="2836" y="459"/>
                    <a:pt x="2856" y="459"/>
                  </a:cubicBezTo>
                  <a:cubicBezTo>
                    <a:pt x="3403" y="459"/>
                    <a:pt x="3967" y="713"/>
                    <a:pt x="4410" y="1155"/>
                  </a:cubicBezTo>
                  <a:cubicBezTo>
                    <a:pt x="4883" y="1624"/>
                    <a:pt x="5161" y="2231"/>
                    <a:pt x="5207" y="2852"/>
                  </a:cubicBezTo>
                  <a:cubicBezTo>
                    <a:pt x="4832" y="2875"/>
                    <a:pt x="4466" y="3051"/>
                    <a:pt x="4164" y="3357"/>
                  </a:cubicBezTo>
                  <a:cubicBezTo>
                    <a:pt x="3752" y="3784"/>
                    <a:pt x="3561" y="4358"/>
                    <a:pt x="3655" y="4897"/>
                  </a:cubicBezTo>
                  <a:cubicBezTo>
                    <a:pt x="3743" y="5434"/>
                    <a:pt x="4109" y="5898"/>
                    <a:pt x="4628" y="6143"/>
                  </a:cubicBezTo>
                  <a:cubicBezTo>
                    <a:pt x="4855" y="6250"/>
                    <a:pt x="5096" y="6305"/>
                    <a:pt x="5328" y="6305"/>
                  </a:cubicBezTo>
                  <a:cubicBezTo>
                    <a:pt x="5578" y="6305"/>
                    <a:pt x="5819" y="6241"/>
                    <a:pt x="6037" y="6115"/>
                  </a:cubicBezTo>
                  <a:lnTo>
                    <a:pt x="5805" y="5717"/>
                  </a:lnTo>
                  <a:cubicBezTo>
                    <a:pt x="5662" y="5802"/>
                    <a:pt x="5499" y="5843"/>
                    <a:pt x="5328" y="5843"/>
                  </a:cubicBezTo>
                  <a:cubicBezTo>
                    <a:pt x="5162" y="5843"/>
                    <a:pt x="4990" y="5804"/>
                    <a:pt x="4823" y="5726"/>
                  </a:cubicBezTo>
                  <a:cubicBezTo>
                    <a:pt x="4438" y="5546"/>
                    <a:pt x="4173" y="5207"/>
                    <a:pt x="4109" y="4822"/>
                  </a:cubicBezTo>
                  <a:cubicBezTo>
                    <a:pt x="4039" y="4433"/>
                    <a:pt x="4192" y="3992"/>
                    <a:pt x="4494" y="3682"/>
                  </a:cubicBezTo>
                  <a:cubicBezTo>
                    <a:pt x="4729" y="3442"/>
                    <a:pt x="5014" y="3312"/>
                    <a:pt x="5291" y="3312"/>
                  </a:cubicBezTo>
                  <a:cubicBezTo>
                    <a:pt x="5330" y="3312"/>
                    <a:pt x="5369" y="3315"/>
                    <a:pt x="5407" y="3320"/>
                  </a:cubicBezTo>
                  <a:lnTo>
                    <a:pt x="5662" y="3357"/>
                  </a:lnTo>
                  <a:lnTo>
                    <a:pt x="5671" y="3098"/>
                  </a:lnTo>
                  <a:cubicBezTo>
                    <a:pt x="5694" y="2272"/>
                    <a:pt x="5356" y="1448"/>
                    <a:pt x="4740" y="830"/>
                  </a:cubicBezTo>
                  <a:cubicBezTo>
                    <a:pt x="4204" y="300"/>
                    <a:pt x="3516"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7"/>
            <p:cNvSpPr/>
            <p:nvPr/>
          </p:nvSpPr>
          <p:spPr>
            <a:xfrm>
              <a:off x="8260849" y="1775003"/>
              <a:ext cx="128301" cy="134113"/>
            </a:xfrm>
            <a:custGeom>
              <a:avLst/>
              <a:gdLst/>
              <a:ahLst/>
              <a:cxnLst/>
              <a:rect l="l" t="t" r="r" b="b"/>
              <a:pathLst>
                <a:path w="6032" h="6306" extrusionOk="0">
                  <a:moveTo>
                    <a:pt x="3189" y="1"/>
                  </a:moveTo>
                  <a:cubicBezTo>
                    <a:pt x="2518" y="1"/>
                    <a:pt x="1834" y="300"/>
                    <a:pt x="1299" y="830"/>
                  </a:cubicBezTo>
                  <a:cubicBezTo>
                    <a:pt x="683" y="1448"/>
                    <a:pt x="344" y="2272"/>
                    <a:pt x="367" y="3098"/>
                  </a:cubicBezTo>
                  <a:lnTo>
                    <a:pt x="372" y="3357"/>
                  </a:lnTo>
                  <a:lnTo>
                    <a:pt x="627" y="3320"/>
                  </a:lnTo>
                  <a:cubicBezTo>
                    <a:pt x="666" y="3315"/>
                    <a:pt x="705" y="3312"/>
                    <a:pt x="745" y="3312"/>
                  </a:cubicBezTo>
                  <a:cubicBezTo>
                    <a:pt x="1023" y="3312"/>
                    <a:pt x="1308" y="3442"/>
                    <a:pt x="1540" y="3682"/>
                  </a:cubicBezTo>
                  <a:cubicBezTo>
                    <a:pt x="1846" y="3992"/>
                    <a:pt x="1994" y="4433"/>
                    <a:pt x="1930" y="4822"/>
                  </a:cubicBezTo>
                  <a:cubicBezTo>
                    <a:pt x="1864" y="5207"/>
                    <a:pt x="1596" y="5546"/>
                    <a:pt x="1215" y="5726"/>
                  </a:cubicBezTo>
                  <a:cubicBezTo>
                    <a:pt x="1046" y="5804"/>
                    <a:pt x="874" y="5843"/>
                    <a:pt x="709" y="5843"/>
                  </a:cubicBezTo>
                  <a:cubicBezTo>
                    <a:pt x="539" y="5843"/>
                    <a:pt x="376" y="5802"/>
                    <a:pt x="233" y="5717"/>
                  </a:cubicBezTo>
                  <a:lnTo>
                    <a:pt x="0" y="6115"/>
                  </a:lnTo>
                  <a:cubicBezTo>
                    <a:pt x="219" y="6241"/>
                    <a:pt x="460" y="6305"/>
                    <a:pt x="710" y="6305"/>
                  </a:cubicBezTo>
                  <a:cubicBezTo>
                    <a:pt x="942" y="6305"/>
                    <a:pt x="1179" y="6250"/>
                    <a:pt x="1410" y="6143"/>
                  </a:cubicBezTo>
                  <a:cubicBezTo>
                    <a:pt x="1930" y="5898"/>
                    <a:pt x="2291" y="5434"/>
                    <a:pt x="2384" y="4897"/>
                  </a:cubicBezTo>
                  <a:cubicBezTo>
                    <a:pt x="2476" y="4358"/>
                    <a:pt x="2281" y="3784"/>
                    <a:pt x="1869" y="3357"/>
                  </a:cubicBezTo>
                  <a:cubicBezTo>
                    <a:pt x="1573" y="3051"/>
                    <a:pt x="1207" y="2875"/>
                    <a:pt x="830" y="2852"/>
                  </a:cubicBezTo>
                  <a:cubicBezTo>
                    <a:pt x="873" y="2231"/>
                    <a:pt x="1155" y="1624"/>
                    <a:pt x="1624" y="1155"/>
                  </a:cubicBezTo>
                  <a:cubicBezTo>
                    <a:pt x="2071" y="713"/>
                    <a:pt x="2640" y="459"/>
                    <a:pt x="3179" y="459"/>
                  </a:cubicBezTo>
                  <a:cubicBezTo>
                    <a:pt x="3199" y="459"/>
                    <a:pt x="3218" y="459"/>
                    <a:pt x="3237" y="460"/>
                  </a:cubicBezTo>
                  <a:cubicBezTo>
                    <a:pt x="3802" y="479"/>
                    <a:pt x="4378" y="770"/>
                    <a:pt x="4813" y="1258"/>
                  </a:cubicBezTo>
                  <a:cubicBezTo>
                    <a:pt x="5313" y="1814"/>
                    <a:pt x="5564" y="2533"/>
                    <a:pt x="5508" y="3232"/>
                  </a:cubicBezTo>
                  <a:lnTo>
                    <a:pt x="5967" y="3269"/>
                  </a:lnTo>
                  <a:cubicBezTo>
                    <a:pt x="6032" y="2449"/>
                    <a:pt x="5741" y="1600"/>
                    <a:pt x="5156" y="952"/>
                  </a:cubicBezTo>
                  <a:cubicBezTo>
                    <a:pt x="4637" y="367"/>
                    <a:pt x="3941" y="24"/>
                    <a:pt x="3250" y="1"/>
                  </a:cubicBezTo>
                  <a:cubicBezTo>
                    <a:pt x="3230" y="1"/>
                    <a:pt x="3210"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7"/>
            <p:cNvSpPr/>
            <p:nvPr/>
          </p:nvSpPr>
          <p:spPr>
            <a:xfrm>
              <a:off x="7616235" y="1525981"/>
              <a:ext cx="137383" cy="73479"/>
            </a:xfrm>
            <a:custGeom>
              <a:avLst/>
              <a:gdLst/>
              <a:ahLst/>
              <a:cxnLst/>
              <a:rect l="l" t="t" r="r" b="b"/>
              <a:pathLst>
                <a:path w="6459" h="3455" extrusionOk="0">
                  <a:moveTo>
                    <a:pt x="4841" y="0"/>
                  </a:moveTo>
                  <a:cubicBezTo>
                    <a:pt x="2881" y="0"/>
                    <a:pt x="914" y="1170"/>
                    <a:pt x="0" y="3051"/>
                  </a:cubicBezTo>
                  <a:lnTo>
                    <a:pt x="829" y="3455"/>
                  </a:lnTo>
                  <a:cubicBezTo>
                    <a:pt x="1586" y="1891"/>
                    <a:pt x="3216" y="917"/>
                    <a:pt x="4829" y="917"/>
                  </a:cubicBezTo>
                  <a:cubicBezTo>
                    <a:pt x="5273" y="917"/>
                    <a:pt x="5715" y="991"/>
                    <a:pt x="6138" y="1146"/>
                  </a:cubicBezTo>
                  <a:lnTo>
                    <a:pt x="6458" y="284"/>
                  </a:lnTo>
                  <a:cubicBezTo>
                    <a:pt x="5935"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7"/>
            <p:cNvSpPr/>
            <p:nvPr/>
          </p:nvSpPr>
          <p:spPr>
            <a:xfrm>
              <a:off x="7958758" y="1513987"/>
              <a:ext cx="161035" cy="97490"/>
            </a:xfrm>
            <a:custGeom>
              <a:avLst/>
              <a:gdLst/>
              <a:ahLst/>
              <a:cxnLst/>
              <a:rect l="l" t="t" r="r" b="b"/>
              <a:pathLst>
                <a:path w="7571" h="4584" extrusionOk="0">
                  <a:moveTo>
                    <a:pt x="2233" y="0"/>
                  </a:moveTo>
                  <a:cubicBezTo>
                    <a:pt x="1468" y="0"/>
                    <a:pt x="702" y="166"/>
                    <a:pt x="1" y="499"/>
                  </a:cubicBezTo>
                  <a:lnTo>
                    <a:pt x="395" y="1334"/>
                  </a:lnTo>
                  <a:cubicBezTo>
                    <a:pt x="974" y="1059"/>
                    <a:pt x="1604" y="922"/>
                    <a:pt x="2235" y="922"/>
                  </a:cubicBezTo>
                  <a:cubicBezTo>
                    <a:pt x="2913" y="922"/>
                    <a:pt x="3591" y="1080"/>
                    <a:pt x="4205" y="1394"/>
                  </a:cubicBezTo>
                  <a:cubicBezTo>
                    <a:pt x="5401" y="2006"/>
                    <a:pt x="6324" y="3202"/>
                    <a:pt x="6681" y="4584"/>
                  </a:cubicBezTo>
                  <a:lnTo>
                    <a:pt x="7571" y="4357"/>
                  </a:lnTo>
                  <a:cubicBezTo>
                    <a:pt x="7154" y="2720"/>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7"/>
            <p:cNvSpPr/>
            <p:nvPr/>
          </p:nvSpPr>
          <p:spPr>
            <a:xfrm>
              <a:off x="7717386" y="1233832"/>
              <a:ext cx="488508" cy="129817"/>
            </a:xfrm>
            <a:custGeom>
              <a:avLst/>
              <a:gdLst/>
              <a:ahLst/>
              <a:cxnLst/>
              <a:rect l="l" t="t" r="r" b="b"/>
              <a:pathLst>
                <a:path w="22967" h="6104" extrusionOk="0">
                  <a:moveTo>
                    <a:pt x="9246" y="1"/>
                  </a:moveTo>
                  <a:cubicBezTo>
                    <a:pt x="8308" y="1"/>
                    <a:pt x="7401" y="103"/>
                    <a:pt x="6538" y="308"/>
                  </a:cubicBezTo>
                  <a:cubicBezTo>
                    <a:pt x="3431" y="1045"/>
                    <a:pt x="863" y="3270"/>
                    <a:pt x="1" y="5968"/>
                  </a:cubicBezTo>
                  <a:lnTo>
                    <a:pt x="423" y="6103"/>
                  </a:lnTo>
                  <a:cubicBezTo>
                    <a:pt x="1234" y="3544"/>
                    <a:pt x="3677" y="1439"/>
                    <a:pt x="6639" y="735"/>
                  </a:cubicBezTo>
                  <a:cubicBezTo>
                    <a:pt x="7515" y="527"/>
                    <a:pt x="8389" y="440"/>
                    <a:pt x="9239" y="440"/>
                  </a:cubicBezTo>
                  <a:cubicBezTo>
                    <a:pt x="11504" y="440"/>
                    <a:pt x="13602" y="1059"/>
                    <a:pt x="15133" y="1676"/>
                  </a:cubicBezTo>
                  <a:cubicBezTo>
                    <a:pt x="17844" y="2770"/>
                    <a:pt x="20324" y="4430"/>
                    <a:pt x="22721" y="6034"/>
                  </a:cubicBezTo>
                  <a:lnTo>
                    <a:pt x="22967" y="5667"/>
                  </a:lnTo>
                  <a:cubicBezTo>
                    <a:pt x="20551" y="4054"/>
                    <a:pt x="18053" y="2380"/>
                    <a:pt x="15294" y="1268"/>
                  </a:cubicBezTo>
                  <a:cubicBezTo>
                    <a:pt x="13212" y="427"/>
                    <a:pt x="11163" y="1"/>
                    <a:pt x="92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7"/>
            <p:cNvSpPr/>
            <p:nvPr/>
          </p:nvSpPr>
          <p:spPr>
            <a:xfrm>
              <a:off x="8224481" y="1517007"/>
              <a:ext cx="48432" cy="189430"/>
            </a:xfrm>
            <a:custGeom>
              <a:avLst/>
              <a:gdLst/>
              <a:ahLst/>
              <a:cxnLst/>
              <a:rect l="l" t="t" r="r" b="b"/>
              <a:pathLst>
                <a:path w="2277" h="8907" extrusionOk="0">
                  <a:moveTo>
                    <a:pt x="60" y="0"/>
                  </a:moveTo>
                  <a:lnTo>
                    <a:pt x="60" y="0"/>
                  </a:lnTo>
                  <a:cubicBezTo>
                    <a:pt x="0" y="2527"/>
                    <a:pt x="450" y="6194"/>
                    <a:pt x="1887" y="8907"/>
                  </a:cubicBezTo>
                  <a:lnTo>
                    <a:pt x="2277" y="8698"/>
                  </a:lnTo>
                  <a:cubicBezTo>
                    <a:pt x="876" y="6064"/>
                    <a:pt x="441" y="2486"/>
                    <a:pt x="501" y="15"/>
                  </a:cubicBezTo>
                  <a:lnTo>
                    <a:pt x="6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7"/>
            <p:cNvSpPr/>
            <p:nvPr/>
          </p:nvSpPr>
          <p:spPr>
            <a:xfrm>
              <a:off x="7603304" y="1074827"/>
              <a:ext cx="927138" cy="478136"/>
            </a:xfrm>
            <a:custGeom>
              <a:avLst/>
              <a:gdLst/>
              <a:ahLst/>
              <a:cxnLst/>
              <a:rect l="l" t="t" r="r" b="b"/>
              <a:pathLst>
                <a:path w="43589" h="22482" extrusionOk="0">
                  <a:moveTo>
                    <a:pt x="11330" y="0"/>
                  </a:moveTo>
                  <a:cubicBezTo>
                    <a:pt x="11123" y="0"/>
                    <a:pt x="10915" y="7"/>
                    <a:pt x="10706" y="20"/>
                  </a:cubicBezTo>
                  <a:cubicBezTo>
                    <a:pt x="7469" y="229"/>
                    <a:pt x="4405" y="1925"/>
                    <a:pt x="2518" y="4563"/>
                  </a:cubicBezTo>
                  <a:cubicBezTo>
                    <a:pt x="626" y="7197"/>
                    <a:pt x="1" y="10640"/>
                    <a:pt x="840" y="13775"/>
                  </a:cubicBezTo>
                  <a:lnTo>
                    <a:pt x="1266" y="13663"/>
                  </a:lnTo>
                  <a:cubicBezTo>
                    <a:pt x="459" y="10655"/>
                    <a:pt x="1058" y="7349"/>
                    <a:pt x="2875" y="4818"/>
                  </a:cubicBezTo>
                  <a:cubicBezTo>
                    <a:pt x="4687" y="2287"/>
                    <a:pt x="7627" y="660"/>
                    <a:pt x="10733" y="460"/>
                  </a:cubicBezTo>
                  <a:cubicBezTo>
                    <a:pt x="10930" y="447"/>
                    <a:pt x="11127" y="441"/>
                    <a:pt x="11323" y="441"/>
                  </a:cubicBezTo>
                  <a:cubicBezTo>
                    <a:pt x="14258" y="441"/>
                    <a:pt x="17046" y="1825"/>
                    <a:pt x="19746" y="3168"/>
                  </a:cubicBezTo>
                  <a:cubicBezTo>
                    <a:pt x="22517" y="4544"/>
                    <a:pt x="25378" y="5967"/>
                    <a:pt x="28461" y="5973"/>
                  </a:cubicBezTo>
                  <a:cubicBezTo>
                    <a:pt x="30269" y="5973"/>
                    <a:pt x="33138" y="5235"/>
                    <a:pt x="34923" y="4026"/>
                  </a:cubicBezTo>
                  <a:lnTo>
                    <a:pt x="34923" y="4026"/>
                  </a:lnTo>
                  <a:cubicBezTo>
                    <a:pt x="34705" y="7396"/>
                    <a:pt x="32633" y="10668"/>
                    <a:pt x="29657" y="12273"/>
                  </a:cubicBezTo>
                  <a:lnTo>
                    <a:pt x="29263" y="12486"/>
                  </a:lnTo>
                  <a:lnTo>
                    <a:pt x="29670" y="12671"/>
                  </a:lnTo>
                  <a:cubicBezTo>
                    <a:pt x="31480" y="13476"/>
                    <a:pt x="33451" y="13874"/>
                    <a:pt x="35422" y="13874"/>
                  </a:cubicBezTo>
                  <a:cubicBezTo>
                    <a:pt x="37865" y="13874"/>
                    <a:pt x="40308" y="13263"/>
                    <a:pt x="42443" y="12059"/>
                  </a:cubicBezTo>
                  <a:lnTo>
                    <a:pt x="42443" y="12059"/>
                  </a:lnTo>
                  <a:cubicBezTo>
                    <a:pt x="42938" y="15133"/>
                    <a:pt x="40143" y="19366"/>
                    <a:pt x="38539" y="20910"/>
                  </a:cubicBezTo>
                  <a:cubicBezTo>
                    <a:pt x="37702" y="21718"/>
                    <a:pt x="36555" y="22033"/>
                    <a:pt x="35333" y="22033"/>
                  </a:cubicBezTo>
                  <a:cubicBezTo>
                    <a:pt x="33995" y="22033"/>
                    <a:pt x="32567" y="21656"/>
                    <a:pt x="31354" y="21133"/>
                  </a:cubicBezTo>
                  <a:cubicBezTo>
                    <a:pt x="29221" y="20209"/>
                    <a:pt x="27380" y="18661"/>
                    <a:pt x="25605" y="17159"/>
                  </a:cubicBezTo>
                  <a:lnTo>
                    <a:pt x="25091" y="16728"/>
                  </a:lnTo>
                  <a:cubicBezTo>
                    <a:pt x="23125" y="15078"/>
                    <a:pt x="20997" y="13409"/>
                    <a:pt x="18438" y="12685"/>
                  </a:cubicBezTo>
                  <a:cubicBezTo>
                    <a:pt x="17721" y="12481"/>
                    <a:pt x="16924" y="12366"/>
                    <a:pt x="16112" y="12366"/>
                  </a:cubicBezTo>
                  <a:cubicBezTo>
                    <a:pt x="14269" y="12366"/>
                    <a:pt x="12343" y="12959"/>
                    <a:pt x="11072" y="14442"/>
                  </a:cubicBezTo>
                  <a:lnTo>
                    <a:pt x="11405" y="14729"/>
                  </a:lnTo>
                  <a:cubicBezTo>
                    <a:pt x="12582" y="13354"/>
                    <a:pt x="14381" y="12806"/>
                    <a:pt x="16110" y="12806"/>
                  </a:cubicBezTo>
                  <a:cubicBezTo>
                    <a:pt x="16880" y="12806"/>
                    <a:pt x="17636" y="12914"/>
                    <a:pt x="18317" y="13107"/>
                  </a:cubicBezTo>
                  <a:cubicBezTo>
                    <a:pt x="20793" y="13807"/>
                    <a:pt x="22879" y="15444"/>
                    <a:pt x="24808" y="17061"/>
                  </a:cubicBezTo>
                  <a:lnTo>
                    <a:pt x="25322" y="17498"/>
                  </a:lnTo>
                  <a:cubicBezTo>
                    <a:pt x="27126" y="19019"/>
                    <a:pt x="28985" y="20590"/>
                    <a:pt x="31182" y="21535"/>
                  </a:cubicBezTo>
                  <a:cubicBezTo>
                    <a:pt x="31887" y="21837"/>
                    <a:pt x="33592" y="22481"/>
                    <a:pt x="35368" y="22481"/>
                  </a:cubicBezTo>
                  <a:cubicBezTo>
                    <a:pt x="36596" y="22481"/>
                    <a:pt x="37862" y="22175"/>
                    <a:pt x="38845" y="21225"/>
                  </a:cubicBezTo>
                  <a:cubicBezTo>
                    <a:pt x="40561" y="19575"/>
                    <a:pt x="43588" y="14924"/>
                    <a:pt x="42814" y="11661"/>
                  </a:cubicBezTo>
                  <a:lnTo>
                    <a:pt x="42744" y="11374"/>
                  </a:lnTo>
                  <a:lnTo>
                    <a:pt x="42484" y="11526"/>
                  </a:lnTo>
                  <a:cubicBezTo>
                    <a:pt x="40358" y="12791"/>
                    <a:pt x="37892" y="13433"/>
                    <a:pt x="35426" y="13433"/>
                  </a:cubicBezTo>
                  <a:cubicBezTo>
                    <a:pt x="33661" y="13433"/>
                    <a:pt x="31896" y="13105"/>
                    <a:pt x="30254" y="12440"/>
                  </a:cubicBezTo>
                  <a:cubicBezTo>
                    <a:pt x="33329" y="10599"/>
                    <a:pt x="35327" y="7174"/>
                    <a:pt x="35382" y="3581"/>
                  </a:cubicBezTo>
                  <a:lnTo>
                    <a:pt x="35387" y="3117"/>
                  </a:lnTo>
                  <a:lnTo>
                    <a:pt x="35025" y="3404"/>
                  </a:lnTo>
                  <a:cubicBezTo>
                    <a:pt x="33273" y="4795"/>
                    <a:pt x="30087" y="5532"/>
                    <a:pt x="28461" y="5532"/>
                  </a:cubicBezTo>
                  <a:cubicBezTo>
                    <a:pt x="25485" y="5532"/>
                    <a:pt x="22666" y="4132"/>
                    <a:pt x="19945" y="2774"/>
                  </a:cubicBezTo>
                  <a:cubicBezTo>
                    <a:pt x="17198" y="1411"/>
                    <a:pt x="14358" y="0"/>
                    <a:pt x="113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7"/>
            <p:cNvSpPr/>
            <p:nvPr/>
          </p:nvSpPr>
          <p:spPr>
            <a:xfrm>
              <a:off x="8269442" y="1549352"/>
              <a:ext cx="37393" cy="156784"/>
            </a:xfrm>
            <a:custGeom>
              <a:avLst/>
              <a:gdLst/>
              <a:ahLst/>
              <a:cxnLst/>
              <a:rect l="l" t="t" r="r" b="b"/>
              <a:pathLst>
                <a:path w="1758" h="7372" extrusionOk="0">
                  <a:moveTo>
                    <a:pt x="1359" y="0"/>
                  </a:moveTo>
                  <a:cubicBezTo>
                    <a:pt x="418" y="2007"/>
                    <a:pt x="0" y="5313"/>
                    <a:pt x="927" y="7371"/>
                  </a:cubicBezTo>
                  <a:lnTo>
                    <a:pt x="1331" y="7191"/>
                  </a:lnTo>
                  <a:cubicBezTo>
                    <a:pt x="454" y="5248"/>
                    <a:pt x="858" y="2105"/>
                    <a:pt x="1757" y="186"/>
                  </a:cubicBezTo>
                  <a:lnTo>
                    <a:pt x="135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7"/>
            <p:cNvSpPr/>
            <p:nvPr/>
          </p:nvSpPr>
          <p:spPr>
            <a:xfrm>
              <a:off x="7478184" y="1383436"/>
              <a:ext cx="159163" cy="323989"/>
            </a:xfrm>
            <a:custGeom>
              <a:avLst/>
              <a:gdLst/>
              <a:ahLst/>
              <a:cxnLst/>
              <a:rect l="l" t="t" r="r" b="b"/>
              <a:pathLst>
                <a:path w="7483" h="15234" extrusionOk="0">
                  <a:moveTo>
                    <a:pt x="7052" y="0"/>
                  </a:moveTo>
                  <a:cubicBezTo>
                    <a:pt x="6023" y="4511"/>
                    <a:pt x="3965" y="10765"/>
                    <a:pt x="0" y="14932"/>
                  </a:cubicBezTo>
                  <a:lnTo>
                    <a:pt x="316" y="15233"/>
                  </a:lnTo>
                  <a:cubicBezTo>
                    <a:pt x="4354" y="10996"/>
                    <a:pt x="6440" y="4663"/>
                    <a:pt x="7483" y="97"/>
                  </a:cubicBezTo>
                  <a:lnTo>
                    <a:pt x="705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7"/>
            <p:cNvSpPr/>
            <p:nvPr/>
          </p:nvSpPr>
          <p:spPr>
            <a:xfrm>
              <a:off x="7447813" y="1350772"/>
              <a:ext cx="142424" cy="340301"/>
            </a:xfrm>
            <a:custGeom>
              <a:avLst/>
              <a:gdLst/>
              <a:ahLst/>
              <a:cxnLst/>
              <a:rect l="l" t="t" r="r" b="b"/>
              <a:pathLst>
                <a:path w="6696" h="16001" extrusionOk="0">
                  <a:moveTo>
                    <a:pt x="6384" y="1"/>
                  </a:moveTo>
                  <a:cubicBezTo>
                    <a:pt x="2361" y="4040"/>
                    <a:pt x="1" y="10766"/>
                    <a:pt x="775" y="16001"/>
                  </a:cubicBezTo>
                  <a:lnTo>
                    <a:pt x="1206" y="15939"/>
                  </a:lnTo>
                  <a:cubicBezTo>
                    <a:pt x="465" y="10910"/>
                    <a:pt x="2824" y="4192"/>
                    <a:pt x="6696" y="313"/>
                  </a:cubicBezTo>
                  <a:lnTo>
                    <a:pt x="638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p:nvPr/>
          </p:nvSpPr>
          <p:spPr>
            <a:xfrm>
              <a:off x="7397535" y="1285422"/>
              <a:ext cx="189835" cy="413823"/>
            </a:xfrm>
            <a:custGeom>
              <a:avLst/>
              <a:gdLst/>
              <a:ahLst/>
              <a:cxnLst/>
              <a:rect l="l" t="t" r="r" b="b"/>
              <a:pathLst>
                <a:path w="8925" h="19458" extrusionOk="0">
                  <a:moveTo>
                    <a:pt x="8883" y="1"/>
                  </a:moveTo>
                  <a:cubicBezTo>
                    <a:pt x="4854" y="395"/>
                    <a:pt x="2040" y="3983"/>
                    <a:pt x="1034" y="7358"/>
                  </a:cubicBezTo>
                  <a:cubicBezTo>
                    <a:pt x="1" y="10817"/>
                    <a:pt x="617" y="15346"/>
                    <a:pt x="1109" y="18985"/>
                  </a:cubicBezTo>
                  <a:lnTo>
                    <a:pt x="1173" y="19457"/>
                  </a:lnTo>
                  <a:lnTo>
                    <a:pt x="1609" y="19397"/>
                  </a:lnTo>
                  <a:lnTo>
                    <a:pt x="1544" y="18924"/>
                  </a:lnTo>
                  <a:cubicBezTo>
                    <a:pt x="1058" y="15327"/>
                    <a:pt x="450" y="10853"/>
                    <a:pt x="1456" y="7483"/>
                  </a:cubicBezTo>
                  <a:cubicBezTo>
                    <a:pt x="2416" y="4248"/>
                    <a:pt x="5100" y="812"/>
                    <a:pt x="8925" y="437"/>
                  </a:cubicBezTo>
                  <a:lnTo>
                    <a:pt x="88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7"/>
            <p:cNvSpPr/>
            <p:nvPr/>
          </p:nvSpPr>
          <p:spPr>
            <a:xfrm>
              <a:off x="7316078" y="1708016"/>
              <a:ext cx="66384" cy="67227"/>
            </a:xfrm>
            <a:custGeom>
              <a:avLst/>
              <a:gdLst/>
              <a:ahLst/>
              <a:cxnLst/>
              <a:rect l="l" t="t" r="r" b="b"/>
              <a:pathLst>
                <a:path w="3121" h="3161" extrusionOk="0">
                  <a:moveTo>
                    <a:pt x="1757" y="0"/>
                  </a:moveTo>
                  <a:cubicBezTo>
                    <a:pt x="1479" y="0"/>
                    <a:pt x="1202" y="70"/>
                    <a:pt x="961" y="216"/>
                  </a:cubicBezTo>
                  <a:cubicBezTo>
                    <a:pt x="261" y="642"/>
                    <a:pt x="1" y="1644"/>
                    <a:pt x="405" y="2358"/>
                  </a:cubicBezTo>
                  <a:cubicBezTo>
                    <a:pt x="687" y="2863"/>
                    <a:pt x="1257" y="3160"/>
                    <a:pt x="1828" y="3160"/>
                  </a:cubicBezTo>
                  <a:cubicBezTo>
                    <a:pt x="2069" y="3160"/>
                    <a:pt x="2310" y="3105"/>
                    <a:pt x="2523" y="2993"/>
                  </a:cubicBezTo>
                  <a:lnTo>
                    <a:pt x="2324" y="2604"/>
                  </a:lnTo>
                  <a:cubicBezTo>
                    <a:pt x="2172" y="2683"/>
                    <a:pt x="2001" y="2720"/>
                    <a:pt x="1828" y="2720"/>
                  </a:cubicBezTo>
                  <a:cubicBezTo>
                    <a:pt x="1413" y="2720"/>
                    <a:pt x="988" y="2505"/>
                    <a:pt x="784" y="2144"/>
                  </a:cubicBezTo>
                  <a:cubicBezTo>
                    <a:pt x="502" y="1635"/>
                    <a:pt x="692" y="898"/>
                    <a:pt x="1193" y="592"/>
                  </a:cubicBezTo>
                  <a:cubicBezTo>
                    <a:pt x="1361" y="490"/>
                    <a:pt x="1559" y="441"/>
                    <a:pt x="1759" y="441"/>
                  </a:cubicBezTo>
                  <a:cubicBezTo>
                    <a:pt x="2147" y="441"/>
                    <a:pt x="2544" y="623"/>
                    <a:pt x="2755" y="944"/>
                  </a:cubicBezTo>
                  <a:lnTo>
                    <a:pt x="3121" y="704"/>
                  </a:lnTo>
                  <a:cubicBezTo>
                    <a:pt x="2826" y="253"/>
                    <a:pt x="2289"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p:nvPr/>
          </p:nvSpPr>
          <p:spPr>
            <a:xfrm>
              <a:off x="7288196" y="1824212"/>
              <a:ext cx="60258" cy="60059"/>
            </a:xfrm>
            <a:custGeom>
              <a:avLst/>
              <a:gdLst/>
              <a:ahLst/>
              <a:cxnLst/>
              <a:rect l="l" t="t" r="r" b="b"/>
              <a:pathLst>
                <a:path w="2833" h="2824" extrusionOk="0">
                  <a:moveTo>
                    <a:pt x="1497" y="0"/>
                  </a:moveTo>
                  <a:cubicBezTo>
                    <a:pt x="1420" y="0"/>
                    <a:pt x="1341" y="6"/>
                    <a:pt x="1261" y="18"/>
                  </a:cubicBezTo>
                  <a:cubicBezTo>
                    <a:pt x="839" y="80"/>
                    <a:pt x="477" y="302"/>
                    <a:pt x="265" y="630"/>
                  </a:cubicBezTo>
                  <a:cubicBezTo>
                    <a:pt x="51" y="960"/>
                    <a:pt x="0" y="1387"/>
                    <a:pt x="116" y="1794"/>
                  </a:cubicBezTo>
                  <a:cubicBezTo>
                    <a:pt x="237" y="2207"/>
                    <a:pt x="505" y="2536"/>
                    <a:pt x="862" y="2699"/>
                  </a:cubicBezTo>
                  <a:cubicBezTo>
                    <a:pt x="1034" y="2782"/>
                    <a:pt x="1224" y="2823"/>
                    <a:pt x="1423" y="2823"/>
                  </a:cubicBezTo>
                  <a:cubicBezTo>
                    <a:pt x="1628" y="2823"/>
                    <a:pt x="1836" y="2778"/>
                    <a:pt x="2035" y="2689"/>
                  </a:cubicBezTo>
                  <a:cubicBezTo>
                    <a:pt x="2425" y="2517"/>
                    <a:pt x="2713" y="2207"/>
                    <a:pt x="2833" y="1832"/>
                  </a:cubicBezTo>
                  <a:lnTo>
                    <a:pt x="2411" y="1702"/>
                  </a:lnTo>
                  <a:cubicBezTo>
                    <a:pt x="2332" y="1952"/>
                    <a:pt x="2129" y="2166"/>
                    <a:pt x="1855" y="2286"/>
                  </a:cubicBezTo>
                  <a:cubicBezTo>
                    <a:pt x="1709" y="2350"/>
                    <a:pt x="1559" y="2382"/>
                    <a:pt x="1413" y="2382"/>
                  </a:cubicBezTo>
                  <a:cubicBezTo>
                    <a:pt x="1285" y="2382"/>
                    <a:pt x="1161" y="2357"/>
                    <a:pt x="1048" y="2305"/>
                  </a:cubicBezTo>
                  <a:cubicBezTo>
                    <a:pt x="807" y="2188"/>
                    <a:pt x="621" y="1961"/>
                    <a:pt x="543" y="1674"/>
                  </a:cubicBezTo>
                  <a:cubicBezTo>
                    <a:pt x="460" y="1387"/>
                    <a:pt x="492" y="1094"/>
                    <a:pt x="635" y="872"/>
                  </a:cubicBezTo>
                  <a:cubicBezTo>
                    <a:pt x="779" y="649"/>
                    <a:pt x="1029" y="497"/>
                    <a:pt x="1326" y="450"/>
                  </a:cubicBezTo>
                  <a:cubicBezTo>
                    <a:pt x="1381" y="442"/>
                    <a:pt x="1435" y="438"/>
                    <a:pt x="1488" y="438"/>
                  </a:cubicBezTo>
                  <a:cubicBezTo>
                    <a:pt x="1724" y="438"/>
                    <a:pt x="1943" y="514"/>
                    <a:pt x="2110" y="654"/>
                  </a:cubicBezTo>
                  <a:lnTo>
                    <a:pt x="2392" y="320"/>
                  </a:lnTo>
                  <a:cubicBezTo>
                    <a:pt x="2151" y="113"/>
                    <a:pt x="1836" y="0"/>
                    <a:pt x="14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7687611" y="2206422"/>
              <a:ext cx="362590" cy="194853"/>
            </a:xfrm>
            <a:custGeom>
              <a:avLst/>
              <a:gdLst/>
              <a:ahLst/>
              <a:cxnLst/>
              <a:rect l="l" t="t" r="r" b="b"/>
              <a:pathLst>
                <a:path w="17047" h="9162" extrusionOk="0">
                  <a:moveTo>
                    <a:pt x="1720" y="677"/>
                  </a:moveTo>
                  <a:cubicBezTo>
                    <a:pt x="3957" y="1914"/>
                    <a:pt x="6614" y="2539"/>
                    <a:pt x="9204" y="2539"/>
                  </a:cubicBezTo>
                  <a:cubicBezTo>
                    <a:pt x="11535" y="2539"/>
                    <a:pt x="13812" y="2033"/>
                    <a:pt x="15679" y="1011"/>
                  </a:cubicBezTo>
                  <a:cubicBezTo>
                    <a:pt x="15874" y="1772"/>
                    <a:pt x="16416" y="3895"/>
                    <a:pt x="16588" y="4877"/>
                  </a:cubicBezTo>
                  <a:cubicBezTo>
                    <a:pt x="16481" y="5091"/>
                    <a:pt x="16096" y="5828"/>
                    <a:pt x="15619" y="6390"/>
                  </a:cubicBezTo>
                  <a:cubicBezTo>
                    <a:pt x="15136" y="6955"/>
                    <a:pt x="14436" y="7432"/>
                    <a:pt x="13482" y="7849"/>
                  </a:cubicBezTo>
                  <a:cubicBezTo>
                    <a:pt x="12122" y="8444"/>
                    <a:pt x="10616" y="8728"/>
                    <a:pt x="9090" y="8728"/>
                  </a:cubicBezTo>
                  <a:cubicBezTo>
                    <a:pt x="5927" y="8728"/>
                    <a:pt x="2682" y="7505"/>
                    <a:pt x="492" y="5290"/>
                  </a:cubicBezTo>
                  <a:cubicBezTo>
                    <a:pt x="659" y="4697"/>
                    <a:pt x="1386" y="2068"/>
                    <a:pt x="1720" y="677"/>
                  </a:cubicBezTo>
                  <a:close/>
                  <a:moveTo>
                    <a:pt x="1423" y="1"/>
                  </a:moveTo>
                  <a:lnTo>
                    <a:pt x="1359" y="292"/>
                  </a:lnTo>
                  <a:cubicBezTo>
                    <a:pt x="1034" y="1711"/>
                    <a:pt x="42" y="5258"/>
                    <a:pt x="32" y="5295"/>
                  </a:cubicBezTo>
                  <a:lnTo>
                    <a:pt x="0" y="5416"/>
                  </a:lnTo>
                  <a:lnTo>
                    <a:pt x="88" y="5508"/>
                  </a:lnTo>
                  <a:cubicBezTo>
                    <a:pt x="2360" y="7864"/>
                    <a:pt x="5772" y="9161"/>
                    <a:pt x="9100" y="9161"/>
                  </a:cubicBezTo>
                  <a:cubicBezTo>
                    <a:pt x="10681" y="9161"/>
                    <a:pt x="12249" y="8870"/>
                    <a:pt x="13658" y="8253"/>
                  </a:cubicBezTo>
                  <a:cubicBezTo>
                    <a:pt x="14678" y="7808"/>
                    <a:pt x="15429" y="7293"/>
                    <a:pt x="15953" y="6672"/>
                  </a:cubicBezTo>
                  <a:cubicBezTo>
                    <a:pt x="16550" y="5972"/>
                    <a:pt x="16995" y="5044"/>
                    <a:pt x="17014" y="5003"/>
                  </a:cubicBezTo>
                  <a:lnTo>
                    <a:pt x="17047" y="4943"/>
                  </a:lnTo>
                  <a:lnTo>
                    <a:pt x="17033" y="4873"/>
                  </a:lnTo>
                  <a:cubicBezTo>
                    <a:pt x="16839" y="3696"/>
                    <a:pt x="16064" y="752"/>
                    <a:pt x="16032" y="626"/>
                  </a:cubicBezTo>
                  <a:lnTo>
                    <a:pt x="15957" y="344"/>
                  </a:lnTo>
                  <a:lnTo>
                    <a:pt x="15707" y="493"/>
                  </a:lnTo>
                  <a:cubicBezTo>
                    <a:pt x="13860" y="1570"/>
                    <a:pt x="11562" y="2104"/>
                    <a:pt x="9205" y="2104"/>
                  </a:cubicBezTo>
                  <a:cubicBezTo>
                    <a:pt x="6593" y="2104"/>
                    <a:pt x="3908" y="1448"/>
                    <a:pt x="1684" y="149"/>
                  </a:cubicBezTo>
                  <a:lnTo>
                    <a:pt x="142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a:off x="7726276" y="2231090"/>
              <a:ext cx="37286" cy="121756"/>
            </a:xfrm>
            <a:custGeom>
              <a:avLst/>
              <a:gdLst/>
              <a:ahLst/>
              <a:cxnLst/>
              <a:rect l="l" t="t" r="r" b="b"/>
              <a:pathLst>
                <a:path w="1753" h="5725" extrusionOk="0">
                  <a:moveTo>
                    <a:pt x="1325" y="0"/>
                  </a:moveTo>
                  <a:lnTo>
                    <a:pt x="0" y="5628"/>
                  </a:lnTo>
                  <a:lnTo>
                    <a:pt x="426" y="5725"/>
                  </a:lnTo>
                  <a:lnTo>
                    <a:pt x="1753" y="97"/>
                  </a:lnTo>
                  <a:lnTo>
                    <a:pt x="13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a:off x="7788677" y="2246848"/>
              <a:ext cx="22695" cy="135474"/>
            </a:xfrm>
            <a:custGeom>
              <a:avLst/>
              <a:gdLst/>
              <a:ahLst/>
              <a:cxnLst/>
              <a:rect l="l" t="t" r="r" b="b"/>
              <a:pathLst>
                <a:path w="1067" h="6370" extrusionOk="0">
                  <a:moveTo>
                    <a:pt x="627" y="0"/>
                  </a:moveTo>
                  <a:cubicBezTo>
                    <a:pt x="599" y="811"/>
                    <a:pt x="454" y="2003"/>
                    <a:pt x="315" y="3158"/>
                  </a:cubicBezTo>
                  <a:cubicBezTo>
                    <a:pt x="176" y="4326"/>
                    <a:pt x="28" y="5527"/>
                    <a:pt x="0" y="6357"/>
                  </a:cubicBezTo>
                  <a:lnTo>
                    <a:pt x="441" y="6370"/>
                  </a:lnTo>
                  <a:cubicBezTo>
                    <a:pt x="469" y="5563"/>
                    <a:pt x="612" y="4367"/>
                    <a:pt x="751" y="3213"/>
                  </a:cubicBezTo>
                  <a:cubicBezTo>
                    <a:pt x="890" y="2050"/>
                    <a:pt x="1034" y="845"/>
                    <a:pt x="1066" y="15"/>
                  </a:cubicBezTo>
                  <a:lnTo>
                    <a:pt x="62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a:off x="7862030" y="2256397"/>
              <a:ext cx="14527" cy="140451"/>
            </a:xfrm>
            <a:custGeom>
              <a:avLst/>
              <a:gdLst/>
              <a:ahLst/>
              <a:cxnLst/>
              <a:rect l="l" t="t" r="r" b="b"/>
              <a:pathLst>
                <a:path w="683" h="6604" extrusionOk="0">
                  <a:moveTo>
                    <a:pt x="436" y="1"/>
                  </a:moveTo>
                  <a:lnTo>
                    <a:pt x="0" y="24"/>
                  </a:lnTo>
                  <a:cubicBezTo>
                    <a:pt x="37" y="775"/>
                    <a:pt x="79" y="2065"/>
                    <a:pt x="120" y="3311"/>
                  </a:cubicBezTo>
                  <a:cubicBezTo>
                    <a:pt x="158" y="4558"/>
                    <a:pt x="204" y="5852"/>
                    <a:pt x="242" y="6603"/>
                  </a:cubicBezTo>
                  <a:lnTo>
                    <a:pt x="682" y="6584"/>
                  </a:lnTo>
                  <a:cubicBezTo>
                    <a:pt x="640" y="5833"/>
                    <a:pt x="599" y="4545"/>
                    <a:pt x="557" y="3297"/>
                  </a:cubicBezTo>
                  <a:cubicBezTo>
                    <a:pt x="520" y="2046"/>
                    <a:pt x="478" y="757"/>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a:off x="7923750" y="2254738"/>
              <a:ext cx="28034" cy="134793"/>
            </a:xfrm>
            <a:custGeom>
              <a:avLst/>
              <a:gdLst/>
              <a:ahLst/>
              <a:cxnLst/>
              <a:rect l="l" t="t" r="r" b="b"/>
              <a:pathLst>
                <a:path w="1318" h="6338" extrusionOk="0">
                  <a:moveTo>
                    <a:pt x="436" y="1"/>
                  </a:moveTo>
                  <a:lnTo>
                    <a:pt x="0" y="61"/>
                  </a:lnTo>
                  <a:cubicBezTo>
                    <a:pt x="312" y="2342"/>
                    <a:pt x="845" y="6185"/>
                    <a:pt x="905" y="6337"/>
                  </a:cubicBezTo>
                  <a:lnTo>
                    <a:pt x="1317" y="6194"/>
                  </a:lnTo>
                  <a:cubicBezTo>
                    <a:pt x="1262" y="5981"/>
                    <a:pt x="761" y="2374"/>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a:off x="7979069" y="2238767"/>
              <a:ext cx="30778" cy="123543"/>
            </a:xfrm>
            <a:custGeom>
              <a:avLst/>
              <a:gdLst/>
              <a:ahLst/>
              <a:cxnLst/>
              <a:rect l="l" t="t" r="r" b="b"/>
              <a:pathLst>
                <a:path w="1447" h="5809" extrusionOk="0">
                  <a:moveTo>
                    <a:pt x="436" y="1"/>
                  </a:moveTo>
                  <a:lnTo>
                    <a:pt x="0" y="65"/>
                  </a:lnTo>
                  <a:cubicBezTo>
                    <a:pt x="103" y="756"/>
                    <a:pt x="306" y="1869"/>
                    <a:pt x="510" y="2944"/>
                  </a:cubicBezTo>
                  <a:cubicBezTo>
                    <a:pt x="705" y="4020"/>
                    <a:pt x="914" y="5128"/>
                    <a:pt x="1011" y="5809"/>
                  </a:cubicBezTo>
                  <a:lnTo>
                    <a:pt x="1447" y="5744"/>
                  </a:lnTo>
                  <a:cubicBezTo>
                    <a:pt x="1344" y="5053"/>
                    <a:pt x="1141" y="3941"/>
                    <a:pt x="942" y="2866"/>
                  </a:cubicBezTo>
                  <a:cubicBezTo>
                    <a:pt x="742" y="1794"/>
                    <a:pt x="533" y="686"/>
                    <a:pt x="4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5679773" y="1253077"/>
              <a:ext cx="787224" cy="948807"/>
            </a:xfrm>
            <a:custGeom>
              <a:avLst/>
              <a:gdLst/>
              <a:ahLst/>
              <a:cxnLst/>
              <a:rect l="l" t="t" r="r" b="b"/>
              <a:pathLst>
                <a:path w="37011" h="44613" extrusionOk="0">
                  <a:moveTo>
                    <a:pt x="18508" y="1"/>
                  </a:moveTo>
                  <a:cubicBezTo>
                    <a:pt x="8286" y="1"/>
                    <a:pt x="1" y="8934"/>
                    <a:pt x="1" y="19949"/>
                  </a:cubicBezTo>
                  <a:cubicBezTo>
                    <a:pt x="1" y="36597"/>
                    <a:pt x="8286" y="44613"/>
                    <a:pt x="18508" y="44613"/>
                  </a:cubicBezTo>
                  <a:cubicBezTo>
                    <a:pt x="28726" y="44613"/>
                    <a:pt x="37010" y="37488"/>
                    <a:pt x="37010" y="19949"/>
                  </a:cubicBezTo>
                  <a:cubicBezTo>
                    <a:pt x="37010" y="8934"/>
                    <a:pt x="28726" y="1"/>
                    <a:pt x="18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5938308" y="2021878"/>
              <a:ext cx="270214" cy="535090"/>
            </a:xfrm>
            <a:custGeom>
              <a:avLst/>
              <a:gdLst/>
              <a:ahLst/>
              <a:cxnLst/>
              <a:rect l="l" t="t" r="r" b="b"/>
              <a:pathLst>
                <a:path w="12704" h="25160" extrusionOk="0">
                  <a:moveTo>
                    <a:pt x="0" y="0"/>
                  </a:moveTo>
                  <a:lnTo>
                    <a:pt x="0" y="25159"/>
                  </a:lnTo>
                  <a:lnTo>
                    <a:pt x="12703" y="25159"/>
                  </a:lnTo>
                  <a:lnTo>
                    <a:pt x="12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a:off x="5667076" y="2251484"/>
              <a:ext cx="824659" cy="407315"/>
            </a:xfrm>
            <a:custGeom>
              <a:avLst/>
              <a:gdLst/>
              <a:ahLst/>
              <a:cxnLst/>
              <a:rect l="l" t="t" r="r" b="b"/>
              <a:pathLst>
                <a:path w="38771" h="19152" extrusionOk="0">
                  <a:moveTo>
                    <a:pt x="19105" y="0"/>
                  </a:moveTo>
                  <a:cubicBezTo>
                    <a:pt x="8702" y="0"/>
                    <a:pt x="0" y="13361"/>
                    <a:pt x="0" y="18943"/>
                  </a:cubicBezTo>
                  <a:lnTo>
                    <a:pt x="19105" y="19152"/>
                  </a:lnTo>
                  <a:lnTo>
                    <a:pt x="38205" y="19152"/>
                  </a:lnTo>
                  <a:cubicBezTo>
                    <a:pt x="38771" y="14362"/>
                    <a:pt x="29582" y="0"/>
                    <a:pt x="19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5508926" y="1697022"/>
              <a:ext cx="295844" cy="316907"/>
            </a:xfrm>
            <a:custGeom>
              <a:avLst/>
              <a:gdLst/>
              <a:ahLst/>
              <a:cxnLst/>
              <a:rect l="l" t="t" r="r" b="b"/>
              <a:pathLst>
                <a:path w="13909" h="14901" extrusionOk="0">
                  <a:moveTo>
                    <a:pt x="6278" y="1"/>
                  </a:moveTo>
                  <a:cubicBezTo>
                    <a:pt x="5657" y="1"/>
                    <a:pt x="5036" y="119"/>
                    <a:pt x="4437" y="367"/>
                  </a:cubicBezTo>
                  <a:cubicBezTo>
                    <a:pt x="1364" y="1638"/>
                    <a:pt x="1" y="5838"/>
                    <a:pt x="1396" y="9750"/>
                  </a:cubicBezTo>
                  <a:cubicBezTo>
                    <a:pt x="2515" y="12899"/>
                    <a:pt x="5075" y="14900"/>
                    <a:pt x="7633" y="14900"/>
                  </a:cubicBezTo>
                  <a:cubicBezTo>
                    <a:pt x="8254" y="14900"/>
                    <a:pt x="8876" y="14782"/>
                    <a:pt x="9476" y="14534"/>
                  </a:cubicBezTo>
                  <a:cubicBezTo>
                    <a:pt x="12546" y="13265"/>
                    <a:pt x="13909" y="9065"/>
                    <a:pt x="12518" y="5151"/>
                  </a:cubicBezTo>
                  <a:cubicBezTo>
                    <a:pt x="11399" y="2003"/>
                    <a:pt x="8835" y="1"/>
                    <a:pt x="6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p:nvPr/>
          </p:nvSpPr>
          <p:spPr>
            <a:xfrm>
              <a:off x="6343763" y="1697022"/>
              <a:ext cx="295823" cy="316907"/>
            </a:xfrm>
            <a:custGeom>
              <a:avLst/>
              <a:gdLst/>
              <a:ahLst/>
              <a:cxnLst/>
              <a:rect l="l" t="t" r="r" b="b"/>
              <a:pathLst>
                <a:path w="13908" h="14901" extrusionOk="0">
                  <a:moveTo>
                    <a:pt x="7630" y="1"/>
                  </a:moveTo>
                  <a:cubicBezTo>
                    <a:pt x="5073" y="1"/>
                    <a:pt x="2510" y="2003"/>
                    <a:pt x="1391" y="5151"/>
                  </a:cubicBezTo>
                  <a:cubicBezTo>
                    <a:pt x="0" y="9065"/>
                    <a:pt x="1363" y="13265"/>
                    <a:pt x="4436" y="14534"/>
                  </a:cubicBezTo>
                  <a:cubicBezTo>
                    <a:pt x="5036" y="14782"/>
                    <a:pt x="5656" y="14900"/>
                    <a:pt x="6277" y="14900"/>
                  </a:cubicBezTo>
                  <a:cubicBezTo>
                    <a:pt x="8835" y="14900"/>
                    <a:pt x="11398" y="12899"/>
                    <a:pt x="12517" y="9750"/>
                  </a:cubicBezTo>
                  <a:cubicBezTo>
                    <a:pt x="13908" y="5838"/>
                    <a:pt x="12545" y="1638"/>
                    <a:pt x="9471" y="367"/>
                  </a:cubicBezTo>
                  <a:cubicBezTo>
                    <a:pt x="8871" y="119"/>
                    <a:pt x="8251" y="1"/>
                    <a:pt x="7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7"/>
            <p:cNvSpPr/>
            <p:nvPr/>
          </p:nvSpPr>
          <p:spPr>
            <a:xfrm>
              <a:off x="5715588" y="1690323"/>
              <a:ext cx="715714" cy="531368"/>
            </a:xfrm>
            <a:custGeom>
              <a:avLst/>
              <a:gdLst/>
              <a:ahLst/>
              <a:cxnLst/>
              <a:rect l="l" t="t" r="r" b="b"/>
              <a:pathLst>
                <a:path w="33649" h="24985" extrusionOk="0">
                  <a:moveTo>
                    <a:pt x="16824" y="0"/>
                  </a:moveTo>
                  <a:cubicBezTo>
                    <a:pt x="13732" y="0"/>
                    <a:pt x="3713" y="1748"/>
                    <a:pt x="0" y="11581"/>
                  </a:cubicBezTo>
                  <a:cubicBezTo>
                    <a:pt x="1855" y="18707"/>
                    <a:pt x="10394" y="24984"/>
                    <a:pt x="16824" y="24984"/>
                  </a:cubicBezTo>
                  <a:cubicBezTo>
                    <a:pt x="23250" y="24984"/>
                    <a:pt x="31789" y="18707"/>
                    <a:pt x="33648" y="11581"/>
                  </a:cubicBezTo>
                  <a:cubicBezTo>
                    <a:pt x="29930" y="1748"/>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7"/>
            <p:cNvSpPr/>
            <p:nvPr/>
          </p:nvSpPr>
          <p:spPr>
            <a:xfrm>
              <a:off x="5995413" y="1704422"/>
              <a:ext cx="155888" cy="45002"/>
            </a:xfrm>
            <a:custGeom>
              <a:avLst/>
              <a:gdLst/>
              <a:ahLst/>
              <a:cxnLst/>
              <a:rect l="l" t="t" r="r" b="b"/>
              <a:pathLst>
                <a:path w="7329" h="2116" extrusionOk="0">
                  <a:moveTo>
                    <a:pt x="3667" y="464"/>
                  </a:moveTo>
                  <a:cubicBezTo>
                    <a:pt x="4853" y="608"/>
                    <a:pt x="6611" y="978"/>
                    <a:pt x="6838" y="1373"/>
                  </a:cubicBezTo>
                  <a:cubicBezTo>
                    <a:pt x="6852" y="1396"/>
                    <a:pt x="6847" y="1406"/>
                    <a:pt x="6843" y="1423"/>
                  </a:cubicBezTo>
                  <a:cubicBezTo>
                    <a:pt x="6776" y="1582"/>
                    <a:pt x="6468" y="1651"/>
                    <a:pt x="6034" y="1651"/>
                  </a:cubicBezTo>
                  <a:cubicBezTo>
                    <a:pt x="5413" y="1651"/>
                    <a:pt x="4534" y="1510"/>
                    <a:pt x="3727" y="1290"/>
                  </a:cubicBezTo>
                  <a:lnTo>
                    <a:pt x="3667" y="1271"/>
                  </a:lnTo>
                  <a:lnTo>
                    <a:pt x="3602" y="1290"/>
                  </a:lnTo>
                  <a:cubicBezTo>
                    <a:pt x="2795" y="1510"/>
                    <a:pt x="1917" y="1651"/>
                    <a:pt x="1297" y="1651"/>
                  </a:cubicBezTo>
                  <a:cubicBezTo>
                    <a:pt x="863" y="1651"/>
                    <a:pt x="555" y="1582"/>
                    <a:pt x="486" y="1423"/>
                  </a:cubicBezTo>
                  <a:cubicBezTo>
                    <a:pt x="482" y="1406"/>
                    <a:pt x="477" y="1396"/>
                    <a:pt x="496" y="1373"/>
                  </a:cubicBezTo>
                  <a:cubicBezTo>
                    <a:pt x="723" y="978"/>
                    <a:pt x="2476" y="608"/>
                    <a:pt x="3667" y="464"/>
                  </a:cubicBezTo>
                  <a:close/>
                  <a:moveTo>
                    <a:pt x="3639" y="0"/>
                  </a:moveTo>
                  <a:cubicBezTo>
                    <a:pt x="3120" y="66"/>
                    <a:pt x="524" y="409"/>
                    <a:pt x="97" y="1141"/>
                  </a:cubicBezTo>
                  <a:cubicBezTo>
                    <a:pt x="9" y="1284"/>
                    <a:pt x="0" y="1447"/>
                    <a:pt x="65" y="1600"/>
                  </a:cubicBezTo>
                  <a:cubicBezTo>
                    <a:pt x="229" y="1989"/>
                    <a:pt x="748" y="2116"/>
                    <a:pt x="1356" y="2116"/>
                  </a:cubicBezTo>
                  <a:cubicBezTo>
                    <a:pt x="2189" y="2116"/>
                    <a:pt x="3190" y="1877"/>
                    <a:pt x="3667" y="1748"/>
                  </a:cubicBezTo>
                  <a:cubicBezTo>
                    <a:pt x="4140" y="1878"/>
                    <a:pt x="5142" y="2114"/>
                    <a:pt x="5976" y="2114"/>
                  </a:cubicBezTo>
                  <a:cubicBezTo>
                    <a:pt x="6584" y="2114"/>
                    <a:pt x="7102" y="1990"/>
                    <a:pt x="7264" y="1600"/>
                  </a:cubicBezTo>
                  <a:cubicBezTo>
                    <a:pt x="7329" y="1447"/>
                    <a:pt x="7320" y="1284"/>
                    <a:pt x="7232" y="1141"/>
                  </a:cubicBezTo>
                  <a:cubicBezTo>
                    <a:pt x="6806" y="409"/>
                    <a:pt x="4209" y="66"/>
                    <a:pt x="3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7"/>
            <p:cNvSpPr/>
            <p:nvPr/>
          </p:nvSpPr>
          <p:spPr>
            <a:xfrm>
              <a:off x="5676051" y="1700594"/>
              <a:ext cx="108690" cy="128477"/>
            </a:xfrm>
            <a:custGeom>
              <a:avLst/>
              <a:gdLst/>
              <a:ahLst/>
              <a:cxnLst/>
              <a:rect l="l" t="t" r="r" b="b"/>
              <a:pathLst>
                <a:path w="5110" h="6041" extrusionOk="0">
                  <a:moveTo>
                    <a:pt x="353" y="0"/>
                  </a:moveTo>
                  <a:lnTo>
                    <a:pt x="0" y="292"/>
                  </a:lnTo>
                  <a:lnTo>
                    <a:pt x="4752" y="6040"/>
                  </a:lnTo>
                  <a:lnTo>
                    <a:pt x="5109" y="5748"/>
                  </a:lnTo>
                  <a:lnTo>
                    <a:pt x="35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6361990" y="1700594"/>
              <a:ext cx="108775" cy="128477"/>
            </a:xfrm>
            <a:custGeom>
              <a:avLst/>
              <a:gdLst/>
              <a:ahLst/>
              <a:cxnLst/>
              <a:rect l="l" t="t" r="r" b="b"/>
              <a:pathLst>
                <a:path w="5114" h="6041" extrusionOk="0">
                  <a:moveTo>
                    <a:pt x="4757" y="0"/>
                  </a:moveTo>
                  <a:lnTo>
                    <a:pt x="1" y="5748"/>
                  </a:lnTo>
                  <a:lnTo>
                    <a:pt x="357" y="6040"/>
                  </a:lnTo>
                  <a:lnTo>
                    <a:pt x="5113" y="292"/>
                  </a:lnTo>
                  <a:lnTo>
                    <a:pt x="475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5941860" y="1881587"/>
              <a:ext cx="263514" cy="9783"/>
            </a:xfrm>
            <a:custGeom>
              <a:avLst/>
              <a:gdLst/>
              <a:ahLst/>
              <a:cxnLst/>
              <a:rect l="l" t="t" r="r" b="b"/>
              <a:pathLst>
                <a:path w="12389" h="460" extrusionOk="0">
                  <a:moveTo>
                    <a:pt x="0" y="1"/>
                  </a:moveTo>
                  <a:lnTo>
                    <a:pt x="0" y="459"/>
                  </a:lnTo>
                  <a:lnTo>
                    <a:pt x="12388" y="459"/>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5887647" y="1961951"/>
              <a:ext cx="371948" cy="8677"/>
            </a:xfrm>
            <a:custGeom>
              <a:avLst/>
              <a:gdLst/>
              <a:ahLst/>
              <a:cxnLst/>
              <a:rect l="l" t="t" r="r" b="b"/>
              <a:pathLst>
                <a:path w="17487" h="408" extrusionOk="0">
                  <a:moveTo>
                    <a:pt x="0" y="0"/>
                  </a:moveTo>
                  <a:lnTo>
                    <a:pt x="0" y="407"/>
                  </a:lnTo>
                  <a:lnTo>
                    <a:pt x="17486" y="407"/>
                  </a:lnTo>
                  <a:lnTo>
                    <a:pt x="1748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5941860" y="2038720"/>
              <a:ext cx="263514" cy="9804"/>
            </a:xfrm>
            <a:custGeom>
              <a:avLst/>
              <a:gdLst/>
              <a:ahLst/>
              <a:cxnLst/>
              <a:rect l="l" t="t" r="r" b="b"/>
              <a:pathLst>
                <a:path w="12389" h="461" extrusionOk="0">
                  <a:moveTo>
                    <a:pt x="0" y="1"/>
                  </a:moveTo>
                  <a:lnTo>
                    <a:pt x="0" y="460"/>
                  </a:lnTo>
                  <a:lnTo>
                    <a:pt x="12388" y="460"/>
                  </a:lnTo>
                  <a:lnTo>
                    <a:pt x="123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p:nvPr/>
          </p:nvSpPr>
          <p:spPr>
            <a:xfrm>
              <a:off x="5878077" y="1628801"/>
              <a:ext cx="39541" cy="80583"/>
            </a:xfrm>
            <a:custGeom>
              <a:avLst/>
              <a:gdLst/>
              <a:ahLst/>
              <a:cxnLst/>
              <a:rect l="l" t="t" r="r" b="b"/>
              <a:pathLst>
                <a:path w="1859" h="3789" extrusionOk="0">
                  <a:moveTo>
                    <a:pt x="932" y="0"/>
                  </a:moveTo>
                  <a:cubicBezTo>
                    <a:pt x="418" y="0"/>
                    <a:pt x="1" y="849"/>
                    <a:pt x="1" y="1892"/>
                  </a:cubicBezTo>
                  <a:cubicBezTo>
                    <a:pt x="1" y="2940"/>
                    <a:pt x="418" y="3789"/>
                    <a:pt x="932" y="3789"/>
                  </a:cubicBezTo>
                  <a:cubicBezTo>
                    <a:pt x="1442" y="3789"/>
                    <a:pt x="1859" y="2940"/>
                    <a:pt x="1859" y="1892"/>
                  </a:cubicBezTo>
                  <a:cubicBezTo>
                    <a:pt x="1859" y="849"/>
                    <a:pt x="1442"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6205329" y="1628801"/>
              <a:ext cx="39562" cy="80583"/>
            </a:xfrm>
            <a:custGeom>
              <a:avLst/>
              <a:gdLst/>
              <a:ahLst/>
              <a:cxnLst/>
              <a:rect l="l" t="t" r="r" b="b"/>
              <a:pathLst>
                <a:path w="1860" h="3789" extrusionOk="0">
                  <a:moveTo>
                    <a:pt x="931" y="0"/>
                  </a:moveTo>
                  <a:cubicBezTo>
                    <a:pt x="417" y="0"/>
                    <a:pt x="0" y="849"/>
                    <a:pt x="0" y="1892"/>
                  </a:cubicBezTo>
                  <a:cubicBezTo>
                    <a:pt x="0" y="2940"/>
                    <a:pt x="417" y="3789"/>
                    <a:pt x="931" y="3789"/>
                  </a:cubicBezTo>
                  <a:cubicBezTo>
                    <a:pt x="1447" y="3789"/>
                    <a:pt x="1859" y="2940"/>
                    <a:pt x="1859" y="1892"/>
                  </a:cubicBezTo>
                  <a:cubicBezTo>
                    <a:pt x="1859" y="849"/>
                    <a:pt x="1447" y="0"/>
                    <a:pt x="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7"/>
            <p:cNvSpPr/>
            <p:nvPr/>
          </p:nvSpPr>
          <p:spPr>
            <a:xfrm>
              <a:off x="5559311" y="1775003"/>
              <a:ext cx="128322" cy="134113"/>
            </a:xfrm>
            <a:custGeom>
              <a:avLst/>
              <a:gdLst/>
              <a:ahLst/>
              <a:cxnLst/>
              <a:rect l="l" t="t" r="r" b="b"/>
              <a:pathLst>
                <a:path w="6033" h="6306" extrusionOk="0">
                  <a:moveTo>
                    <a:pt x="2844" y="1"/>
                  </a:moveTo>
                  <a:cubicBezTo>
                    <a:pt x="2823" y="1"/>
                    <a:pt x="2803" y="1"/>
                    <a:pt x="2782" y="1"/>
                  </a:cubicBezTo>
                  <a:cubicBezTo>
                    <a:pt x="2091" y="24"/>
                    <a:pt x="1400" y="367"/>
                    <a:pt x="876" y="952"/>
                  </a:cubicBezTo>
                  <a:cubicBezTo>
                    <a:pt x="296" y="1600"/>
                    <a:pt x="1" y="2449"/>
                    <a:pt x="65" y="3269"/>
                  </a:cubicBezTo>
                  <a:lnTo>
                    <a:pt x="525" y="3232"/>
                  </a:lnTo>
                  <a:cubicBezTo>
                    <a:pt x="469" y="2533"/>
                    <a:pt x="724" y="1814"/>
                    <a:pt x="1220" y="1258"/>
                  </a:cubicBezTo>
                  <a:cubicBezTo>
                    <a:pt x="1659" y="770"/>
                    <a:pt x="2230" y="479"/>
                    <a:pt x="2795" y="460"/>
                  </a:cubicBezTo>
                  <a:cubicBezTo>
                    <a:pt x="2815" y="459"/>
                    <a:pt x="2835" y="459"/>
                    <a:pt x="2855" y="459"/>
                  </a:cubicBezTo>
                  <a:cubicBezTo>
                    <a:pt x="3406" y="459"/>
                    <a:pt x="3966" y="713"/>
                    <a:pt x="4409" y="1155"/>
                  </a:cubicBezTo>
                  <a:cubicBezTo>
                    <a:pt x="4877" y="1624"/>
                    <a:pt x="5160" y="2231"/>
                    <a:pt x="5202" y="2852"/>
                  </a:cubicBezTo>
                  <a:cubicBezTo>
                    <a:pt x="4830" y="2875"/>
                    <a:pt x="4460" y="3051"/>
                    <a:pt x="4163" y="3357"/>
                  </a:cubicBezTo>
                  <a:cubicBezTo>
                    <a:pt x="3751" y="3784"/>
                    <a:pt x="3561" y="4358"/>
                    <a:pt x="3653" y="4897"/>
                  </a:cubicBezTo>
                  <a:cubicBezTo>
                    <a:pt x="3741" y="5434"/>
                    <a:pt x="4107" y="5898"/>
                    <a:pt x="4622" y="6143"/>
                  </a:cubicBezTo>
                  <a:cubicBezTo>
                    <a:pt x="4854" y="6250"/>
                    <a:pt x="5095" y="6305"/>
                    <a:pt x="5327" y="6305"/>
                  </a:cubicBezTo>
                  <a:cubicBezTo>
                    <a:pt x="5577" y="6305"/>
                    <a:pt x="5818" y="6241"/>
                    <a:pt x="6032" y="6115"/>
                  </a:cubicBezTo>
                  <a:lnTo>
                    <a:pt x="5804" y="5717"/>
                  </a:lnTo>
                  <a:cubicBezTo>
                    <a:pt x="5658" y="5802"/>
                    <a:pt x="5495" y="5843"/>
                    <a:pt x="5325" y="5843"/>
                  </a:cubicBezTo>
                  <a:cubicBezTo>
                    <a:pt x="5160" y="5843"/>
                    <a:pt x="4988" y="5804"/>
                    <a:pt x="4822" y="5726"/>
                  </a:cubicBezTo>
                  <a:cubicBezTo>
                    <a:pt x="4437" y="5546"/>
                    <a:pt x="4173" y="5207"/>
                    <a:pt x="4103" y="4822"/>
                  </a:cubicBezTo>
                  <a:cubicBezTo>
                    <a:pt x="4038" y="4433"/>
                    <a:pt x="4186" y="3992"/>
                    <a:pt x="4492" y="3682"/>
                  </a:cubicBezTo>
                  <a:cubicBezTo>
                    <a:pt x="4726" y="3444"/>
                    <a:pt x="5006" y="3311"/>
                    <a:pt x="5281" y="3311"/>
                  </a:cubicBezTo>
                  <a:cubicBezTo>
                    <a:pt x="5323" y="3311"/>
                    <a:pt x="5364" y="3314"/>
                    <a:pt x="5406" y="3320"/>
                  </a:cubicBezTo>
                  <a:lnTo>
                    <a:pt x="5660" y="3357"/>
                  </a:lnTo>
                  <a:lnTo>
                    <a:pt x="5670" y="3098"/>
                  </a:lnTo>
                  <a:cubicBezTo>
                    <a:pt x="5693" y="2272"/>
                    <a:pt x="5350" y="1448"/>
                    <a:pt x="4734" y="830"/>
                  </a:cubicBezTo>
                  <a:cubicBezTo>
                    <a:pt x="4202" y="300"/>
                    <a:pt x="3515" y="1"/>
                    <a:pt x="28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6459121" y="1775003"/>
              <a:ext cx="128301" cy="134113"/>
            </a:xfrm>
            <a:custGeom>
              <a:avLst/>
              <a:gdLst/>
              <a:ahLst/>
              <a:cxnLst/>
              <a:rect l="l" t="t" r="r" b="b"/>
              <a:pathLst>
                <a:path w="6032" h="6306" extrusionOk="0">
                  <a:moveTo>
                    <a:pt x="3189" y="1"/>
                  </a:moveTo>
                  <a:cubicBezTo>
                    <a:pt x="2517" y="1"/>
                    <a:pt x="1833" y="300"/>
                    <a:pt x="1297" y="830"/>
                  </a:cubicBezTo>
                  <a:cubicBezTo>
                    <a:pt x="681" y="1448"/>
                    <a:pt x="343" y="2272"/>
                    <a:pt x="366" y="3098"/>
                  </a:cubicBezTo>
                  <a:lnTo>
                    <a:pt x="371" y="3357"/>
                  </a:lnTo>
                  <a:lnTo>
                    <a:pt x="625" y="3320"/>
                  </a:lnTo>
                  <a:cubicBezTo>
                    <a:pt x="665" y="3315"/>
                    <a:pt x="704" y="3312"/>
                    <a:pt x="743" y="3312"/>
                  </a:cubicBezTo>
                  <a:cubicBezTo>
                    <a:pt x="1023" y="3312"/>
                    <a:pt x="1308" y="3442"/>
                    <a:pt x="1539" y="3682"/>
                  </a:cubicBezTo>
                  <a:cubicBezTo>
                    <a:pt x="1845" y="3992"/>
                    <a:pt x="1993" y="4433"/>
                    <a:pt x="1928" y="4822"/>
                  </a:cubicBezTo>
                  <a:cubicBezTo>
                    <a:pt x="1864" y="5207"/>
                    <a:pt x="1594" y="5546"/>
                    <a:pt x="1214" y="5726"/>
                  </a:cubicBezTo>
                  <a:cubicBezTo>
                    <a:pt x="1045" y="5804"/>
                    <a:pt x="872" y="5843"/>
                    <a:pt x="707" y="5843"/>
                  </a:cubicBezTo>
                  <a:cubicBezTo>
                    <a:pt x="537" y="5843"/>
                    <a:pt x="375" y="5802"/>
                    <a:pt x="232" y="5717"/>
                  </a:cubicBezTo>
                  <a:lnTo>
                    <a:pt x="0" y="6115"/>
                  </a:lnTo>
                  <a:cubicBezTo>
                    <a:pt x="213" y="6241"/>
                    <a:pt x="459" y="6305"/>
                    <a:pt x="704" y="6305"/>
                  </a:cubicBezTo>
                  <a:cubicBezTo>
                    <a:pt x="936" y="6305"/>
                    <a:pt x="1177" y="6250"/>
                    <a:pt x="1409" y="6143"/>
                  </a:cubicBezTo>
                  <a:cubicBezTo>
                    <a:pt x="1928" y="5898"/>
                    <a:pt x="2290" y="5434"/>
                    <a:pt x="2382" y="4897"/>
                  </a:cubicBezTo>
                  <a:cubicBezTo>
                    <a:pt x="2471" y="4358"/>
                    <a:pt x="2281" y="3784"/>
                    <a:pt x="1868" y="3357"/>
                  </a:cubicBezTo>
                  <a:cubicBezTo>
                    <a:pt x="1571" y="3051"/>
                    <a:pt x="1201" y="2875"/>
                    <a:pt x="830" y="2852"/>
                  </a:cubicBezTo>
                  <a:cubicBezTo>
                    <a:pt x="871" y="2231"/>
                    <a:pt x="1154" y="1624"/>
                    <a:pt x="1622" y="1155"/>
                  </a:cubicBezTo>
                  <a:cubicBezTo>
                    <a:pt x="2066" y="713"/>
                    <a:pt x="2630" y="459"/>
                    <a:pt x="3177" y="459"/>
                  </a:cubicBezTo>
                  <a:cubicBezTo>
                    <a:pt x="3197" y="459"/>
                    <a:pt x="3216" y="459"/>
                    <a:pt x="3236" y="460"/>
                  </a:cubicBezTo>
                  <a:cubicBezTo>
                    <a:pt x="3801" y="479"/>
                    <a:pt x="4376" y="770"/>
                    <a:pt x="4812" y="1258"/>
                  </a:cubicBezTo>
                  <a:cubicBezTo>
                    <a:pt x="5313" y="1814"/>
                    <a:pt x="5563" y="2537"/>
                    <a:pt x="5508" y="3232"/>
                  </a:cubicBezTo>
                  <a:lnTo>
                    <a:pt x="5966" y="3269"/>
                  </a:lnTo>
                  <a:cubicBezTo>
                    <a:pt x="6032" y="2449"/>
                    <a:pt x="5739" y="1600"/>
                    <a:pt x="5155" y="952"/>
                  </a:cubicBezTo>
                  <a:cubicBezTo>
                    <a:pt x="4635" y="367"/>
                    <a:pt x="3940" y="24"/>
                    <a:pt x="3250" y="1"/>
                  </a:cubicBezTo>
                  <a:cubicBezTo>
                    <a:pt x="3230" y="1"/>
                    <a:pt x="3209" y="1"/>
                    <a:pt x="318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5814464" y="1525981"/>
              <a:ext cx="137383" cy="73479"/>
            </a:xfrm>
            <a:custGeom>
              <a:avLst/>
              <a:gdLst/>
              <a:ahLst/>
              <a:cxnLst/>
              <a:rect l="l" t="t" r="r" b="b"/>
              <a:pathLst>
                <a:path w="6459" h="3455" extrusionOk="0">
                  <a:moveTo>
                    <a:pt x="4841" y="0"/>
                  </a:moveTo>
                  <a:cubicBezTo>
                    <a:pt x="2880" y="0"/>
                    <a:pt x="911" y="1170"/>
                    <a:pt x="1" y="3051"/>
                  </a:cubicBezTo>
                  <a:lnTo>
                    <a:pt x="831" y="3455"/>
                  </a:lnTo>
                  <a:cubicBezTo>
                    <a:pt x="1588" y="1891"/>
                    <a:pt x="3217" y="917"/>
                    <a:pt x="4830" y="917"/>
                  </a:cubicBezTo>
                  <a:cubicBezTo>
                    <a:pt x="5274" y="917"/>
                    <a:pt x="5716" y="991"/>
                    <a:pt x="6139" y="1146"/>
                  </a:cubicBezTo>
                  <a:lnTo>
                    <a:pt x="6459" y="284"/>
                  </a:lnTo>
                  <a:cubicBezTo>
                    <a:pt x="5936" y="91"/>
                    <a:pt x="5389" y="0"/>
                    <a:pt x="4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6157008" y="1513987"/>
              <a:ext cx="161035" cy="97490"/>
            </a:xfrm>
            <a:custGeom>
              <a:avLst/>
              <a:gdLst/>
              <a:ahLst/>
              <a:cxnLst/>
              <a:rect l="l" t="t" r="r" b="b"/>
              <a:pathLst>
                <a:path w="7571" h="4584" extrusionOk="0">
                  <a:moveTo>
                    <a:pt x="2233" y="0"/>
                  </a:moveTo>
                  <a:cubicBezTo>
                    <a:pt x="1467" y="0"/>
                    <a:pt x="702" y="166"/>
                    <a:pt x="0" y="499"/>
                  </a:cubicBezTo>
                  <a:lnTo>
                    <a:pt x="394" y="1334"/>
                  </a:lnTo>
                  <a:cubicBezTo>
                    <a:pt x="973" y="1059"/>
                    <a:pt x="1604" y="922"/>
                    <a:pt x="2235" y="922"/>
                  </a:cubicBezTo>
                  <a:cubicBezTo>
                    <a:pt x="2913" y="922"/>
                    <a:pt x="3591" y="1080"/>
                    <a:pt x="4205" y="1394"/>
                  </a:cubicBezTo>
                  <a:cubicBezTo>
                    <a:pt x="5401" y="2006"/>
                    <a:pt x="6323" y="3202"/>
                    <a:pt x="6676" y="4584"/>
                  </a:cubicBezTo>
                  <a:lnTo>
                    <a:pt x="7571" y="4357"/>
                  </a:lnTo>
                  <a:cubicBezTo>
                    <a:pt x="7153" y="2720"/>
                    <a:pt x="6051" y="1306"/>
                    <a:pt x="4622" y="574"/>
                  </a:cubicBezTo>
                  <a:cubicBezTo>
                    <a:pt x="3878" y="192"/>
                    <a:pt x="3055"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5412795" y="1197233"/>
              <a:ext cx="650032" cy="1281112"/>
            </a:xfrm>
            <a:custGeom>
              <a:avLst/>
              <a:gdLst/>
              <a:ahLst/>
              <a:cxnLst/>
              <a:rect l="l" t="t" r="r" b="b"/>
              <a:pathLst>
                <a:path w="30561" h="60238" extrusionOk="0">
                  <a:moveTo>
                    <a:pt x="28702" y="0"/>
                  </a:moveTo>
                  <a:cubicBezTo>
                    <a:pt x="25771" y="0"/>
                    <a:pt x="22372" y="1759"/>
                    <a:pt x="20547" y="3318"/>
                  </a:cubicBezTo>
                  <a:cubicBezTo>
                    <a:pt x="16578" y="6707"/>
                    <a:pt x="13013" y="11018"/>
                    <a:pt x="8993" y="17290"/>
                  </a:cubicBezTo>
                  <a:cubicBezTo>
                    <a:pt x="6417" y="21310"/>
                    <a:pt x="3250" y="26692"/>
                    <a:pt x="1632" y="32663"/>
                  </a:cubicBezTo>
                  <a:cubicBezTo>
                    <a:pt x="0" y="38686"/>
                    <a:pt x="204" y="44680"/>
                    <a:pt x="2212" y="49534"/>
                  </a:cubicBezTo>
                  <a:cubicBezTo>
                    <a:pt x="4320" y="54633"/>
                    <a:pt x="10315" y="59236"/>
                    <a:pt x="16157" y="60238"/>
                  </a:cubicBezTo>
                  <a:lnTo>
                    <a:pt x="16231" y="59807"/>
                  </a:lnTo>
                  <a:cubicBezTo>
                    <a:pt x="10529" y="58829"/>
                    <a:pt x="4673" y="54341"/>
                    <a:pt x="2615" y="49367"/>
                  </a:cubicBezTo>
                  <a:cubicBezTo>
                    <a:pt x="644" y="44601"/>
                    <a:pt x="445" y="38708"/>
                    <a:pt x="2059" y="32779"/>
                  </a:cubicBezTo>
                  <a:cubicBezTo>
                    <a:pt x="3663" y="26864"/>
                    <a:pt x="6806" y="21524"/>
                    <a:pt x="9365" y="17527"/>
                  </a:cubicBezTo>
                  <a:cubicBezTo>
                    <a:pt x="13361" y="11292"/>
                    <a:pt x="16899" y="7013"/>
                    <a:pt x="20834" y="3652"/>
                  </a:cubicBezTo>
                  <a:cubicBezTo>
                    <a:pt x="22857" y="1919"/>
                    <a:pt x="26123" y="449"/>
                    <a:pt x="28738" y="449"/>
                  </a:cubicBezTo>
                  <a:cubicBezTo>
                    <a:pt x="29342" y="449"/>
                    <a:pt x="29911" y="528"/>
                    <a:pt x="30422" y="699"/>
                  </a:cubicBezTo>
                  <a:lnTo>
                    <a:pt x="30561" y="282"/>
                  </a:lnTo>
                  <a:cubicBezTo>
                    <a:pt x="29979" y="87"/>
                    <a:pt x="29352" y="0"/>
                    <a:pt x="2870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7"/>
            <p:cNvSpPr/>
            <p:nvPr/>
          </p:nvSpPr>
          <p:spPr>
            <a:xfrm>
              <a:off x="6060663" y="1200147"/>
              <a:ext cx="715034" cy="1300805"/>
            </a:xfrm>
            <a:custGeom>
              <a:avLst/>
              <a:gdLst/>
              <a:ahLst/>
              <a:cxnLst/>
              <a:rect l="l" t="t" r="r" b="b"/>
              <a:pathLst>
                <a:path w="33617" h="61164" extrusionOk="0">
                  <a:moveTo>
                    <a:pt x="2236" y="1"/>
                  </a:moveTo>
                  <a:cubicBezTo>
                    <a:pt x="1488" y="1"/>
                    <a:pt x="741" y="45"/>
                    <a:pt x="1" y="136"/>
                  </a:cubicBezTo>
                  <a:lnTo>
                    <a:pt x="52" y="571"/>
                  </a:lnTo>
                  <a:cubicBezTo>
                    <a:pt x="775" y="482"/>
                    <a:pt x="1505" y="439"/>
                    <a:pt x="2237" y="439"/>
                  </a:cubicBezTo>
                  <a:cubicBezTo>
                    <a:pt x="7397" y="439"/>
                    <a:pt x="12654" y="2599"/>
                    <a:pt x="16361" y="6343"/>
                  </a:cubicBezTo>
                  <a:cubicBezTo>
                    <a:pt x="20612" y="10631"/>
                    <a:pt x="23431" y="16078"/>
                    <a:pt x="26152" y="21340"/>
                  </a:cubicBezTo>
                  <a:cubicBezTo>
                    <a:pt x="28396" y="25679"/>
                    <a:pt x="30714" y="30162"/>
                    <a:pt x="31520" y="35062"/>
                  </a:cubicBezTo>
                  <a:cubicBezTo>
                    <a:pt x="33153" y="44928"/>
                    <a:pt x="26597" y="56457"/>
                    <a:pt x="16913" y="60764"/>
                  </a:cubicBezTo>
                  <a:lnTo>
                    <a:pt x="17094" y="61163"/>
                  </a:lnTo>
                  <a:cubicBezTo>
                    <a:pt x="26950" y="56782"/>
                    <a:pt x="33616" y="45043"/>
                    <a:pt x="31956" y="34993"/>
                  </a:cubicBezTo>
                  <a:cubicBezTo>
                    <a:pt x="31136" y="30019"/>
                    <a:pt x="28800" y="25508"/>
                    <a:pt x="26541" y="21141"/>
                  </a:cubicBezTo>
                  <a:cubicBezTo>
                    <a:pt x="23806" y="15846"/>
                    <a:pt x="20974" y="10366"/>
                    <a:pt x="16677" y="6033"/>
                  </a:cubicBezTo>
                  <a:cubicBezTo>
                    <a:pt x="12884" y="2208"/>
                    <a:pt x="7513" y="1"/>
                    <a:pt x="22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7"/>
            <p:cNvSpPr/>
            <p:nvPr/>
          </p:nvSpPr>
          <p:spPr>
            <a:xfrm>
              <a:off x="5676732" y="1207356"/>
              <a:ext cx="389220" cy="500488"/>
            </a:xfrm>
            <a:custGeom>
              <a:avLst/>
              <a:gdLst/>
              <a:ahLst/>
              <a:cxnLst/>
              <a:rect l="l" t="t" r="r" b="b"/>
              <a:pathLst>
                <a:path w="18299" h="23533" extrusionOk="0">
                  <a:moveTo>
                    <a:pt x="17858" y="0"/>
                  </a:moveTo>
                  <a:cubicBezTo>
                    <a:pt x="17608" y="4061"/>
                    <a:pt x="14043" y="8266"/>
                    <a:pt x="10970" y="11479"/>
                  </a:cubicBezTo>
                  <a:cubicBezTo>
                    <a:pt x="9629" y="12870"/>
                    <a:pt x="8327" y="14376"/>
                    <a:pt x="7061" y="15836"/>
                  </a:cubicBezTo>
                  <a:cubicBezTo>
                    <a:pt x="4850" y="18391"/>
                    <a:pt x="2564" y="21033"/>
                    <a:pt x="0" y="23194"/>
                  </a:cubicBezTo>
                  <a:lnTo>
                    <a:pt x="283" y="23532"/>
                  </a:lnTo>
                  <a:cubicBezTo>
                    <a:pt x="2875" y="21344"/>
                    <a:pt x="5174" y="18692"/>
                    <a:pt x="7395" y="16124"/>
                  </a:cubicBezTo>
                  <a:cubicBezTo>
                    <a:pt x="8655" y="14668"/>
                    <a:pt x="9958" y="13166"/>
                    <a:pt x="11285" y="11780"/>
                  </a:cubicBezTo>
                  <a:cubicBezTo>
                    <a:pt x="14413" y="8516"/>
                    <a:pt x="18039" y="4233"/>
                    <a:pt x="18299" y="28"/>
                  </a:cubicBezTo>
                  <a:lnTo>
                    <a:pt x="178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6057111" y="1205378"/>
              <a:ext cx="412021" cy="503061"/>
            </a:xfrm>
            <a:custGeom>
              <a:avLst/>
              <a:gdLst/>
              <a:ahLst/>
              <a:cxnLst/>
              <a:rect l="l" t="t" r="r" b="b"/>
              <a:pathLst>
                <a:path w="19371" h="23654" extrusionOk="0">
                  <a:moveTo>
                    <a:pt x="386" y="1"/>
                  </a:moveTo>
                  <a:lnTo>
                    <a:pt x="1" y="209"/>
                  </a:lnTo>
                  <a:cubicBezTo>
                    <a:pt x="5045" y="9518"/>
                    <a:pt x="11266" y="19583"/>
                    <a:pt x="19170" y="23653"/>
                  </a:cubicBezTo>
                  <a:lnTo>
                    <a:pt x="19371" y="23259"/>
                  </a:lnTo>
                  <a:cubicBezTo>
                    <a:pt x="11572" y="19244"/>
                    <a:pt x="5402" y="9249"/>
                    <a:pt x="3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675264" y="1332569"/>
              <a:ext cx="245328" cy="372989"/>
            </a:xfrm>
            <a:custGeom>
              <a:avLst/>
              <a:gdLst/>
              <a:ahLst/>
              <a:cxnLst/>
              <a:rect l="l" t="t" r="r" b="b"/>
              <a:pathLst>
                <a:path w="11534" h="17538" extrusionOk="0">
                  <a:moveTo>
                    <a:pt x="11256" y="0"/>
                  </a:moveTo>
                  <a:cubicBezTo>
                    <a:pt x="5720" y="4566"/>
                    <a:pt x="2147" y="10102"/>
                    <a:pt x="0" y="17413"/>
                  </a:cubicBezTo>
                  <a:lnTo>
                    <a:pt x="422" y="17537"/>
                  </a:lnTo>
                  <a:cubicBezTo>
                    <a:pt x="2541" y="10314"/>
                    <a:pt x="6073" y="4849"/>
                    <a:pt x="11534" y="339"/>
                  </a:cubicBezTo>
                  <a:lnTo>
                    <a:pt x="112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6263880" y="1342819"/>
              <a:ext cx="206510" cy="350807"/>
            </a:xfrm>
            <a:custGeom>
              <a:avLst/>
              <a:gdLst/>
              <a:ahLst/>
              <a:cxnLst/>
              <a:rect l="l" t="t" r="r" b="b"/>
              <a:pathLst>
                <a:path w="9709" h="16495" extrusionOk="0">
                  <a:moveTo>
                    <a:pt x="380" y="0"/>
                  </a:moveTo>
                  <a:lnTo>
                    <a:pt x="1" y="223"/>
                  </a:lnTo>
                  <a:cubicBezTo>
                    <a:pt x="1165" y="2211"/>
                    <a:pt x="2105" y="4200"/>
                    <a:pt x="3014" y="6124"/>
                  </a:cubicBezTo>
                  <a:cubicBezTo>
                    <a:pt x="4762" y="9810"/>
                    <a:pt x="6412" y="13287"/>
                    <a:pt x="9388" y="16495"/>
                  </a:cubicBezTo>
                  <a:lnTo>
                    <a:pt x="9709" y="16193"/>
                  </a:lnTo>
                  <a:cubicBezTo>
                    <a:pt x="6778" y="13037"/>
                    <a:pt x="5142" y="9588"/>
                    <a:pt x="3412" y="5934"/>
                  </a:cubicBezTo>
                  <a:cubicBezTo>
                    <a:pt x="2500" y="4005"/>
                    <a:pt x="1549" y="2007"/>
                    <a:pt x="38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5876503" y="2312602"/>
              <a:ext cx="398004" cy="103062"/>
            </a:xfrm>
            <a:custGeom>
              <a:avLst/>
              <a:gdLst/>
              <a:ahLst/>
              <a:cxnLst/>
              <a:rect l="l" t="t" r="r" b="b"/>
              <a:pathLst>
                <a:path w="18712" h="4846" extrusionOk="0">
                  <a:moveTo>
                    <a:pt x="357" y="0"/>
                  </a:moveTo>
                  <a:lnTo>
                    <a:pt x="0" y="297"/>
                  </a:lnTo>
                  <a:cubicBezTo>
                    <a:pt x="2244" y="3010"/>
                    <a:pt x="5683" y="4707"/>
                    <a:pt x="9203" y="4836"/>
                  </a:cubicBezTo>
                  <a:cubicBezTo>
                    <a:pt x="9346" y="4840"/>
                    <a:pt x="9494" y="4846"/>
                    <a:pt x="9643" y="4846"/>
                  </a:cubicBezTo>
                  <a:cubicBezTo>
                    <a:pt x="13013" y="4846"/>
                    <a:pt x="16375" y="3422"/>
                    <a:pt x="18711" y="993"/>
                  </a:cubicBezTo>
                  <a:lnTo>
                    <a:pt x="18382" y="673"/>
                  </a:lnTo>
                  <a:cubicBezTo>
                    <a:pt x="16129" y="3019"/>
                    <a:pt x="12880" y="4385"/>
                    <a:pt x="9639" y="4385"/>
                  </a:cubicBezTo>
                  <a:cubicBezTo>
                    <a:pt x="9498" y="4385"/>
                    <a:pt x="9357" y="4382"/>
                    <a:pt x="9216" y="4377"/>
                  </a:cubicBezTo>
                  <a:cubicBezTo>
                    <a:pt x="5827" y="4252"/>
                    <a:pt x="2517" y="2615"/>
                    <a:pt x="3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7"/>
            <p:cNvSpPr/>
            <p:nvPr/>
          </p:nvSpPr>
          <p:spPr>
            <a:xfrm>
              <a:off x="5581578" y="1958484"/>
              <a:ext cx="233438" cy="232518"/>
            </a:xfrm>
            <a:custGeom>
              <a:avLst/>
              <a:gdLst/>
              <a:ahLst/>
              <a:cxnLst/>
              <a:rect l="l" t="t" r="r" b="b"/>
              <a:pathLst>
                <a:path w="10975" h="10933" extrusionOk="0">
                  <a:moveTo>
                    <a:pt x="3325" y="1"/>
                  </a:moveTo>
                  <a:cubicBezTo>
                    <a:pt x="1202" y="1321"/>
                    <a:pt x="1" y="4006"/>
                    <a:pt x="473" y="6388"/>
                  </a:cubicBezTo>
                  <a:cubicBezTo>
                    <a:pt x="961" y="8850"/>
                    <a:pt x="3255" y="10844"/>
                    <a:pt x="5698" y="10928"/>
                  </a:cubicBezTo>
                  <a:cubicBezTo>
                    <a:pt x="5749" y="10932"/>
                    <a:pt x="5805" y="10932"/>
                    <a:pt x="5856" y="10932"/>
                  </a:cubicBezTo>
                  <a:cubicBezTo>
                    <a:pt x="8327" y="10932"/>
                    <a:pt x="10649" y="8971"/>
                    <a:pt x="10974" y="6578"/>
                  </a:cubicBezTo>
                  <a:lnTo>
                    <a:pt x="10538" y="6518"/>
                  </a:lnTo>
                  <a:cubicBezTo>
                    <a:pt x="10239" y="8699"/>
                    <a:pt x="8118" y="10490"/>
                    <a:pt x="5866" y="10490"/>
                  </a:cubicBezTo>
                  <a:cubicBezTo>
                    <a:pt x="5815" y="10490"/>
                    <a:pt x="5764" y="10489"/>
                    <a:pt x="5713" y="10487"/>
                  </a:cubicBezTo>
                  <a:cubicBezTo>
                    <a:pt x="3469" y="10408"/>
                    <a:pt x="1355" y="8572"/>
                    <a:pt x="905" y="6300"/>
                  </a:cubicBezTo>
                  <a:cubicBezTo>
                    <a:pt x="464" y="4094"/>
                    <a:pt x="1582" y="1604"/>
                    <a:pt x="3556" y="376"/>
                  </a:cubicBezTo>
                  <a:lnTo>
                    <a:pt x="33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6331704" y="1958484"/>
              <a:ext cx="233438" cy="232518"/>
            </a:xfrm>
            <a:custGeom>
              <a:avLst/>
              <a:gdLst/>
              <a:ahLst/>
              <a:cxnLst/>
              <a:rect l="l" t="t" r="r" b="b"/>
              <a:pathLst>
                <a:path w="10975" h="10933" extrusionOk="0">
                  <a:moveTo>
                    <a:pt x="7650" y="1"/>
                  </a:moveTo>
                  <a:lnTo>
                    <a:pt x="7419" y="376"/>
                  </a:lnTo>
                  <a:cubicBezTo>
                    <a:pt x="9394" y="1604"/>
                    <a:pt x="10511" y="4094"/>
                    <a:pt x="10070" y="6300"/>
                  </a:cubicBezTo>
                  <a:cubicBezTo>
                    <a:pt x="9620" y="8572"/>
                    <a:pt x="7511" y="10408"/>
                    <a:pt x="5263" y="10487"/>
                  </a:cubicBezTo>
                  <a:cubicBezTo>
                    <a:pt x="5215" y="10489"/>
                    <a:pt x="5167" y="10490"/>
                    <a:pt x="5119" y="10490"/>
                  </a:cubicBezTo>
                  <a:cubicBezTo>
                    <a:pt x="2880" y="10490"/>
                    <a:pt x="736" y="8701"/>
                    <a:pt x="437" y="6518"/>
                  </a:cubicBezTo>
                  <a:lnTo>
                    <a:pt x="1" y="6578"/>
                  </a:lnTo>
                  <a:cubicBezTo>
                    <a:pt x="330" y="8971"/>
                    <a:pt x="2653" y="10932"/>
                    <a:pt x="5119" y="10932"/>
                  </a:cubicBezTo>
                  <a:cubicBezTo>
                    <a:pt x="5174" y="10932"/>
                    <a:pt x="5226" y="10932"/>
                    <a:pt x="5281" y="10928"/>
                  </a:cubicBezTo>
                  <a:cubicBezTo>
                    <a:pt x="7720" y="10844"/>
                    <a:pt x="10014" y="8850"/>
                    <a:pt x="10506" y="6388"/>
                  </a:cubicBezTo>
                  <a:cubicBezTo>
                    <a:pt x="10975" y="4006"/>
                    <a:pt x="9778" y="1321"/>
                    <a:pt x="76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7481544" y="3196642"/>
              <a:ext cx="787309" cy="948701"/>
            </a:xfrm>
            <a:custGeom>
              <a:avLst/>
              <a:gdLst/>
              <a:ahLst/>
              <a:cxnLst/>
              <a:rect l="l" t="t" r="r" b="b"/>
              <a:pathLst>
                <a:path w="37015" h="44608" extrusionOk="0">
                  <a:moveTo>
                    <a:pt x="18507" y="0"/>
                  </a:moveTo>
                  <a:cubicBezTo>
                    <a:pt x="8285" y="0"/>
                    <a:pt x="0" y="8929"/>
                    <a:pt x="0" y="19948"/>
                  </a:cubicBezTo>
                  <a:cubicBezTo>
                    <a:pt x="0" y="36591"/>
                    <a:pt x="8285" y="44608"/>
                    <a:pt x="18507" y="44608"/>
                  </a:cubicBezTo>
                  <a:cubicBezTo>
                    <a:pt x="28725" y="44608"/>
                    <a:pt x="37014" y="37481"/>
                    <a:pt x="37014" y="19948"/>
                  </a:cubicBezTo>
                  <a:cubicBezTo>
                    <a:pt x="37014" y="8929"/>
                    <a:pt x="28725" y="0"/>
                    <a:pt x="18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7740058" y="3965315"/>
              <a:ext cx="270214" cy="535197"/>
            </a:xfrm>
            <a:custGeom>
              <a:avLst/>
              <a:gdLst/>
              <a:ahLst/>
              <a:cxnLst/>
              <a:rect l="l" t="t" r="r" b="b"/>
              <a:pathLst>
                <a:path w="12704" h="25165" extrusionOk="0">
                  <a:moveTo>
                    <a:pt x="1" y="0"/>
                  </a:moveTo>
                  <a:lnTo>
                    <a:pt x="1" y="25164"/>
                  </a:lnTo>
                  <a:lnTo>
                    <a:pt x="12704" y="25164"/>
                  </a:lnTo>
                  <a:lnTo>
                    <a:pt x="12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7468932" y="4194943"/>
              <a:ext cx="824553" cy="407294"/>
            </a:xfrm>
            <a:custGeom>
              <a:avLst/>
              <a:gdLst/>
              <a:ahLst/>
              <a:cxnLst/>
              <a:rect l="l" t="t" r="r" b="b"/>
              <a:pathLst>
                <a:path w="38766" h="19151" extrusionOk="0">
                  <a:moveTo>
                    <a:pt x="19100" y="0"/>
                  </a:moveTo>
                  <a:cubicBezTo>
                    <a:pt x="8697" y="0"/>
                    <a:pt x="0" y="13361"/>
                    <a:pt x="0" y="18943"/>
                  </a:cubicBezTo>
                  <a:lnTo>
                    <a:pt x="19100" y="19151"/>
                  </a:lnTo>
                  <a:lnTo>
                    <a:pt x="38200" y="19151"/>
                  </a:lnTo>
                  <a:cubicBezTo>
                    <a:pt x="38765" y="14366"/>
                    <a:pt x="29577"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7310761" y="3640586"/>
              <a:ext cx="295738" cy="316843"/>
            </a:xfrm>
            <a:custGeom>
              <a:avLst/>
              <a:gdLst/>
              <a:ahLst/>
              <a:cxnLst/>
              <a:rect l="l" t="t" r="r" b="b"/>
              <a:pathLst>
                <a:path w="13904" h="14898" extrusionOk="0">
                  <a:moveTo>
                    <a:pt x="6276" y="0"/>
                  </a:moveTo>
                  <a:cubicBezTo>
                    <a:pt x="5655" y="0"/>
                    <a:pt x="5034" y="118"/>
                    <a:pt x="4433" y="366"/>
                  </a:cubicBezTo>
                  <a:cubicBezTo>
                    <a:pt x="1359" y="1636"/>
                    <a:pt x="1" y="5836"/>
                    <a:pt x="1391" y="9749"/>
                  </a:cubicBezTo>
                  <a:cubicBezTo>
                    <a:pt x="2511" y="12896"/>
                    <a:pt x="5074" y="14897"/>
                    <a:pt x="7635" y="14897"/>
                  </a:cubicBezTo>
                  <a:cubicBezTo>
                    <a:pt x="8254" y="14897"/>
                    <a:pt x="8873" y="14780"/>
                    <a:pt x="9472" y="14534"/>
                  </a:cubicBezTo>
                  <a:cubicBezTo>
                    <a:pt x="12541" y="13263"/>
                    <a:pt x="13904" y="9063"/>
                    <a:pt x="12513" y="5151"/>
                  </a:cubicBezTo>
                  <a:cubicBezTo>
                    <a:pt x="11394" y="2002"/>
                    <a:pt x="8834" y="0"/>
                    <a:pt x="6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8145491" y="3640586"/>
              <a:ext cx="295844" cy="316843"/>
            </a:xfrm>
            <a:custGeom>
              <a:avLst/>
              <a:gdLst/>
              <a:ahLst/>
              <a:cxnLst/>
              <a:rect l="l" t="t" r="r" b="b"/>
              <a:pathLst>
                <a:path w="13909" h="14898" extrusionOk="0">
                  <a:moveTo>
                    <a:pt x="7634" y="0"/>
                  </a:moveTo>
                  <a:cubicBezTo>
                    <a:pt x="5075" y="0"/>
                    <a:pt x="2515" y="2002"/>
                    <a:pt x="1396" y="5151"/>
                  </a:cubicBezTo>
                  <a:cubicBezTo>
                    <a:pt x="0" y="9063"/>
                    <a:pt x="1363" y="13263"/>
                    <a:pt x="4438" y="14534"/>
                  </a:cubicBezTo>
                  <a:cubicBezTo>
                    <a:pt x="5036" y="14780"/>
                    <a:pt x="5655" y="14897"/>
                    <a:pt x="6275" y="14897"/>
                  </a:cubicBezTo>
                  <a:cubicBezTo>
                    <a:pt x="8835" y="14897"/>
                    <a:pt x="11398" y="12896"/>
                    <a:pt x="12517" y="9749"/>
                  </a:cubicBezTo>
                  <a:cubicBezTo>
                    <a:pt x="13908" y="5836"/>
                    <a:pt x="12545" y="1636"/>
                    <a:pt x="9477" y="366"/>
                  </a:cubicBezTo>
                  <a:cubicBezTo>
                    <a:pt x="8876" y="118"/>
                    <a:pt x="8255" y="0"/>
                    <a:pt x="7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7517317" y="3633866"/>
              <a:ext cx="715714" cy="531241"/>
            </a:xfrm>
            <a:custGeom>
              <a:avLst/>
              <a:gdLst/>
              <a:ahLst/>
              <a:cxnLst/>
              <a:rect l="l" t="t" r="r" b="b"/>
              <a:pathLst>
                <a:path w="33649" h="24979" extrusionOk="0">
                  <a:moveTo>
                    <a:pt x="16825" y="0"/>
                  </a:moveTo>
                  <a:cubicBezTo>
                    <a:pt x="13737" y="0"/>
                    <a:pt x="3719" y="1744"/>
                    <a:pt x="1" y="11581"/>
                  </a:cubicBezTo>
                  <a:cubicBezTo>
                    <a:pt x="1860" y="18707"/>
                    <a:pt x="10399" y="24979"/>
                    <a:pt x="16825" y="24979"/>
                  </a:cubicBezTo>
                  <a:cubicBezTo>
                    <a:pt x="23250" y="24979"/>
                    <a:pt x="31789" y="18707"/>
                    <a:pt x="33649" y="11581"/>
                  </a:cubicBezTo>
                  <a:cubicBezTo>
                    <a:pt x="29930" y="1744"/>
                    <a:pt x="19912" y="0"/>
                    <a:pt x="168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7797141" y="3647880"/>
              <a:ext cx="155930" cy="45066"/>
            </a:xfrm>
            <a:custGeom>
              <a:avLst/>
              <a:gdLst/>
              <a:ahLst/>
              <a:cxnLst/>
              <a:rect l="l" t="t" r="r" b="b"/>
              <a:pathLst>
                <a:path w="7331" h="2119" extrusionOk="0">
                  <a:moveTo>
                    <a:pt x="3668" y="463"/>
                  </a:moveTo>
                  <a:cubicBezTo>
                    <a:pt x="4855" y="608"/>
                    <a:pt x="6612" y="983"/>
                    <a:pt x="6839" y="1372"/>
                  </a:cubicBezTo>
                  <a:cubicBezTo>
                    <a:pt x="6853" y="1400"/>
                    <a:pt x="6849" y="1409"/>
                    <a:pt x="6843" y="1423"/>
                  </a:cubicBezTo>
                  <a:cubicBezTo>
                    <a:pt x="6777" y="1584"/>
                    <a:pt x="6468" y="1654"/>
                    <a:pt x="6033" y="1654"/>
                  </a:cubicBezTo>
                  <a:cubicBezTo>
                    <a:pt x="5412" y="1654"/>
                    <a:pt x="4534" y="1512"/>
                    <a:pt x="3728" y="1289"/>
                  </a:cubicBezTo>
                  <a:lnTo>
                    <a:pt x="3668" y="1275"/>
                  </a:lnTo>
                  <a:lnTo>
                    <a:pt x="3608" y="1289"/>
                  </a:lnTo>
                  <a:cubicBezTo>
                    <a:pt x="2799" y="1512"/>
                    <a:pt x="1922" y="1654"/>
                    <a:pt x="1302" y="1654"/>
                  </a:cubicBezTo>
                  <a:cubicBezTo>
                    <a:pt x="867" y="1654"/>
                    <a:pt x="559" y="1584"/>
                    <a:pt x="492" y="1423"/>
                  </a:cubicBezTo>
                  <a:cubicBezTo>
                    <a:pt x="483" y="1409"/>
                    <a:pt x="483" y="1400"/>
                    <a:pt x="497" y="1372"/>
                  </a:cubicBezTo>
                  <a:cubicBezTo>
                    <a:pt x="724" y="983"/>
                    <a:pt x="2476" y="608"/>
                    <a:pt x="3668" y="463"/>
                  </a:cubicBezTo>
                  <a:close/>
                  <a:moveTo>
                    <a:pt x="3668" y="0"/>
                  </a:moveTo>
                  <a:lnTo>
                    <a:pt x="3640" y="5"/>
                  </a:lnTo>
                  <a:cubicBezTo>
                    <a:pt x="3126" y="65"/>
                    <a:pt x="525" y="407"/>
                    <a:pt x="98" y="1141"/>
                  </a:cubicBezTo>
                  <a:cubicBezTo>
                    <a:pt x="15" y="1289"/>
                    <a:pt x="0" y="1447"/>
                    <a:pt x="66" y="1603"/>
                  </a:cubicBezTo>
                  <a:cubicBezTo>
                    <a:pt x="230" y="1992"/>
                    <a:pt x="748" y="2119"/>
                    <a:pt x="1354" y="2119"/>
                  </a:cubicBezTo>
                  <a:cubicBezTo>
                    <a:pt x="2188" y="2119"/>
                    <a:pt x="3190" y="1879"/>
                    <a:pt x="3668" y="1752"/>
                  </a:cubicBezTo>
                  <a:cubicBezTo>
                    <a:pt x="4145" y="1877"/>
                    <a:pt x="5142" y="2119"/>
                    <a:pt x="5976" y="2119"/>
                  </a:cubicBezTo>
                  <a:cubicBezTo>
                    <a:pt x="6584" y="2119"/>
                    <a:pt x="7103" y="1988"/>
                    <a:pt x="7266" y="1603"/>
                  </a:cubicBezTo>
                  <a:cubicBezTo>
                    <a:pt x="7330" y="1447"/>
                    <a:pt x="7322" y="1289"/>
                    <a:pt x="7238" y="1141"/>
                  </a:cubicBezTo>
                  <a:cubicBezTo>
                    <a:pt x="6811" y="407"/>
                    <a:pt x="4211" y="65"/>
                    <a:pt x="3696"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7"/>
            <p:cNvSpPr/>
            <p:nvPr/>
          </p:nvSpPr>
          <p:spPr>
            <a:xfrm>
              <a:off x="7477801" y="3644010"/>
              <a:ext cx="108668" cy="128605"/>
            </a:xfrm>
            <a:custGeom>
              <a:avLst/>
              <a:gdLst/>
              <a:ahLst/>
              <a:cxnLst/>
              <a:rect l="l" t="t" r="r" b="b"/>
              <a:pathLst>
                <a:path w="5109" h="6047" extrusionOk="0">
                  <a:moveTo>
                    <a:pt x="352" y="1"/>
                  </a:moveTo>
                  <a:lnTo>
                    <a:pt x="1" y="298"/>
                  </a:lnTo>
                  <a:lnTo>
                    <a:pt x="4757" y="6047"/>
                  </a:lnTo>
                  <a:lnTo>
                    <a:pt x="5109" y="5750"/>
                  </a:lnTo>
                  <a:lnTo>
                    <a:pt x="35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8163824" y="3644010"/>
              <a:ext cx="108690" cy="128605"/>
            </a:xfrm>
            <a:custGeom>
              <a:avLst/>
              <a:gdLst/>
              <a:ahLst/>
              <a:cxnLst/>
              <a:rect l="l" t="t" r="r" b="b"/>
              <a:pathLst>
                <a:path w="5110" h="6047" extrusionOk="0">
                  <a:moveTo>
                    <a:pt x="4753" y="1"/>
                  </a:moveTo>
                  <a:lnTo>
                    <a:pt x="1" y="5750"/>
                  </a:lnTo>
                  <a:lnTo>
                    <a:pt x="353" y="6047"/>
                  </a:lnTo>
                  <a:lnTo>
                    <a:pt x="5110" y="298"/>
                  </a:lnTo>
                  <a:lnTo>
                    <a:pt x="475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7743716" y="3825024"/>
              <a:ext cx="263471" cy="9889"/>
            </a:xfrm>
            <a:custGeom>
              <a:avLst/>
              <a:gdLst/>
              <a:ahLst/>
              <a:cxnLst/>
              <a:rect l="l" t="t" r="r" b="b"/>
              <a:pathLst>
                <a:path w="12387" h="465" extrusionOk="0">
                  <a:moveTo>
                    <a:pt x="0" y="0"/>
                  </a:moveTo>
                  <a:lnTo>
                    <a:pt x="0" y="464"/>
                  </a:lnTo>
                  <a:lnTo>
                    <a:pt x="12387" y="464"/>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7689482" y="3905367"/>
              <a:ext cx="371863" cy="8805"/>
            </a:xfrm>
            <a:custGeom>
              <a:avLst/>
              <a:gdLst/>
              <a:ahLst/>
              <a:cxnLst/>
              <a:rect l="l" t="t" r="r" b="b"/>
              <a:pathLst>
                <a:path w="17483" h="414" extrusionOk="0">
                  <a:moveTo>
                    <a:pt x="0" y="1"/>
                  </a:moveTo>
                  <a:lnTo>
                    <a:pt x="0" y="414"/>
                  </a:lnTo>
                  <a:lnTo>
                    <a:pt x="17483" y="414"/>
                  </a:lnTo>
                  <a:lnTo>
                    <a:pt x="1748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7743716" y="3982179"/>
              <a:ext cx="263471" cy="9762"/>
            </a:xfrm>
            <a:custGeom>
              <a:avLst/>
              <a:gdLst/>
              <a:ahLst/>
              <a:cxnLst/>
              <a:rect l="l" t="t" r="r" b="b"/>
              <a:pathLst>
                <a:path w="12387" h="459" extrusionOk="0">
                  <a:moveTo>
                    <a:pt x="0" y="0"/>
                  </a:moveTo>
                  <a:lnTo>
                    <a:pt x="0" y="459"/>
                  </a:lnTo>
                  <a:lnTo>
                    <a:pt x="12387" y="459"/>
                  </a:lnTo>
                  <a:lnTo>
                    <a:pt x="123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7"/>
            <p:cNvSpPr/>
            <p:nvPr/>
          </p:nvSpPr>
          <p:spPr>
            <a:xfrm>
              <a:off x="7679827" y="3572259"/>
              <a:ext cx="39562" cy="80561"/>
            </a:xfrm>
            <a:custGeom>
              <a:avLst/>
              <a:gdLst/>
              <a:ahLst/>
              <a:cxnLst/>
              <a:rect l="l" t="t" r="r" b="b"/>
              <a:pathLst>
                <a:path w="1860" h="3788" extrusionOk="0">
                  <a:moveTo>
                    <a:pt x="932" y="0"/>
                  </a:moveTo>
                  <a:cubicBezTo>
                    <a:pt x="417" y="0"/>
                    <a:pt x="0" y="848"/>
                    <a:pt x="0" y="1896"/>
                  </a:cubicBezTo>
                  <a:cubicBezTo>
                    <a:pt x="0" y="2940"/>
                    <a:pt x="417" y="3788"/>
                    <a:pt x="932" y="3788"/>
                  </a:cubicBezTo>
                  <a:cubicBezTo>
                    <a:pt x="1446" y="3788"/>
                    <a:pt x="1859" y="2940"/>
                    <a:pt x="1859" y="1896"/>
                  </a:cubicBezTo>
                  <a:cubicBezTo>
                    <a:pt x="1859" y="848"/>
                    <a:pt x="1446"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8007164" y="3572259"/>
              <a:ext cx="39562" cy="80561"/>
            </a:xfrm>
            <a:custGeom>
              <a:avLst/>
              <a:gdLst/>
              <a:ahLst/>
              <a:cxnLst/>
              <a:rect l="l" t="t" r="r" b="b"/>
              <a:pathLst>
                <a:path w="1860" h="3788" extrusionOk="0">
                  <a:moveTo>
                    <a:pt x="928" y="0"/>
                  </a:moveTo>
                  <a:cubicBezTo>
                    <a:pt x="413" y="0"/>
                    <a:pt x="0" y="848"/>
                    <a:pt x="0" y="1896"/>
                  </a:cubicBezTo>
                  <a:cubicBezTo>
                    <a:pt x="0" y="2940"/>
                    <a:pt x="413" y="3788"/>
                    <a:pt x="928" y="3788"/>
                  </a:cubicBezTo>
                  <a:cubicBezTo>
                    <a:pt x="1442" y="3788"/>
                    <a:pt x="1859" y="2940"/>
                    <a:pt x="1859" y="1896"/>
                  </a:cubicBezTo>
                  <a:cubicBezTo>
                    <a:pt x="1859" y="848"/>
                    <a:pt x="1442" y="0"/>
                    <a:pt x="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7361039"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8260849" y="3718504"/>
              <a:ext cx="128301" cy="134070"/>
            </a:xfrm>
            <a:custGeom>
              <a:avLst/>
              <a:gdLst/>
              <a:ahLst/>
              <a:cxnLst/>
              <a:rect l="l" t="t" r="r" b="b"/>
              <a:pathLst>
                <a:path w="6032" h="6304" extrusionOk="0">
                  <a:moveTo>
                    <a:pt x="3164" y="1"/>
                  </a:moveTo>
                  <a:cubicBezTo>
                    <a:pt x="2500" y="1"/>
                    <a:pt x="1828" y="304"/>
                    <a:pt x="1299" y="833"/>
                  </a:cubicBezTo>
                  <a:cubicBezTo>
                    <a:pt x="683" y="1444"/>
                    <a:pt x="344" y="2270"/>
                    <a:pt x="367" y="3100"/>
                  </a:cubicBezTo>
                  <a:lnTo>
                    <a:pt x="372" y="3355"/>
                  </a:lnTo>
                  <a:lnTo>
                    <a:pt x="627" y="3317"/>
                  </a:lnTo>
                  <a:cubicBezTo>
                    <a:pt x="665" y="3312"/>
                    <a:pt x="704" y="3310"/>
                    <a:pt x="742" y="3310"/>
                  </a:cubicBezTo>
                  <a:cubicBezTo>
                    <a:pt x="1022" y="3310"/>
                    <a:pt x="1308" y="3439"/>
                    <a:pt x="1540" y="3679"/>
                  </a:cubicBezTo>
                  <a:cubicBezTo>
                    <a:pt x="1846" y="3995"/>
                    <a:pt x="1994" y="4430"/>
                    <a:pt x="1930" y="4819"/>
                  </a:cubicBezTo>
                  <a:cubicBezTo>
                    <a:pt x="1864" y="5208"/>
                    <a:pt x="1596" y="5548"/>
                    <a:pt x="1215" y="5724"/>
                  </a:cubicBezTo>
                  <a:cubicBezTo>
                    <a:pt x="1046" y="5804"/>
                    <a:pt x="874" y="5843"/>
                    <a:pt x="709" y="5843"/>
                  </a:cubicBezTo>
                  <a:cubicBezTo>
                    <a:pt x="539" y="5843"/>
                    <a:pt x="376" y="5802"/>
                    <a:pt x="233" y="5719"/>
                  </a:cubicBezTo>
                  <a:lnTo>
                    <a:pt x="0" y="6117"/>
                  </a:lnTo>
                  <a:cubicBezTo>
                    <a:pt x="219" y="6243"/>
                    <a:pt x="460" y="6303"/>
                    <a:pt x="710" y="6303"/>
                  </a:cubicBezTo>
                  <a:cubicBezTo>
                    <a:pt x="942" y="6303"/>
                    <a:pt x="1179" y="6252"/>
                    <a:pt x="1410" y="6141"/>
                  </a:cubicBezTo>
                  <a:cubicBezTo>
                    <a:pt x="1930" y="5899"/>
                    <a:pt x="2291" y="5431"/>
                    <a:pt x="2384" y="4898"/>
                  </a:cubicBezTo>
                  <a:cubicBezTo>
                    <a:pt x="2476" y="4356"/>
                    <a:pt x="2281" y="3781"/>
                    <a:pt x="1869" y="3359"/>
                  </a:cubicBezTo>
                  <a:cubicBezTo>
                    <a:pt x="1573" y="3053"/>
                    <a:pt x="1207" y="2878"/>
                    <a:pt x="830" y="2854"/>
                  </a:cubicBezTo>
                  <a:cubicBezTo>
                    <a:pt x="873" y="2232"/>
                    <a:pt x="1155" y="1626"/>
                    <a:pt x="1624" y="1157"/>
                  </a:cubicBezTo>
                  <a:cubicBezTo>
                    <a:pt x="2078" y="707"/>
                    <a:pt x="2652" y="462"/>
                    <a:pt x="3204" y="462"/>
                  </a:cubicBezTo>
                  <a:cubicBezTo>
                    <a:pt x="3215" y="462"/>
                    <a:pt x="3226" y="462"/>
                    <a:pt x="3237" y="462"/>
                  </a:cubicBezTo>
                  <a:cubicBezTo>
                    <a:pt x="3802" y="475"/>
                    <a:pt x="4378" y="768"/>
                    <a:pt x="4813" y="1254"/>
                  </a:cubicBezTo>
                  <a:cubicBezTo>
                    <a:pt x="5313" y="1815"/>
                    <a:pt x="5564" y="2534"/>
                    <a:pt x="5508" y="3229"/>
                  </a:cubicBezTo>
                  <a:lnTo>
                    <a:pt x="5967" y="3267"/>
                  </a:lnTo>
                  <a:cubicBezTo>
                    <a:pt x="6032" y="2446"/>
                    <a:pt x="5741" y="1602"/>
                    <a:pt x="5156" y="948"/>
                  </a:cubicBezTo>
                  <a:cubicBezTo>
                    <a:pt x="4637" y="369"/>
                    <a:pt x="3941" y="21"/>
                    <a:pt x="3250"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7616235" y="3469461"/>
              <a:ext cx="137383" cy="73437"/>
            </a:xfrm>
            <a:custGeom>
              <a:avLst/>
              <a:gdLst/>
              <a:ahLst/>
              <a:cxnLst/>
              <a:rect l="l" t="t" r="r" b="b"/>
              <a:pathLst>
                <a:path w="6459" h="3453" extrusionOk="0">
                  <a:moveTo>
                    <a:pt x="4847" y="1"/>
                  </a:moveTo>
                  <a:cubicBezTo>
                    <a:pt x="2885" y="1"/>
                    <a:pt x="915" y="1171"/>
                    <a:pt x="0" y="3054"/>
                  </a:cubicBezTo>
                  <a:lnTo>
                    <a:pt x="829" y="3452"/>
                  </a:lnTo>
                  <a:cubicBezTo>
                    <a:pt x="1586" y="1893"/>
                    <a:pt x="3214" y="918"/>
                    <a:pt x="4827" y="918"/>
                  </a:cubicBezTo>
                  <a:cubicBezTo>
                    <a:pt x="5271" y="918"/>
                    <a:pt x="5714" y="992"/>
                    <a:pt x="6138" y="1148"/>
                  </a:cubicBezTo>
                  <a:lnTo>
                    <a:pt x="6458" y="281"/>
                  </a:lnTo>
                  <a:cubicBezTo>
                    <a:pt x="5937" y="91"/>
                    <a:pt x="5393" y="1"/>
                    <a:pt x="4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7958758" y="3457530"/>
              <a:ext cx="161035" cy="97405"/>
            </a:xfrm>
            <a:custGeom>
              <a:avLst/>
              <a:gdLst/>
              <a:ahLst/>
              <a:cxnLst/>
              <a:rect l="l" t="t" r="r" b="b"/>
              <a:pathLst>
                <a:path w="7571" h="4580" extrusionOk="0">
                  <a:moveTo>
                    <a:pt x="2233" y="0"/>
                  </a:moveTo>
                  <a:cubicBezTo>
                    <a:pt x="1468" y="0"/>
                    <a:pt x="702" y="167"/>
                    <a:pt x="1" y="500"/>
                  </a:cubicBezTo>
                  <a:lnTo>
                    <a:pt x="395" y="1330"/>
                  </a:lnTo>
                  <a:cubicBezTo>
                    <a:pt x="972" y="1057"/>
                    <a:pt x="1602" y="921"/>
                    <a:pt x="2231" y="921"/>
                  </a:cubicBezTo>
                  <a:cubicBezTo>
                    <a:pt x="2910" y="921"/>
                    <a:pt x="3590" y="1079"/>
                    <a:pt x="4205" y="1394"/>
                  </a:cubicBezTo>
                  <a:cubicBezTo>
                    <a:pt x="5401" y="2006"/>
                    <a:pt x="6324" y="3198"/>
                    <a:pt x="6681" y="4580"/>
                  </a:cubicBezTo>
                  <a:lnTo>
                    <a:pt x="7571" y="4352"/>
                  </a:lnTo>
                  <a:cubicBezTo>
                    <a:pt x="7154" y="2716"/>
                    <a:pt x="6050" y="1306"/>
                    <a:pt x="4627" y="574"/>
                  </a:cubicBezTo>
                  <a:cubicBezTo>
                    <a:pt x="3880" y="192"/>
                    <a:pt x="3056" y="0"/>
                    <a:pt x="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7"/>
            <p:cNvSpPr/>
            <p:nvPr/>
          </p:nvSpPr>
          <p:spPr>
            <a:xfrm>
              <a:off x="7386880" y="2959380"/>
              <a:ext cx="999903" cy="688663"/>
            </a:xfrm>
            <a:custGeom>
              <a:avLst/>
              <a:gdLst/>
              <a:ahLst/>
              <a:cxnLst/>
              <a:rect l="l" t="t" r="r" b="b"/>
              <a:pathLst>
                <a:path w="47010" h="32381" extrusionOk="0">
                  <a:moveTo>
                    <a:pt x="29949" y="1"/>
                  </a:moveTo>
                  <a:cubicBezTo>
                    <a:pt x="29702" y="1"/>
                    <a:pt x="29450" y="8"/>
                    <a:pt x="29193" y="22"/>
                  </a:cubicBezTo>
                  <a:cubicBezTo>
                    <a:pt x="26629" y="161"/>
                    <a:pt x="23570" y="1208"/>
                    <a:pt x="22453" y="3722"/>
                  </a:cubicBezTo>
                  <a:cubicBezTo>
                    <a:pt x="20952" y="2428"/>
                    <a:pt x="18967" y="1723"/>
                    <a:pt x="16987" y="1723"/>
                  </a:cubicBezTo>
                  <a:cubicBezTo>
                    <a:pt x="16276" y="1723"/>
                    <a:pt x="15565" y="1814"/>
                    <a:pt x="14878" y="2001"/>
                  </a:cubicBezTo>
                  <a:cubicBezTo>
                    <a:pt x="12259" y="2715"/>
                    <a:pt x="10066" y="4820"/>
                    <a:pt x="9217" y="7398"/>
                  </a:cubicBezTo>
                  <a:cubicBezTo>
                    <a:pt x="8470" y="7070"/>
                    <a:pt x="7648" y="6905"/>
                    <a:pt x="6805" y="6905"/>
                  </a:cubicBezTo>
                  <a:cubicBezTo>
                    <a:pt x="5990" y="6905"/>
                    <a:pt x="5154" y="7060"/>
                    <a:pt x="4345" y="7370"/>
                  </a:cubicBezTo>
                  <a:cubicBezTo>
                    <a:pt x="2607" y="8033"/>
                    <a:pt x="1253" y="9317"/>
                    <a:pt x="626" y="10888"/>
                  </a:cubicBezTo>
                  <a:cubicBezTo>
                    <a:pt x="1" y="12460"/>
                    <a:pt x="103" y="14324"/>
                    <a:pt x="904" y="15997"/>
                  </a:cubicBezTo>
                  <a:cubicBezTo>
                    <a:pt x="1683" y="17615"/>
                    <a:pt x="3001" y="18830"/>
                    <a:pt x="4544" y="19358"/>
                  </a:cubicBezTo>
                  <a:cubicBezTo>
                    <a:pt x="4432" y="21518"/>
                    <a:pt x="4409" y="23683"/>
                    <a:pt x="4387" y="25779"/>
                  </a:cubicBezTo>
                  <a:cubicBezTo>
                    <a:pt x="4368" y="27926"/>
                    <a:pt x="4345" y="30146"/>
                    <a:pt x="4224" y="32353"/>
                  </a:cubicBezTo>
                  <a:lnTo>
                    <a:pt x="4683" y="32381"/>
                  </a:lnTo>
                  <a:cubicBezTo>
                    <a:pt x="4804" y="30164"/>
                    <a:pt x="4826" y="27934"/>
                    <a:pt x="4850" y="25784"/>
                  </a:cubicBezTo>
                  <a:cubicBezTo>
                    <a:pt x="4873" y="23638"/>
                    <a:pt x="4896" y="21412"/>
                    <a:pt x="5017" y="19205"/>
                  </a:cubicBezTo>
                  <a:lnTo>
                    <a:pt x="5027" y="19029"/>
                  </a:lnTo>
                  <a:lnTo>
                    <a:pt x="4850" y="18973"/>
                  </a:lnTo>
                  <a:cubicBezTo>
                    <a:pt x="3358" y="18519"/>
                    <a:pt x="2068" y="17360"/>
                    <a:pt x="1322" y="15798"/>
                  </a:cubicBezTo>
                  <a:cubicBezTo>
                    <a:pt x="571" y="14240"/>
                    <a:pt x="474" y="12511"/>
                    <a:pt x="1053" y="11059"/>
                  </a:cubicBezTo>
                  <a:cubicBezTo>
                    <a:pt x="1633" y="9604"/>
                    <a:pt x="2894" y="8417"/>
                    <a:pt x="4507" y="7800"/>
                  </a:cubicBezTo>
                  <a:cubicBezTo>
                    <a:pt x="5263" y="7510"/>
                    <a:pt x="6043" y="7366"/>
                    <a:pt x="6803" y="7366"/>
                  </a:cubicBezTo>
                  <a:cubicBezTo>
                    <a:pt x="7669" y="7366"/>
                    <a:pt x="8508" y="7553"/>
                    <a:pt x="9255" y="7926"/>
                  </a:cubicBezTo>
                  <a:lnTo>
                    <a:pt x="9505" y="8046"/>
                  </a:lnTo>
                  <a:lnTo>
                    <a:pt x="9578" y="7783"/>
                  </a:lnTo>
                  <a:cubicBezTo>
                    <a:pt x="10320" y="5237"/>
                    <a:pt x="12443" y="3142"/>
                    <a:pt x="15002" y="2446"/>
                  </a:cubicBezTo>
                  <a:cubicBezTo>
                    <a:pt x="15652" y="2269"/>
                    <a:pt x="16323" y="2182"/>
                    <a:pt x="16995" y="2182"/>
                  </a:cubicBezTo>
                  <a:cubicBezTo>
                    <a:pt x="18967" y="2182"/>
                    <a:pt x="20945" y="2925"/>
                    <a:pt x="22384" y="4278"/>
                  </a:cubicBezTo>
                  <a:lnTo>
                    <a:pt x="22638" y="4518"/>
                  </a:lnTo>
                  <a:lnTo>
                    <a:pt x="22759" y="4189"/>
                  </a:lnTo>
                  <a:cubicBezTo>
                    <a:pt x="23676" y="1663"/>
                    <a:pt x="26699" y="615"/>
                    <a:pt x="29221" y="480"/>
                  </a:cubicBezTo>
                  <a:cubicBezTo>
                    <a:pt x="29466" y="467"/>
                    <a:pt x="29706" y="461"/>
                    <a:pt x="29940" y="461"/>
                  </a:cubicBezTo>
                  <a:cubicBezTo>
                    <a:pt x="31835" y="461"/>
                    <a:pt x="33362" y="893"/>
                    <a:pt x="34497" y="1756"/>
                  </a:cubicBezTo>
                  <a:cubicBezTo>
                    <a:pt x="35860" y="2789"/>
                    <a:pt x="36745" y="4852"/>
                    <a:pt x="35879" y="6512"/>
                  </a:cubicBezTo>
                  <a:lnTo>
                    <a:pt x="35479" y="7267"/>
                  </a:lnTo>
                  <a:lnTo>
                    <a:pt x="36202" y="6814"/>
                  </a:lnTo>
                  <a:cubicBezTo>
                    <a:pt x="36958" y="6336"/>
                    <a:pt x="37850" y="6107"/>
                    <a:pt x="38747" y="6107"/>
                  </a:cubicBezTo>
                  <a:cubicBezTo>
                    <a:pt x="40226" y="6107"/>
                    <a:pt x="41721" y="6728"/>
                    <a:pt x="42647" y="7871"/>
                  </a:cubicBezTo>
                  <a:cubicBezTo>
                    <a:pt x="44140" y="9706"/>
                    <a:pt x="44010" y="12696"/>
                    <a:pt x="42364" y="14393"/>
                  </a:cubicBezTo>
                  <a:lnTo>
                    <a:pt x="41956" y="14814"/>
                  </a:lnTo>
                  <a:lnTo>
                    <a:pt x="42540" y="14782"/>
                  </a:lnTo>
                  <a:cubicBezTo>
                    <a:pt x="42601" y="14779"/>
                    <a:pt x="42662" y="14777"/>
                    <a:pt x="42724" y="14777"/>
                  </a:cubicBezTo>
                  <a:cubicBezTo>
                    <a:pt x="44005" y="14777"/>
                    <a:pt x="45244" y="15503"/>
                    <a:pt x="45869" y="16618"/>
                  </a:cubicBezTo>
                  <a:cubicBezTo>
                    <a:pt x="46528" y="17791"/>
                    <a:pt x="46453" y="19316"/>
                    <a:pt x="45698" y="20420"/>
                  </a:cubicBezTo>
                  <a:cubicBezTo>
                    <a:pt x="45405" y="20842"/>
                    <a:pt x="45034" y="21194"/>
                    <a:pt x="44641" y="21565"/>
                  </a:cubicBezTo>
                  <a:cubicBezTo>
                    <a:pt x="44297" y="21894"/>
                    <a:pt x="43935" y="22232"/>
                    <a:pt x="43639" y="22622"/>
                  </a:cubicBezTo>
                  <a:cubicBezTo>
                    <a:pt x="42480" y="24143"/>
                    <a:pt x="42439" y="26090"/>
                    <a:pt x="42396" y="27971"/>
                  </a:cubicBezTo>
                  <a:cubicBezTo>
                    <a:pt x="42364" y="29413"/>
                    <a:pt x="42332" y="30906"/>
                    <a:pt x="41799" y="32195"/>
                  </a:cubicBezTo>
                  <a:lnTo>
                    <a:pt x="42225" y="32372"/>
                  </a:lnTo>
                  <a:cubicBezTo>
                    <a:pt x="42790" y="30999"/>
                    <a:pt x="42823" y="29464"/>
                    <a:pt x="42856" y="27981"/>
                  </a:cubicBezTo>
                  <a:cubicBezTo>
                    <a:pt x="42897" y="26090"/>
                    <a:pt x="42939" y="24305"/>
                    <a:pt x="44005" y="22900"/>
                  </a:cubicBezTo>
                  <a:cubicBezTo>
                    <a:pt x="44283" y="22538"/>
                    <a:pt x="44608" y="22228"/>
                    <a:pt x="44955" y="21899"/>
                  </a:cubicBezTo>
                  <a:cubicBezTo>
                    <a:pt x="45349" y="21528"/>
                    <a:pt x="45758" y="21143"/>
                    <a:pt x="46072" y="20679"/>
                  </a:cubicBezTo>
                  <a:cubicBezTo>
                    <a:pt x="46930" y="19437"/>
                    <a:pt x="47009" y="17713"/>
                    <a:pt x="46272" y="16395"/>
                  </a:cubicBezTo>
                  <a:cubicBezTo>
                    <a:pt x="45619" y="15227"/>
                    <a:pt x="44352" y="14439"/>
                    <a:pt x="43027" y="14333"/>
                  </a:cubicBezTo>
                  <a:cubicBezTo>
                    <a:pt x="44506" y="12432"/>
                    <a:pt x="44529" y="9456"/>
                    <a:pt x="43004" y="7582"/>
                  </a:cubicBezTo>
                  <a:cubicBezTo>
                    <a:pt x="41988" y="6331"/>
                    <a:pt x="40356" y="5652"/>
                    <a:pt x="38740" y="5652"/>
                  </a:cubicBezTo>
                  <a:cubicBezTo>
                    <a:pt x="37980" y="5652"/>
                    <a:pt x="37223" y="5802"/>
                    <a:pt x="36536" y="6114"/>
                  </a:cubicBezTo>
                  <a:cubicBezTo>
                    <a:pt x="37056" y="4370"/>
                    <a:pt x="36129" y="2419"/>
                    <a:pt x="34775" y="1389"/>
                  </a:cubicBezTo>
                  <a:cubicBezTo>
                    <a:pt x="33562" y="469"/>
                    <a:pt x="31944" y="1"/>
                    <a:pt x="299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7"/>
            <p:cNvSpPr/>
            <p:nvPr/>
          </p:nvSpPr>
          <p:spPr>
            <a:xfrm>
              <a:off x="8025114" y="3266436"/>
              <a:ext cx="258664" cy="135899"/>
            </a:xfrm>
            <a:custGeom>
              <a:avLst/>
              <a:gdLst/>
              <a:ahLst/>
              <a:cxnLst/>
              <a:rect l="l" t="t" r="r" b="b"/>
              <a:pathLst>
                <a:path w="12161" h="6390" extrusionOk="0">
                  <a:moveTo>
                    <a:pt x="446" y="0"/>
                  </a:moveTo>
                  <a:lnTo>
                    <a:pt x="1" y="125"/>
                  </a:lnTo>
                  <a:cubicBezTo>
                    <a:pt x="700" y="2564"/>
                    <a:pt x="2504" y="4637"/>
                    <a:pt x="4822" y="5660"/>
                  </a:cubicBezTo>
                  <a:cubicBezTo>
                    <a:pt x="5925" y="6148"/>
                    <a:pt x="7121" y="6389"/>
                    <a:pt x="8317" y="6389"/>
                  </a:cubicBezTo>
                  <a:cubicBezTo>
                    <a:pt x="9643" y="6389"/>
                    <a:pt x="10964" y="6092"/>
                    <a:pt x="12160" y="5504"/>
                  </a:cubicBezTo>
                  <a:lnTo>
                    <a:pt x="11957" y="5091"/>
                  </a:lnTo>
                  <a:cubicBezTo>
                    <a:pt x="10827" y="5650"/>
                    <a:pt x="9574" y="5931"/>
                    <a:pt x="8320" y="5931"/>
                  </a:cubicBezTo>
                  <a:cubicBezTo>
                    <a:pt x="7186" y="5931"/>
                    <a:pt x="6051" y="5701"/>
                    <a:pt x="5007" y="5239"/>
                  </a:cubicBezTo>
                  <a:cubicBezTo>
                    <a:pt x="2814" y="4270"/>
                    <a:pt x="1103" y="2309"/>
                    <a:pt x="4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8189580" y="3401793"/>
              <a:ext cx="85399" cy="111527"/>
            </a:xfrm>
            <a:custGeom>
              <a:avLst/>
              <a:gdLst/>
              <a:ahLst/>
              <a:cxnLst/>
              <a:rect l="l" t="t" r="r" b="b"/>
              <a:pathLst>
                <a:path w="4015" h="5244" extrusionOk="0">
                  <a:moveTo>
                    <a:pt x="116" y="1"/>
                  </a:moveTo>
                  <a:cubicBezTo>
                    <a:pt x="0" y="2318"/>
                    <a:pt x="1659" y="4618"/>
                    <a:pt x="3894" y="5243"/>
                  </a:cubicBezTo>
                  <a:lnTo>
                    <a:pt x="4015" y="4798"/>
                  </a:lnTo>
                  <a:cubicBezTo>
                    <a:pt x="1980" y="4233"/>
                    <a:pt x="469" y="2133"/>
                    <a:pt x="574" y="24"/>
                  </a:cubicBezTo>
                  <a:lnTo>
                    <a:pt x="116"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8248642" y="3505230"/>
              <a:ext cx="24865" cy="147405"/>
            </a:xfrm>
            <a:custGeom>
              <a:avLst/>
              <a:gdLst/>
              <a:ahLst/>
              <a:cxnLst/>
              <a:rect l="l" t="t" r="r" b="b"/>
              <a:pathLst>
                <a:path w="1169" h="6931" extrusionOk="0">
                  <a:moveTo>
                    <a:pt x="459" y="0"/>
                  </a:moveTo>
                  <a:lnTo>
                    <a:pt x="0" y="37"/>
                  </a:lnTo>
                  <a:cubicBezTo>
                    <a:pt x="93" y="1149"/>
                    <a:pt x="273" y="2897"/>
                    <a:pt x="408" y="4158"/>
                  </a:cubicBezTo>
                  <a:cubicBezTo>
                    <a:pt x="705" y="6916"/>
                    <a:pt x="705" y="6916"/>
                    <a:pt x="927" y="6931"/>
                  </a:cubicBezTo>
                  <a:lnTo>
                    <a:pt x="1169" y="6745"/>
                  </a:lnTo>
                  <a:lnTo>
                    <a:pt x="941" y="6698"/>
                  </a:lnTo>
                  <a:lnTo>
                    <a:pt x="1159" y="6634"/>
                  </a:lnTo>
                  <a:cubicBezTo>
                    <a:pt x="1103" y="6383"/>
                    <a:pt x="635" y="2091"/>
                    <a:pt x="4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7715493" y="3272263"/>
              <a:ext cx="319624" cy="101361"/>
            </a:xfrm>
            <a:custGeom>
              <a:avLst/>
              <a:gdLst/>
              <a:ahLst/>
              <a:cxnLst/>
              <a:rect l="l" t="t" r="r" b="b"/>
              <a:pathLst>
                <a:path w="15027" h="4766" extrusionOk="0">
                  <a:moveTo>
                    <a:pt x="14632" y="0"/>
                  </a:moveTo>
                  <a:cubicBezTo>
                    <a:pt x="13144" y="2485"/>
                    <a:pt x="10423" y="4126"/>
                    <a:pt x="7530" y="4288"/>
                  </a:cubicBezTo>
                  <a:cubicBezTo>
                    <a:pt x="7322" y="4300"/>
                    <a:pt x="7117" y="4306"/>
                    <a:pt x="6914" y="4306"/>
                  </a:cubicBezTo>
                  <a:cubicBezTo>
                    <a:pt x="4175" y="4306"/>
                    <a:pt x="1922" y="3233"/>
                    <a:pt x="368" y="1192"/>
                  </a:cubicBezTo>
                  <a:lnTo>
                    <a:pt x="1" y="1470"/>
                  </a:lnTo>
                  <a:cubicBezTo>
                    <a:pt x="1648" y="3634"/>
                    <a:pt x="4030" y="4766"/>
                    <a:pt x="6918" y="4766"/>
                  </a:cubicBezTo>
                  <a:cubicBezTo>
                    <a:pt x="7127" y="4766"/>
                    <a:pt x="7340" y="4761"/>
                    <a:pt x="7553" y="4747"/>
                  </a:cubicBezTo>
                  <a:cubicBezTo>
                    <a:pt x="10599" y="4580"/>
                    <a:pt x="13459" y="2851"/>
                    <a:pt x="15027" y="236"/>
                  </a:cubicBezTo>
                  <a:lnTo>
                    <a:pt x="1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7541393" y="3226712"/>
              <a:ext cx="238628" cy="97809"/>
            </a:xfrm>
            <a:custGeom>
              <a:avLst/>
              <a:gdLst/>
              <a:ahLst/>
              <a:cxnLst/>
              <a:rect l="l" t="t" r="r" b="b"/>
              <a:pathLst>
                <a:path w="11219" h="4599" extrusionOk="0">
                  <a:moveTo>
                    <a:pt x="10779" y="0"/>
                  </a:moveTo>
                  <a:cubicBezTo>
                    <a:pt x="10167" y="2104"/>
                    <a:pt x="8225" y="3788"/>
                    <a:pt x="6051" y="4089"/>
                  </a:cubicBezTo>
                  <a:cubicBezTo>
                    <a:pt x="5809" y="4123"/>
                    <a:pt x="5566" y="4139"/>
                    <a:pt x="5322" y="4139"/>
                  </a:cubicBezTo>
                  <a:cubicBezTo>
                    <a:pt x="3373" y="4139"/>
                    <a:pt x="1420" y="3093"/>
                    <a:pt x="390" y="1437"/>
                  </a:cubicBezTo>
                  <a:lnTo>
                    <a:pt x="0" y="1678"/>
                  </a:lnTo>
                  <a:cubicBezTo>
                    <a:pt x="1113" y="3467"/>
                    <a:pt x="3222" y="4599"/>
                    <a:pt x="5332" y="4599"/>
                  </a:cubicBezTo>
                  <a:cubicBezTo>
                    <a:pt x="5591" y="4599"/>
                    <a:pt x="5856" y="4580"/>
                    <a:pt x="6115" y="4543"/>
                  </a:cubicBezTo>
                  <a:cubicBezTo>
                    <a:pt x="8461" y="4218"/>
                    <a:pt x="10561" y="2401"/>
                    <a:pt x="11219" y="125"/>
                  </a:cubicBezTo>
                  <a:lnTo>
                    <a:pt x="1077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7504216" y="3317304"/>
              <a:ext cx="127897" cy="109166"/>
            </a:xfrm>
            <a:custGeom>
              <a:avLst/>
              <a:gdLst/>
              <a:ahLst/>
              <a:cxnLst/>
              <a:rect l="l" t="t" r="r" b="b"/>
              <a:pathLst>
                <a:path w="6013" h="5133" extrusionOk="0">
                  <a:moveTo>
                    <a:pt x="5555" y="1"/>
                  </a:moveTo>
                  <a:cubicBezTo>
                    <a:pt x="5439" y="1340"/>
                    <a:pt x="4780" y="2601"/>
                    <a:pt x="3755" y="3469"/>
                  </a:cubicBezTo>
                  <a:cubicBezTo>
                    <a:pt x="2836" y="4242"/>
                    <a:pt x="1656" y="4672"/>
                    <a:pt x="453" y="4672"/>
                  </a:cubicBezTo>
                  <a:cubicBezTo>
                    <a:pt x="315" y="4672"/>
                    <a:pt x="177" y="4666"/>
                    <a:pt x="38" y="4655"/>
                  </a:cubicBezTo>
                  <a:lnTo>
                    <a:pt x="0" y="5114"/>
                  </a:lnTo>
                  <a:cubicBezTo>
                    <a:pt x="149" y="5128"/>
                    <a:pt x="297" y="5132"/>
                    <a:pt x="445" y="5132"/>
                  </a:cubicBezTo>
                  <a:cubicBezTo>
                    <a:pt x="1753" y="5132"/>
                    <a:pt x="3047" y="4665"/>
                    <a:pt x="4052" y="3816"/>
                  </a:cubicBezTo>
                  <a:cubicBezTo>
                    <a:pt x="5170" y="2875"/>
                    <a:pt x="5884" y="1498"/>
                    <a:pt x="6013" y="42"/>
                  </a:cubicBezTo>
                  <a:lnTo>
                    <a:pt x="55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7476801" y="3421017"/>
              <a:ext cx="59790" cy="227775"/>
            </a:xfrm>
            <a:custGeom>
              <a:avLst/>
              <a:gdLst/>
              <a:ahLst/>
              <a:cxnLst/>
              <a:rect l="l" t="t" r="r" b="b"/>
              <a:pathLst>
                <a:path w="2811" h="10710" extrusionOk="0">
                  <a:moveTo>
                    <a:pt x="2351" y="0"/>
                  </a:moveTo>
                  <a:cubicBezTo>
                    <a:pt x="2073" y="2448"/>
                    <a:pt x="1484" y="4706"/>
                    <a:pt x="863" y="7103"/>
                  </a:cubicBezTo>
                  <a:cubicBezTo>
                    <a:pt x="571" y="8238"/>
                    <a:pt x="265" y="9416"/>
                    <a:pt x="1" y="10608"/>
                  </a:cubicBezTo>
                  <a:lnTo>
                    <a:pt x="450" y="10709"/>
                  </a:lnTo>
                  <a:cubicBezTo>
                    <a:pt x="715" y="9528"/>
                    <a:pt x="1016" y="8355"/>
                    <a:pt x="1313" y="7219"/>
                  </a:cubicBezTo>
                  <a:cubicBezTo>
                    <a:pt x="1906" y="4915"/>
                    <a:pt x="2523" y="2531"/>
                    <a:pt x="2810" y="51"/>
                  </a:cubicBezTo>
                  <a:lnTo>
                    <a:pt x="235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7695693" y="4246874"/>
              <a:ext cx="350083" cy="89260"/>
            </a:xfrm>
            <a:custGeom>
              <a:avLst/>
              <a:gdLst/>
              <a:ahLst/>
              <a:cxnLst/>
              <a:rect l="l" t="t" r="r" b="b"/>
              <a:pathLst>
                <a:path w="16459" h="4197" extrusionOk="0">
                  <a:moveTo>
                    <a:pt x="16106" y="0"/>
                  </a:moveTo>
                  <a:cubicBezTo>
                    <a:pt x="14191" y="2300"/>
                    <a:pt x="11266" y="3695"/>
                    <a:pt x="8271" y="3738"/>
                  </a:cubicBezTo>
                  <a:cubicBezTo>
                    <a:pt x="8226" y="3738"/>
                    <a:pt x="8180" y="3739"/>
                    <a:pt x="8135" y="3739"/>
                  </a:cubicBezTo>
                  <a:cubicBezTo>
                    <a:pt x="5188" y="3739"/>
                    <a:pt x="2288" y="2420"/>
                    <a:pt x="348" y="205"/>
                  </a:cubicBezTo>
                  <a:lnTo>
                    <a:pt x="1" y="507"/>
                  </a:lnTo>
                  <a:cubicBezTo>
                    <a:pt x="2031" y="2824"/>
                    <a:pt x="5068" y="4196"/>
                    <a:pt x="8146" y="4196"/>
                  </a:cubicBezTo>
                  <a:lnTo>
                    <a:pt x="8281" y="4196"/>
                  </a:lnTo>
                  <a:cubicBezTo>
                    <a:pt x="11405" y="4155"/>
                    <a:pt x="14460" y="2698"/>
                    <a:pt x="16459" y="293"/>
                  </a:cubicBezTo>
                  <a:lnTo>
                    <a:pt x="1610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7670851" y="4271925"/>
              <a:ext cx="398004" cy="109379"/>
            </a:xfrm>
            <a:custGeom>
              <a:avLst/>
              <a:gdLst/>
              <a:ahLst/>
              <a:cxnLst/>
              <a:rect l="l" t="t" r="r" b="b"/>
              <a:pathLst>
                <a:path w="18712" h="5143" extrusionOk="0">
                  <a:moveTo>
                    <a:pt x="339" y="1"/>
                  </a:moveTo>
                  <a:lnTo>
                    <a:pt x="0" y="311"/>
                  </a:lnTo>
                  <a:cubicBezTo>
                    <a:pt x="2671" y="3217"/>
                    <a:pt x="6111" y="4975"/>
                    <a:pt x="9430" y="5128"/>
                  </a:cubicBezTo>
                  <a:cubicBezTo>
                    <a:pt x="9601" y="5136"/>
                    <a:pt x="9773" y="5142"/>
                    <a:pt x="9949" y="5142"/>
                  </a:cubicBezTo>
                  <a:cubicBezTo>
                    <a:pt x="13273" y="5142"/>
                    <a:pt x="17278" y="3696"/>
                    <a:pt x="18711" y="390"/>
                  </a:cubicBezTo>
                  <a:lnTo>
                    <a:pt x="18289" y="209"/>
                  </a:lnTo>
                  <a:cubicBezTo>
                    <a:pt x="16935" y="3328"/>
                    <a:pt x="13108" y="4680"/>
                    <a:pt x="9933" y="4680"/>
                  </a:cubicBezTo>
                  <a:cubicBezTo>
                    <a:pt x="9771" y="4680"/>
                    <a:pt x="9611" y="4676"/>
                    <a:pt x="9453" y="4669"/>
                  </a:cubicBezTo>
                  <a:cubicBezTo>
                    <a:pt x="6254" y="4520"/>
                    <a:pt x="2930" y="2819"/>
                    <a:pt x="33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7"/>
            <p:cNvSpPr/>
            <p:nvPr/>
          </p:nvSpPr>
          <p:spPr>
            <a:xfrm>
              <a:off x="5681177" y="3196642"/>
              <a:ext cx="787181" cy="948701"/>
            </a:xfrm>
            <a:custGeom>
              <a:avLst/>
              <a:gdLst/>
              <a:ahLst/>
              <a:cxnLst/>
              <a:rect l="l" t="t" r="r" b="b"/>
              <a:pathLst>
                <a:path w="37009" h="44608" extrusionOk="0">
                  <a:moveTo>
                    <a:pt x="18502" y="0"/>
                  </a:moveTo>
                  <a:cubicBezTo>
                    <a:pt x="8285" y="0"/>
                    <a:pt x="1" y="8929"/>
                    <a:pt x="1" y="19948"/>
                  </a:cubicBezTo>
                  <a:cubicBezTo>
                    <a:pt x="1" y="36591"/>
                    <a:pt x="8285" y="44608"/>
                    <a:pt x="18502" y="44608"/>
                  </a:cubicBezTo>
                  <a:cubicBezTo>
                    <a:pt x="28724" y="44608"/>
                    <a:pt x="37009" y="37481"/>
                    <a:pt x="37009" y="19948"/>
                  </a:cubicBezTo>
                  <a:cubicBezTo>
                    <a:pt x="37009" y="8929"/>
                    <a:pt x="28724" y="0"/>
                    <a:pt x="18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7"/>
            <p:cNvSpPr/>
            <p:nvPr/>
          </p:nvSpPr>
          <p:spPr>
            <a:xfrm>
              <a:off x="5939605" y="3965315"/>
              <a:ext cx="270193" cy="535197"/>
            </a:xfrm>
            <a:custGeom>
              <a:avLst/>
              <a:gdLst/>
              <a:ahLst/>
              <a:cxnLst/>
              <a:rect l="l" t="t" r="r" b="b"/>
              <a:pathLst>
                <a:path w="12703" h="25165" extrusionOk="0">
                  <a:moveTo>
                    <a:pt x="1" y="0"/>
                  </a:moveTo>
                  <a:lnTo>
                    <a:pt x="1" y="25164"/>
                  </a:lnTo>
                  <a:lnTo>
                    <a:pt x="12702" y="25164"/>
                  </a:lnTo>
                  <a:lnTo>
                    <a:pt x="1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68437" y="4194943"/>
              <a:ext cx="824680" cy="407294"/>
            </a:xfrm>
            <a:custGeom>
              <a:avLst/>
              <a:gdLst/>
              <a:ahLst/>
              <a:cxnLst/>
              <a:rect l="l" t="t" r="r" b="b"/>
              <a:pathLst>
                <a:path w="38772" h="19151" extrusionOk="0">
                  <a:moveTo>
                    <a:pt x="19101" y="0"/>
                  </a:moveTo>
                  <a:cubicBezTo>
                    <a:pt x="8703" y="0"/>
                    <a:pt x="1" y="13361"/>
                    <a:pt x="1" y="18943"/>
                  </a:cubicBezTo>
                  <a:lnTo>
                    <a:pt x="19101" y="19151"/>
                  </a:lnTo>
                  <a:lnTo>
                    <a:pt x="38206" y="19151"/>
                  </a:lnTo>
                  <a:cubicBezTo>
                    <a:pt x="38771" y="14366"/>
                    <a:pt x="29583" y="0"/>
                    <a:pt x="19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510309" y="3640586"/>
              <a:ext cx="295844" cy="316843"/>
            </a:xfrm>
            <a:custGeom>
              <a:avLst/>
              <a:gdLst/>
              <a:ahLst/>
              <a:cxnLst/>
              <a:rect l="l" t="t" r="r" b="b"/>
              <a:pathLst>
                <a:path w="13909" h="14898" extrusionOk="0">
                  <a:moveTo>
                    <a:pt x="6278" y="0"/>
                  </a:moveTo>
                  <a:cubicBezTo>
                    <a:pt x="5657" y="0"/>
                    <a:pt x="5036" y="118"/>
                    <a:pt x="4436" y="366"/>
                  </a:cubicBezTo>
                  <a:cubicBezTo>
                    <a:pt x="1363" y="1636"/>
                    <a:pt x="0" y="5836"/>
                    <a:pt x="1391" y="9749"/>
                  </a:cubicBezTo>
                  <a:cubicBezTo>
                    <a:pt x="2511" y="12896"/>
                    <a:pt x="5076" y="14897"/>
                    <a:pt x="7635" y="14897"/>
                  </a:cubicBezTo>
                  <a:cubicBezTo>
                    <a:pt x="8254" y="14897"/>
                    <a:pt x="8873" y="14780"/>
                    <a:pt x="9471" y="14534"/>
                  </a:cubicBezTo>
                  <a:cubicBezTo>
                    <a:pt x="12545" y="13263"/>
                    <a:pt x="13908" y="9063"/>
                    <a:pt x="12517" y="5151"/>
                  </a:cubicBezTo>
                  <a:cubicBezTo>
                    <a:pt x="11398" y="2002"/>
                    <a:pt x="8835" y="0"/>
                    <a:pt x="6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6345124" y="3640586"/>
              <a:ext cx="295844" cy="316843"/>
            </a:xfrm>
            <a:custGeom>
              <a:avLst/>
              <a:gdLst/>
              <a:ahLst/>
              <a:cxnLst/>
              <a:rect l="l" t="t" r="r" b="b"/>
              <a:pathLst>
                <a:path w="13909" h="14898" extrusionOk="0">
                  <a:moveTo>
                    <a:pt x="7631" y="0"/>
                  </a:moveTo>
                  <a:cubicBezTo>
                    <a:pt x="5073" y="0"/>
                    <a:pt x="2510" y="2002"/>
                    <a:pt x="1391" y="5151"/>
                  </a:cubicBezTo>
                  <a:cubicBezTo>
                    <a:pt x="1" y="9063"/>
                    <a:pt x="1364" y="13263"/>
                    <a:pt x="4432" y="14534"/>
                  </a:cubicBezTo>
                  <a:cubicBezTo>
                    <a:pt x="5031" y="14780"/>
                    <a:pt x="5650" y="14897"/>
                    <a:pt x="6270" y="14897"/>
                  </a:cubicBezTo>
                  <a:cubicBezTo>
                    <a:pt x="8831" y="14897"/>
                    <a:pt x="11394" y="12896"/>
                    <a:pt x="12518" y="9749"/>
                  </a:cubicBezTo>
                  <a:cubicBezTo>
                    <a:pt x="13908" y="5836"/>
                    <a:pt x="12545" y="1636"/>
                    <a:pt x="9472" y="366"/>
                  </a:cubicBezTo>
                  <a:cubicBezTo>
                    <a:pt x="8873" y="118"/>
                    <a:pt x="8252" y="0"/>
                    <a:pt x="7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721416" y="3633866"/>
              <a:ext cx="715672" cy="531241"/>
            </a:xfrm>
            <a:custGeom>
              <a:avLst/>
              <a:gdLst/>
              <a:ahLst/>
              <a:cxnLst/>
              <a:rect l="l" t="t" r="r" b="b"/>
              <a:pathLst>
                <a:path w="33647" h="24979" extrusionOk="0">
                  <a:moveTo>
                    <a:pt x="16824" y="0"/>
                  </a:moveTo>
                  <a:cubicBezTo>
                    <a:pt x="13731" y="0"/>
                    <a:pt x="3717" y="1744"/>
                    <a:pt x="0" y="11581"/>
                  </a:cubicBezTo>
                  <a:cubicBezTo>
                    <a:pt x="1859" y="18707"/>
                    <a:pt x="10393" y="24979"/>
                    <a:pt x="16824" y="24979"/>
                  </a:cubicBezTo>
                  <a:cubicBezTo>
                    <a:pt x="23249" y="24979"/>
                    <a:pt x="31789" y="18707"/>
                    <a:pt x="33647" y="11581"/>
                  </a:cubicBezTo>
                  <a:cubicBezTo>
                    <a:pt x="29930" y="1744"/>
                    <a:pt x="19912" y="0"/>
                    <a:pt x="168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a:off x="6001219" y="3647880"/>
              <a:ext cx="155909" cy="45066"/>
            </a:xfrm>
            <a:custGeom>
              <a:avLst/>
              <a:gdLst/>
              <a:ahLst/>
              <a:cxnLst/>
              <a:rect l="l" t="t" r="r" b="b"/>
              <a:pathLst>
                <a:path w="7330" h="2119" extrusionOk="0">
                  <a:moveTo>
                    <a:pt x="3668" y="463"/>
                  </a:moveTo>
                  <a:cubicBezTo>
                    <a:pt x="4854" y="608"/>
                    <a:pt x="6611" y="983"/>
                    <a:pt x="6839" y="1372"/>
                  </a:cubicBezTo>
                  <a:cubicBezTo>
                    <a:pt x="6852" y="1400"/>
                    <a:pt x="6848" y="1409"/>
                    <a:pt x="6843" y="1423"/>
                  </a:cubicBezTo>
                  <a:cubicBezTo>
                    <a:pt x="6776" y="1584"/>
                    <a:pt x="6468" y="1654"/>
                    <a:pt x="6032" y="1654"/>
                  </a:cubicBezTo>
                  <a:cubicBezTo>
                    <a:pt x="5412" y="1654"/>
                    <a:pt x="4534" y="1512"/>
                    <a:pt x="3728" y="1289"/>
                  </a:cubicBezTo>
                  <a:lnTo>
                    <a:pt x="3668" y="1275"/>
                  </a:lnTo>
                  <a:lnTo>
                    <a:pt x="3602" y="1289"/>
                  </a:lnTo>
                  <a:cubicBezTo>
                    <a:pt x="2797" y="1512"/>
                    <a:pt x="1920" y="1654"/>
                    <a:pt x="1300" y="1654"/>
                  </a:cubicBezTo>
                  <a:cubicBezTo>
                    <a:pt x="865" y="1654"/>
                    <a:pt x="556" y="1584"/>
                    <a:pt x="487" y="1423"/>
                  </a:cubicBezTo>
                  <a:cubicBezTo>
                    <a:pt x="483" y="1409"/>
                    <a:pt x="478" y="1400"/>
                    <a:pt x="497" y="1372"/>
                  </a:cubicBezTo>
                  <a:cubicBezTo>
                    <a:pt x="724" y="983"/>
                    <a:pt x="2476" y="608"/>
                    <a:pt x="3668" y="463"/>
                  </a:cubicBezTo>
                  <a:close/>
                  <a:moveTo>
                    <a:pt x="3668" y="0"/>
                  </a:moveTo>
                  <a:lnTo>
                    <a:pt x="3640" y="5"/>
                  </a:lnTo>
                  <a:cubicBezTo>
                    <a:pt x="3121" y="65"/>
                    <a:pt x="525" y="407"/>
                    <a:pt x="98" y="1141"/>
                  </a:cubicBezTo>
                  <a:cubicBezTo>
                    <a:pt x="10" y="1289"/>
                    <a:pt x="1" y="1447"/>
                    <a:pt x="65" y="1603"/>
                  </a:cubicBezTo>
                  <a:cubicBezTo>
                    <a:pt x="228" y="1988"/>
                    <a:pt x="747" y="2119"/>
                    <a:pt x="1354" y="2119"/>
                  </a:cubicBezTo>
                  <a:cubicBezTo>
                    <a:pt x="2188" y="2119"/>
                    <a:pt x="3190" y="1877"/>
                    <a:pt x="3668" y="1752"/>
                  </a:cubicBezTo>
                  <a:cubicBezTo>
                    <a:pt x="4143" y="1879"/>
                    <a:pt x="5145" y="2119"/>
                    <a:pt x="5980" y="2119"/>
                  </a:cubicBezTo>
                  <a:cubicBezTo>
                    <a:pt x="6586" y="2119"/>
                    <a:pt x="7103" y="1992"/>
                    <a:pt x="7265" y="1603"/>
                  </a:cubicBezTo>
                  <a:cubicBezTo>
                    <a:pt x="7330" y="1447"/>
                    <a:pt x="7321" y="1289"/>
                    <a:pt x="7237" y="1141"/>
                  </a:cubicBezTo>
                  <a:cubicBezTo>
                    <a:pt x="6811" y="407"/>
                    <a:pt x="4210" y="65"/>
                    <a:pt x="3690" y="5"/>
                  </a:cubicBezTo>
                  <a:lnTo>
                    <a:pt x="3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681857" y="3644010"/>
              <a:ext cx="108690" cy="128605"/>
            </a:xfrm>
            <a:custGeom>
              <a:avLst/>
              <a:gdLst/>
              <a:ahLst/>
              <a:cxnLst/>
              <a:rect l="l" t="t" r="r" b="b"/>
              <a:pathLst>
                <a:path w="5110" h="6047" extrusionOk="0">
                  <a:moveTo>
                    <a:pt x="354" y="1"/>
                  </a:moveTo>
                  <a:lnTo>
                    <a:pt x="1" y="298"/>
                  </a:lnTo>
                  <a:lnTo>
                    <a:pt x="4753" y="6047"/>
                  </a:lnTo>
                  <a:lnTo>
                    <a:pt x="5110" y="5750"/>
                  </a:lnTo>
                  <a:lnTo>
                    <a:pt x="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6367796" y="3644010"/>
              <a:ext cx="108796" cy="128605"/>
            </a:xfrm>
            <a:custGeom>
              <a:avLst/>
              <a:gdLst/>
              <a:ahLst/>
              <a:cxnLst/>
              <a:rect l="l" t="t" r="r" b="b"/>
              <a:pathLst>
                <a:path w="5115" h="6047" extrusionOk="0">
                  <a:moveTo>
                    <a:pt x="4757" y="1"/>
                  </a:moveTo>
                  <a:lnTo>
                    <a:pt x="0" y="5750"/>
                  </a:lnTo>
                  <a:lnTo>
                    <a:pt x="358" y="6047"/>
                  </a:lnTo>
                  <a:lnTo>
                    <a:pt x="5114" y="298"/>
                  </a:lnTo>
                  <a:lnTo>
                    <a:pt x="475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47666" y="3825024"/>
              <a:ext cx="263514" cy="9889"/>
            </a:xfrm>
            <a:custGeom>
              <a:avLst/>
              <a:gdLst/>
              <a:ahLst/>
              <a:cxnLst/>
              <a:rect l="l" t="t" r="r" b="b"/>
              <a:pathLst>
                <a:path w="12389" h="465" extrusionOk="0">
                  <a:moveTo>
                    <a:pt x="1" y="0"/>
                  </a:moveTo>
                  <a:lnTo>
                    <a:pt x="1" y="464"/>
                  </a:lnTo>
                  <a:lnTo>
                    <a:pt x="12389" y="464"/>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5893560" y="3905367"/>
              <a:ext cx="371842" cy="8805"/>
            </a:xfrm>
            <a:custGeom>
              <a:avLst/>
              <a:gdLst/>
              <a:ahLst/>
              <a:cxnLst/>
              <a:rect l="l" t="t" r="r" b="b"/>
              <a:pathLst>
                <a:path w="17482" h="414" extrusionOk="0">
                  <a:moveTo>
                    <a:pt x="0" y="1"/>
                  </a:moveTo>
                  <a:lnTo>
                    <a:pt x="0" y="414"/>
                  </a:lnTo>
                  <a:lnTo>
                    <a:pt x="17482" y="414"/>
                  </a:lnTo>
                  <a:lnTo>
                    <a:pt x="174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5947666" y="3982179"/>
              <a:ext cx="263514" cy="9762"/>
            </a:xfrm>
            <a:custGeom>
              <a:avLst/>
              <a:gdLst/>
              <a:ahLst/>
              <a:cxnLst/>
              <a:rect l="l" t="t" r="r" b="b"/>
              <a:pathLst>
                <a:path w="12389" h="459" extrusionOk="0">
                  <a:moveTo>
                    <a:pt x="1" y="0"/>
                  </a:moveTo>
                  <a:lnTo>
                    <a:pt x="1" y="459"/>
                  </a:lnTo>
                  <a:lnTo>
                    <a:pt x="12389" y="459"/>
                  </a:lnTo>
                  <a:lnTo>
                    <a:pt x="12389"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p:cNvSpPr/>
            <p:nvPr/>
          </p:nvSpPr>
          <p:spPr>
            <a:xfrm>
              <a:off x="5879459" y="3572259"/>
              <a:ext cx="39562" cy="80561"/>
            </a:xfrm>
            <a:custGeom>
              <a:avLst/>
              <a:gdLst/>
              <a:ahLst/>
              <a:cxnLst/>
              <a:rect l="l" t="t" r="r" b="b"/>
              <a:pathLst>
                <a:path w="1860" h="3788" extrusionOk="0">
                  <a:moveTo>
                    <a:pt x="927" y="0"/>
                  </a:moveTo>
                  <a:cubicBezTo>
                    <a:pt x="417" y="0"/>
                    <a:pt x="0" y="848"/>
                    <a:pt x="0" y="1896"/>
                  </a:cubicBezTo>
                  <a:cubicBezTo>
                    <a:pt x="0" y="2940"/>
                    <a:pt x="417" y="3788"/>
                    <a:pt x="927" y="3788"/>
                  </a:cubicBezTo>
                  <a:cubicBezTo>
                    <a:pt x="1442" y="3788"/>
                    <a:pt x="1859" y="2940"/>
                    <a:pt x="1859" y="1896"/>
                  </a:cubicBezTo>
                  <a:cubicBezTo>
                    <a:pt x="1859" y="848"/>
                    <a:pt x="1442" y="0"/>
                    <a:pt x="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p:cNvSpPr/>
            <p:nvPr/>
          </p:nvSpPr>
          <p:spPr>
            <a:xfrm>
              <a:off x="6206690" y="3572259"/>
              <a:ext cx="39562" cy="80561"/>
            </a:xfrm>
            <a:custGeom>
              <a:avLst/>
              <a:gdLst/>
              <a:ahLst/>
              <a:cxnLst/>
              <a:rect l="l" t="t" r="r" b="b"/>
              <a:pathLst>
                <a:path w="1860" h="3788" extrusionOk="0">
                  <a:moveTo>
                    <a:pt x="933" y="0"/>
                  </a:moveTo>
                  <a:cubicBezTo>
                    <a:pt x="418" y="0"/>
                    <a:pt x="1" y="848"/>
                    <a:pt x="1" y="1896"/>
                  </a:cubicBezTo>
                  <a:cubicBezTo>
                    <a:pt x="1" y="2940"/>
                    <a:pt x="418" y="3788"/>
                    <a:pt x="933" y="3788"/>
                  </a:cubicBezTo>
                  <a:cubicBezTo>
                    <a:pt x="1443" y="3788"/>
                    <a:pt x="1860" y="2940"/>
                    <a:pt x="1860" y="1896"/>
                  </a:cubicBezTo>
                  <a:cubicBezTo>
                    <a:pt x="1860" y="848"/>
                    <a:pt x="1443"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560693" y="3718504"/>
              <a:ext cx="128301" cy="134070"/>
            </a:xfrm>
            <a:custGeom>
              <a:avLst/>
              <a:gdLst/>
              <a:ahLst/>
              <a:cxnLst/>
              <a:rect l="l" t="t" r="r" b="b"/>
              <a:pathLst>
                <a:path w="6032" h="6304" extrusionOk="0">
                  <a:moveTo>
                    <a:pt x="2879" y="0"/>
                  </a:moveTo>
                  <a:cubicBezTo>
                    <a:pt x="2847" y="0"/>
                    <a:pt x="2814" y="1"/>
                    <a:pt x="2782" y="3"/>
                  </a:cubicBezTo>
                  <a:cubicBezTo>
                    <a:pt x="2091" y="21"/>
                    <a:pt x="1395" y="369"/>
                    <a:pt x="877" y="948"/>
                  </a:cubicBezTo>
                  <a:cubicBezTo>
                    <a:pt x="297" y="1602"/>
                    <a:pt x="0" y="2446"/>
                    <a:pt x="65" y="3267"/>
                  </a:cubicBezTo>
                  <a:lnTo>
                    <a:pt x="524" y="3229"/>
                  </a:lnTo>
                  <a:cubicBezTo>
                    <a:pt x="468" y="2534"/>
                    <a:pt x="723" y="1815"/>
                    <a:pt x="1219" y="1254"/>
                  </a:cubicBezTo>
                  <a:cubicBezTo>
                    <a:pt x="1656" y="768"/>
                    <a:pt x="2230" y="475"/>
                    <a:pt x="2796" y="462"/>
                  </a:cubicBezTo>
                  <a:cubicBezTo>
                    <a:pt x="2807" y="462"/>
                    <a:pt x="2818" y="462"/>
                    <a:pt x="2829" y="462"/>
                  </a:cubicBezTo>
                  <a:cubicBezTo>
                    <a:pt x="3384" y="462"/>
                    <a:pt x="3959" y="707"/>
                    <a:pt x="4409" y="1157"/>
                  </a:cubicBezTo>
                  <a:cubicBezTo>
                    <a:pt x="4877" y="1626"/>
                    <a:pt x="5160" y="2232"/>
                    <a:pt x="5202" y="2854"/>
                  </a:cubicBezTo>
                  <a:cubicBezTo>
                    <a:pt x="4831" y="2878"/>
                    <a:pt x="4459" y="3053"/>
                    <a:pt x="4164" y="3359"/>
                  </a:cubicBezTo>
                  <a:cubicBezTo>
                    <a:pt x="3751" y="3781"/>
                    <a:pt x="3560" y="4356"/>
                    <a:pt x="3648" y="4898"/>
                  </a:cubicBezTo>
                  <a:cubicBezTo>
                    <a:pt x="3742" y="5431"/>
                    <a:pt x="4103" y="5899"/>
                    <a:pt x="4622" y="6141"/>
                  </a:cubicBezTo>
                  <a:cubicBezTo>
                    <a:pt x="4854" y="6252"/>
                    <a:pt x="5095" y="6303"/>
                    <a:pt x="5327" y="6303"/>
                  </a:cubicBezTo>
                  <a:cubicBezTo>
                    <a:pt x="5572" y="6303"/>
                    <a:pt x="5818" y="6243"/>
                    <a:pt x="6032" y="6117"/>
                  </a:cubicBezTo>
                  <a:lnTo>
                    <a:pt x="5800" y="5719"/>
                  </a:lnTo>
                  <a:cubicBezTo>
                    <a:pt x="5656" y="5802"/>
                    <a:pt x="5494" y="5843"/>
                    <a:pt x="5324" y="5843"/>
                  </a:cubicBezTo>
                  <a:cubicBezTo>
                    <a:pt x="5159" y="5843"/>
                    <a:pt x="4986" y="5804"/>
                    <a:pt x="4817" y="5724"/>
                  </a:cubicBezTo>
                  <a:cubicBezTo>
                    <a:pt x="4437" y="5548"/>
                    <a:pt x="4168" y="5208"/>
                    <a:pt x="4103" y="4819"/>
                  </a:cubicBezTo>
                  <a:cubicBezTo>
                    <a:pt x="4038" y="4430"/>
                    <a:pt x="4187" y="3995"/>
                    <a:pt x="4493" y="3679"/>
                  </a:cubicBezTo>
                  <a:cubicBezTo>
                    <a:pt x="4725" y="3439"/>
                    <a:pt x="5010" y="3310"/>
                    <a:pt x="5290" y="3310"/>
                  </a:cubicBezTo>
                  <a:cubicBezTo>
                    <a:pt x="5328" y="3310"/>
                    <a:pt x="5367" y="3312"/>
                    <a:pt x="5405" y="3317"/>
                  </a:cubicBezTo>
                  <a:lnTo>
                    <a:pt x="5661" y="3355"/>
                  </a:lnTo>
                  <a:lnTo>
                    <a:pt x="5666" y="3100"/>
                  </a:lnTo>
                  <a:cubicBezTo>
                    <a:pt x="5693" y="2270"/>
                    <a:pt x="5350" y="1444"/>
                    <a:pt x="4733" y="833"/>
                  </a:cubicBezTo>
                  <a:cubicBezTo>
                    <a:pt x="4207" y="307"/>
                    <a:pt x="3535" y="0"/>
                    <a:pt x="2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460482" y="3718504"/>
              <a:ext cx="128322" cy="134070"/>
            </a:xfrm>
            <a:custGeom>
              <a:avLst/>
              <a:gdLst/>
              <a:ahLst/>
              <a:cxnLst/>
              <a:rect l="l" t="t" r="r" b="b"/>
              <a:pathLst>
                <a:path w="6033" h="6304" extrusionOk="0">
                  <a:moveTo>
                    <a:pt x="3164" y="1"/>
                  </a:moveTo>
                  <a:cubicBezTo>
                    <a:pt x="2500" y="1"/>
                    <a:pt x="1822" y="304"/>
                    <a:pt x="1299" y="833"/>
                  </a:cubicBezTo>
                  <a:cubicBezTo>
                    <a:pt x="683" y="1444"/>
                    <a:pt x="339" y="2270"/>
                    <a:pt x="362" y="3100"/>
                  </a:cubicBezTo>
                  <a:lnTo>
                    <a:pt x="371" y="3355"/>
                  </a:lnTo>
                  <a:lnTo>
                    <a:pt x="627" y="3317"/>
                  </a:lnTo>
                  <a:cubicBezTo>
                    <a:pt x="665" y="3312"/>
                    <a:pt x="704" y="3310"/>
                    <a:pt x="742" y="3310"/>
                  </a:cubicBezTo>
                  <a:cubicBezTo>
                    <a:pt x="1021" y="3310"/>
                    <a:pt x="1304" y="3439"/>
                    <a:pt x="1539" y="3679"/>
                  </a:cubicBezTo>
                  <a:cubicBezTo>
                    <a:pt x="1845" y="3995"/>
                    <a:pt x="1994" y="4430"/>
                    <a:pt x="1929" y="4819"/>
                  </a:cubicBezTo>
                  <a:cubicBezTo>
                    <a:pt x="1860" y="5208"/>
                    <a:pt x="1595" y="5548"/>
                    <a:pt x="1211" y="5724"/>
                  </a:cubicBezTo>
                  <a:cubicBezTo>
                    <a:pt x="1044" y="5804"/>
                    <a:pt x="872" y="5843"/>
                    <a:pt x="708" y="5843"/>
                  </a:cubicBezTo>
                  <a:cubicBezTo>
                    <a:pt x="538" y="5843"/>
                    <a:pt x="376" y="5802"/>
                    <a:pt x="232" y="5719"/>
                  </a:cubicBezTo>
                  <a:lnTo>
                    <a:pt x="1" y="6117"/>
                  </a:lnTo>
                  <a:cubicBezTo>
                    <a:pt x="214" y="6243"/>
                    <a:pt x="455" y="6303"/>
                    <a:pt x="705" y="6303"/>
                  </a:cubicBezTo>
                  <a:cubicBezTo>
                    <a:pt x="937" y="6303"/>
                    <a:pt x="1178" y="6252"/>
                    <a:pt x="1410" y="6141"/>
                  </a:cubicBezTo>
                  <a:cubicBezTo>
                    <a:pt x="1924" y="5899"/>
                    <a:pt x="2290" y="5431"/>
                    <a:pt x="2379" y="4898"/>
                  </a:cubicBezTo>
                  <a:cubicBezTo>
                    <a:pt x="2472" y="4356"/>
                    <a:pt x="2282" y="3781"/>
                    <a:pt x="1869" y="3359"/>
                  </a:cubicBezTo>
                  <a:cubicBezTo>
                    <a:pt x="1573" y="3053"/>
                    <a:pt x="1201" y="2878"/>
                    <a:pt x="831" y="2854"/>
                  </a:cubicBezTo>
                  <a:cubicBezTo>
                    <a:pt x="872" y="2232"/>
                    <a:pt x="1156" y="1626"/>
                    <a:pt x="1623" y="1157"/>
                  </a:cubicBezTo>
                  <a:cubicBezTo>
                    <a:pt x="2070" y="710"/>
                    <a:pt x="2639" y="461"/>
                    <a:pt x="3190" y="461"/>
                  </a:cubicBezTo>
                  <a:cubicBezTo>
                    <a:pt x="3205" y="461"/>
                    <a:pt x="3221" y="462"/>
                    <a:pt x="3236" y="462"/>
                  </a:cubicBezTo>
                  <a:cubicBezTo>
                    <a:pt x="3802" y="475"/>
                    <a:pt x="4377" y="768"/>
                    <a:pt x="4813" y="1254"/>
                  </a:cubicBezTo>
                  <a:cubicBezTo>
                    <a:pt x="5309" y="1815"/>
                    <a:pt x="5564" y="2534"/>
                    <a:pt x="5508" y="3229"/>
                  </a:cubicBezTo>
                  <a:lnTo>
                    <a:pt x="5968" y="3267"/>
                  </a:lnTo>
                  <a:cubicBezTo>
                    <a:pt x="6032" y="2446"/>
                    <a:pt x="5735" y="1602"/>
                    <a:pt x="5155" y="948"/>
                  </a:cubicBezTo>
                  <a:cubicBezTo>
                    <a:pt x="4637" y="369"/>
                    <a:pt x="3942" y="21"/>
                    <a:pt x="3251" y="3"/>
                  </a:cubicBezTo>
                  <a:cubicBezTo>
                    <a:pt x="3222" y="1"/>
                    <a:pt x="3193" y="1"/>
                    <a:pt x="31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5815846" y="3469461"/>
              <a:ext cx="137277" cy="73437"/>
            </a:xfrm>
            <a:custGeom>
              <a:avLst/>
              <a:gdLst/>
              <a:ahLst/>
              <a:cxnLst/>
              <a:rect l="l" t="t" r="r" b="b"/>
              <a:pathLst>
                <a:path w="6454" h="3453" extrusionOk="0">
                  <a:moveTo>
                    <a:pt x="4845" y="1"/>
                  </a:moveTo>
                  <a:cubicBezTo>
                    <a:pt x="2884" y="1"/>
                    <a:pt x="911" y="1171"/>
                    <a:pt x="0" y="3054"/>
                  </a:cubicBezTo>
                  <a:lnTo>
                    <a:pt x="826" y="3452"/>
                  </a:lnTo>
                  <a:cubicBezTo>
                    <a:pt x="1586" y="1893"/>
                    <a:pt x="3215" y="918"/>
                    <a:pt x="4828" y="918"/>
                  </a:cubicBezTo>
                  <a:cubicBezTo>
                    <a:pt x="5272" y="918"/>
                    <a:pt x="5716" y="992"/>
                    <a:pt x="6139" y="1148"/>
                  </a:cubicBezTo>
                  <a:lnTo>
                    <a:pt x="6454" y="281"/>
                  </a:lnTo>
                  <a:cubicBezTo>
                    <a:pt x="5934" y="91"/>
                    <a:pt x="5390" y="1"/>
                    <a:pt x="4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158369" y="3457530"/>
              <a:ext cx="161078" cy="97405"/>
            </a:xfrm>
            <a:custGeom>
              <a:avLst/>
              <a:gdLst/>
              <a:ahLst/>
              <a:cxnLst/>
              <a:rect l="l" t="t" r="r" b="b"/>
              <a:pathLst>
                <a:path w="7573" h="4580" extrusionOk="0">
                  <a:moveTo>
                    <a:pt x="2234" y="0"/>
                  </a:moveTo>
                  <a:cubicBezTo>
                    <a:pt x="1468" y="0"/>
                    <a:pt x="703" y="167"/>
                    <a:pt x="1" y="500"/>
                  </a:cubicBezTo>
                  <a:lnTo>
                    <a:pt x="390" y="1330"/>
                  </a:lnTo>
                  <a:cubicBezTo>
                    <a:pt x="971" y="1057"/>
                    <a:pt x="1601" y="921"/>
                    <a:pt x="2232" y="921"/>
                  </a:cubicBezTo>
                  <a:cubicBezTo>
                    <a:pt x="2911" y="921"/>
                    <a:pt x="3591" y="1079"/>
                    <a:pt x="4206" y="1394"/>
                  </a:cubicBezTo>
                  <a:cubicBezTo>
                    <a:pt x="5403" y="2006"/>
                    <a:pt x="6325" y="3198"/>
                    <a:pt x="6676" y="4580"/>
                  </a:cubicBezTo>
                  <a:lnTo>
                    <a:pt x="7572" y="4352"/>
                  </a:lnTo>
                  <a:cubicBezTo>
                    <a:pt x="7155" y="2720"/>
                    <a:pt x="6051" y="1306"/>
                    <a:pt x="4624" y="574"/>
                  </a:cubicBezTo>
                  <a:cubicBezTo>
                    <a:pt x="3879" y="192"/>
                    <a:pt x="3057" y="0"/>
                    <a:pt x="2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5845728" y="3034660"/>
              <a:ext cx="682682" cy="515460"/>
            </a:xfrm>
            <a:custGeom>
              <a:avLst/>
              <a:gdLst/>
              <a:ahLst/>
              <a:cxnLst/>
              <a:rect l="l" t="t" r="r" b="b"/>
              <a:pathLst>
                <a:path w="32096" h="24237" extrusionOk="0">
                  <a:moveTo>
                    <a:pt x="10162" y="0"/>
                  </a:moveTo>
                  <a:lnTo>
                    <a:pt x="9351" y="399"/>
                  </a:lnTo>
                  <a:cubicBezTo>
                    <a:pt x="5104" y="2485"/>
                    <a:pt x="2050" y="5475"/>
                    <a:pt x="1" y="9541"/>
                  </a:cubicBezTo>
                  <a:lnTo>
                    <a:pt x="414" y="9745"/>
                  </a:lnTo>
                  <a:cubicBezTo>
                    <a:pt x="2286" y="6027"/>
                    <a:pt x="5031" y="3227"/>
                    <a:pt x="8786" y="1205"/>
                  </a:cubicBezTo>
                  <a:lnTo>
                    <a:pt x="8786" y="1205"/>
                  </a:lnTo>
                  <a:cubicBezTo>
                    <a:pt x="7975" y="2540"/>
                    <a:pt x="7385" y="4025"/>
                    <a:pt x="7075" y="5550"/>
                  </a:cubicBezTo>
                  <a:lnTo>
                    <a:pt x="6996" y="5939"/>
                  </a:lnTo>
                  <a:lnTo>
                    <a:pt x="7376" y="5814"/>
                  </a:lnTo>
                  <a:cubicBezTo>
                    <a:pt x="9588" y="5073"/>
                    <a:pt x="11904" y="4714"/>
                    <a:pt x="14219" y="4714"/>
                  </a:cubicBezTo>
                  <a:cubicBezTo>
                    <a:pt x="19283" y="4714"/>
                    <a:pt x="24342" y="6434"/>
                    <a:pt x="28294" y="9648"/>
                  </a:cubicBezTo>
                  <a:lnTo>
                    <a:pt x="24126" y="8721"/>
                  </a:lnTo>
                  <a:lnTo>
                    <a:pt x="24126" y="8721"/>
                  </a:lnTo>
                  <a:lnTo>
                    <a:pt x="24748" y="9300"/>
                  </a:lnTo>
                  <a:cubicBezTo>
                    <a:pt x="27005" y="11391"/>
                    <a:pt x="28683" y="14024"/>
                    <a:pt x="29638" y="16940"/>
                  </a:cubicBezTo>
                  <a:lnTo>
                    <a:pt x="26244" y="14469"/>
                  </a:lnTo>
                  <a:lnTo>
                    <a:pt x="26894" y="15493"/>
                  </a:lnTo>
                  <a:cubicBezTo>
                    <a:pt x="27232" y="16022"/>
                    <a:pt x="27649" y="16621"/>
                    <a:pt x="28090" y="17255"/>
                  </a:cubicBezTo>
                  <a:cubicBezTo>
                    <a:pt x="29481" y="19253"/>
                    <a:pt x="31191" y="21711"/>
                    <a:pt x="31557" y="23704"/>
                  </a:cubicBezTo>
                  <a:cubicBezTo>
                    <a:pt x="30491" y="23417"/>
                    <a:pt x="28405" y="22035"/>
                    <a:pt x="25350" y="19597"/>
                  </a:cubicBezTo>
                  <a:lnTo>
                    <a:pt x="24733" y="19105"/>
                  </a:lnTo>
                  <a:lnTo>
                    <a:pt x="24900" y="19768"/>
                  </a:lnTo>
                  <a:cubicBezTo>
                    <a:pt x="25054" y="20366"/>
                    <a:pt x="25221" y="21238"/>
                    <a:pt x="25225" y="21715"/>
                  </a:cubicBezTo>
                  <a:cubicBezTo>
                    <a:pt x="23319" y="20528"/>
                    <a:pt x="21665" y="18929"/>
                    <a:pt x="20417" y="17066"/>
                  </a:cubicBezTo>
                  <a:lnTo>
                    <a:pt x="20019" y="17288"/>
                  </a:lnTo>
                  <a:lnTo>
                    <a:pt x="20914" y="19337"/>
                  </a:lnTo>
                  <a:cubicBezTo>
                    <a:pt x="17047" y="18827"/>
                    <a:pt x="13329" y="16927"/>
                    <a:pt x="10659" y="14089"/>
                  </a:cubicBezTo>
                  <a:lnTo>
                    <a:pt x="9792" y="13166"/>
                  </a:lnTo>
                  <a:lnTo>
                    <a:pt x="9792" y="13166"/>
                  </a:lnTo>
                  <a:lnTo>
                    <a:pt x="10278" y="14334"/>
                  </a:lnTo>
                  <a:cubicBezTo>
                    <a:pt x="10904" y="15842"/>
                    <a:pt x="11869" y="17177"/>
                    <a:pt x="13087" y="18247"/>
                  </a:cubicBezTo>
                  <a:cubicBezTo>
                    <a:pt x="8438" y="17394"/>
                    <a:pt x="4117" y="15067"/>
                    <a:pt x="849" y="11642"/>
                  </a:cubicBezTo>
                  <a:lnTo>
                    <a:pt x="515" y="11956"/>
                  </a:lnTo>
                  <a:cubicBezTo>
                    <a:pt x="4057" y="15669"/>
                    <a:pt x="8799" y="18113"/>
                    <a:pt x="13876" y="18840"/>
                  </a:cubicBezTo>
                  <a:lnTo>
                    <a:pt x="14775" y="18970"/>
                  </a:lnTo>
                  <a:lnTo>
                    <a:pt x="14775" y="18970"/>
                  </a:lnTo>
                  <a:lnTo>
                    <a:pt x="14043" y="18429"/>
                  </a:lnTo>
                  <a:cubicBezTo>
                    <a:pt x="12931" y="17603"/>
                    <a:pt x="11998" y="16555"/>
                    <a:pt x="11303" y="15363"/>
                  </a:cubicBezTo>
                  <a:lnTo>
                    <a:pt x="11303" y="15363"/>
                  </a:lnTo>
                  <a:cubicBezTo>
                    <a:pt x="14039" y="17834"/>
                    <a:pt x="17599" y="19448"/>
                    <a:pt x="21261" y="19837"/>
                  </a:cubicBezTo>
                  <a:lnTo>
                    <a:pt x="21655" y="19884"/>
                  </a:lnTo>
                  <a:lnTo>
                    <a:pt x="21210" y="18868"/>
                  </a:lnTo>
                  <a:lnTo>
                    <a:pt x="21210" y="18868"/>
                  </a:lnTo>
                  <a:cubicBezTo>
                    <a:pt x="22369" y="20218"/>
                    <a:pt x="23755" y="21382"/>
                    <a:pt x="25281" y="22289"/>
                  </a:cubicBezTo>
                  <a:lnTo>
                    <a:pt x="25508" y="22420"/>
                  </a:lnTo>
                  <a:lnTo>
                    <a:pt x="25610" y="22184"/>
                  </a:lnTo>
                  <a:cubicBezTo>
                    <a:pt x="25762" y="21831"/>
                    <a:pt x="25623" y="20936"/>
                    <a:pt x="25493" y="20301"/>
                  </a:cubicBezTo>
                  <a:lnTo>
                    <a:pt x="25493" y="20301"/>
                  </a:lnTo>
                  <a:cubicBezTo>
                    <a:pt x="27677" y="22021"/>
                    <a:pt x="30500" y="24112"/>
                    <a:pt x="31817" y="24214"/>
                  </a:cubicBezTo>
                  <a:lnTo>
                    <a:pt x="32096" y="24237"/>
                  </a:lnTo>
                  <a:lnTo>
                    <a:pt x="32096" y="24237"/>
                  </a:lnTo>
                  <a:lnTo>
                    <a:pt x="32063" y="23958"/>
                  </a:lnTo>
                  <a:cubicBezTo>
                    <a:pt x="31813" y="21803"/>
                    <a:pt x="29958" y="19137"/>
                    <a:pt x="28469" y="16996"/>
                  </a:cubicBezTo>
                  <a:cubicBezTo>
                    <a:pt x="28308" y="16764"/>
                    <a:pt x="28150" y="16537"/>
                    <a:pt x="27997" y="16315"/>
                  </a:cubicBezTo>
                  <a:lnTo>
                    <a:pt x="27997" y="16315"/>
                  </a:lnTo>
                  <a:lnTo>
                    <a:pt x="30463" y="18113"/>
                  </a:lnTo>
                  <a:lnTo>
                    <a:pt x="30463" y="18113"/>
                  </a:lnTo>
                  <a:lnTo>
                    <a:pt x="30283" y="17468"/>
                  </a:lnTo>
                  <a:cubicBezTo>
                    <a:pt x="29425" y="14473"/>
                    <a:pt x="27830" y="11743"/>
                    <a:pt x="25647" y="9532"/>
                  </a:cubicBezTo>
                  <a:lnTo>
                    <a:pt x="25647" y="9532"/>
                  </a:lnTo>
                  <a:lnTo>
                    <a:pt x="29967" y="10491"/>
                  </a:lnTo>
                  <a:lnTo>
                    <a:pt x="29304" y="9903"/>
                  </a:lnTo>
                  <a:cubicBezTo>
                    <a:pt x="25176" y="6228"/>
                    <a:pt x="19700" y="4254"/>
                    <a:pt x="14218" y="4254"/>
                  </a:cubicBezTo>
                  <a:cubicBezTo>
                    <a:pt x="11987" y="4254"/>
                    <a:pt x="9756" y="4581"/>
                    <a:pt x="7613" y="5253"/>
                  </a:cubicBezTo>
                  <a:cubicBezTo>
                    <a:pt x="7993" y="3644"/>
                    <a:pt x="8693" y="2086"/>
                    <a:pt x="9644" y="738"/>
                  </a:cubicBezTo>
                  <a:lnTo>
                    <a:pt x="1016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5623987" y="3231114"/>
              <a:ext cx="227015" cy="416992"/>
            </a:xfrm>
            <a:custGeom>
              <a:avLst/>
              <a:gdLst/>
              <a:ahLst/>
              <a:cxnLst/>
              <a:rect l="l" t="t" r="r" b="b"/>
              <a:pathLst>
                <a:path w="10673" h="19607" extrusionOk="0">
                  <a:moveTo>
                    <a:pt x="8592" y="0"/>
                  </a:moveTo>
                  <a:cubicBezTo>
                    <a:pt x="5722" y="0"/>
                    <a:pt x="2858" y="995"/>
                    <a:pt x="631" y="2815"/>
                  </a:cubicBezTo>
                  <a:lnTo>
                    <a:pt x="0" y="3330"/>
                  </a:lnTo>
                  <a:lnTo>
                    <a:pt x="807" y="3224"/>
                  </a:lnTo>
                  <a:cubicBezTo>
                    <a:pt x="1038" y="3192"/>
                    <a:pt x="1272" y="3176"/>
                    <a:pt x="1505" y="3176"/>
                  </a:cubicBezTo>
                  <a:cubicBezTo>
                    <a:pt x="2157" y="3176"/>
                    <a:pt x="2809" y="3298"/>
                    <a:pt x="3417" y="3530"/>
                  </a:cubicBezTo>
                  <a:cubicBezTo>
                    <a:pt x="2290" y="4146"/>
                    <a:pt x="1558" y="5583"/>
                    <a:pt x="1289" y="7725"/>
                  </a:cubicBezTo>
                  <a:cubicBezTo>
                    <a:pt x="858" y="11128"/>
                    <a:pt x="1177" y="15458"/>
                    <a:pt x="2157" y="19607"/>
                  </a:cubicBezTo>
                  <a:lnTo>
                    <a:pt x="2606" y="19500"/>
                  </a:lnTo>
                  <a:cubicBezTo>
                    <a:pt x="1637" y="15407"/>
                    <a:pt x="1322" y="11132"/>
                    <a:pt x="1748" y="7781"/>
                  </a:cubicBezTo>
                  <a:cubicBezTo>
                    <a:pt x="1943" y="6209"/>
                    <a:pt x="2508" y="4234"/>
                    <a:pt x="4066" y="3752"/>
                  </a:cubicBezTo>
                  <a:lnTo>
                    <a:pt x="4613" y="3585"/>
                  </a:lnTo>
                  <a:lnTo>
                    <a:pt x="4098" y="3326"/>
                  </a:lnTo>
                  <a:cubicBezTo>
                    <a:pt x="3306" y="2927"/>
                    <a:pt x="2411" y="2718"/>
                    <a:pt x="1521" y="2718"/>
                  </a:cubicBezTo>
                  <a:cubicBezTo>
                    <a:pt x="3567" y="1254"/>
                    <a:pt x="6078" y="461"/>
                    <a:pt x="8591" y="461"/>
                  </a:cubicBezTo>
                  <a:cubicBezTo>
                    <a:pt x="9261" y="461"/>
                    <a:pt x="9932" y="517"/>
                    <a:pt x="10594" y="632"/>
                  </a:cubicBezTo>
                  <a:lnTo>
                    <a:pt x="10673" y="178"/>
                  </a:lnTo>
                  <a:cubicBezTo>
                    <a:pt x="9985" y="59"/>
                    <a:pt x="9288" y="0"/>
                    <a:pt x="859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5670117" y="3284172"/>
              <a:ext cx="194876" cy="364844"/>
            </a:xfrm>
            <a:custGeom>
              <a:avLst/>
              <a:gdLst/>
              <a:ahLst/>
              <a:cxnLst/>
              <a:rect l="l" t="t" r="r" b="b"/>
              <a:pathLst>
                <a:path w="9162" h="17155" extrusionOk="0">
                  <a:moveTo>
                    <a:pt x="8722" y="1"/>
                  </a:moveTo>
                  <a:cubicBezTo>
                    <a:pt x="7920" y="2764"/>
                    <a:pt x="6223" y="5907"/>
                    <a:pt x="4220" y="8365"/>
                  </a:cubicBezTo>
                  <a:lnTo>
                    <a:pt x="4438" y="5883"/>
                  </a:lnTo>
                  <a:lnTo>
                    <a:pt x="3987" y="5806"/>
                  </a:lnTo>
                  <a:cubicBezTo>
                    <a:pt x="2958" y="9611"/>
                    <a:pt x="1619" y="13366"/>
                    <a:pt x="1" y="16964"/>
                  </a:cubicBezTo>
                  <a:lnTo>
                    <a:pt x="423" y="17154"/>
                  </a:lnTo>
                  <a:cubicBezTo>
                    <a:pt x="1721" y="14261"/>
                    <a:pt x="2843" y="11271"/>
                    <a:pt x="3771" y="8230"/>
                  </a:cubicBezTo>
                  <a:lnTo>
                    <a:pt x="3771" y="8230"/>
                  </a:lnTo>
                  <a:lnTo>
                    <a:pt x="3636" y="9755"/>
                  </a:lnTo>
                  <a:lnTo>
                    <a:pt x="4099" y="9221"/>
                  </a:lnTo>
                  <a:cubicBezTo>
                    <a:pt x="6343" y="6649"/>
                    <a:pt x="8281" y="3163"/>
                    <a:pt x="9161" y="131"/>
                  </a:cubicBezTo>
                  <a:lnTo>
                    <a:pt x="872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6421838" y="3492300"/>
              <a:ext cx="75062" cy="160527"/>
            </a:xfrm>
            <a:custGeom>
              <a:avLst/>
              <a:gdLst/>
              <a:ahLst/>
              <a:cxnLst/>
              <a:rect l="l" t="t" r="r" b="b"/>
              <a:pathLst>
                <a:path w="3529" h="7548" extrusionOk="0">
                  <a:moveTo>
                    <a:pt x="455" y="1"/>
                  </a:moveTo>
                  <a:lnTo>
                    <a:pt x="1" y="80"/>
                  </a:lnTo>
                  <a:cubicBezTo>
                    <a:pt x="380" y="2271"/>
                    <a:pt x="988" y="4224"/>
                    <a:pt x="1627" y="6287"/>
                  </a:cubicBezTo>
                  <a:cubicBezTo>
                    <a:pt x="1739" y="6644"/>
                    <a:pt x="1854" y="7006"/>
                    <a:pt x="1957" y="7339"/>
                  </a:cubicBezTo>
                  <a:lnTo>
                    <a:pt x="2115" y="7548"/>
                  </a:lnTo>
                  <a:lnTo>
                    <a:pt x="2365" y="7501"/>
                  </a:lnTo>
                  <a:cubicBezTo>
                    <a:pt x="2652" y="7256"/>
                    <a:pt x="3529" y="3835"/>
                    <a:pt x="3033" y="1595"/>
                  </a:cubicBezTo>
                  <a:lnTo>
                    <a:pt x="3033" y="1595"/>
                  </a:lnTo>
                  <a:lnTo>
                    <a:pt x="2583" y="1697"/>
                  </a:lnTo>
                  <a:cubicBezTo>
                    <a:pt x="2954" y="3384"/>
                    <a:pt x="2517" y="5633"/>
                    <a:pt x="2226" y="6653"/>
                  </a:cubicBezTo>
                  <a:cubicBezTo>
                    <a:pt x="2170" y="6486"/>
                    <a:pt x="2119" y="6319"/>
                    <a:pt x="2068" y="6152"/>
                  </a:cubicBezTo>
                  <a:cubicBezTo>
                    <a:pt x="1433" y="4098"/>
                    <a:pt x="831" y="2166"/>
                    <a:pt x="45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5793174" y="4301506"/>
              <a:ext cx="56919" cy="297766"/>
            </a:xfrm>
            <a:custGeom>
              <a:avLst/>
              <a:gdLst/>
              <a:ahLst/>
              <a:cxnLst/>
              <a:rect l="l" t="t" r="r" b="b"/>
              <a:pathLst>
                <a:path w="2676" h="14001" extrusionOk="0">
                  <a:moveTo>
                    <a:pt x="2217" y="0"/>
                  </a:moveTo>
                  <a:cubicBezTo>
                    <a:pt x="1855" y="4669"/>
                    <a:pt x="1109" y="9342"/>
                    <a:pt x="1" y="13889"/>
                  </a:cubicBezTo>
                  <a:lnTo>
                    <a:pt x="446" y="14001"/>
                  </a:lnTo>
                  <a:cubicBezTo>
                    <a:pt x="1563" y="9425"/>
                    <a:pt x="2309" y="4729"/>
                    <a:pt x="2675" y="33"/>
                  </a:cubicBezTo>
                  <a:lnTo>
                    <a:pt x="221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5876992" y="4263844"/>
              <a:ext cx="406470" cy="275776"/>
            </a:xfrm>
            <a:custGeom>
              <a:avLst/>
              <a:gdLst/>
              <a:ahLst/>
              <a:cxnLst/>
              <a:rect l="l" t="t" r="r" b="b"/>
              <a:pathLst>
                <a:path w="19110" h="12967" extrusionOk="0">
                  <a:moveTo>
                    <a:pt x="70" y="0"/>
                  </a:moveTo>
                  <a:cubicBezTo>
                    <a:pt x="1" y="1998"/>
                    <a:pt x="14" y="4344"/>
                    <a:pt x="658" y="6556"/>
                  </a:cubicBezTo>
                  <a:cubicBezTo>
                    <a:pt x="1345" y="8924"/>
                    <a:pt x="2694" y="10820"/>
                    <a:pt x="4451" y="11905"/>
                  </a:cubicBezTo>
                  <a:cubicBezTo>
                    <a:pt x="5615" y="12619"/>
                    <a:pt x="6978" y="12967"/>
                    <a:pt x="8382" y="12967"/>
                  </a:cubicBezTo>
                  <a:cubicBezTo>
                    <a:pt x="10603" y="12967"/>
                    <a:pt x="12925" y="12100"/>
                    <a:pt x="14728" y="10454"/>
                  </a:cubicBezTo>
                  <a:cubicBezTo>
                    <a:pt x="17148" y="8252"/>
                    <a:pt x="18706" y="4761"/>
                    <a:pt x="19110" y="626"/>
                  </a:cubicBezTo>
                  <a:lnTo>
                    <a:pt x="18650" y="580"/>
                  </a:lnTo>
                  <a:cubicBezTo>
                    <a:pt x="18256" y="4604"/>
                    <a:pt x="16754" y="7992"/>
                    <a:pt x="14422" y="10116"/>
                  </a:cubicBezTo>
                  <a:cubicBezTo>
                    <a:pt x="12722" y="11665"/>
                    <a:pt x="10480" y="12487"/>
                    <a:pt x="8356" y="12487"/>
                  </a:cubicBezTo>
                  <a:cubicBezTo>
                    <a:pt x="7036" y="12487"/>
                    <a:pt x="5762" y="12169"/>
                    <a:pt x="4691" y="11511"/>
                  </a:cubicBezTo>
                  <a:cubicBezTo>
                    <a:pt x="3032" y="10491"/>
                    <a:pt x="1757" y="8683"/>
                    <a:pt x="1099" y="6430"/>
                  </a:cubicBezTo>
                  <a:cubicBezTo>
                    <a:pt x="473" y="4275"/>
                    <a:pt x="459" y="1979"/>
                    <a:pt x="529" y="19"/>
                  </a:cubicBezTo>
                  <a:lnTo>
                    <a:pt x="7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6306990" y="4308013"/>
              <a:ext cx="55025" cy="300446"/>
            </a:xfrm>
            <a:custGeom>
              <a:avLst/>
              <a:gdLst/>
              <a:ahLst/>
              <a:cxnLst/>
              <a:rect l="l" t="t" r="r" b="b"/>
              <a:pathLst>
                <a:path w="2587" h="14127" extrusionOk="0">
                  <a:moveTo>
                    <a:pt x="458" y="0"/>
                  </a:moveTo>
                  <a:lnTo>
                    <a:pt x="0" y="5"/>
                  </a:lnTo>
                  <a:cubicBezTo>
                    <a:pt x="50" y="4789"/>
                    <a:pt x="773" y="9541"/>
                    <a:pt x="2146" y="14126"/>
                  </a:cubicBezTo>
                  <a:lnTo>
                    <a:pt x="2587" y="13996"/>
                  </a:lnTo>
                  <a:cubicBezTo>
                    <a:pt x="1228" y="9453"/>
                    <a:pt x="510" y="4742"/>
                    <a:pt x="45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3" name="Google Shape;243;p27"/>
            <p:cNvCxnSpPr/>
            <p:nvPr/>
          </p:nvCxnSpPr>
          <p:spPr>
            <a:xfrm>
              <a:off x="5523620"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27"/>
            <p:cNvCxnSpPr/>
            <p:nvPr/>
          </p:nvCxnSpPr>
          <p:spPr>
            <a:xfrm>
              <a:off x="7297256" y="4608451"/>
              <a:ext cx="1143300" cy="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27"/>
            <p:cNvCxnSpPr/>
            <p:nvPr/>
          </p:nvCxnSpPr>
          <p:spPr>
            <a:xfrm>
              <a:off x="7297256" y="2651699"/>
              <a:ext cx="1143300" cy="0"/>
            </a:xfrm>
            <a:prstGeom prst="straightConnector1">
              <a:avLst/>
            </a:prstGeom>
            <a:noFill/>
            <a:ln w="19050" cap="flat" cmpd="sng">
              <a:solidFill>
                <a:schemeClr val="dk1"/>
              </a:solidFill>
              <a:prstDash val="solid"/>
              <a:round/>
              <a:headEnd type="none" w="med" len="med"/>
              <a:tailEnd type="none" w="med" len="med"/>
            </a:ln>
          </p:spPr>
        </p:cxnSp>
        <p:sp>
          <p:nvSpPr>
            <p:cNvPr id="246" name="Google Shape;246;p27"/>
            <p:cNvSpPr/>
            <p:nvPr/>
          </p:nvSpPr>
          <p:spPr>
            <a:xfrm>
              <a:off x="5569936" y="3718504"/>
              <a:ext cx="128407" cy="134070"/>
            </a:xfrm>
            <a:custGeom>
              <a:avLst/>
              <a:gdLst/>
              <a:ahLst/>
              <a:cxnLst/>
              <a:rect l="l" t="t" r="r" b="b"/>
              <a:pathLst>
                <a:path w="6037" h="6304" extrusionOk="0">
                  <a:moveTo>
                    <a:pt x="2881" y="0"/>
                  </a:moveTo>
                  <a:cubicBezTo>
                    <a:pt x="2848" y="0"/>
                    <a:pt x="2815" y="1"/>
                    <a:pt x="2782" y="3"/>
                  </a:cubicBezTo>
                  <a:cubicBezTo>
                    <a:pt x="2092" y="21"/>
                    <a:pt x="1402" y="369"/>
                    <a:pt x="882" y="948"/>
                  </a:cubicBezTo>
                  <a:cubicBezTo>
                    <a:pt x="298" y="1602"/>
                    <a:pt x="1" y="2446"/>
                    <a:pt x="71" y="3267"/>
                  </a:cubicBezTo>
                  <a:lnTo>
                    <a:pt x="529" y="3229"/>
                  </a:lnTo>
                  <a:cubicBezTo>
                    <a:pt x="469" y="2534"/>
                    <a:pt x="724" y="1815"/>
                    <a:pt x="1225" y="1254"/>
                  </a:cubicBezTo>
                  <a:cubicBezTo>
                    <a:pt x="1661" y="768"/>
                    <a:pt x="2236" y="475"/>
                    <a:pt x="2797" y="462"/>
                  </a:cubicBezTo>
                  <a:cubicBezTo>
                    <a:pt x="2808" y="462"/>
                    <a:pt x="2819" y="462"/>
                    <a:pt x="2830" y="462"/>
                  </a:cubicBezTo>
                  <a:cubicBezTo>
                    <a:pt x="3385" y="462"/>
                    <a:pt x="3960" y="707"/>
                    <a:pt x="4410" y="1157"/>
                  </a:cubicBezTo>
                  <a:cubicBezTo>
                    <a:pt x="4883" y="1626"/>
                    <a:pt x="5161" y="2232"/>
                    <a:pt x="5207" y="2854"/>
                  </a:cubicBezTo>
                  <a:cubicBezTo>
                    <a:pt x="4832" y="2878"/>
                    <a:pt x="4466" y="3053"/>
                    <a:pt x="4164" y="3359"/>
                  </a:cubicBezTo>
                  <a:cubicBezTo>
                    <a:pt x="3752" y="3781"/>
                    <a:pt x="3561" y="4356"/>
                    <a:pt x="3655" y="4898"/>
                  </a:cubicBezTo>
                  <a:cubicBezTo>
                    <a:pt x="3743" y="5431"/>
                    <a:pt x="4109" y="5899"/>
                    <a:pt x="4628" y="6141"/>
                  </a:cubicBezTo>
                  <a:cubicBezTo>
                    <a:pt x="4860" y="6252"/>
                    <a:pt x="5096" y="6303"/>
                    <a:pt x="5328" y="6303"/>
                  </a:cubicBezTo>
                  <a:cubicBezTo>
                    <a:pt x="5578" y="6303"/>
                    <a:pt x="5819" y="6243"/>
                    <a:pt x="6037" y="6117"/>
                  </a:cubicBezTo>
                  <a:lnTo>
                    <a:pt x="5805" y="5719"/>
                  </a:lnTo>
                  <a:cubicBezTo>
                    <a:pt x="5662" y="5802"/>
                    <a:pt x="5499" y="5843"/>
                    <a:pt x="5328" y="5843"/>
                  </a:cubicBezTo>
                  <a:cubicBezTo>
                    <a:pt x="5162" y="5843"/>
                    <a:pt x="4990" y="5804"/>
                    <a:pt x="4823" y="5724"/>
                  </a:cubicBezTo>
                  <a:cubicBezTo>
                    <a:pt x="4438" y="5548"/>
                    <a:pt x="4173" y="5208"/>
                    <a:pt x="4109" y="4819"/>
                  </a:cubicBezTo>
                  <a:cubicBezTo>
                    <a:pt x="4039" y="4430"/>
                    <a:pt x="4192" y="3995"/>
                    <a:pt x="4494" y="3679"/>
                  </a:cubicBezTo>
                  <a:cubicBezTo>
                    <a:pt x="4729" y="3439"/>
                    <a:pt x="5016" y="3310"/>
                    <a:pt x="5293" y="3310"/>
                  </a:cubicBezTo>
                  <a:cubicBezTo>
                    <a:pt x="5331" y="3310"/>
                    <a:pt x="5369" y="3312"/>
                    <a:pt x="5407" y="3317"/>
                  </a:cubicBezTo>
                  <a:lnTo>
                    <a:pt x="5662" y="3355"/>
                  </a:lnTo>
                  <a:lnTo>
                    <a:pt x="5671" y="3100"/>
                  </a:lnTo>
                  <a:cubicBezTo>
                    <a:pt x="5694" y="2270"/>
                    <a:pt x="5356" y="1444"/>
                    <a:pt x="4740" y="833"/>
                  </a:cubicBezTo>
                  <a:cubicBezTo>
                    <a:pt x="4214" y="307"/>
                    <a:pt x="3541" y="0"/>
                    <a:pt x="288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27"/>
            <p:cNvCxnSpPr/>
            <p:nvPr/>
          </p:nvCxnSpPr>
          <p:spPr>
            <a:xfrm>
              <a:off x="5523620" y="2651699"/>
              <a:ext cx="11433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370589" y="566391"/>
            <a:ext cx="6284969"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total deaths and population density</a:t>
            </a:r>
            <a:endParaRPr dirty="0">
              <a:solidFill>
                <a:schemeClr val="dk1"/>
              </a:solidFill>
            </a:endParaRPr>
          </a:p>
        </p:txBody>
      </p:sp>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620368"/>
            <a:ext cx="2439000" cy="310627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effects of population density on covid-19 cases and deaths varies</a:t>
            </a:r>
          </a:p>
          <a:p>
            <a:pPr marL="285750" indent="-285750">
              <a:lnSpc>
                <a:spcPct val="100000"/>
              </a:lnSpc>
              <a:spcAft>
                <a:spcPts val="1600"/>
              </a:spcAft>
            </a:pPr>
            <a:r>
              <a:rPr lang="en-US" dirty="0"/>
              <a:t>There is not a direct relation of a country's population density and its total cases or deaths.  </a:t>
            </a:r>
          </a:p>
          <a:p>
            <a:pPr marL="285750" indent="-285750">
              <a:lnSpc>
                <a:spcPct val="100000"/>
              </a:lnSpc>
              <a:spcAft>
                <a:spcPts val="1600"/>
              </a:spcAft>
            </a:pPr>
            <a:r>
              <a:rPr lang="en-US" dirty="0"/>
              <a:t>For example, despite the US having a lower population density has the highest # of cases </a:t>
            </a:r>
          </a:p>
          <a:p>
            <a:pPr marL="285750" indent="-285750">
              <a:lnSpc>
                <a:spcPct val="100000"/>
              </a:lnSpc>
              <a:spcAft>
                <a:spcPts val="1600"/>
              </a:spcAft>
            </a:pPr>
            <a:r>
              <a:rPr lang="en-US" dirty="0"/>
              <a:t>In comparison, Belgium has a high population density, but a low number of cases and deaths.  </a:t>
            </a:r>
          </a:p>
        </p:txBody>
      </p:sp>
      <p:pic>
        <p:nvPicPr>
          <p:cNvPr id="4" name="Picture 3" descr="Chart, bar chart, histogram&#10;&#10;Description automatically generated">
            <a:extLst>
              <a:ext uri="{FF2B5EF4-FFF2-40B4-BE49-F238E27FC236}">
                <a16:creationId xmlns:a16="http://schemas.microsoft.com/office/drawing/2014/main" id="{D2113B8C-ED32-4D59-AB6F-9E8CF07D9EDC}"/>
              </a:ext>
            </a:extLst>
          </p:cNvPr>
          <p:cNvPicPr>
            <a:picLocks noChangeAspect="1"/>
          </p:cNvPicPr>
          <p:nvPr/>
        </p:nvPicPr>
        <p:blipFill>
          <a:blip r:embed="rId3"/>
          <a:stretch>
            <a:fillRect/>
          </a:stretch>
        </p:blipFill>
        <p:spPr>
          <a:xfrm>
            <a:off x="806493" y="1196787"/>
            <a:ext cx="5231236" cy="3529853"/>
          </a:xfrm>
          <a:prstGeom prst="rect">
            <a:avLst/>
          </a:prstGeom>
        </p:spPr>
      </p:pic>
    </p:spTree>
    <p:extLst>
      <p:ext uri="{BB962C8B-B14F-4D97-AF65-F5344CB8AC3E}">
        <p14:creationId xmlns:p14="http://schemas.microsoft.com/office/powerpoint/2010/main" val="129693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Life expectancy vs death rate</a:t>
            </a:r>
            <a:endParaRPr dirty="0">
              <a:solidFill>
                <a:schemeClr val="dk1"/>
              </a:solidFill>
            </a:endParaRPr>
          </a:p>
        </p:txBody>
      </p:sp>
      <p:pic>
        <p:nvPicPr>
          <p:cNvPr id="3" name="Picture 2" descr="Chart, scatter chart&#10;&#10;Description automatically generated">
            <a:extLst>
              <a:ext uri="{FF2B5EF4-FFF2-40B4-BE49-F238E27FC236}">
                <a16:creationId xmlns:a16="http://schemas.microsoft.com/office/drawing/2014/main" id="{EC3B4FB0-0B28-4CBD-85C3-33E22ECBC7C7}"/>
              </a:ext>
            </a:extLst>
          </p:cNvPr>
          <p:cNvPicPr>
            <a:picLocks noChangeAspect="1"/>
          </p:cNvPicPr>
          <p:nvPr/>
        </p:nvPicPr>
        <p:blipFill>
          <a:blip r:embed="rId3"/>
          <a:stretch>
            <a:fillRect/>
          </a:stretch>
        </p:blipFill>
        <p:spPr>
          <a:xfrm>
            <a:off x="937932" y="1254484"/>
            <a:ext cx="5197290" cy="3573009"/>
          </a:xfrm>
          <a:prstGeom prst="rect">
            <a:avLst/>
          </a:prstGeom>
        </p:spPr>
      </p:pic>
      <p:sp>
        <p:nvSpPr>
          <p:cNvPr id="5" name="Google Shape;1042;p49">
            <a:extLst>
              <a:ext uri="{FF2B5EF4-FFF2-40B4-BE49-F238E27FC236}">
                <a16:creationId xmlns:a16="http://schemas.microsoft.com/office/drawing/2014/main" id="{B68D7623-8B91-4C42-815D-0BD16FF2EF19}"/>
              </a:ext>
            </a:extLst>
          </p:cNvPr>
          <p:cNvSpPr txBox="1">
            <a:spLocks/>
          </p:cNvSpPr>
          <p:nvPr/>
        </p:nvSpPr>
        <p:spPr>
          <a:xfrm>
            <a:off x="6436058" y="1432111"/>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sz="1100" dirty="0"/>
              <a:t>Most countries have a life expectancy in the range of 60-80 years old.</a:t>
            </a:r>
          </a:p>
          <a:p>
            <a:pPr marL="285750" indent="-285750">
              <a:lnSpc>
                <a:spcPct val="100000"/>
              </a:lnSpc>
              <a:spcAft>
                <a:spcPts val="1600"/>
              </a:spcAft>
            </a:pPr>
            <a:r>
              <a:rPr lang="en-US" sz="1100" dirty="0"/>
              <a:t>The r value of life expectancy to the total number of deaths is 0.08</a:t>
            </a:r>
          </a:p>
          <a:p>
            <a:pPr marL="285750" indent="-285750">
              <a:lnSpc>
                <a:spcPct val="100000"/>
              </a:lnSpc>
              <a:spcAft>
                <a:spcPts val="1600"/>
              </a:spcAft>
            </a:pPr>
            <a:r>
              <a:rPr lang="en-US" sz="1100" dirty="0"/>
              <a:t>There is a small positive correlation between the countries who have a higher life expectancy due to the old age and the total # of deaths by Covid</a:t>
            </a:r>
          </a:p>
          <a:p>
            <a:pPr marL="285750" indent="-285750">
              <a:lnSpc>
                <a:spcPct val="100000"/>
              </a:lnSpc>
              <a:spcAft>
                <a:spcPts val="1600"/>
              </a:spcAft>
            </a:pPr>
            <a:r>
              <a:rPr lang="en-US" sz="1100" dirty="0"/>
              <a:t>Elderly population are more vulnerable to Covid related deaths but there is not a strong correlation represented in the r value. This may be due to the low mortality rate in most countries.</a:t>
            </a:r>
          </a:p>
        </p:txBody>
      </p:sp>
    </p:spTree>
    <p:extLst>
      <p:ext uri="{BB962C8B-B14F-4D97-AF65-F5344CB8AC3E}">
        <p14:creationId xmlns:p14="http://schemas.microsoft.com/office/powerpoint/2010/main" val="3766904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Diabetes prevalence vs Death Rate</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700888" y="1269222"/>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of diabetes prevalence to the total number of COVID-19 deaths is 0.09</a:t>
            </a:r>
          </a:p>
          <a:p>
            <a:pPr marL="285750" indent="-285750">
              <a:lnSpc>
                <a:spcPct val="100000"/>
              </a:lnSpc>
              <a:spcAft>
                <a:spcPts val="1600"/>
              </a:spcAft>
            </a:pPr>
            <a:r>
              <a:rPr lang="en-US" dirty="0"/>
              <a:t>There is a weak positive correlation between the countries who have a higher diabetes prevalence rate and the total # of cases by Covid</a:t>
            </a:r>
          </a:p>
          <a:p>
            <a:pPr marL="285750" indent="-285750">
              <a:lnSpc>
                <a:spcPct val="100000"/>
              </a:lnSpc>
              <a:spcAft>
                <a:spcPts val="1600"/>
              </a:spcAft>
            </a:pPr>
            <a:r>
              <a:rPr lang="en-US" dirty="0"/>
              <a:t>Countries who have higher rates of diabetes have slightly more vulnerable to COVID-19</a:t>
            </a:r>
          </a:p>
        </p:txBody>
      </p:sp>
      <p:pic>
        <p:nvPicPr>
          <p:cNvPr id="3" name="Picture 2" descr="Calendar&#10;&#10;Description automatically generated">
            <a:extLst>
              <a:ext uri="{FF2B5EF4-FFF2-40B4-BE49-F238E27FC236}">
                <a16:creationId xmlns:a16="http://schemas.microsoft.com/office/drawing/2014/main" id="{A90E74CA-C083-48A3-A724-06833BAEB304}"/>
              </a:ext>
            </a:extLst>
          </p:cNvPr>
          <p:cNvPicPr>
            <a:picLocks noChangeAspect="1"/>
          </p:cNvPicPr>
          <p:nvPr/>
        </p:nvPicPr>
        <p:blipFill>
          <a:blip r:embed="rId3"/>
          <a:stretch>
            <a:fillRect/>
          </a:stretch>
        </p:blipFill>
        <p:spPr>
          <a:xfrm>
            <a:off x="3261257" y="1100750"/>
            <a:ext cx="5485714" cy="3657143"/>
          </a:xfrm>
          <a:prstGeom prst="rect">
            <a:avLst/>
          </a:prstGeom>
        </p:spPr>
      </p:pic>
    </p:spTree>
    <p:extLst>
      <p:ext uri="{BB962C8B-B14F-4D97-AF65-F5344CB8AC3E}">
        <p14:creationId xmlns:p14="http://schemas.microsoft.com/office/powerpoint/2010/main" val="365717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941F-953C-4710-BD98-ADF672A845C5}"/>
              </a:ext>
            </a:extLst>
          </p:cNvPr>
          <p:cNvSpPr>
            <a:spLocks noGrp="1"/>
          </p:cNvSpPr>
          <p:nvPr>
            <p:ph type="ctrTitle"/>
          </p:nvPr>
        </p:nvSpPr>
        <p:spPr/>
        <p:txBody>
          <a:bodyPr/>
          <a:lstStyle/>
          <a:p>
            <a:r>
              <a:rPr lang="en-US" dirty="0"/>
              <a:t>Female Smokers vs Total deaths</a:t>
            </a:r>
          </a:p>
        </p:txBody>
      </p:sp>
      <p:sp>
        <p:nvSpPr>
          <p:cNvPr id="3" name="Text Placeholder 2">
            <a:extLst>
              <a:ext uri="{FF2B5EF4-FFF2-40B4-BE49-F238E27FC236}">
                <a16:creationId xmlns:a16="http://schemas.microsoft.com/office/drawing/2014/main" id="{AFFAA774-E8A4-4E5A-8DB9-6DE727FB6AB6}"/>
              </a:ext>
            </a:extLst>
          </p:cNvPr>
          <p:cNvSpPr>
            <a:spLocks noGrp="1"/>
          </p:cNvSpPr>
          <p:nvPr>
            <p:ph type="body" idx="1"/>
          </p:nvPr>
        </p:nvSpPr>
        <p:spPr>
          <a:xfrm>
            <a:off x="732525" y="1298013"/>
            <a:ext cx="3028048"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female smokers and the total deaths of a country is 0. 13</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was still a weak correlation, but it was the highest of all variables tested. There’s no obvious reason for this, and more research would need to be done. </a:t>
            </a:r>
          </a:p>
        </p:txBody>
      </p:sp>
      <p:pic>
        <p:nvPicPr>
          <p:cNvPr id="5" name="Picture 4" descr="Chart, scatter chart&#10;&#10;Description automatically generated">
            <a:extLst>
              <a:ext uri="{FF2B5EF4-FFF2-40B4-BE49-F238E27FC236}">
                <a16:creationId xmlns:a16="http://schemas.microsoft.com/office/drawing/2014/main" id="{97BA1407-FF30-4E90-9731-01CCD7C859B4}"/>
              </a:ext>
            </a:extLst>
          </p:cNvPr>
          <p:cNvPicPr>
            <a:picLocks noChangeAspect="1"/>
          </p:cNvPicPr>
          <p:nvPr/>
        </p:nvPicPr>
        <p:blipFill>
          <a:blip r:embed="rId2"/>
          <a:stretch>
            <a:fillRect/>
          </a:stretch>
        </p:blipFill>
        <p:spPr>
          <a:xfrm>
            <a:off x="3902923" y="1568917"/>
            <a:ext cx="4349084" cy="2550002"/>
          </a:xfrm>
          <a:prstGeom prst="rect">
            <a:avLst/>
          </a:prstGeom>
        </p:spPr>
      </p:pic>
    </p:spTree>
    <p:extLst>
      <p:ext uri="{BB962C8B-B14F-4D97-AF65-F5344CB8AC3E}">
        <p14:creationId xmlns:p14="http://schemas.microsoft.com/office/powerpoint/2010/main" val="2233472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C6CC-4B22-4073-9ED0-51F5FD5CC2B4}"/>
              </a:ext>
            </a:extLst>
          </p:cNvPr>
          <p:cNvSpPr>
            <a:spLocks noGrp="1"/>
          </p:cNvSpPr>
          <p:nvPr>
            <p:ph type="ctrTitle"/>
          </p:nvPr>
        </p:nvSpPr>
        <p:spPr/>
        <p:txBody>
          <a:bodyPr/>
          <a:lstStyle/>
          <a:p>
            <a:r>
              <a:rPr lang="en-US" dirty="0"/>
              <a:t>Male smokers vs Death rate</a:t>
            </a:r>
          </a:p>
        </p:txBody>
      </p:sp>
      <p:sp>
        <p:nvSpPr>
          <p:cNvPr id="3" name="Text Placeholder 2">
            <a:extLst>
              <a:ext uri="{FF2B5EF4-FFF2-40B4-BE49-F238E27FC236}">
                <a16:creationId xmlns:a16="http://schemas.microsoft.com/office/drawing/2014/main" id="{BA6F840F-C75F-4E9D-8A3C-0244A9C12B21}"/>
              </a:ext>
            </a:extLst>
          </p:cNvPr>
          <p:cNvSpPr>
            <a:spLocks noGrp="1"/>
          </p:cNvSpPr>
          <p:nvPr>
            <p:ph type="body" idx="1"/>
          </p:nvPr>
        </p:nvSpPr>
        <p:spPr>
          <a:xfrm>
            <a:off x="724288" y="1771688"/>
            <a:ext cx="3357561" cy="3144900"/>
          </a:xfrm>
        </p:spPr>
        <p:txBody>
          <a:bodyPr/>
          <a:lstStyle/>
          <a:p>
            <a:pPr>
              <a:buFont typeface="Arial" panose="020B0604020202020204" pitchFamily="34" charset="0"/>
              <a:buChar char="•"/>
            </a:pPr>
            <a:r>
              <a:rPr lang="en-US" sz="1400" dirty="0"/>
              <a:t>The </a:t>
            </a:r>
            <a:r>
              <a:rPr lang="en-US" sz="1400" dirty="0" err="1"/>
              <a:t>r-value</a:t>
            </a:r>
            <a:r>
              <a:rPr lang="en-US" sz="1400" dirty="0"/>
              <a:t> between male smoker cases and the death rate is 0.03. </a:t>
            </a:r>
          </a:p>
          <a:p>
            <a:pPr marL="158750" indent="0">
              <a:buNone/>
            </a:pPr>
            <a:endParaRPr lang="en-US" sz="1400" dirty="0"/>
          </a:p>
          <a:p>
            <a:pPr marL="330200" indent="-171450">
              <a:buFont typeface="Arial" panose="020B0604020202020204" pitchFamily="34" charset="0"/>
              <a:buChar char="•"/>
            </a:pPr>
            <a:r>
              <a:rPr lang="en-US" sz="1400" dirty="0"/>
              <a:t>The </a:t>
            </a:r>
            <a:r>
              <a:rPr lang="en-US" sz="1400" dirty="0" err="1"/>
              <a:t>r-value</a:t>
            </a:r>
            <a:r>
              <a:rPr lang="en-US" sz="1400" dirty="0"/>
              <a:t> for male smokers and female smokers is quite different. There is no apparent reason for this, and could be different enough for additional research to be done to discover this discrepancy. </a:t>
            </a:r>
          </a:p>
        </p:txBody>
      </p:sp>
      <p:pic>
        <p:nvPicPr>
          <p:cNvPr id="5" name="Picture 4" descr="Chart, scatter chart&#10;&#10;Description automatically generated">
            <a:extLst>
              <a:ext uri="{FF2B5EF4-FFF2-40B4-BE49-F238E27FC236}">
                <a16:creationId xmlns:a16="http://schemas.microsoft.com/office/drawing/2014/main" id="{1EA78454-17B5-422E-A787-53BB406701BD}"/>
              </a:ext>
            </a:extLst>
          </p:cNvPr>
          <p:cNvPicPr>
            <a:picLocks noChangeAspect="1"/>
          </p:cNvPicPr>
          <p:nvPr/>
        </p:nvPicPr>
        <p:blipFill>
          <a:blip r:embed="rId2"/>
          <a:stretch>
            <a:fillRect/>
          </a:stretch>
        </p:blipFill>
        <p:spPr>
          <a:xfrm>
            <a:off x="4081849" y="1486341"/>
            <a:ext cx="4286281" cy="2500331"/>
          </a:xfrm>
          <a:prstGeom prst="rect">
            <a:avLst/>
          </a:prstGeom>
        </p:spPr>
      </p:pic>
    </p:spTree>
    <p:extLst>
      <p:ext uri="{BB962C8B-B14F-4D97-AF65-F5344CB8AC3E}">
        <p14:creationId xmlns:p14="http://schemas.microsoft.com/office/powerpoint/2010/main" val="115971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Availability of hospital beds vs total deaths</a:t>
            </a:r>
            <a:endParaRPr dirty="0">
              <a:solidFill>
                <a:schemeClr val="dk1"/>
              </a:solidFill>
            </a:endParaRPr>
          </a:p>
        </p:txBody>
      </p:sp>
      <p:sp>
        <p:nvSpPr>
          <p:cNvPr id="5" name="Google Shape;1042;p49">
            <a:extLst>
              <a:ext uri="{FF2B5EF4-FFF2-40B4-BE49-F238E27FC236}">
                <a16:creationId xmlns:a16="http://schemas.microsoft.com/office/drawing/2014/main" id="{0AEB481D-3E51-4B08-A6AF-8350C2D46B4A}"/>
              </a:ext>
            </a:extLst>
          </p:cNvPr>
          <p:cNvSpPr txBox="1">
            <a:spLocks/>
          </p:cNvSpPr>
          <p:nvPr/>
        </p:nvSpPr>
        <p:spPr>
          <a:xfrm>
            <a:off x="660546" y="1370075"/>
            <a:ext cx="2439000" cy="2870948"/>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285750" indent="-285750">
              <a:lnSpc>
                <a:spcPct val="100000"/>
              </a:lnSpc>
              <a:spcAft>
                <a:spcPts val="1600"/>
              </a:spcAft>
            </a:pPr>
            <a:r>
              <a:rPr lang="en-US" dirty="0"/>
              <a:t>The r value is 0.02</a:t>
            </a:r>
          </a:p>
          <a:p>
            <a:pPr marL="285750" indent="-285750">
              <a:lnSpc>
                <a:spcPct val="100000"/>
              </a:lnSpc>
              <a:spcAft>
                <a:spcPts val="1600"/>
              </a:spcAft>
            </a:pPr>
            <a:r>
              <a:rPr lang="en-US" dirty="0"/>
              <a:t>There is a weak but positive correlation between availability of hospital beds and the total # of covid-deaths</a:t>
            </a:r>
          </a:p>
          <a:p>
            <a:pPr marL="285750" indent="-285750">
              <a:lnSpc>
                <a:spcPct val="100000"/>
              </a:lnSpc>
              <a:spcAft>
                <a:spcPts val="1600"/>
              </a:spcAft>
            </a:pPr>
            <a:r>
              <a:rPr lang="en-US" dirty="0"/>
              <a:t>Countries which have lower beds available in hospitals, have a slightly higher death rate</a:t>
            </a:r>
          </a:p>
        </p:txBody>
      </p:sp>
      <p:pic>
        <p:nvPicPr>
          <p:cNvPr id="3" name="Picture 2" descr="Chart, scatter chart&#10;&#10;Description automatically generated">
            <a:extLst>
              <a:ext uri="{FF2B5EF4-FFF2-40B4-BE49-F238E27FC236}">
                <a16:creationId xmlns:a16="http://schemas.microsoft.com/office/drawing/2014/main" id="{BDDBAEB4-5D50-490D-94E9-8AC70617C91B}"/>
              </a:ext>
            </a:extLst>
          </p:cNvPr>
          <p:cNvPicPr>
            <a:picLocks noChangeAspect="1"/>
          </p:cNvPicPr>
          <p:nvPr/>
        </p:nvPicPr>
        <p:blipFill>
          <a:blip r:embed="rId3"/>
          <a:stretch>
            <a:fillRect/>
          </a:stretch>
        </p:blipFill>
        <p:spPr>
          <a:xfrm>
            <a:off x="3429000" y="1244319"/>
            <a:ext cx="4954754" cy="3356162"/>
          </a:xfrm>
          <a:prstGeom prst="rect">
            <a:avLst/>
          </a:prstGeom>
        </p:spPr>
      </p:pic>
    </p:spTree>
    <p:extLst>
      <p:ext uri="{BB962C8B-B14F-4D97-AF65-F5344CB8AC3E}">
        <p14:creationId xmlns:p14="http://schemas.microsoft.com/office/powerpoint/2010/main" val="100587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9"/>
        <p:cNvGrpSpPr/>
        <p:nvPr/>
      </p:nvGrpSpPr>
      <p:grpSpPr>
        <a:xfrm>
          <a:off x="0" y="0"/>
          <a:ext cx="0" cy="0"/>
          <a:chOff x="0" y="0"/>
          <a:chExt cx="0" cy="0"/>
        </a:xfrm>
      </p:grpSpPr>
      <p:sp>
        <p:nvSpPr>
          <p:cNvPr id="330" name="Google Shape;330;p32"/>
          <p:cNvSpPr txBox="1">
            <a:spLocks noGrp="1"/>
          </p:cNvSpPr>
          <p:nvPr>
            <p:ph type="subTitle" idx="1"/>
          </p:nvPr>
        </p:nvSpPr>
        <p:spPr>
          <a:xfrm flipH="1">
            <a:off x="1125075" y="2571750"/>
            <a:ext cx="6875100" cy="17580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summary of key highlights</a:t>
            </a:r>
            <a:r>
              <a:rPr lang="en" dirty="0"/>
              <a:t>:</a:t>
            </a:r>
            <a:br>
              <a:rPr lang="en" dirty="0"/>
            </a:br>
            <a:endParaRPr dirty="0"/>
          </a:p>
          <a:p>
            <a:pPr marL="457200" lvl="0" indent="-330200" algn="l" rtl="0">
              <a:spcBef>
                <a:spcPts val="0"/>
              </a:spcBef>
              <a:spcAft>
                <a:spcPts val="0"/>
              </a:spcAft>
              <a:buClr>
                <a:schemeClr val="accent1"/>
              </a:buClr>
              <a:buSzPts val="1600"/>
              <a:buChar char="●"/>
            </a:pPr>
            <a:r>
              <a:rPr lang="en" dirty="0"/>
              <a:t>The United States has both the highest # of cases and highest # of deaths </a:t>
            </a:r>
          </a:p>
          <a:p>
            <a:pPr marL="457200" lvl="0" indent="-330200" algn="l" rtl="0">
              <a:spcBef>
                <a:spcPts val="0"/>
              </a:spcBef>
              <a:spcAft>
                <a:spcPts val="0"/>
              </a:spcAft>
              <a:buClr>
                <a:schemeClr val="accent1"/>
              </a:buClr>
              <a:buSzPts val="1600"/>
              <a:buChar char="●"/>
            </a:pPr>
            <a:r>
              <a:rPr lang="en-US" dirty="0"/>
              <a:t>Countries with a higher expectancy life have a slightly higher mortality rate </a:t>
            </a:r>
          </a:p>
          <a:p>
            <a:pPr marL="457200" lvl="0" indent="-330200" algn="l" rtl="0">
              <a:spcBef>
                <a:spcPts val="0"/>
              </a:spcBef>
              <a:spcAft>
                <a:spcPts val="0"/>
              </a:spcAft>
              <a:buClr>
                <a:schemeClr val="accent1"/>
              </a:buClr>
              <a:buSzPts val="1600"/>
              <a:buChar char="●"/>
            </a:pPr>
            <a:r>
              <a:rPr lang="en-US" dirty="0"/>
              <a:t>Countries with a higher Diabetes Prevalence rate have slightly more deaths</a:t>
            </a:r>
          </a:p>
          <a:p>
            <a:pPr marL="457200" lvl="0" indent="-330200" algn="l" rtl="0">
              <a:spcBef>
                <a:spcPts val="0"/>
              </a:spcBef>
              <a:spcAft>
                <a:spcPts val="0"/>
              </a:spcAft>
              <a:buClr>
                <a:schemeClr val="accent1"/>
              </a:buClr>
              <a:buSzPts val="1600"/>
              <a:buChar char="●"/>
            </a:pPr>
            <a:r>
              <a:rPr lang="en-US" dirty="0"/>
              <a:t>Countries with less hospital facilities have a slightly higher # of deaths </a:t>
            </a:r>
          </a:p>
          <a:p>
            <a:pPr marL="457200" lvl="0" indent="-330200" algn="l" rtl="0">
              <a:spcBef>
                <a:spcPts val="0"/>
              </a:spcBef>
              <a:spcAft>
                <a:spcPts val="0"/>
              </a:spcAft>
              <a:buClr>
                <a:schemeClr val="accent1"/>
              </a:buClr>
              <a:buSzPts val="1600"/>
              <a:buChar char="●"/>
            </a:pPr>
            <a:endParaRPr dirty="0"/>
          </a:p>
        </p:txBody>
      </p:sp>
      <p:sp>
        <p:nvSpPr>
          <p:cNvPr id="331" name="Google Shape;331;p32"/>
          <p:cNvSpPr txBox="1">
            <a:spLocks noGrp="1"/>
          </p:cNvSpPr>
          <p:nvPr>
            <p:ph type="ctrTitle"/>
          </p:nvPr>
        </p:nvSpPr>
        <p:spPr>
          <a:xfrm>
            <a:off x="3657600" y="539600"/>
            <a:ext cx="4506300" cy="1407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S</a:t>
            </a:r>
            <a:r>
              <a:rPr lang="en" dirty="0"/>
              <a:t>ummary</a:t>
            </a:r>
            <a:endParaRPr dirty="0"/>
          </a:p>
        </p:txBody>
      </p:sp>
      <p:grpSp>
        <p:nvGrpSpPr>
          <p:cNvPr id="332" name="Google Shape;332;p32"/>
          <p:cNvGrpSpPr/>
          <p:nvPr/>
        </p:nvGrpSpPr>
        <p:grpSpPr>
          <a:xfrm rot="10800000">
            <a:off x="933198" y="625104"/>
            <a:ext cx="901714" cy="1946646"/>
            <a:chOff x="6186996" y="-331325"/>
            <a:chExt cx="1916908" cy="4623858"/>
          </a:xfrm>
        </p:grpSpPr>
        <p:sp>
          <p:nvSpPr>
            <p:cNvPr id="333" name="Google Shape;333;p32"/>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4" name="Google Shape;334;p32"/>
            <p:cNvCxnSpPr>
              <a:stCxn id="333" idx="0"/>
            </p:cNvCxnSpPr>
            <p:nvPr/>
          </p:nvCxnSpPr>
          <p:spPr>
            <a:xfrm rot="10800000">
              <a:off x="7145450" y="-331325"/>
              <a:ext cx="0" cy="3069600"/>
            </a:xfrm>
            <a:prstGeom prst="straightConnector1">
              <a:avLst/>
            </a:prstGeom>
            <a:noFill/>
            <a:ln w="19050" cap="flat" cmpd="sng">
              <a:solidFill>
                <a:schemeClr val="dk1"/>
              </a:solidFill>
              <a:prstDash val="dot"/>
              <a:round/>
              <a:headEnd type="none" w="med" len="med"/>
              <a:tailEnd type="oval" w="med" len="med"/>
            </a:ln>
          </p:spPr>
        </p:cxnSp>
        <p:cxnSp>
          <p:nvCxnSpPr>
            <p:cNvPr id="335" name="Google Shape;335;p32"/>
            <p:cNvCxnSpPr>
              <a:stCxn id="336" idx="0"/>
            </p:cNvCxnSpPr>
            <p:nvPr/>
          </p:nvCxnSpPr>
          <p:spPr>
            <a:xfrm rot="10800000">
              <a:off x="7145450" y="3929833"/>
              <a:ext cx="0" cy="207300"/>
            </a:xfrm>
            <a:prstGeom prst="straightConnector1">
              <a:avLst/>
            </a:prstGeom>
            <a:noFill/>
            <a:ln w="19050" cap="flat" cmpd="sng">
              <a:solidFill>
                <a:schemeClr val="dk1"/>
              </a:solidFill>
              <a:prstDash val="solid"/>
              <a:round/>
              <a:headEnd type="none" w="med" len="med"/>
              <a:tailEnd type="none" w="med" len="med"/>
            </a:ln>
          </p:spPr>
        </p:cxnSp>
        <p:sp>
          <p:nvSpPr>
            <p:cNvPr id="336" name="Google Shape;336;p32"/>
            <p:cNvSpPr/>
            <p:nvPr/>
          </p:nvSpPr>
          <p:spPr>
            <a:xfrm>
              <a:off x="7067750" y="4137133"/>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 name="Google Shape;337;p32"/>
            <p:cNvCxnSpPr>
              <a:stCxn id="333" idx="2"/>
              <a:endCxn id="338" idx="4"/>
            </p:cNvCxnSpPr>
            <p:nvPr/>
          </p:nvCxnSpPr>
          <p:spPr>
            <a:xfrm rot="10800000">
              <a:off x="6342350" y="3334075"/>
              <a:ext cx="207300" cy="0"/>
            </a:xfrm>
            <a:prstGeom prst="straightConnector1">
              <a:avLst/>
            </a:prstGeom>
            <a:noFill/>
            <a:ln w="19050" cap="flat" cmpd="sng">
              <a:solidFill>
                <a:schemeClr val="dk1"/>
              </a:solidFill>
              <a:prstDash val="solid"/>
              <a:round/>
              <a:headEnd type="none" w="med" len="med"/>
              <a:tailEnd type="none" w="med" len="med"/>
            </a:ln>
          </p:spPr>
        </p:cxnSp>
        <p:sp>
          <p:nvSpPr>
            <p:cNvPr id="338" name="Google Shape;338;p32"/>
            <p:cNvSpPr/>
            <p:nvPr/>
          </p:nvSpPr>
          <p:spPr>
            <a:xfrm rot="-5400000">
              <a:off x="6186996"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2"/>
            <p:cNvCxnSpPr>
              <a:stCxn id="340" idx="0"/>
              <a:endCxn id="333" idx="6"/>
            </p:cNvCxnSpPr>
            <p:nvPr/>
          </p:nvCxnSpPr>
          <p:spPr>
            <a:xfrm rot="10800000">
              <a:off x="7741204" y="3334079"/>
              <a:ext cx="207300" cy="0"/>
            </a:xfrm>
            <a:prstGeom prst="straightConnector1">
              <a:avLst/>
            </a:prstGeom>
            <a:noFill/>
            <a:ln w="19050" cap="flat" cmpd="sng">
              <a:solidFill>
                <a:schemeClr val="dk1"/>
              </a:solidFill>
              <a:prstDash val="solid"/>
              <a:round/>
              <a:headEnd type="none" w="med" len="med"/>
              <a:tailEnd type="none" w="med" len="med"/>
            </a:ln>
          </p:spPr>
        </p:cxnSp>
        <p:sp>
          <p:nvSpPr>
            <p:cNvPr id="340" name="Google Shape;340;p32"/>
            <p:cNvSpPr/>
            <p:nvPr/>
          </p:nvSpPr>
          <p:spPr>
            <a:xfrm rot="-5400000">
              <a:off x="7948504" y="3256379"/>
              <a:ext cx="155400" cy="155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1" name="Google Shape;341;p32"/>
            <p:cNvCxnSpPr>
              <a:endCxn id="342" idx="4"/>
            </p:cNvCxnSpPr>
            <p:nvPr/>
          </p:nvCxnSpPr>
          <p:spPr>
            <a:xfrm rot="10800000">
              <a:off x="6577478" y="2766192"/>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2" name="Google Shape;342;p32"/>
            <p:cNvSpPr/>
            <p:nvPr/>
          </p:nvSpPr>
          <p:spPr>
            <a:xfrm rot="-2700000">
              <a:off x="6444938" y="2633652"/>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3" name="Google Shape;343;p32"/>
            <p:cNvCxnSpPr>
              <a:stCxn id="344" idx="0"/>
            </p:cNvCxnSpPr>
            <p:nvPr/>
          </p:nvCxnSpPr>
          <p:spPr>
            <a:xfrm rot="10800000">
              <a:off x="7567753" y="375646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4" name="Google Shape;344;p32"/>
            <p:cNvSpPr/>
            <p:nvPr/>
          </p:nvSpPr>
          <p:spPr>
            <a:xfrm rot="-2700000">
              <a:off x="7690512" y="387922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5" name="Google Shape;345;p32"/>
            <p:cNvCxnSpPr>
              <a:endCxn id="346" idx="4"/>
            </p:cNvCxnSpPr>
            <p:nvPr/>
          </p:nvCxnSpPr>
          <p:spPr>
            <a:xfrm flipH="1">
              <a:off x="6577563" y="3756551"/>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6" name="Google Shape;346;p32"/>
            <p:cNvSpPr/>
            <p:nvPr/>
          </p:nvSpPr>
          <p:spPr>
            <a:xfrm rot="-8100000">
              <a:off x="6445023" y="3879310"/>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7" name="Google Shape;347;p32"/>
            <p:cNvCxnSpPr>
              <a:stCxn id="348" idx="0"/>
            </p:cNvCxnSpPr>
            <p:nvPr/>
          </p:nvCxnSpPr>
          <p:spPr>
            <a:xfrm flipH="1">
              <a:off x="7567837" y="2766276"/>
              <a:ext cx="145500" cy="145500"/>
            </a:xfrm>
            <a:prstGeom prst="straightConnector1">
              <a:avLst/>
            </a:prstGeom>
            <a:noFill/>
            <a:ln w="19050" cap="flat" cmpd="sng">
              <a:solidFill>
                <a:schemeClr val="dk1"/>
              </a:solidFill>
              <a:prstDash val="solid"/>
              <a:round/>
              <a:headEnd type="none" w="med" len="med"/>
              <a:tailEnd type="none" w="med" len="med"/>
            </a:ln>
          </p:spPr>
        </p:cxnSp>
        <p:sp>
          <p:nvSpPr>
            <p:cNvPr id="348" name="Google Shape;348;p32"/>
            <p:cNvSpPr/>
            <p:nvPr/>
          </p:nvSpPr>
          <p:spPr>
            <a:xfrm rot="-8100000">
              <a:off x="7690597" y="2633736"/>
              <a:ext cx="155281" cy="1552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rot="-5400000">
              <a:off x="7371252" y="3334077"/>
              <a:ext cx="77700" cy="7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584F0C-3577-456A-9253-5069F2F99FD6}"/>
              </a:ext>
            </a:extLst>
          </p:cNvPr>
          <p:cNvSpPr>
            <a:spLocks noGrp="1"/>
          </p:cNvSpPr>
          <p:nvPr>
            <p:ph type="subTitle" idx="1"/>
          </p:nvPr>
        </p:nvSpPr>
        <p:spPr>
          <a:xfrm flipH="1">
            <a:off x="1055054" y="2805150"/>
            <a:ext cx="6875100" cy="1641300"/>
          </a:xfrm>
        </p:spPr>
        <p:txBody>
          <a:bodyPr/>
          <a:lstStyle/>
          <a:p>
            <a:r>
              <a:rPr lang="en-US" sz="1200" dirty="0"/>
              <a:t>There seems to be a pattern of positive but weak correlations between the different variables in COVID-19 cases and deaths. The things that most people already knew about the virus such as cases among elderly populations or pre-existing conditions would have higher death rates. On conclusion that we can extrapolate from these findings is that even though the research we conducted came back positive, it may have had weak correlation because of low mortality rates compared to cases. This does not mean that one should look at COVID-19 less seriously. There are still long-term effects that could affect a person's health for life. Until more research is conducted and published, the current heath recommendations should be followed.    </a:t>
            </a:r>
          </a:p>
        </p:txBody>
      </p:sp>
      <p:sp>
        <p:nvSpPr>
          <p:cNvPr id="3" name="Title 2">
            <a:extLst>
              <a:ext uri="{FF2B5EF4-FFF2-40B4-BE49-F238E27FC236}">
                <a16:creationId xmlns:a16="http://schemas.microsoft.com/office/drawing/2014/main" id="{CBEBF3BE-552B-455C-A3F3-F4A00D779D9C}"/>
              </a:ext>
            </a:extLst>
          </p:cNvPr>
          <p:cNvSpPr>
            <a:spLocks noGrp="1"/>
          </p:cNvSpPr>
          <p:nvPr>
            <p:ph type="ctrTitle"/>
          </p:nvPr>
        </p:nvSpPr>
        <p:spPr/>
        <p:txBody>
          <a:bodyPr/>
          <a:lstStyle/>
          <a:p>
            <a:pPr algn="ctr"/>
            <a:r>
              <a:rPr lang="en-US" dirty="0"/>
              <a:t>Conclusion</a:t>
            </a:r>
          </a:p>
        </p:txBody>
      </p:sp>
    </p:spTree>
    <p:extLst>
      <p:ext uri="{BB962C8B-B14F-4D97-AF65-F5344CB8AC3E}">
        <p14:creationId xmlns:p14="http://schemas.microsoft.com/office/powerpoint/2010/main" val="252529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06"/>
        <p:cNvGrpSpPr/>
        <p:nvPr/>
      </p:nvGrpSpPr>
      <p:grpSpPr>
        <a:xfrm>
          <a:off x="0" y="0"/>
          <a:ext cx="0" cy="0"/>
          <a:chOff x="0" y="0"/>
          <a:chExt cx="0" cy="0"/>
        </a:xfrm>
      </p:grpSpPr>
      <p:sp>
        <p:nvSpPr>
          <p:cNvPr id="1608" name="Google Shape;1608;p57"/>
          <p:cNvSpPr txBox="1">
            <a:spLocks noGrp="1"/>
          </p:cNvSpPr>
          <p:nvPr>
            <p:ph type="title"/>
          </p:nvPr>
        </p:nvSpPr>
        <p:spPr>
          <a:xfrm>
            <a:off x="1391700" y="850640"/>
            <a:ext cx="6080100" cy="99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1609" name="Google Shape;1609;p57"/>
          <p:cNvSpPr txBox="1">
            <a:spLocks noGrp="1"/>
          </p:cNvSpPr>
          <p:nvPr>
            <p:ph type="subTitle" idx="1"/>
          </p:nvPr>
        </p:nvSpPr>
        <p:spPr>
          <a:xfrm flipH="1">
            <a:off x="2410650" y="2179599"/>
            <a:ext cx="4322700" cy="12299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solidFill>
                  <a:schemeClr val="dk1"/>
                </a:solidFill>
              </a:rPr>
              <a:t>Do you have any questions?</a:t>
            </a:r>
            <a:endParaRPr sz="2400" dirty="0">
              <a:solidFill>
                <a:schemeClr val="dk1"/>
              </a:solidFill>
            </a:endParaRPr>
          </a:p>
        </p:txBody>
      </p:sp>
      <p:grpSp>
        <p:nvGrpSpPr>
          <p:cNvPr id="1624" name="Google Shape;1624;p57"/>
          <p:cNvGrpSpPr/>
          <p:nvPr/>
        </p:nvGrpSpPr>
        <p:grpSpPr>
          <a:xfrm flipH="1">
            <a:off x="6738666" y="428923"/>
            <a:ext cx="1620937" cy="1620937"/>
            <a:chOff x="6186996" y="2375625"/>
            <a:chExt cx="1916908" cy="1916908"/>
          </a:xfrm>
        </p:grpSpPr>
        <p:sp>
          <p:nvSpPr>
            <p:cNvPr id="1625" name="Google Shape;1625;p57"/>
            <p:cNvSpPr/>
            <p:nvPr/>
          </p:nvSpPr>
          <p:spPr>
            <a:xfrm>
              <a:off x="6549650" y="2738275"/>
              <a:ext cx="1191600" cy="119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6" name="Google Shape;1626;p57"/>
            <p:cNvCxnSpPr>
              <a:stCxn id="1625" idx="0"/>
              <a:endCxn id="1627"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1627" name="Google Shape;1627;p57"/>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28" name="Google Shape;1628;p57"/>
            <p:cNvCxnSpPr>
              <a:stCxn id="1629"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1629" name="Google Shape;1629;p57"/>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0" name="Google Shape;1630;p57"/>
            <p:cNvCxnSpPr>
              <a:stCxn id="1625" idx="2"/>
              <a:endCxn id="1631"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1631" name="Google Shape;1631;p57"/>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2" name="Google Shape;1632;p57"/>
            <p:cNvCxnSpPr>
              <a:stCxn id="1633" idx="0"/>
              <a:endCxn id="1625"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1633" name="Google Shape;1633;p57"/>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4" name="Google Shape;1634;p57"/>
            <p:cNvCxnSpPr>
              <a:endCxn id="1635" idx="4"/>
            </p:cNvCxnSpPr>
            <p:nvPr/>
          </p:nvCxnSpPr>
          <p:spPr>
            <a:xfrm rot="10800000">
              <a:off x="6577478" y="2766192"/>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5" name="Google Shape;1635;p57"/>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6" name="Google Shape;1636;p57"/>
            <p:cNvCxnSpPr>
              <a:stCxn id="1637" idx="0"/>
            </p:cNvCxnSpPr>
            <p:nvPr/>
          </p:nvCxnSpPr>
          <p:spPr>
            <a:xfrm rot="10800000">
              <a:off x="7566853" y="375556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7" name="Google Shape;1637;p57"/>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8" name="Google Shape;1638;p57"/>
            <p:cNvCxnSpPr>
              <a:endCxn id="1639" idx="4"/>
            </p:cNvCxnSpPr>
            <p:nvPr/>
          </p:nvCxnSpPr>
          <p:spPr>
            <a:xfrm flipH="1">
              <a:off x="6577563" y="3755651"/>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39" name="Google Shape;1639;p57"/>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0" name="Google Shape;1640;p57"/>
            <p:cNvCxnSpPr>
              <a:stCxn id="1641" idx="0"/>
            </p:cNvCxnSpPr>
            <p:nvPr/>
          </p:nvCxnSpPr>
          <p:spPr>
            <a:xfrm flipH="1">
              <a:off x="7566937" y="2766276"/>
              <a:ext cx="146400" cy="146400"/>
            </a:xfrm>
            <a:prstGeom prst="straightConnector1">
              <a:avLst/>
            </a:prstGeom>
            <a:noFill/>
            <a:ln w="28575" cap="flat" cmpd="sng">
              <a:solidFill>
                <a:schemeClr val="dk1"/>
              </a:solidFill>
              <a:prstDash val="solid"/>
              <a:round/>
              <a:headEnd type="none" w="med" len="med"/>
              <a:tailEnd type="none" w="med" len="med"/>
            </a:ln>
          </p:spPr>
        </p:cxnSp>
        <p:sp>
          <p:nvSpPr>
            <p:cNvPr id="1641" name="Google Shape;1641;p57"/>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57"/>
          <p:cNvGrpSpPr/>
          <p:nvPr/>
        </p:nvGrpSpPr>
        <p:grpSpPr>
          <a:xfrm>
            <a:off x="1369877" y="1054107"/>
            <a:ext cx="429149" cy="429149"/>
            <a:chOff x="7942477" y="2247857"/>
            <a:chExt cx="429149" cy="429149"/>
          </a:xfrm>
        </p:grpSpPr>
        <p:sp>
          <p:nvSpPr>
            <p:cNvPr id="1646" name="Google Shape;1646;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7" name="Google Shape;1647;p57"/>
            <p:cNvCxnSpPr>
              <a:stCxn id="1646" idx="0"/>
              <a:endCxn id="1648" idx="4"/>
            </p:cNvCxnSpPr>
            <p:nvPr/>
          </p:nvCxnSpPr>
          <p:spPr>
            <a:xfrm>
              <a:off x="8251338" y="25567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48" name="Google Shape;1648;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9" name="Google Shape;1649;p57"/>
            <p:cNvCxnSpPr>
              <a:stCxn id="1650"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50" name="Google Shape;1650;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1" name="Google Shape;1651;p57"/>
            <p:cNvCxnSpPr>
              <a:stCxn id="1646" idx="2"/>
              <a:endCxn id="1652" idx="4"/>
            </p:cNvCxnSpPr>
            <p:nvPr/>
          </p:nvCxnSpPr>
          <p:spPr>
            <a:xfrm rot="10800000" flipH="1">
              <a:off x="8251338" y="2335377"/>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2" name="Google Shape;1652;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57"/>
            <p:cNvCxnSpPr>
              <a:stCxn id="1654" idx="0"/>
              <a:endCxn id="1646"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54" name="Google Shape;1654;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57"/>
            <p:cNvCxnSpPr>
              <a:endCxn id="1656"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6" name="Google Shape;1656;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57"/>
            <p:cNvCxnSpPr>
              <a:stCxn id="1658"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58" name="Google Shape;1658;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4" name="Google Shape;1664;p57"/>
            <p:cNvCxnSpPr>
              <a:stCxn id="1659" idx="4"/>
              <a:endCxn id="1646"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65" name="Google Shape;1665;p57"/>
            <p:cNvCxnSpPr>
              <a:stCxn id="1660" idx="0"/>
              <a:endCxn id="1646"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pic>
        <p:nvPicPr>
          <p:cNvPr id="3" name="Picture 2" descr="Shape, rectangle&#10;&#10;Description automatically generated">
            <a:extLst>
              <a:ext uri="{FF2B5EF4-FFF2-40B4-BE49-F238E27FC236}">
                <a16:creationId xmlns:a16="http://schemas.microsoft.com/office/drawing/2014/main" id="{FDAF7C91-5B9E-49AA-8E5C-F0BD64BACFD1}"/>
              </a:ext>
            </a:extLst>
          </p:cNvPr>
          <p:cNvPicPr>
            <a:picLocks noChangeAspect="1"/>
          </p:cNvPicPr>
          <p:nvPr/>
        </p:nvPicPr>
        <p:blipFill>
          <a:blip r:embed="rId3"/>
          <a:stretch>
            <a:fillRect/>
          </a:stretch>
        </p:blipFill>
        <p:spPr>
          <a:xfrm>
            <a:off x="2277301" y="3623943"/>
            <a:ext cx="4853526" cy="960203"/>
          </a:xfrm>
          <a:prstGeom prst="rect">
            <a:avLst/>
          </a:prstGeom>
        </p:spPr>
      </p:pic>
      <p:grpSp>
        <p:nvGrpSpPr>
          <p:cNvPr id="1666" name="Google Shape;1666;p57"/>
          <p:cNvGrpSpPr/>
          <p:nvPr/>
        </p:nvGrpSpPr>
        <p:grpSpPr>
          <a:xfrm>
            <a:off x="650244" y="3565267"/>
            <a:ext cx="1108792" cy="1108792"/>
            <a:chOff x="7942477" y="2247857"/>
            <a:chExt cx="429149" cy="429149"/>
          </a:xfrm>
        </p:grpSpPr>
        <p:sp>
          <p:nvSpPr>
            <p:cNvPr id="1667" name="Google Shape;1667;p57"/>
            <p:cNvSpPr/>
            <p:nvPr/>
          </p:nvSpPr>
          <p:spPr>
            <a:xfrm rot="8100000">
              <a:off x="8023557" y="2328996"/>
              <a:ext cx="266862" cy="26686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8" name="Google Shape;1668;p57"/>
            <p:cNvCxnSpPr>
              <a:stCxn id="1667" idx="0"/>
              <a:endCxn id="1669" idx="4"/>
            </p:cNvCxnSpPr>
            <p:nvPr/>
          </p:nvCxnSpPr>
          <p:spPr>
            <a:xfrm>
              <a:off x="8251338" y="25567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69" name="Google Shape;1669;p57"/>
            <p:cNvSpPr/>
            <p:nvPr/>
          </p:nvSpPr>
          <p:spPr>
            <a:xfrm rot="8100000">
              <a:off x="8279085"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0" name="Google Shape;1670;p57"/>
            <p:cNvCxnSpPr>
              <a:stCxn id="1671"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1671" name="Google Shape;1671;p57"/>
            <p:cNvSpPr/>
            <p:nvPr/>
          </p:nvSpPr>
          <p:spPr>
            <a:xfrm rot="8100000">
              <a:off x="8000238"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2" name="Google Shape;1672;p57"/>
            <p:cNvCxnSpPr>
              <a:stCxn id="1667" idx="2"/>
              <a:endCxn id="1673" idx="4"/>
            </p:cNvCxnSpPr>
            <p:nvPr/>
          </p:nvCxnSpPr>
          <p:spPr>
            <a:xfrm rot="10800000" flipH="1">
              <a:off x="8251338" y="2335377"/>
              <a:ext cx="33000" cy="32700"/>
            </a:xfrm>
            <a:prstGeom prst="straightConnector1">
              <a:avLst/>
            </a:prstGeom>
            <a:noFill/>
            <a:ln w="19050" cap="flat" cmpd="sng">
              <a:solidFill>
                <a:schemeClr val="dk1"/>
              </a:solidFill>
              <a:prstDash val="solid"/>
              <a:round/>
              <a:headEnd type="none" w="med" len="med"/>
              <a:tailEnd type="none" w="med" len="med"/>
            </a:ln>
          </p:spPr>
        </p:cxnSp>
        <p:sp>
          <p:nvSpPr>
            <p:cNvPr id="1673" name="Google Shape;1673;p57"/>
            <p:cNvSpPr/>
            <p:nvPr/>
          </p:nvSpPr>
          <p:spPr>
            <a:xfrm rot="2700000">
              <a:off x="8279085" y="2305608"/>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4" name="Google Shape;1674;p57"/>
            <p:cNvCxnSpPr>
              <a:stCxn id="1675" idx="0"/>
              <a:endCxn id="1667" idx="6"/>
            </p:cNvCxnSpPr>
            <p:nvPr/>
          </p:nvCxnSpPr>
          <p:spPr>
            <a:xfrm rot="10800000" flipH="1">
              <a:off x="8029933" y="2556850"/>
              <a:ext cx="32700" cy="32700"/>
            </a:xfrm>
            <a:prstGeom prst="straightConnector1">
              <a:avLst/>
            </a:prstGeom>
            <a:noFill/>
            <a:ln w="19050" cap="flat" cmpd="sng">
              <a:solidFill>
                <a:schemeClr val="dk1"/>
              </a:solidFill>
              <a:prstDash val="solid"/>
              <a:round/>
              <a:headEnd type="none" w="med" len="med"/>
              <a:tailEnd type="none" w="med" len="med"/>
            </a:ln>
          </p:spPr>
        </p:cxnSp>
        <p:sp>
          <p:nvSpPr>
            <p:cNvPr id="1675" name="Google Shape;1675;p57"/>
            <p:cNvSpPr/>
            <p:nvPr/>
          </p:nvSpPr>
          <p:spPr>
            <a:xfrm rot="2700000">
              <a:off x="8000238" y="2584455"/>
              <a:ext cx="34790" cy="3479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6" name="Google Shape;1676;p57"/>
            <p:cNvCxnSpPr>
              <a:endCxn id="1677" idx="4"/>
            </p:cNvCxnSpPr>
            <p:nvPr/>
          </p:nvCxnSpPr>
          <p:spPr>
            <a:xfrm>
              <a:off x="8290626"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7" name="Google Shape;1677;p57"/>
            <p:cNvSpPr/>
            <p:nvPr/>
          </p:nvSpPr>
          <p:spPr>
            <a:xfrm rot="5400000">
              <a:off x="8336826"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78" name="Google Shape;1678;p57"/>
            <p:cNvCxnSpPr>
              <a:stCxn id="1679" idx="0"/>
            </p:cNvCxnSpPr>
            <p:nvPr/>
          </p:nvCxnSpPr>
          <p:spPr>
            <a:xfrm>
              <a:off x="7977277" y="2462431"/>
              <a:ext cx="46200" cy="0"/>
            </a:xfrm>
            <a:prstGeom prst="straightConnector1">
              <a:avLst/>
            </a:prstGeom>
            <a:noFill/>
            <a:ln w="19050" cap="flat" cmpd="sng">
              <a:solidFill>
                <a:schemeClr val="dk1"/>
              </a:solidFill>
              <a:prstDash val="solid"/>
              <a:round/>
              <a:headEnd type="none" w="med" len="med"/>
              <a:tailEnd type="none" w="med" len="med"/>
            </a:ln>
          </p:spPr>
        </p:cxnSp>
        <p:sp>
          <p:nvSpPr>
            <p:cNvPr id="1679" name="Google Shape;1679;p57"/>
            <p:cNvSpPr/>
            <p:nvPr/>
          </p:nvSpPr>
          <p:spPr>
            <a:xfrm rot="5400000">
              <a:off x="7942477" y="2445031"/>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8139662" y="2247857"/>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7"/>
            <p:cNvSpPr/>
            <p:nvPr/>
          </p:nvSpPr>
          <p:spPr>
            <a:xfrm>
              <a:off x="8139662" y="2642206"/>
              <a:ext cx="34800" cy="34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rot="2700000">
              <a:off x="8182996" y="2401697"/>
              <a:ext cx="34790" cy="3479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85" name="Google Shape;1685;p57"/>
            <p:cNvCxnSpPr>
              <a:stCxn id="1680" idx="4"/>
              <a:endCxn id="1667" idx="3"/>
            </p:cNvCxnSpPr>
            <p:nvPr/>
          </p:nvCxnSpPr>
          <p:spPr>
            <a:xfrm>
              <a:off x="8157062" y="2282657"/>
              <a:ext cx="0" cy="46200"/>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57"/>
            <p:cNvCxnSpPr>
              <a:stCxn id="1681" idx="0"/>
              <a:endCxn id="1667" idx="7"/>
            </p:cNvCxnSpPr>
            <p:nvPr/>
          </p:nvCxnSpPr>
          <p:spPr>
            <a:xfrm rot="10800000">
              <a:off x="8157062" y="2596006"/>
              <a:ext cx="0" cy="462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51"/>
        <p:cNvGrpSpPr/>
        <p:nvPr/>
      </p:nvGrpSpPr>
      <p:grpSpPr>
        <a:xfrm>
          <a:off x="0" y="0"/>
          <a:ext cx="0" cy="0"/>
          <a:chOff x="0" y="0"/>
          <a:chExt cx="0" cy="0"/>
        </a:xfrm>
      </p:grpSpPr>
      <p:sp>
        <p:nvSpPr>
          <p:cNvPr id="253" name="Google Shape;253;p28"/>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a:t>
            </a:r>
            <a:r>
              <a:rPr lang="en" dirty="0"/>
              <a:t>uestions we explored</a:t>
            </a:r>
            <a:endParaRPr dirty="0">
              <a:solidFill>
                <a:schemeClr val="dk1"/>
              </a:solidFill>
            </a:endParaRPr>
          </a:p>
        </p:txBody>
      </p:sp>
      <p:sp>
        <p:nvSpPr>
          <p:cNvPr id="3" name="Text Placeholder 2">
            <a:extLst>
              <a:ext uri="{FF2B5EF4-FFF2-40B4-BE49-F238E27FC236}">
                <a16:creationId xmlns:a16="http://schemas.microsoft.com/office/drawing/2014/main" id="{A3FC083B-688E-4517-BFF2-9DE6FDA843F8}"/>
              </a:ext>
            </a:extLst>
          </p:cNvPr>
          <p:cNvSpPr>
            <a:spLocks noGrp="1"/>
          </p:cNvSpPr>
          <p:nvPr>
            <p:ph type="body" idx="1"/>
          </p:nvPr>
        </p:nvSpPr>
        <p:spPr/>
        <p:txBody>
          <a:bodyPr/>
          <a:lstStyle/>
          <a:p>
            <a:r>
              <a:rPr lang="en-US" sz="2000" dirty="0"/>
              <a:t>How has covid-19 impacted the world? What countries have the highest # of Cases and # Deaths?</a:t>
            </a:r>
          </a:p>
          <a:p>
            <a:r>
              <a:rPr lang="en-US" sz="2000" dirty="0"/>
              <a:t>Does population density have any impact on the rise of COVID-19 cases or deaths?</a:t>
            </a:r>
          </a:p>
          <a:p>
            <a:r>
              <a:rPr lang="en-US" sz="2000" dirty="0"/>
              <a:t>Is there a relationship between life-expectancy and rise of COVID-19 in countries? </a:t>
            </a:r>
          </a:p>
          <a:p>
            <a:r>
              <a:rPr lang="en-US" sz="2000" dirty="0"/>
              <a:t>Does Diabetes Prevalence have any relationship with the rise of COVID-19 deaths?</a:t>
            </a:r>
          </a:p>
          <a:p>
            <a:r>
              <a:rPr lang="en-US" sz="2000" dirty="0"/>
              <a:t>Do countries with fewer hospital beds have a higher # of deaths? </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57"/>
        <p:cNvGrpSpPr/>
        <p:nvPr/>
      </p:nvGrpSpPr>
      <p:grpSpPr>
        <a:xfrm>
          <a:off x="0" y="0"/>
          <a:ext cx="0" cy="0"/>
          <a:chOff x="0" y="0"/>
          <a:chExt cx="0" cy="0"/>
        </a:xfrm>
      </p:grpSpPr>
      <p:sp>
        <p:nvSpPr>
          <p:cNvPr id="258" name="Google Shape;258;p29"/>
          <p:cNvSpPr/>
          <p:nvPr/>
        </p:nvSpPr>
        <p:spPr>
          <a:xfrm>
            <a:off x="4089150" y="539500"/>
            <a:ext cx="965400" cy="5613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txBox="1">
            <a:spLocks noGrp="1"/>
          </p:cNvSpPr>
          <p:nvPr>
            <p:ph type="subTitle" idx="1"/>
          </p:nvPr>
        </p:nvSpPr>
        <p:spPr>
          <a:xfrm>
            <a:off x="1839300" y="1498150"/>
            <a:ext cx="5465100" cy="21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b="0" i="0" dirty="0">
                <a:solidFill>
                  <a:srgbClr val="222222"/>
                </a:solidFill>
                <a:effectLst/>
                <a:latin typeface="Georgia" panose="02040502050405020303" pitchFamily="18" charset="0"/>
              </a:rPr>
              <a:t>We need to learn the lessons that are being shown from this virus</a:t>
            </a:r>
            <a:r>
              <a:rPr lang="en" dirty="0"/>
              <a:t>”</a:t>
            </a:r>
            <a:endParaRPr dirty="0"/>
          </a:p>
        </p:txBody>
      </p:sp>
      <p:sp>
        <p:nvSpPr>
          <p:cNvPr id="260" name="Google Shape;260;p29"/>
          <p:cNvSpPr txBox="1">
            <a:spLocks noGrp="1"/>
          </p:cNvSpPr>
          <p:nvPr>
            <p:ph type="ctrTitle"/>
          </p:nvPr>
        </p:nvSpPr>
        <p:spPr>
          <a:xfrm>
            <a:off x="1638250" y="4042750"/>
            <a:ext cx="5867400" cy="56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t>
            </a:r>
            <a:r>
              <a:rPr lang="en-US" sz="1600" b="0" i="0" dirty="0">
                <a:solidFill>
                  <a:srgbClr val="222222"/>
                </a:solidFill>
                <a:effectLst/>
                <a:latin typeface="Georgia" panose="02040502050405020303" pitchFamily="18" charset="0"/>
              </a:rPr>
              <a:t>Dr. Michael J. Ryan, WHO Informal Advisory Group.</a:t>
            </a:r>
            <a:endParaRPr sz="1600" dirty="0"/>
          </a:p>
        </p:txBody>
      </p:sp>
      <p:sp>
        <p:nvSpPr>
          <p:cNvPr id="261" name="Google Shape;261;p29"/>
          <p:cNvSpPr txBox="1">
            <a:spLocks noGrp="1"/>
          </p:cNvSpPr>
          <p:nvPr>
            <p:ph type="ctrTitle"/>
          </p:nvPr>
        </p:nvSpPr>
        <p:spPr>
          <a:xfrm>
            <a:off x="4237325" y="649250"/>
            <a:ext cx="669300" cy="429300"/>
          </a:xfrm>
          <a:prstGeom prst="rect">
            <a:avLst/>
          </a:prstGeom>
          <a:noFill/>
        </p:spPr>
        <p:txBody>
          <a:bodyPr spcFirstLastPara="1" wrap="square" lIns="91425" tIns="310875" rIns="91425" bIns="0" anchor="ctr" anchorCtr="0">
            <a:noAutofit/>
          </a:bodyPr>
          <a:lstStyle/>
          <a:p>
            <a:pPr marL="0" lvl="0" indent="0" algn="ctr" rtl="0">
              <a:spcBef>
                <a:spcPts val="0"/>
              </a:spcBef>
              <a:spcAft>
                <a:spcPts val="0"/>
              </a:spcAft>
              <a:buNone/>
            </a:pPr>
            <a:r>
              <a:rPr lang="en" sz="7200">
                <a:solidFill>
                  <a:schemeClr val="dk1"/>
                </a:solidFill>
              </a:rPr>
              <a:t>”</a:t>
            </a:r>
            <a:endParaRPr sz="7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07"/>
        <p:cNvGrpSpPr/>
        <p:nvPr/>
      </p:nvGrpSpPr>
      <p:grpSpPr>
        <a:xfrm>
          <a:off x="0" y="0"/>
          <a:ext cx="0" cy="0"/>
          <a:chOff x="0" y="0"/>
          <a:chExt cx="0" cy="0"/>
        </a:xfrm>
      </p:grpSpPr>
      <p:sp>
        <p:nvSpPr>
          <p:cNvPr id="408" name="Google Shape;408;p34"/>
          <p:cNvSpPr/>
          <p:nvPr/>
        </p:nvSpPr>
        <p:spPr>
          <a:xfrm>
            <a:off x="1555400"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4"/>
          <p:cNvSpPr/>
          <p:nvPr/>
        </p:nvSpPr>
        <p:spPr>
          <a:xfrm>
            <a:off x="4326775"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4"/>
          <p:cNvSpPr/>
          <p:nvPr/>
        </p:nvSpPr>
        <p:spPr>
          <a:xfrm>
            <a:off x="7107707" y="1707524"/>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4"/>
          <p:cNvSpPr/>
          <p:nvPr/>
        </p:nvSpPr>
        <p:spPr>
          <a:xfrm>
            <a:off x="1555400"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4"/>
          <p:cNvSpPr/>
          <p:nvPr/>
        </p:nvSpPr>
        <p:spPr>
          <a:xfrm>
            <a:off x="4326775"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4"/>
          <p:cNvSpPr/>
          <p:nvPr/>
        </p:nvSpPr>
        <p:spPr>
          <a:xfrm>
            <a:off x="7107707" y="3360749"/>
            <a:ext cx="480900" cy="480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4"/>
          <p:cNvSpPr txBox="1">
            <a:spLocks noGrp="1"/>
          </p:cNvSpPr>
          <p:nvPr>
            <p:ph type="subTitle" idx="7"/>
          </p:nvPr>
        </p:nvSpPr>
        <p:spPr>
          <a:xfrm>
            <a:off x="1386200"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04</a:t>
            </a:r>
            <a:endParaRPr/>
          </a:p>
        </p:txBody>
      </p:sp>
      <p:sp>
        <p:nvSpPr>
          <p:cNvPr id="415" name="Google Shape;415;p34"/>
          <p:cNvSpPr txBox="1">
            <a:spLocks noGrp="1"/>
          </p:cNvSpPr>
          <p:nvPr>
            <p:ph type="subTitle" idx="8"/>
          </p:nvPr>
        </p:nvSpPr>
        <p:spPr>
          <a:xfrm>
            <a:off x="4157575"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05</a:t>
            </a:r>
            <a:endParaRPr/>
          </a:p>
        </p:txBody>
      </p:sp>
      <p:sp>
        <p:nvSpPr>
          <p:cNvPr id="416" name="Google Shape;416;p34"/>
          <p:cNvSpPr txBox="1">
            <a:spLocks noGrp="1"/>
          </p:cNvSpPr>
          <p:nvPr>
            <p:ph type="subTitle" idx="9"/>
          </p:nvPr>
        </p:nvSpPr>
        <p:spPr>
          <a:xfrm>
            <a:off x="6938507" y="3430900"/>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06</a:t>
            </a:r>
            <a:endParaRPr/>
          </a:p>
        </p:txBody>
      </p:sp>
      <p:sp>
        <p:nvSpPr>
          <p:cNvPr id="417" name="Google Shape;417;p34"/>
          <p:cNvSpPr txBox="1">
            <a:spLocks noGrp="1"/>
          </p:cNvSpPr>
          <p:nvPr>
            <p:ph type="subTitle" idx="13"/>
          </p:nvPr>
        </p:nvSpPr>
        <p:spPr>
          <a:xfrm>
            <a:off x="1386200"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01</a:t>
            </a:r>
            <a:endParaRPr/>
          </a:p>
        </p:txBody>
      </p:sp>
      <p:sp>
        <p:nvSpPr>
          <p:cNvPr id="418" name="Google Shape;418;p34"/>
          <p:cNvSpPr txBox="1">
            <a:spLocks noGrp="1"/>
          </p:cNvSpPr>
          <p:nvPr>
            <p:ph type="subTitle" idx="14"/>
          </p:nvPr>
        </p:nvSpPr>
        <p:spPr>
          <a:xfrm>
            <a:off x="4157575"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02</a:t>
            </a:r>
            <a:endParaRPr/>
          </a:p>
        </p:txBody>
      </p:sp>
      <p:sp>
        <p:nvSpPr>
          <p:cNvPr id="419" name="Google Shape;419;p34"/>
          <p:cNvSpPr txBox="1">
            <a:spLocks noGrp="1"/>
          </p:cNvSpPr>
          <p:nvPr>
            <p:ph type="subTitle" idx="15"/>
          </p:nvPr>
        </p:nvSpPr>
        <p:spPr>
          <a:xfrm>
            <a:off x="6938507" y="1762874"/>
            <a:ext cx="819300" cy="370200"/>
          </a:xfrm>
          <a:prstGeom prst="rect">
            <a:avLst/>
          </a:prstGeom>
        </p:spPr>
        <p:txBody>
          <a:bodyPr spcFirstLastPara="1" wrap="square" lIns="91425" tIns="182875" rIns="91425" bIns="0" anchor="ctr" anchorCtr="0">
            <a:noAutofit/>
          </a:bodyPr>
          <a:lstStyle/>
          <a:p>
            <a:pPr marL="0" lvl="0" indent="0" algn="ctr" rtl="0">
              <a:spcBef>
                <a:spcPts val="0"/>
              </a:spcBef>
              <a:spcAft>
                <a:spcPts val="1600"/>
              </a:spcAft>
              <a:buNone/>
            </a:pPr>
            <a:r>
              <a:rPr lang="en"/>
              <a:t>03</a:t>
            </a:r>
            <a:endParaRPr/>
          </a:p>
        </p:txBody>
      </p:sp>
      <p:sp>
        <p:nvSpPr>
          <p:cNvPr id="420" name="Google Shape;420;p34"/>
          <p:cNvSpPr txBox="1">
            <a:spLocks noGrp="1"/>
          </p:cNvSpPr>
          <p:nvPr>
            <p:ph type="subTitle" idx="1"/>
          </p:nvPr>
        </p:nvSpPr>
        <p:spPr>
          <a:xfrm>
            <a:off x="720200"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New DataFrame was created to include the main columns needed to answer the research questions</a:t>
            </a:r>
            <a:endParaRPr dirty="0"/>
          </a:p>
        </p:txBody>
      </p:sp>
      <p:sp>
        <p:nvSpPr>
          <p:cNvPr id="421" name="Google Shape;421;p34"/>
          <p:cNvSpPr txBox="1">
            <a:spLocks noGrp="1"/>
          </p:cNvSpPr>
          <p:nvPr>
            <p:ph type="subTitle" idx="2"/>
          </p:nvPr>
        </p:nvSpPr>
        <p:spPr>
          <a:xfrm>
            <a:off x="3491575"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Using groupby and sum() fucntion total case # and total deaths were calculated for all locations </a:t>
            </a:r>
            <a:endParaRPr dirty="0"/>
          </a:p>
        </p:txBody>
      </p:sp>
      <p:sp>
        <p:nvSpPr>
          <p:cNvPr id="422" name="Google Shape;422;p34"/>
          <p:cNvSpPr txBox="1">
            <a:spLocks noGrp="1"/>
          </p:cNvSpPr>
          <p:nvPr>
            <p:ph type="subTitle" idx="3"/>
          </p:nvPr>
        </p:nvSpPr>
        <p:spPr>
          <a:xfrm>
            <a:off x="6272507" y="3804848"/>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A series of pie charts and regression analysis were conducted to find the answer for research questions </a:t>
            </a:r>
            <a:endParaRPr dirty="0"/>
          </a:p>
        </p:txBody>
      </p:sp>
      <p:sp>
        <p:nvSpPr>
          <p:cNvPr id="423" name="Google Shape;423;p34"/>
          <p:cNvSpPr txBox="1">
            <a:spLocks noGrp="1"/>
          </p:cNvSpPr>
          <p:nvPr>
            <p:ph type="subTitle" idx="4"/>
          </p:nvPr>
        </p:nvSpPr>
        <p:spPr>
          <a:xfrm>
            <a:off x="720200"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Searched for complete and updated dataset that included key research question indicators</a:t>
            </a:r>
            <a:endParaRPr dirty="0"/>
          </a:p>
        </p:txBody>
      </p:sp>
      <p:sp>
        <p:nvSpPr>
          <p:cNvPr id="424" name="Google Shape;424;p34"/>
          <p:cNvSpPr txBox="1">
            <a:spLocks noGrp="1"/>
          </p:cNvSpPr>
          <p:nvPr>
            <p:ph type="subTitle" idx="5"/>
          </p:nvPr>
        </p:nvSpPr>
        <p:spPr>
          <a:xfrm>
            <a:off x="3428875" y="2151630"/>
            <a:ext cx="22767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Created a repo in Github, uploaded the owid_covid_main data file as the basis for the work </a:t>
            </a:r>
            <a:endParaRPr dirty="0"/>
          </a:p>
        </p:txBody>
      </p:sp>
      <p:sp>
        <p:nvSpPr>
          <p:cNvPr id="425" name="Google Shape;425;p34"/>
          <p:cNvSpPr txBox="1">
            <a:spLocks noGrp="1"/>
          </p:cNvSpPr>
          <p:nvPr>
            <p:ph type="subTitle" idx="6"/>
          </p:nvPr>
        </p:nvSpPr>
        <p:spPr>
          <a:xfrm>
            <a:off x="6272507" y="2151630"/>
            <a:ext cx="2151300" cy="754800"/>
          </a:xfrm>
          <a:prstGeom prst="rect">
            <a:avLst/>
          </a:prstGeom>
        </p:spPr>
        <p:txBody>
          <a:bodyPr spcFirstLastPara="1" wrap="square" lIns="91425" tIns="162000" rIns="91425" bIns="0" anchor="t" anchorCtr="0">
            <a:noAutofit/>
          </a:bodyPr>
          <a:lstStyle/>
          <a:p>
            <a:pPr marL="0" lvl="0" indent="0" algn="ctr" rtl="0">
              <a:spcBef>
                <a:spcPts val="0"/>
              </a:spcBef>
              <a:spcAft>
                <a:spcPts val="1600"/>
              </a:spcAft>
              <a:buNone/>
            </a:pPr>
            <a:r>
              <a:rPr lang="en" dirty="0"/>
              <a:t>Removed the NaN values using dropna() to get a new clean file</a:t>
            </a:r>
            <a:endParaRPr dirty="0"/>
          </a:p>
        </p:txBody>
      </p:sp>
      <p:sp>
        <p:nvSpPr>
          <p:cNvPr id="426" name="Google Shape;426;p34"/>
          <p:cNvSpPr txBox="1">
            <a:spLocks noGrp="1"/>
          </p:cNvSpPr>
          <p:nvPr>
            <p:ph type="ctrTitle"/>
          </p:nvPr>
        </p:nvSpPr>
        <p:spPr>
          <a:xfrm>
            <a:off x="939299" y="552646"/>
            <a:ext cx="72654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Cleanup &amp; Analysis Process</a:t>
            </a:r>
            <a:endParaRPr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5"/>
        <p:cNvGrpSpPr/>
        <p:nvPr/>
      </p:nvGrpSpPr>
      <p:grpSpPr>
        <a:xfrm>
          <a:off x="0" y="0"/>
          <a:ext cx="0" cy="0"/>
          <a:chOff x="0" y="0"/>
          <a:chExt cx="0" cy="0"/>
        </a:xfrm>
      </p:grpSpPr>
      <p:sp>
        <p:nvSpPr>
          <p:cNvPr id="266" name="Google Shape;266;p30"/>
          <p:cNvSpPr txBox="1">
            <a:spLocks noGrp="1"/>
          </p:cNvSpPr>
          <p:nvPr>
            <p:ph type="subTitle" idx="1"/>
          </p:nvPr>
        </p:nvSpPr>
        <p:spPr>
          <a:xfrm>
            <a:off x="713175" y="2114900"/>
            <a:ext cx="3858900" cy="2354700"/>
          </a:xfrm>
          <a:prstGeom prst="rect">
            <a:avLst/>
          </a:prstGeom>
        </p:spPr>
        <p:txBody>
          <a:bodyPr spcFirstLastPara="1" wrap="square" lIns="91425" tIns="182875" rIns="91425" bIns="0" anchor="ctr" anchorCtr="0">
            <a:noAutofit/>
          </a:bodyPr>
          <a:lstStyle/>
          <a:p>
            <a:pPr marL="285750" lvl="0" indent="-285750" algn="l" rtl="0">
              <a:spcBef>
                <a:spcPts val="0"/>
              </a:spcBef>
              <a:spcAft>
                <a:spcPts val="1600"/>
              </a:spcAft>
              <a:buFont typeface="Wingdings" panose="05000000000000000000" pitchFamily="2" charset="2"/>
              <a:buChar char="Ø"/>
            </a:pPr>
            <a:r>
              <a:rPr lang="en-US" dirty="0"/>
              <a:t>Here is the link to the dataset from “Our World in Health” for all covid-19 data as of September 28,2020:</a:t>
            </a:r>
          </a:p>
          <a:p>
            <a:pPr marL="0" lvl="0" indent="0" algn="l">
              <a:spcBef>
                <a:spcPts val="0"/>
              </a:spcBef>
              <a:spcAft>
                <a:spcPts val="1600"/>
              </a:spcAft>
            </a:pPr>
            <a:r>
              <a:rPr lang="en-US" dirty="0">
                <a:hlinkClick r:id="rId3"/>
              </a:rPr>
              <a:t>https://github.com/jjjdewan/ucb-data-visualization-msgrp-project1-covid-19/blob/master/Resources/owid-covid-data_updated_main.csv</a:t>
            </a:r>
            <a:r>
              <a:rPr lang="en-US" dirty="0"/>
              <a:t> </a:t>
            </a:r>
            <a:endParaRPr dirty="0"/>
          </a:p>
        </p:txBody>
      </p:sp>
      <p:sp>
        <p:nvSpPr>
          <p:cNvPr id="267" name="Google Shape;267;p30"/>
          <p:cNvSpPr txBox="1">
            <a:spLocks noGrp="1"/>
          </p:cNvSpPr>
          <p:nvPr>
            <p:ph type="ctrTitle"/>
          </p:nvPr>
        </p:nvSpPr>
        <p:spPr>
          <a:xfrm>
            <a:off x="3066000" y="576853"/>
            <a:ext cx="3012000" cy="95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a:t>
            </a:r>
            <a:endParaRPr dirty="0"/>
          </a:p>
        </p:txBody>
      </p:sp>
      <p:grpSp>
        <p:nvGrpSpPr>
          <p:cNvPr id="268" name="Google Shape;268;p30"/>
          <p:cNvGrpSpPr/>
          <p:nvPr/>
        </p:nvGrpSpPr>
        <p:grpSpPr>
          <a:xfrm>
            <a:off x="6186996" y="2508625"/>
            <a:ext cx="1916908" cy="1916908"/>
            <a:chOff x="6186996" y="2375625"/>
            <a:chExt cx="1916908" cy="1916908"/>
          </a:xfrm>
        </p:grpSpPr>
        <p:sp>
          <p:nvSpPr>
            <p:cNvPr id="269" name="Google Shape;269;p30"/>
            <p:cNvSpPr/>
            <p:nvPr/>
          </p:nvSpPr>
          <p:spPr>
            <a:xfrm>
              <a:off x="6549650" y="2738275"/>
              <a:ext cx="1191600" cy="119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 name="Google Shape;270;p30"/>
            <p:cNvCxnSpPr>
              <a:stCxn id="269" idx="0"/>
              <a:endCxn id="271" idx="4"/>
            </p:cNvCxnSpPr>
            <p:nvPr/>
          </p:nvCxnSpPr>
          <p:spPr>
            <a:xfrm rot="10800000">
              <a:off x="7145450" y="2530975"/>
              <a:ext cx="0" cy="207300"/>
            </a:xfrm>
            <a:prstGeom prst="straightConnector1">
              <a:avLst/>
            </a:prstGeom>
            <a:noFill/>
            <a:ln w="28575" cap="flat" cmpd="sng">
              <a:solidFill>
                <a:schemeClr val="dk1"/>
              </a:solidFill>
              <a:prstDash val="solid"/>
              <a:round/>
              <a:headEnd type="none" w="med" len="med"/>
              <a:tailEnd type="none" w="med" len="med"/>
            </a:ln>
          </p:spPr>
        </p:cxnSp>
        <p:sp>
          <p:nvSpPr>
            <p:cNvPr id="271" name="Google Shape;271;p30"/>
            <p:cNvSpPr/>
            <p:nvPr/>
          </p:nvSpPr>
          <p:spPr>
            <a:xfrm>
              <a:off x="7067750" y="2375625"/>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2" name="Google Shape;272;p30"/>
            <p:cNvCxnSpPr>
              <a:stCxn id="273" idx="0"/>
            </p:cNvCxnSpPr>
            <p:nvPr/>
          </p:nvCxnSpPr>
          <p:spPr>
            <a:xfrm rot="10800000">
              <a:off x="7145450" y="3929833"/>
              <a:ext cx="0" cy="207300"/>
            </a:xfrm>
            <a:prstGeom prst="straightConnector1">
              <a:avLst/>
            </a:prstGeom>
            <a:noFill/>
            <a:ln w="28575" cap="flat" cmpd="sng">
              <a:solidFill>
                <a:schemeClr val="dk1"/>
              </a:solidFill>
              <a:prstDash val="solid"/>
              <a:round/>
              <a:headEnd type="none" w="med" len="med"/>
              <a:tailEnd type="none" w="med" len="med"/>
            </a:ln>
          </p:spPr>
        </p:cxnSp>
        <p:sp>
          <p:nvSpPr>
            <p:cNvPr id="273" name="Google Shape;273;p30"/>
            <p:cNvSpPr/>
            <p:nvPr/>
          </p:nvSpPr>
          <p:spPr>
            <a:xfrm>
              <a:off x="7067750" y="4137133"/>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4" name="Google Shape;274;p30"/>
            <p:cNvCxnSpPr>
              <a:stCxn id="269" idx="2"/>
              <a:endCxn id="275" idx="4"/>
            </p:cNvCxnSpPr>
            <p:nvPr/>
          </p:nvCxnSpPr>
          <p:spPr>
            <a:xfrm rot="10800000">
              <a:off x="6342350" y="3334075"/>
              <a:ext cx="207300" cy="0"/>
            </a:xfrm>
            <a:prstGeom prst="straightConnector1">
              <a:avLst/>
            </a:prstGeom>
            <a:noFill/>
            <a:ln w="28575" cap="flat" cmpd="sng">
              <a:solidFill>
                <a:schemeClr val="dk1"/>
              </a:solidFill>
              <a:prstDash val="solid"/>
              <a:round/>
              <a:headEnd type="none" w="med" len="med"/>
              <a:tailEnd type="none" w="med" len="med"/>
            </a:ln>
          </p:spPr>
        </p:cxnSp>
        <p:sp>
          <p:nvSpPr>
            <p:cNvPr id="275" name="Google Shape;275;p30"/>
            <p:cNvSpPr/>
            <p:nvPr/>
          </p:nvSpPr>
          <p:spPr>
            <a:xfrm rot="-5400000">
              <a:off x="6186996"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 name="Google Shape;276;p30"/>
            <p:cNvCxnSpPr>
              <a:stCxn id="277" idx="0"/>
              <a:endCxn id="269" idx="6"/>
            </p:cNvCxnSpPr>
            <p:nvPr/>
          </p:nvCxnSpPr>
          <p:spPr>
            <a:xfrm rot="10800000">
              <a:off x="7741204" y="3334079"/>
              <a:ext cx="207300" cy="0"/>
            </a:xfrm>
            <a:prstGeom prst="straightConnector1">
              <a:avLst/>
            </a:prstGeom>
            <a:noFill/>
            <a:ln w="28575" cap="flat" cmpd="sng">
              <a:solidFill>
                <a:schemeClr val="dk1"/>
              </a:solidFill>
              <a:prstDash val="solid"/>
              <a:round/>
              <a:headEnd type="none" w="med" len="med"/>
              <a:tailEnd type="none" w="med" len="med"/>
            </a:ln>
          </p:spPr>
        </p:cxnSp>
        <p:sp>
          <p:nvSpPr>
            <p:cNvPr id="277" name="Google Shape;277;p30"/>
            <p:cNvSpPr/>
            <p:nvPr/>
          </p:nvSpPr>
          <p:spPr>
            <a:xfrm rot="-5400000">
              <a:off x="7948504" y="3256379"/>
              <a:ext cx="155400" cy="1554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30"/>
            <p:cNvCxnSpPr>
              <a:endCxn id="279" idx="4"/>
            </p:cNvCxnSpPr>
            <p:nvPr/>
          </p:nvCxnSpPr>
          <p:spPr>
            <a:xfrm rot="10800000">
              <a:off x="6577478" y="2766192"/>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79" name="Google Shape;279;p30"/>
            <p:cNvSpPr/>
            <p:nvPr/>
          </p:nvSpPr>
          <p:spPr>
            <a:xfrm rot="-2700000">
              <a:off x="6444938" y="2633652"/>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0"/>
            <p:cNvCxnSpPr>
              <a:stCxn id="281" idx="0"/>
            </p:cNvCxnSpPr>
            <p:nvPr/>
          </p:nvCxnSpPr>
          <p:spPr>
            <a:xfrm rot="10800000">
              <a:off x="7566553" y="375526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1" name="Google Shape;281;p30"/>
            <p:cNvSpPr/>
            <p:nvPr/>
          </p:nvSpPr>
          <p:spPr>
            <a:xfrm rot="-2700000">
              <a:off x="7690512" y="387922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2" name="Google Shape;282;p30"/>
            <p:cNvCxnSpPr>
              <a:endCxn id="283" idx="4"/>
            </p:cNvCxnSpPr>
            <p:nvPr/>
          </p:nvCxnSpPr>
          <p:spPr>
            <a:xfrm flipH="1">
              <a:off x="6577563" y="3755351"/>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3" name="Google Shape;283;p30"/>
            <p:cNvSpPr/>
            <p:nvPr/>
          </p:nvSpPr>
          <p:spPr>
            <a:xfrm rot="-8100000">
              <a:off x="6445023" y="3879310"/>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0"/>
            <p:cNvCxnSpPr>
              <a:stCxn id="285" idx="0"/>
            </p:cNvCxnSpPr>
            <p:nvPr/>
          </p:nvCxnSpPr>
          <p:spPr>
            <a:xfrm flipH="1">
              <a:off x="7566637" y="2766276"/>
              <a:ext cx="146700" cy="146700"/>
            </a:xfrm>
            <a:prstGeom prst="straightConnector1">
              <a:avLst/>
            </a:prstGeom>
            <a:noFill/>
            <a:ln w="28575" cap="flat" cmpd="sng">
              <a:solidFill>
                <a:schemeClr val="dk1"/>
              </a:solidFill>
              <a:prstDash val="solid"/>
              <a:round/>
              <a:headEnd type="none" w="med" len="med"/>
              <a:tailEnd type="none" w="med" len="med"/>
            </a:ln>
          </p:spPr>
        </p:cxnSp>
        <p:sp>
          <p:nvSpPr>
            <p:cNvPr id="285" name="Google Shape;285;p30"/>
            <p:cNvSpPr/>
            <p:nvPr/>
          </p:nvSpPr>
          <p:spPr>
            <a:xfrm rot="-8100000">
              <a:off x="7690597" y="2633736"/>
              <a:ext cx="155281" cy="155281"/>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rot="-5400000">
              <a:off x="6794004" y="3256379"/>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rot="-5400000">
              <a:off x="7371252" y="3334077"/>
              <a:ext cx="77700" cy="77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rot="-5400000">
              <a:off x="7106602" y="2971452"/>
              <a:ext cx="77700" cy="77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30"/>
          <p:cNvGrpSpPr/>
          <p:nvPr/>
        </p:nvGrpSpPr>
        <p:grpSpPr>
          <a:xfrm>
            <a:off x="7942514" y="2247857"/>
            <a:ext cx="429112" cy="429112"/>
            <a:chOff x="7942514" y="2247857"/>
            <a:chExt cx="429112" cy="429112"/>
          </a:xfrm>
        </p:grpSpPr>
        <p:sp>
          <p:nvSpPr>
            <p:cNvPr id="290" name="Google Shape;290;p30"/>
            <p:cNvSpPr/>
            <p:nvPr/>
          </p:nvSpPr>
          <p:spPr>
            <a:xfrm rot="8100000">
              <a:off x="8023676" y="2329045"/>
              <a:ext cx="266764" cy="266764"/>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30"/>
            <p:cNvCxnSpPr>
              <a:stCxn id="290" idx="0"/>
              <a:endCxn id="292" idx="4"/>
            </p:cNvCxnSpPr>
            <p:nvPr/>
          </p:nvCxnSpPr>
          <p:spPr>
            <a:xfrm>
              <a:off x="8251372" y="255674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2" name="Google Shape;292;p30"/>
            <p:cNvSpPr/>
            <p:nvPr/>
          </p:nvSpPr>
          <p:spPr>
            <a:xfrm rot="8100000">
              <a:off x="8279085"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0"/>
            <p:cNvCxnSpPr>
              <a:stCxn id="294" idx="0"/>
            </p:cNvCxnSpPr>
            <p:nvPr/>
          </p:nvCxnSpPr>
          <p:spPr>
            <a:xfrm>
              <a:off x="8029933" y="2335303"/>
              <a:ext cx="33000" cy="33000"/>
            </a:xfrm>
            <a:prstGeom prst="straightConnector1">
              <a:avLst/>
            </a:prstGeom>
            <a:noFill/>
            <a:ln w="19050" cap="flat" cmpd="sng">
              <a:solidFill>
                <a:schemeClr val="dk1"/>
              </a:solidFill>
              <a:prstDash val="solid"/>
              <a:round/>
              <a:headEnd type="none" w="med" len="med"/>
              <a:tailEnd type="none" w="med" len="med"/>
            </a:ln>
          </p:spPr>
        </p:cxnSp>
        <p:sp>
          <p:nvSpPr>
            <p:cNvPr id="294" name="Google Shape;294;p30"/>
            <p:cNvSpPr/>
            <p:nvPr/>
          </p:nvSpPr>
          <p:spPr>
            <a:xfrm rot="8100000">
              <a:off x="8000239"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0"/>
            <p:cNvCxnSpPr>
              <a:stCxn id="290" idx="2"/>
              <a:endCxn id="296" idx="4"/>
            </p:cNvCxnSpPr>
            <p:nvPr/>
          </p:nvCxnSpPr>
          <p:spPr>
            <a:xfrm rot="10800000" flipH="1">
              <a:off x="8251372" y="2335412"/>
              <a:ext cx="32700" cy="32700"/>
            </a:xfrm>
            <a:prstGeom prst="straightConnector1">
              <a:avLst/>
            </a:prstGeom>
            <a:noFill/>
            <a:ln w="19050" cap="flat" cmpd="sng">
              <a:solidFill>
                <a:schemeClr val="dk1"/>
              </a:solidFill>
              <a:prstDash val="solid"/>
              <a:round/>
              <a:headEnd type="none" w="med" len="med"/>
              <a:tailEnd type="none" w="med" len="med"/>
            </a:ln>
          </p:spPr>
        </p:cxnSp>
        <p:sp>
          <p:nvSpPr>
            <p:cNvPr id="296" name="Google Shape;296;p30"/>
            <p:cNvSpPr/>
            <p:nvPr/>
          </p:nvSpPr>
          <p:spPr>
            <a:xfrm rot="2700000">
              <a:off x="8279085" y="2305608"/>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7" name="Google Shape;297;p30"/>
            <p:cNvCxnSpPr>
              <a:stCxn id="298" idx="0"/>
              <a:endCxn id="290" idx="6"/>
            </p:cNvCxnSpPr>
            <p:nvPr/>
          </p:nvCxnSpPr>
          <p:spPr>
            <a:xfrm rot="10800000" flipH="1">
              <a:off x="8029933" y="2556849"/>
              <a:ext cx="32700" cy="32700"/>
            </a:xfrm>
            <a:prstGeom prst="straightConnector1">
              <a:avLst/>
            </a:prstGeom>
            <a:noFill/>
            <a:ln w="19050" cap="flat" cmpd="sng">
              <a:solidFill>
                <a:schemeClr val="dk1"/>
              </a:solidFill>
              <a:prstDash val="solid"/>
              <a:round/>
              <a:headEnd type="none" w="med" len="med"/>
              <a:tailEnd type="none" w="med" len="med"/>
            </a:ln>
          </p:spPr>
        </p:cxnSp>
        <p:sp>
          <p:nvSpPr>
            <p:cNvPr id="298" name="Google Shape;298;p30"/>
            <p:cNvSpPr/>
            <p:nvPr/>
          </p:nvSpPr>
          <p:spPr>
            <a:xfrm rot="2700000">
              <a:off x="8000239" y="2584455"/>
              <a:ext cx="34789" cy="34789"/>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9" name="Google Shape;299;p30"/>
            <p:cNvCxnSpPr>
              <a:endCxn id="300" idx="4"/>
            </p:cNvCxnSpPr>
            <p:nvPr/>
          </p:nvCxnSpPr>
          <p:spPr>
            <a:xfrm>
              <a:off x="8290663"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0" name="Google Shape;300;p30"/>
            <p:cNvSpPr/>
            <p:nvPr/>
          </p:nvSpPr>
          <p:spPr>
            <a:xfrm rot="5400000">
              <a:off x="8336863"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1" name="Google Shape;301;p30"/>
            <p:cNvCxnSpPr>
              <a:stCxn id="302" idx="0"/>
            </p:cNvCxnSpPr>
            <p:nvPr/>
          </p:nvCxnSpPr>
          <p:spPr>
            <a:xfrm>
              <a:off x="7977277" y="2462413"/>
              <a:ext cx="46200" cy="0"/>
            </a:xfrm>
            <a:prstGeom prst="straightConnector1">
              <a:avLst/>
            </a:prstGeom>
            <a:noFill/>
            <a:ln w="19050" cap="flat" cmpd="sng">
              <a:solidFill>
                <a:schemeClr val="dk1"/>
              </a:solidFill>
              <a:prstDash val="solid"/>
              <a:round/>
              <a:headEnd type="none" w="med" len="med"/>
              <a:tailEnd type="none" w="med" len="med"/>
            </a:ln>
          </p:spPr>
        </p:cxnSp>
        <p:sp>
          <p:nvSpPr>
            <p:cNvPr id="302" name="Google Shape;302;p30"/>
            <p:cNvSpPr/>
            <p:nvPr/>
          </p:nvSpPr>
          <p:spPr>
            <a:xfrm rot="5400000">
              <a:off x="7942514" y="2445031"/>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8139662" y="2247857"/>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8139662" y="2642206"/>
              <a:ext cx="34763" cy="34763"/>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rot="2700000">
              <a:off x="8182996" y="2401697"/>
              <a:ext cx="34789" cy="34789"/>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rot="2700000">
              <a:off x="8100315" y="2489473"/>
              <a:ext cx="17395" cy="1739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rot="2700000">
              <a:off x="8199613" y="2504983"/>
              <a:ext cx="17395" cy="1739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8" name="Google Shape;308;p30"/>
            <p:cNvCxnSpPr>
              <a:stCxn id="303" idx="4"/>
              <a:endCxn id="290" idx="3"/>
            </p:cNvCxnSpPr>
            <p:nvPr/>
          </p:nvCxnSpPr>
          <p:spPr>
            <a:xfrm>
              <a:off x="8157043" y="2282620"/>
              <a:ext cx="0" cy="46500"/>
            </a:xfrm>
            <a:prstGeom prst="straightConnector1">
              <a:avLst/>
            </a:prstGeom>
            <a:noFill/>
            <a:ln w="19050" cap="flat" cmpd="sng">
              <a:solidFill>
                <a:schemeClr val="dk1"/>
              </a:solidFill>
              <a:prstDash val="solid"/>
              <a:round/>
              <a:headEnd type="none" w="med" len="med"/>
              <a:tailEnd type="none" w="med" len="med"/>
            </a:ln>
          </p:spPr>
        </p:cxnSp>
        <p:cxnSp>
          <p:nvCxnSpPr>
            <p:cNvPr id="309" name="Google Shape;309;p30"/>
            <p:cNvCxnSpPr>
              <a:stCxn id="304" idx="0"/>
              <a:endCxn id="290" idx="7"/>
            </p:cNvCxnSpPr>
            <p:nvPr/>
          </p:nvCxnSpPr>
          <p:spPr>
            <a:xfrm rot="10800000">
              <a:off x="8157043" y="2595706"/>
              <a:ext cx="0" cy="46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sp>
        <p:nvSpPr>
          <p:cNvPr id="14" name="Google Shape;1042;p49">
            <a:extLst>
              <a:ext uri="{FF2B5EF4-FFF2-40B4-BE49-F238E27FC236}">
                <a16:creationId xmlns:a16="http://schemas.microsoft.com/office/drawing/2014/main" id="{CAC6CC82-ACE7-481D-ADAF-33A3DF54CED9}"/>
              </a:ext>
            </a:extLst>
          </p:cNvPr>
          <p:cNvSpPr txBox="1">
            <a:spLocks/>
          </p:cNvSpPr>
          <p:nvPr/>
        </p:nvSpPr>
        <p:spPr>
          <a:xfrm>
            <a:off x="6657935" y="1722809"/>
            <a:ext cx="2439000" cy="2003032"/>
          </a:xfrm>
          <a:prstGeom prst="rect">
            <a:avLst/>
          </a:prstGeom>
          <a:noFill/>
          <a:ln>
            <a:noFill/>
          </a:ln>
        </p:spPr>
        <p:txBody>
          <a:bodyPr spcFirstLastPara="1" wrap="square" lIns="91425" tIns="182875" rIns="91425" bIns="0"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1pPr>
            <a:lvl2pPr marL="914400" marR="0" lvl="1"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2pPr>
            <a:lvl3pPr marL="1371600" marR="0" lvl="2"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3pPr>
            <a:lvl4pPr marL="1828800" marR="0" lvl="3"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4pPr>
            <a:lvl5pPr marL="2286000" marR="0" lvl="4"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5pPr>
            <a:lvl6pPr marL="2743200" marR="0" lvl="5"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6pPr>
            <a:lvl7pPr marL="3200400" marR="0" lvl="6"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7pPr>
            <a:lvl8pPr marL="3657600" marR="0" lvl="7" indent="-317500" algn="l" rtl="0">
              <a:lnSpc>
                <a:spcPct val="115000"/>
              </a:lnSpc>
              <a:spcBef>
                <a:spcPts val="1600"/>
              </a:spcBef>
              <a:spcAft>
                <a:spcPts val="0"/>
              </a:spcAft>
              <a:buClr>
                <a:schemeClr val="dk1"/>
              </a:buClr>
              <a:buSzPts val="1400"/>
              <a:buFont typeface="Abel"/>
              <a:buChar char="○"/>
              <a:defRPr sz="1400" b="0" i="0" u="none" strike="noStrike" cap="none">
                <a:solidFill>
                  <a:schemeClr val="dk1"/>
                </a:solidFill>
                <a:latin typeface="Abel"/>
                <a:ea typeface="Abel"/>
                <a:cs typeface="Abel"/>
                <a:sym typeface="Abel"/>
              </a:defRPr>
            </a:lvl8pPr>
            <a:lvl9pPr marL="4114800" marR="0" lvl="8" indent="-317500" algn="l" rtl="0">
              <a:lnSpc>
                <a:spcPct val="115000"/>
              </a:lnSpc>
              <a:spcBef>
                <a:spcPts val="1600"/>
              </a:spcBef>
              <a:spcAft>
                <a:spcPts val="1600"/>
              </a:spcAft>
              <a:buClr>
                <a:schemeClr val="dk1"/>
              </a:buClr>
              <a:buSzPts val="1400"/>
              <a:buFont typeface="Abel"/>
              <a:buChar char="■"/>
              <a:defRPr sz="1400" b="0" i="0" u="none" strike="noStrike" cap="none">
                <a:solidFill>
                  <a:schemeClr val="dk1"/>
                </a:solidFill>
                <a:latin typeface="Abel"/>
                <a:ea typeface="Abel"/>
                <a:cs typeface="Abel"/>
                <a:sym typeface="Abel"/>
              </a:defRPr>
            </a:lvl9pPr>
          </a:lstStyle>
          <a:p>
            <a:pPr marL="342900" indent="-342900">
              <a:lnSpc>
                <a:spcPct val="100000"/>
              </a:lnSpc>
              <a:spcAft>
                <a:spcPts val="1600"/>
              </a:spcAft>
              <a:buFont typeface="+mj-lt"/>
              <a:buAutoNum type="arabicPeriod"/>
            </a:pPr>
            <a:endParaRPr lang="en-US" dirty="0"/>
          </a:p>
          <a:p>
            <a:pPr marL="0" indent="0">
              <a:lnSpc>
                <a:spcPct val="100000"/>
              </a:lnSpc>
              <a:spcAft>
                <a:spcPts val="1600"/>
              </a:spcAft>
              <a:buNone/>
            </a:pPr>
            <a:r>
              <a:rPr lang="en-US" dirty="0"/>
              <a:t>        Top 5 Cases by Country</a:t>
            </a:r>
          </a:p>
          <a:p>
            <a:pPr marL="342900" indent="-342900">
              <a:lnSpc>
                <a:spcPct val="100000"/>
              </a:lnSpc>
              <a:spcAft>
                <a:spcPts val="1600"/>
              </a:spcAft>
              <a:buFont typeface="+mj-lt"/>
              <a:buAutoNum type="arabicPeriod"/>
            </a:pPr>
            <a:r>
              <a:rPr lang="en-US" dirty="0"/>
              <a:t>United State: 7,115,046</a:t>
            </a:r>
          </a:p>
          <a:p>
            <a:pPr marL="342900" indent="-342900">
              <a:lnSpc>
                <a:spcPct val="100000"/>
              </a:lnSpc>
              <a:spcAft>
                <a:spcPts val="1600"/>
              </a:spcAft>
              <a:buFont typeface="+mj-lt"/>
              <a:buAutoNum type="arabicPeriod"/>
            </a:pPr>
            <a:r>
              <a:rPr lang="en-US" dirty="0"/>
              <a:t>India: 6, 074, 702</a:t>
            </a:r>
          </a:p>
          <a:p>
            <a:pPr marL="342900" indent="-342900">
              <a:lnSpc>
                <a:spcPct val="100000"/>
              </a:lnSpc>
              <a:spcAft>
                <a:spcPts val="1600"/>
              </a:spcAft>
              <a:buFont typeface="+mj-lt"/>
              <a:buAutoNum type="arabicPeriod"/>
            </a:pPr>
            <a:r>
              <a:rPr lang="en-US" dirty="0"/>
              <a:t>Brazil: 4, 732,309</a:t>
            </a:r>
          </a:p>
          <a:p>
            <a:pPr marL="342900" indent="-342900">
              <a:lnSpc>
                <a:spcPct val="100000"/>
              </a:lnSpc>
              <a:spcAft>
                <a:spcPts val="1600"/>
              </a:spcAft>
              <a:buFont typeface="+mj-lt"/>
              <a:buAutoNum type="arabicPeriod"/>
            </a:pPr>
            <a:r>
              <a:rPr lang="en-US" dirty="0"/>
              <a:t>Russia: 1,151,438</a:t>
            </a:r>
          </a:p>
          <a:p>
            <a:pPr marL="342900" indent="-342900">
              <a:lnSpc>
                <a:spcPct val="100000"/>
              </a:lnSpc>
              <a:spcAft>
                <a:spcPts val="1600"/>
              </a:spcAft>
              <a:buFont typeface="+mj-lt"/>
              <a:buAutoNum type="arabicPeriod"/>
            </a:pPr>
            <a:r>
              <a:rPr lang="en-US" dirty="0"/>
              <a:t>Colombia: 813,056</a:t>
            </a:r>
          </a:p>
        </p:txBody>
      </p:sp>
      <p:pic>
        <p:nvPicPr>
          <p:cNvPr id="7" name="Picture 6" descr="Chart, pie chart&#10;&#10;Description automatically generated">
            <a:extLst>
              <a:ext uri="{FF2B5EF4-FFF2-40B4-BE49-F238E27FC236}">
                <a16:creationId xmlns:a16="http://schemas.microsoft.com/office/drawing/2014/main" id="{1DF6F53F-2FD0-4782-A8E3-D6ABC9393511}"/>
              </a:ext>
            </a:extLst>
          </p:cNvPr>
          <p:cNvPicPr>
            <a:picLocks noChangeAspect="1"/>
          </p:cNvPicPr>
          <p:nvPr/>
        </p:nvPicPr>
        <p:blipFill>
          <a:blip r:embed="rId3"/>
          <a:stretch>
            <a:fillRect/>
          </a:stretch>
        </p:blipFill>
        <p:spPr>
          <a:xfrm>
            <a:off x="898696" y="1200831"/>
            <a:ext cx="5604598" cy="3718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Total cases by country (top 10)</a:t>
            </a:r>
            <a:endParaRPr dirty="0">
              <a:solidFill>
                <a:schemeClr val="dk1"/>
              </a:solidFill>
            </a:endParaRPr>
          </a:p>
        </p:txBody>
      </p:sp>
      <p:pic>
        <p:nvPicPr>
          <p:cNvPr id="4" name="Picture 3" descr="Chart, bar chart&#10;&#10;Description automatically generated">
            <a:extLst>
              <a:ext uri="{FF2B5EF4-FFF2-40B4-BE49-F238E27FC236}">
                <a16:creationId xmlns:a16="http://schemas.microsoft.com/office/drawing/2014/main" id="{A6E63D11-2CEF-4DF1-8B6C-25E2288F9693}"/>
              </a:ext>
            </a:extLst>
          </p:cNvPr>
          <p:cNvPicPr>
            <a:picLocks noChangeAspect="1"/>
          </p:cNvPicPr>
          <p:nvPr/>
        </p:nvPicPr>
        <p:blipFill>
          <a:blip r:embed="rId3"/>
          <a:stretch>
            <a:fillRect/>
          </a:stretch>
        </p:blipFill>
        <p:spPr>
          <a:xfrm>
            <a:off x="1743075" y="1222241"/>
            <a:ext cx="5658000" cy="3753170"/>
          </a:xfrm>
          <a:prstGeom prst="rect">
            <a:avLst/>
          </a:prstGeom>
        </p:spPr>
      </p:pic>
    </p:spTree>
    <p:extLst>
      <p:ext uri="{BB962C8B-B14F-4D97-AF65-F5344CB8AC3E}">
        <p14:creationId xmlns:p14="http://schemas.microsoft.com/office/powerpoint/2010/main" val="3299384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04"/>
        <p:cNvGrpSpPr/>
        <p:nvPr/>
      </p:nvGrpSpPr>
      <p:grpSpPr>
        <a:xfrm>
          <a:off x="0" y="0"/>
          <a:ext cx="0" cy="0"/>
          <a:chOff x="0" y="0"/>
          <a:chExt cx="0" cy="0"/>
        </a:xfrm>
      </p:grpSpPr>
      <p:sp>
        <p:nvSpPr>
          <p:cNvPr id="1005" name="Google Shape;1005;p47"/>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by country (top 10)</a:t>
            </a:r>
            <a:endParaRPr dirty="0">
              <a:solidFill>
                <a:schemeClr val="dk1"/>
              </a:solidFill>
            </a:endParaRPr>
          </a:p>
        </p:txBody>
      </p:sp>
      <p:sp>
        <p:nvSpPr>
          <p:cNvPr id="1009" name="Google Shape;1009;p47"/>
          <p:cNvSpPr txBox="1">
            <a:spLocks noGrp="1"/>
          </p:cNvSpPr>
          <p:nvPr>
            <p:ph type="subTitle" idx="4294967295"/>
          </p:nvPr>
        </p:nvSpPr>
        <p:spPr>
          <a:xfrm>
            <a:off x="1076110" y="2867887"/>
            <a:ext cx="1333929" cy="324722"/>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Brazil: 95, 542</a:t>
            </a:r>
            <a:endParaRPr dirty="0">
              <a:solidFill>
                <a:schemeClr val="dk1"/>
              </a:solidFill>
            </a:endParaRPr>
          </a:p>
        </p:txBody>
      </p:sp>
      <p:sp>
        <p:nvSpPr>
          <p:cNvPr id="1014" name="Google Shape;1014;p47"/>
          <p:cNvSpPr/>
          <p:nvPr/>
        </p:nvSpPr>
        <p:spPr>
          <a:xfrm>
            <a:off x="743136" y="2884384"/>
            <a:ext cx="207900" cy="207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txBox="1">
            <a:spLocks noGrp="1"/>
          </p:cNvSpPr>
          <p:nvPr>
            <p:ph type="subTitle" idx="4294967295"/>
          </p:nvPr>
        </p:nvSpPr>
        <p:spPr>
          <a:xfrm>
            <a:off x="1076111" y="2342934"/>
            <a:ext cx="1528912" cy="573351"/>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t>India: 141,741</a:t>
            </a:r>
            <a:endParaRPr dirty="0">
              <a:solidFill>
                <a:schemeClr val="dk1"/>
              </a:solidFill>
            </a:endParaRPr>
          </a:p>
        </p:txBody>
      </p:sp>
      <p:sp>
        <p:nvSpPr>
          <p:cNvPr id="1016" name="Google Shape;1016;p47"/>
          <p:cNvSpPr/>
          <p:nvPr/>
        </p:nvSpPr>
        <p:spPr>
          <a:xfrm>
            <a:off x="743136" y="2509709"/>
            <a:ext cx="207900" cy="207900"/>
          </a:xfrm>
          <a:prstGeom prst="ellipse">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743136" y="2135034"/>
            <a:ext cx="207900" cy="207900"/>
          </a:xfrm>
          <a:prstGeom prst="ellipse">
            <a:avLst/>
          </a:prstGeom>
          <a:solidFill>
            <a:schemeClr val="bg2">
              <a:lumMod val="90000"/>
            </a:scheme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txBox="1">
            <a:spLocks noGrp="1"/>
          </p:cNvSpPr>
          <p:nvPr>
            <p:ph type="subTitle" idx="4294967295"/>
          </p:nvPr>
        </p:nvSpPr>
        <p:spPr>
          <a:xfrm>
            <a:off x="1076111" y="2118533"/>
            <a:ext cx="1804576" cy="277338"/>
          </a:xfrm>
          <a:prstGeom prst="rect">
            <a:avLst/>
          </a:prstGeom>
        </p:spPr>
        <p:txBody>
          <a:bodyPr spcFirstLastPara="1" wrap="square" lIns="91425" tIns="182875" rIns="91425" bIns="0" anchor="ctr" anchorCtr="0">
            <a:noAutofit/>
          </a:bodyPr>
          <a:lstStyle/>
          <a:p>
            <a:pPr marL="0" lvl="0" indent="0" algn="l" rtl="0">
              <a:lnSpc>
                <a:spcPct val="100000"/>
              </a:lnSpc>
              <a:spcBef>
                <a:spcPts val="0"/>
              </a:spcBef>
              <a:spcAft>
                <a:spcPts val="1600"/>
              </a:spcAft>
              <a:buNone/>
            </a:pPr>
            <a:r>
              <a:rPr lang="en" dirty="0">
                <a:solidFill>
                  <a:schemeClr val="dk1"/>
                </a:solidFill>
              </a:rPr>
              <a:t>United States: 204,75</a:t>
            </a:r>
            <a:endParaRPr dirty="0">
              <a:solidFill>
                <a:schemeClr val="dk1"/>
              </a:solidFill>
            </a:endParaRPr>
          </a:p>
        </p:txBody>
      </p:sp>
      <p:pic>
        <p:nvPicPr>
          <p:cNvPr id="3" name="Picture 2" descr="Chart, pie chart&#10;&#10;Description automatically generated">
            <a:extLst>
              <a:ext uri="{FF2B5EF4-FFF2-40B4-BE49-F238E27FC236}">
                <a16:creationId xmlns:a16="http://schemas.microsoft.com/office/drawing/2014/main" id="{9498FAD6-4B5C-4920-9B14-698FE3B523A0}"/>
              </a:ext>
            </a:extLst>
          </p:cNvPr>
          <p:cNvPicPr>
            <a:picLocks noChangeAspect="1"/>
          </p:cNvPicPr>
          <p:nvPr/>
        </p:nvPicPr>
        <p:blipFill>
          <a:blip r:embed="rId3"/>
          <a:stretch>
            <a:fillRect/>
          </a:stretch>
        </p:blipFill>
        <p:spPr>
          <a:xfrm>
            <a:off x="3630215" y="1151358"/>
            <a:ext cx="4467585" cy="3757781"/>
          </a:xfrm>
          <a:prstGeom prst="rect">
            <a:avLst/>
          </a:prstGeom>
        </p:spPr>
      </p:pic>
      <p:sp>
        <p:nvSpPr>
          <p:cNvPr id="2" name="TextBox 1">
            <a:extLst>
              <a:ext uri="{FF2B5EF4-FFF2-40B4-BE49-F238E27FC236}">
                <a16:creationId xmlns:a16="http://schemas.microsoft.com/office/drawing/2014/main" id="{771FD075-60D0-42E6-9F79-9C790519B426}"/>
              </a:ext>
            </a:extLst>
          </p:cNvPr>
          <p:cNvSpPr txBox="1"/>
          <p:nvPr/>
        </p:nvSpPr>
        <p:spPr>
          <a:xfrm>
            <a:off x="768799" y="1743869"/>
            <a:ext cx="2173993" cy="307777"/>
          </a:xfrm>
          <a:prstGeom prst="rect">
            <a:avLst/>
          </a:prstGeom>
          <a:noFill/>
        </p:spPr>
        <p:txBody>
          <a:bodyPr wrap="none" rtlCol="0">
            <a:spAutoFit/>
          </a:bodyPr>
          <a:lstStyle/>
          <a:p>
            <a:r>
              <a:rPr lang="en-US" dirty="0"/>
              <a:t>Top 3 Deaths by Country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40"/>
        <p:cNvGrpSpPr/>
        <p:nvPr/>
      </p:nvGrpSpPr>
      <p:grpSpPr>
        <a:xfrm>
          <a:off x="0" y="0"/>
          <a:ext cx="0" cy="0"/>
          <a:chOff x="0" y="0"/>
          <a:chExt cx="0" cy="0"/>
        </a:xfrm>
      </p:grpSpPr>
      <p:sp>
        <p:nvSpPr>
          <p:cNvPr id="1041" name="Google Shape;1041;p49"/>
          <p:cNvSpPr txBox="1">
            <a:spLocks noGrp="1"/>
          </p:cNvSpPr>
          <p:nvPr>
            <p:ph type="ctrTitle"/>
          </p:nvPr>
        </p:nvSpPr>
        <p:spPr>
          <a:xfrm>
            <a:off x="1743075" y="552650"/>
            <a:ext cx="5658000" cy="54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rPr>
              <a:t>T</a:t>
            </a:r>
            <a:r>
              <a:rPr lang="en" dirty="0">
                <a:solidFill>
                  <a:schemeClr val="dk1"/>
                </a:solidFill>
              </a:rPr>
              <a:t>otal death </a:t>
            </a:r>
            <a:r>
              <a:rPr lang="en" dirty="0"/>
              <a:t>by country (top 10)</a:t>
            </a:r>
            <a:endParaRPr dirty="0">
              <a:solidFill>
                <a:schemeClr val="dk1"/>
              </a:solidFill>
            </a:endParaRPr>
          </a:p>
        </p:txBody>
      </p:sp>
      <p:pic>
        <p:nvPicPr>
          <p:cNvPr id="3" name="Picture 2" descr="Chart, bar chart&#10;&#10;Description automatically generated">
            <a:extLst>
              <a:ext uri="{FF2B5EF4-FFF2-40B4-BE49-F238E27FC236}">
                <a16:creationId xmlns:a16="http://schemas.microsoft.com/office/drawing/2014/main" id="{F2CCEE73-A7EE-43E0-B32C-965ECE739460}"/>
              </a:ext>
            </a:extLst>
          </p:cNvPr>
          <p:cNvPicPr>
            <a:picLocks noChangeAspect="1"/>
          </p:cNvPicPr>
          <p:nvPr/>
        </p:nvPicPr>
        <p:blipFill>
          <a:blip r:embed="rId3"/>
          <a:stretch>
            <a:fillRect/>
          </a:stretch>
        </p:blipFill>
        <p:spPr>
          <a:xfrm>
            <a:off x="1461702" y="1203681"/>
            <a:ext cx="5371585" cy="3836846"/>
          </a:xfrm>
          <a:prstGeom prst="rect">
            <a:avLst/>
          </a:prstGeom>
        </p:spPr>
      </p:pic>
    </p:spTree>
    <p:extLst>
      <p:ext uri="{BB962C8B-B14F-4D97-AF65-F5344CB8AC3E}">
        <p14:creationId xmlns:p14="http://schemas.microsoft.com/office/powerpoint/2010/main" val="2971223795"/>
      </p:ext>
    </p:extLst>
  </p:cSld>
  <p:clrMapOvr>
    <a:masterClrMapping/>
  </p:clrMapOvr>
</p:sld>
</file>

<file path=ppt/theme/theme1.xml><?xml version="1.0" encoding="utf-8"?>
<a:theme xmlns:a="http://schemas.openxmlformats.org/drawingml/2006/main" name="COVID-19 Spread &amp; Contagion by Slidesgo">
  <a:themeElements>
    <a:clrScheme name="Simple Light">
      <a:dk1>
        <a:srgbClr val="20124D"/>
      </a:dk1>
      <a:lt1>
        <a:srgbClr val="5C4497"/>
      </a:lt1>
      <a:dk2>
        <a:srgbClr val="EAF1EE"/>
      </a:dk2>
      <a:lt2>
        <a:srgbClr val="B1EBDA"/>
      </a:lt2>
      <a:accent1>
        <a:srgbClr val="84DEC3"/>
      </a:accent1>
      <a:accent2>
        <a:srgbClr val="75CCB2"/>
      </a:accent2>
      <a:accent3>
        <a:srgbClr val="F8F446"/>
      </a:accent3>
      <a:accent4>
        <a:srgbClr val="B1EBDA"/>
      </a:accent4>
      <a:accent5>
        <a:srgbClr val="EAF1EE"/>
      </a:accent5>
      <a:accent6>
        <a:srgbClr val="5C4497"/>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927</Words>
  <Application>Microsoft Office PowerPoint</Application>
  <PresentationFormat>On-screen Show (16:9)</PresentationFormat>
  <Paragraphs>81</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Georgia</vt:lpstr>
      <vt:lpstr>Wingdings</vt:lpstr>
      <vt:lpstr>Abel</vt:lpstr>
      <vt:lpstr>Staatliches</vt:lpstr>
      <vt:lpstr>Bahiana</vt:lpstr>
      <vt:lpstr>COVID-19 Spread &amp; Contagion by Slidesgo</vt:lpstr>
      <vt:lpstr>COVID-19 Impacts around the  world</vt:lpstr>
      <vt:lpstr>Questions we explored</vt:lpstr>
      <vt:lpstr>—Dr. Michael J. Ryan, WHO Informal Advisory Group.</vt:lpstr>
      <vt:lpstr>Data Cleanup &amp; Analysis Process</vt:lpstr>
      <vt:lpstr>Data set</vt:lpstr>
      <vt:lpstr>Total cases by country (top 10)</vt:lpstr>
      <vt:lpstr>Total cases by country (top 10)</vt:lpstr>
      <vt:lpstr>Total death by country (top 10)</vt:lpstr>
      <vt:lpstr>Total death by country (top 10)</vt:lpstr>
      <vt:lpstr>total cases, total deaths and population density</vt:lpstr>
      <vt:lpstr>Life expectancy vs death rate</vt:lpstr>
      <vt:lpstr>Diabetes prevalence vs Death Rate</vt:lpstr>
      <vt:lpstr>Female Smokers vs Total deaths</vt:lpstr>
      <vt:lpstr>Male smokers vs Death rate</vt:lpstr>
      <vt:lpstr>Availability of hospital beds vs total deaths</vt:lpstr>
      <vt:lpstr>Summary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Impacts on world</dc:title>
  <dc:creator>Sajad Yarzada</dc:creator>
  <cp:lastModifiedBy>Cody Miracle</cp:lastModifiedBy>
  <cp:revision>28</cp:revision>
  <dcterms:modified xsi:type="dcterms:W3CDTF">2020-10-08T00:30:27Z</dcterms:modified>
</cp:coreProperties>
</file>