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63" r:id="rId5"/>
    <p:sldId id="259" r:id="rId6"/>
    <p:sldId id="278" r:id="rId7"/>
    <p:sldId id="306" r:id="rId8"/>
    <p:sldId id="276" r:id="rId9"/>
    <p:sldId id="307" r:id="rId10"/>
    <p:sldId id="312" r:id="rId11"/>
    <p:sldId id="308" r:id="rId12"/>
    <p:sldId id="309" r:id="rId13"/>
    <p:sldId id="314" r:id="rId14"/>
    <p:sldId id="315" r:id="rId15"/>
    <p:sldId id="311" r:id="rId16"/>
    <p:sldId id="261" r:id="rId17"/>
    <p:sldId id="313" r:id="rId18"/>
    <p:sldId id="286" r:id="rId19"/>
  </p:sldIdLst>
  <p:sldSz cx="9144000" cy="5143500" type="screen16x9"/>
  <p:notesSz cx="6858000" cy="9144000"/>
  <p:embeddedFontLst>
    <p:embeddedFont>
      <p:font typeface="Abel" panose="020B0604020202020204" charset="0"/>
      <p:regular r:id="rId21"/>
    </p:embeddedFont>
    <p:embeddedFont>
      <p:font typeface="Bahiana" panose="020B0604020202020204" charset="0"/>
      <p:regular r:id="rId22"/>
    </p:embeddedFont>
    <p:embeddedFont>
      <p:font typeface="Georgia" panose="02040502050405020303" pitchFamily="18" charset="0"/>
      <p:regular r:id="rId23"/>
      <p:bold r:id="rId24"/>
      <p:italic r:id="rId25"/>
      <p:boldItalic r:id="rId26"/>
    </p:embeddedFont>
    <p:embeddedFont>
      <p:font typeface="Staatliche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1608</TotalTime>
  <Words>927</Words>
  <Application>Microsoft Office PowerPoint</Application>
  <PresentationFormat>On-screen Show (16:9)</PresentationFormat>
  <Paragraphs>81</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Bahiana</vt:lpstr>
      <vt:lpstr>Georgia</vt:lpstr>
      <vt:lpstr>Wingdings</vt:lpstr>
      <vt:lpstr>Abel</vt:lpstr>
      <vt:lpstr>Staatliches</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total cases, total deaths and population density</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27</cp:revision>
  <dcterms:modified xsi:type="dcterms:W3CDTF">2020-10-07T23:31:10Z</dcterms:modified>
</cp:coreProperties>
</file>