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3" r:id="rId5"/>
    <p:sldId id="315" r:id="rId6"/>
    <p:sldId id="316" r:id="rId7"/>
    <p:sldId id="317" r:id="rId8"/>
    <p:sldId id="318" r:id="rId9"/>
    <p:sldId id="321" r:id="rId10"/>
    <p:sldId id="319" r:id="rId11"/>
    <p:sldId id="320" r:id="rId12"/>
    <p:sldId id="324" r:id="rId13"/>
    <p:sldId id="326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50BBD03-9056-4052-81C3-5A20637E01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477DAD2-7E0D-4112-B6AE-D86DD8BDBD8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72DAD-1D1A-4631-B0C8-E581DCCD906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A9EF3-7368-4E12-B5A8-4BEB8D3ABBD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8A779-BB83-4599-88D6-C27ED156A6E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14521-EB38-4FF4-96E7-101E170FE3E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9CC9-A3D7-47D2-AD18-43953DFDB4F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702DC-9777-4E46-B567-2CCB3AD564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F9343-CA77-49F7-81A9-086595948C8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C4924-BA6B-4180-8A78-7F805E1E24F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91842-8BCD-4684-9FA2-28035D3F1E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DD4E-B7C7-4F0C-A099-47FCBE22C94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105F5-EBDD-4714-8934-53381EFC9D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4507798-CD0E-4813-AB75-66ED75B25E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01E30B4-CAF6-45EE-AE59-15338236BA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3BE39C2-C2FE-4BD6-829D-2705885846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0540A8E-4466-4532-A55C-AB2AF7BFC5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44D0E04-7D4A-416F-96FE-63E6ACF79A6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3E87ADD-5125-4D0D-8667-236BB440B7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06EBC25-EE4F-478C-AEF2-E7370541529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956425" cy="119888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45719" rIns="45719">
            <a:spAutoFit/>
          </a:bodyPr>
          <a:lstStyle/>
          <a:p>
            <a:pPr algn="ctr"/>
            <a:r>
              <a:rPr lang="en-US" altLang="zh-CN" sz="7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 Shell</a:t>
            </a:r>
            <a:r>
              <a:rPr lang="zh-CN" altLang="zh-CN" sz="7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</a:t>
            </a:r>
            <a:endParaRPr lang="zh-CN" altLang="zh-CN" sz="7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29216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cut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分割，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-d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分隔符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-f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指定段号  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-c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指定第几个字符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sort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排序，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-n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以数字排序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-r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反序 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-t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分隔符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-kn1/-kn1,n2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wc -l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统计行数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-m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统计字符数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-w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统计词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uniq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去重，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-c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统计行数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tee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和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&gt;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类似，重定向的同时还在屏幕显示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tr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替换字符，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tr 'a' 'b',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大小写替换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tr '[a-z]' '[A-Z]'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split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切割，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-b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大小（默认单位字节），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-l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行数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几个和管道有关的命令</a:t>
            </a:r>
            <a:endParaRPr lang="zh-CN" altLang="zh-CN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29832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变量前缀，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组合，正则里面表示行尾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；多条命令写到一行，用分号分割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~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用户家目录，后面正则表达式表示匹配符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&amp;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放到命令后面，会把命令丢到后台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</a:t>
            </a:r>
            <a:r>
              <a:rPr 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&gt; &gt;&gt; 2&gt; 2&gt;&gt; &amp;&gt;</a:t>
            </a:r>
            <a:endParaRPr 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[ ]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指定字符中的一个，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[0-9],[a-zA-Z],[abc]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||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和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&amp;&amp;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，用于命令之间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特殊符号</a:t>
            </a:r>
            <a:endParaRPr lang="zh-CN" altLang="zh-CN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183"/>
            <a:ext cx="8950325" cy="396811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shell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是一个命令解释器，提供用户和机器之间的交互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支持特定语法，比如逻辑判断、循环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每个用户都可以有自己特定的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shell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CentOS7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默认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shell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为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bash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（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Bourne Agin Shell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）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还有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zsh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、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ksh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等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shell</a:t>
            </a:r>
            <a:endParaRPr lang="en-US" altLang="zh-CN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23988" y="1652588"/>
            <a:ext cx="8950325" cy="37833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history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.bash_history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最大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1000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条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变量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HISTSIZE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/etc/profile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中修改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HISTTIMEFORMAT="%Y/%m/%d %H:%M:%S "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永久保存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chattr +a ~/.bash_history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!!</a:t>
            </a:r>
            <a:endParaRPr 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!n</a:t>
            </a:r>
            <a:endParaRPr 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!word</a:t>
            </a:r>
            <a:endParaRPr 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命令历史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30448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</a:t>
            </a: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键，敲一下，敲两下</a:t>
            </a: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参数补全，安装</a:t>
            </a: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bash-completion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alias</a:t>
            </a: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别名给命令重新起个名字</a:t>
            </a: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各用户都有自己配置别名的文件 </a:t>
            </a: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~/.bashrc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ls /etc/profile.d/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自定义的</a:t>
            </a: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alias</a:t>
            </a: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放到</a:t>
            </a: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~/.bashrc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命令补全及别名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439864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 *.txt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ls ?.txt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ls [0-9].txt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ls {1,2}.txt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cat 1.txt &gt;2.txt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cat 1.txt &gt;&gt; 2.txt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ls aaa.txt 2&gt;err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ls aaa.txt 2&gt;&gt;err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wc -l &lt; 1.txt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command &gt;1.txt 2&gt;&amp;1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通配符、输入输出重定向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201"/>
          <p:cNvSpPr>
            <a:spLocks noChangeArrowheads="1"/>
          </p:cNvSpPr>
          <p:nvPr/>
        </p:nvSpPr>
        <p:spPr bwMode="auto">
          <a:xfrm>
            <a:off x="1423988" y="2062163"/>
            <a:ext cx="9693275" cy="267525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cat 1.txt |wc -l ; cat 1.txt |grep 'aaa'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ctrl z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暂停一个任务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jobs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查看后台的任务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bg[id]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把任务调到后台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fg[id]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把任务调到前台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命令后面加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&amp;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直接丢到后台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管道符、作业控制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hape 201"/>
          <p:cNvSpPr>
            <a:spLocks noChangeArrowheads="1"/>
          </p:cNvSpPr>
          <p:nvPr/>
        </p:nvSpPr>
        <p:spPr bwMode="auto">
          <a:xfrm>
            <a:off x="1468438" y="1715453"/>
            <a:ext cx="9693275" cy="396811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PWD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LOGNAME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env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命令多了很多变量，并且包括用户自定义的变量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自定义变量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a=1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变量名规则：字母、数字下划线，首位不能为数字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变量值有特殊符号时需要用单引号括起来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变量的累加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全局变量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export b=2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unset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变量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201"/>
          <p:cNvSpPr>
            <a:spLocks noChangeArrowheads="1"/>
          </p:cNvSpPr>
          <p:nvPr/>
        </p:nvSpPr>
        <p:spPr bwMode="auto">
          <a:xfrm>
            <a:off x="1468438" y="1782128"/>
            <a:ext cx="8950325" cy="267525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/etc/profile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用户环境变量，交互，登录才执行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/etc/bashrc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用户不用登录，执行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shell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就生效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~/.bashrc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~/.bash_profile</a:t>
            </a:r>
            <a:endParaRPr 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~/.bash_history</a:t>
            </a:r>
            <a:endParaRPr 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~/.bash_logout</a:t>
            </a:r>
            <a:endParaRPr 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</a:t>
            </a:r>
            <a:r>
              <a:rPr 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PS1='\[\033[01;32m\]\u@\h\[\033[00m\]:\[\033[01;36m\]\w\[\033[00m\]\$ '</a:t>
            </a:r>
            <a:endParaRPr 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环境变量配置文件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4152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任意个任意字符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?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任意一个字符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#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注释字符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\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脱义字符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|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管道符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特殊符号</a:t>
            </a:r>
            <a:endParaRPr lang="zh-CN" altLang="zh-CN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</Words>
  <Application>WPS 演示</Application>
  <PresentationFormat>自定义</PresentationFormat>
  <Paragraphs>115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Helvetica</vt:lpstr>
      <vt:lpstr>Calibri</vt:lpstr>
      <vt:lpstr>Arial</vt:lpstr>
      <vt:lpstr>Avenir Roman</vt:lpstr>
      <vt:lpstr>微软雅黑</vt:lpstr>
      <vt:lpstr>新蒂小丸子小学版</vt:lpstr>
      <vt:lpstr>Avenir Roman</vt:lpstr>
      <vt:lpstr>Segoe Print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55</cp:revision>
  <dcterms:created xsi:type="dcterms:W3CDTF">2016-04-13T02:37:00Z</dcterms:created>
  <dcterms:modified xsi:type="dcterms:W3CDTF">2017-05-17T11:12:51Z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