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BBD59-B28C-454B-8CB5-6A4BEE0A3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83A75E-1353-95EA-3660-EB46A316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0E137-940C-3D6A-D078-58F39EC1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587C8-0662-2666-20B9-ED4062E8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AE8E3-5C48-35AB-98C5-B3EC2246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BBB50-4989-623A-7352-3562B749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49238D-8B80-09D3-C99F-0DD7B4F5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4CBE-519A-925D-53B0-D9A78971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B6F3F-8045-57E4-6693-A841CF34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00EE8-46B6-91F8-58D3-38AEF9C3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F8B19-8BE4-B9BA-3A22-E9549B1A3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2CD6D5-7808-8A20-84CB-C674EC4C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577BB-F8E1-C916-86D9-76EE03C8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0B061-5945-5FDC-6390-05FCFEE5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6AB8A-8C0F-2C37-7364-18257F0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39618-621E-2AEE-87CE-A265264B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C55F3-2815-777B-5CE0-68C49D66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FF5AF-6941-57B1-0BAF-AA833082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9552C-ECBB-C9A7-176B-C770EF2F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3EB10-A5BF-CF72-150F-66DAB25A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6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D2A24-763C-2172-77B0-DC925733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6ACDE-8026-351A-30DC-F843AFF3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AEBC7-E98B-CB93-7058-914F6676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BA561-16D6-CD1C-5000-D23799DC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37E2-FA48-5DA3-C6B2-EB66D0C7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3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E43-9712-1072-DB96-3FE0EC83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79FBF-1066-0CC2-CF5B-C2C100E8B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62C25-260A-A80C-EB97-634C230C6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70CB2-A8AB-EF47-7266-82BEC470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ABB63-1C39-E2F7-D21C-2D0F2E4E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BF399-4708-9EF3-2980-30D0D15E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0B882-4E27-59D6-0EDB-D0899F53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7106D-28E3-B8BA-3735-08DDF9FA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7A2C0-5617-AB9D-0D47-A79BB7196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8F002-E5D5-023A-ED90-7D355B641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7C0773-3492-FFEA-9CB6-91DCB846E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1D8E7-FB58-9F7A-5E9B-742C7088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DD324-F758-E241-7E95-8BB0F486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64583F-397B-1436-0674-AEA87387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3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EE02F-6250-7077-F07B-86694570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F25A3C-5594-B85C-8D32-5FD7109C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C40884-1DB0-9CEE-F062-6D7E831A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A19AD4-CB6B-5E9E-9149-C9B99D52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7080EB-EB10-67B2-AE1C-3496FC5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440191-1379-D03E-D3B4-CDD97C47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4BF0C-9AD4-6148-F4E0-535E2C1C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8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96FD-2456-6712-5E2D-C7F80453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23B8D-CB91-ABA7-EEBF-440FBB50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9D0E74-5A17-4D0A-EA57-F3EFCEC2A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E3ABA-5078-EDA6-4CEC-2AE2EA39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D3978-2361-FA74-2A4E-2D47CC00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0B915A-0976-93AD-11E8-5061BB65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3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94DB-A0D6-295B-6CBF-1528E256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116E9F-3710-8321-A440-92BB1BEC1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B7988-1B87-0555-DF02-AE06F33E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FCD41-349F-4904-AEAF-8754934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108CA-BB89-3082-5D22-8CAA845A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A2AB9-7F1D-46B6-B465-61DEC953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0D1D3A-D7A0-E5E1-5336-7B9D1802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5EA7AA-36C7-5601-BB40-8E1DA830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4992-9EE2-A54B-D6A7-600E7D9C3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C6CCE-3F9B-4D1A-B403-395DBE601C6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5F55C-2D43-C1EC-2052-B1CA95E79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D46FE-8800-57D2-505D-3633DF8C9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38E7E-FE75-4B5F-8CD0-C7BB02661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폰트, 그래픽, 로고, 원이(가) 표시된 사진&#10;&#10;자동 생성된 설명">
            <a:extLst>
              <a:ext uri="{FF2B5EF4-FFF2-40B4-BE49-F238E27FC236}">
                <a16:creationId xmlns:a16="http://schemas.microsoft.com/office/drawing/2014/main" id="{9B1C2AF2-F3AE-F1AD-807B-A7D00CA59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659"/>
            <a:ext cx="2796711" cy="1400403"/>
          </a:xfrm>
          <a:prstGeom prst="rect">
            <a:avLst/>
          </a:prstGeom>
        </p:spPr>
      </p:pic>
      <p:pic>
        <p:nvPicPr>
          <p:cNvPr id="7" name="그림 6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7A6E8B4-301A-1CBF-BE97-B0D5C6A37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16" y="1002684"/>
            <a:ext cx="3801005" cy="1330352"/>
          </a:xfrm>
          <a:prstGeom prst="rect">
            <a:avLst/>
          </a:prstGeom>
        </p:spPr>
      </p:pic>
      <p:pic>
        <p:nvPicPr>
          <p:cNvPr id="9" name="그림 8" descr="해양 포유류, 실루엣, 창의성이(가) 표시된 사진&#10;&#10;자동 생성된 설명">
            <a:extLst>
              <a:ext uri="{FF2B5EF4-FFF2-40B4-BE49-F238E27FC236}">
                <a16:creationId xmlns:a16="http://schemas.microsoft.com/office/drawing/2014/main" id="{85F814D6-B5C9-A6ED-B6AA-DC6CD9EF9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92" y="489172"/>
            <a:ext cx="2534004" cy="2181529"/>
          </a:xfrm>
          <a:prstGeom prst="rect">
            <a:avLst/>
          </a:prstGeom>
        </p:spPr>
      </p:pic>
      <p:pic>
        <p:nvPicPr>
          <p:cNvPr id="11" name="그림 10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D517F33F-0227-5A77-3E86-79B539FE6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91" y="3568408"/>
            <a:ext cx="3801005" cy="24292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21CF9C-0B0C-9CB9-5CE6-9CC78D82CA7F}"/>
              </a:ext>
            </a:extLst>
          </p:cNvPr>
          <p:cNvSpPr/>
          <p:nvPr/>
        </p:nvSpPr>
        <p:spPr>
          <a:xfrm>
            <a:off x="3751383" y="3575538"/>
            <a:ext cx="3552869" cy="2414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4D4D4C"/>
                </a:solidFill>
                <a:effectLst/>
                <a:latin typeface="__berkeleyMono_1826c3"/>
              </a:rPr>
              <a:t>Cache 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A77816-605C-6BDB-05E3-07AD4342918A}"/>
              </a:ext>
            </a:extLst>
          </p:cNvPr>
          <p:cNvCxnSpPr>
            <a:cxnSpLocks/>
          </p:cNvCxnSpPr>
          <p:nvPr/>
        </p:nvCxnSpPr>
        <p:spPr>
          <a:xfrm flipV="1">
            <a:off x="2604028" y="1667860"/>
            <a:ext cx="8306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598B44-1CEF-B733-2336-A8A5825E1369}"/>
              </a:ext>
            </a:extLst>
          </p:cNvPr>
          <p:cNvCxnSpPr/>
          <p:nvPr/>
        </p:nvCxnSpPr>
        <p:spPr>
          <a:xfrm>
            <a:off x="7623110" y="1667860"/>
            <a:ext cx="10211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BD259A8-58A4-4E7E-01D2-3BC577D3D00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5527818" y="2333036"/>
            <a:ext cx="1" cy="1242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6A6B73-0F22-0073-5384-1DF7EDE6CAF7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7304252" y="4783015"/>
            <a:ext cx="7065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1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70562B-7DC0-D6F8-BACA-A48F907685C4}"/>
              </a:ext>
            </a:extLst>
          </p:cNvPr>
          <p:cNvSpPr/>
          <p:nvPr/>
        </p:nvSpPr>
        <p:spPr>
          <a:xfrm>
            <a:off x="450978" y="917510"/>
            <a:ext cx="2584580" cy="22206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FA7EB1-7398-6CBA-099C-A544B3698C2C}"/>
              </a:ext>
            </a:extLst>
          </p:cNvPr>
          <p:cNvSpPr/>
          <p:nvPr/>
        </p:nvSpPr>
        <p:spPr>
          <a:xfrm>
            <a:off x="8189168" y="4043266"/>
            <a:ext cx="2584580" cy="22206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46E4C-688A-6D78-6926-39FFA6E1E11E}"/>
              </a:ext>
            </a:extLst>
          </p:cNvPr>
          <p:cNvSpPr/>
          <p:nvPr/>
        </p:nvSpPr>
        <p:spPr>
          <a:xfrm>
            <a:off x="8189168" y="917510"/>
            <a:ext cx="2584580" cy="222068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518596-815D-BCFF-D65D-568F03BCD04E}"/>
              </a:ext>
            </a:extLst>
          </p:cNvPr>
          <p:cNvSpPr/>
          <p:nvPr/>
        </p:nvSpPr>
        <p:spPr>
          <a:xfrm>
            <a:off x="4320073" y="917510"/>
            <a:ext cx="2584580" cy="222068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46F5FC-478E-9A1D-7399-69478BB5F3A9}"/>
              </a:ext>
            </a:extLst>
          </p:cNvPr>
          <p:cNvSpPr/>
          <p:nvPr/>
        </p:nvSpPr>
        <p:spPr>
          <a:xfrm>
            <a:off x="4320073" y="4043266"/>
            <a:ext cx="2584580" cy="2220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1B9E4-0B13-EF81-A80D-EDEB0655F58C}"/>
              </a:ext>
            </a:extLst>
          </p:cNvPr>
          <p:cNvSpPr txBox="1"/>
          <p:nvPr/>
        </p:nvSpPr>
        <p:spPr>
          <a:xfrm>
            <a:off x="4776021" y="4951141"/>
            <a:ext cx="16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4D4D4C"/>
                </a:solidFill>
                <a:effectLst/>
                <a:latin typeface="__berkeleyMono_1826c3"/>
              </a:rPr>
              <a:t>Cache Memory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4AA54F-3636-3F9D-6DE7-85D7A172266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035558" y="2027853"/>
            <a:ext cx="12845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50EFAB-33C2-48CF-0B15-FEE22B979942}"/>
              </a:ext>
            </a:extLst>
          </p:cNvPr>
          <p:cNvCxnSpPr/>
          <p:nvPr/>
        </p:nvCxnSpPr>
        <p:spPr>
          <a:xfrm>
            <a:off x="6904653" y="2027853"/>
            <a:ext cx="12845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70F32D-0F38-CF91-36AE-9ADFBB98D78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12363" y="3138196"/>
            <a:ext cx="0" cy="905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05418B-B1C6-BB29-0DA8-51017AC8F97A}"/>
              </a:ext>
            </a:extLst>
          </p:cNvPr>
          <p:cNvCxnSpPr/>
          <p:nvPr/>
        </p:nvCxnSpPr>
        <p:spPr>
          <a:xfrm>
            <a:off x="6904652" y="5153609"/>
            <a:ext cx="12845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5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__berkeleyMono_1826c3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14210</dc:creator>
  <cp:lastModifiedBy>14210</cp:lastModifiedBy>
  <cp:revision>1</cp:revision>
  <dcterms:created xsi:type="dcterms:W3CDTF">2025-01-03T04:49:05Z</dcterms:created>
  <dcterms:modified xsi:type="dcterms:W3CDTF">2025-01-03T07:02:30Z</dcterms:modified>
</cp:coreProperties>
</file>