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4"/>
  </p:sldMasterIdLst>
  <p:notesMasterIdLst>
    <p:notesMasterId r:id="rId11"/>
  </p:notesMasterIdLst>
  <p:sldIdLst>
    <p:sldId id="263" r:id="rId5"/>
    <p:sldId id="2093" r:id="rId6"/>
    <p:sldId id="2095" r:id="rId7"/>
    <p:sldId id="2096" r:id="rId8"/>
    <p:sldId id="2097" r:id="rId9"/>
    <p:sldId id="2098" r:id="rId10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 윤장웅" initials="윤" lastIdx="31" clrIdx="1">
    <p:extLst>
      <p:ext uri="{19B8F6BF-5375-455C-9EA6-DF929625EA0E}">
        <p15:presenceInfo xmlns:p15="http://schemas.microsoft.com/office/powerpoint/2012/main" userId="S-1-5-21-220523388-1547161642-725345543-199675" providerId="AD"/>
      </p:ext>
    </p:extLst>
  </p:cmAuthor>
  <p:cmAuthor id="3" name="Siwon Kim" initials="SK" lastIdx="14" clrIdx="0">
    <p:extLst>
      <p:ext uri="{19B8F6BF-5375-455C-9EA6-DF929625EA0E}">
        <p15:presenceInfo xmlns:p15="http://schemas.microsoft.com/office/powerpoint/2012/main" userId="S-1-5-21-220523388-1547161642-725345543-258405" providerId="AD"/>
      </p:ext>
    </p:extLst>
  </p:cmAuthor>
  <p:cmAuthor id="4" name="정용대" initials="정" lastIdx="23" clrIdx="2">
    <p:extLst>
      <p:ext uri="{19B8F6BF-5375-455C-9EA6-DF929625EA0E}">
        <p15:presenceInfo xmlns:p15="http://schemas.microsoft.com/office/powerpoint/2012/main" userId="S-1-5-21-220523388-1547161642-725345543-250317" providerId="AD"/>
      </p:ext>
    </p:extLst>
  </p:cmAuthor>
  <p:cmAuthor id="5" name="강민채" initials="강" lastIdx="8" clrIdx="4">
    <p:extLst>
      <p:ext uri="{19B8F6BF-5375-455C-9EA6-DF929625EA0E}">
        <p15:presenceInfo xmlns:p15="http://schemas.microsoft.com/office/powerpoint/2012/main" userId="S-1-5-21-220523388-1547161642-725345543-220998" providerId="AD"/>
      </p:ext>
    </p:extLst>
  </p:cmAuthor>
  <p:cmAuthor id="6" name="박민아" initials="박" lastIdx="8" clrIdx="5">
    <p:extLst>
      <p:ext uri="{19B8F6BF-5375-455C-9EA6-DF929625EA0E}">
        <p15:presenceInfo xmlns:p15="http://schemas.microsoft.com/office/powerpoint/2012/main" userId="S-1-5-21-220523388-1547161642-725345543-2657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666"/>
    <a:srgbClr val="7F7F7F"/>
    <a:srgbClr val="FCD5B5"/>
    <a:srgbClr val="FFFFFF"/>
    <a:srgbClr val="C8B0C6"/>
    <a:srgbClr val="0000FF"/>
    <a:srgbClr val="D9D9D9"/>
    <a:srgbClr val="A9D28E"/>
    <a:srgbClr val="B0D377"/>
    <a:srgbClr val="A9D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514B5-EFA9-48BE-AA0F-6EDAD91CCDAC}" v="761" vWet="764" dt="2023-11-23T09:29:29.259"/>
    <p1510:client id="{62191A46-161D-4DA8-8FC0-3737EEB627D1}" v="1432" dt="2023-11-23T23:53:33.215"/>
    <p1510:client id="{C8D9923D-255C-469C-86D7-DD8A5816A2CB}" v="1" dt="2023-11-23T09:29:27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47" autoAdjust="0"/>
  </p:normalViewPr>
  <p:slideViewPr>
    <p:cSldViewPr snapToGrid="0">
      <p:cViewPr>
        <p:scale>
          <a:sx n="66" d="100"/>
          <a:sy n="66" d="100"/>
        </p:scale>
        <p:origin x="2658" y="7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C7461-D3AE-47D1-90E9-685B759F8ED0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74203-17C8-4552-8C01-0438C04B79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0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627063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D9AEABA-9DD0-4F6F-B87A-300DFA14B1D3}" type="slidenum">
              <a:rPr kumimoji="1" lang="en-US" altLang="ko-KR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</a:rPr>
              <a:pPr marL="0" marR="0" lvl="0" indent="0" algn="r" defTabSz="627063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charset="-127"/>
              <a:ea typeface="굴림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7694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A9915-0261-6441-EE30-48983C4B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AC0E4A16-7C98-F9E4-F7B5-3102EF8CA1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FE3CBD27-AB40-495A-212F-28D1D8B5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21" y="3394626"/>
            <a:ext cx="7010441" cy="2675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6B66A230-F1C9-B0BD-B862-F6A6CDAA6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0719" indent="-276120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0718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568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14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0757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0036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31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859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D64E66-C794-403B-91CB-4A2456A0AF24}" type="slidenum">
              <a:rPr lang="en-US" altLang="ko-KR" b="0" smtClean="0"/>
              <a:pPr/>
              <a:t>2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29855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B66B3-0E37-EE8D-A2F3-2388553C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3CD32EF3-3ECE-17D7-5083-DB2073159B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BB26CD26-B0B9-A90F-A0CB-528FC42DB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21" y="3394626"/>
            <a:ext cx="7010441" cy="2675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20C822D6-877F-161F-D3D0-1D3A696FF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0719" indent="-276120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0718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568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14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0757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0036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31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859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D64E66-C794-403B-91CB-4A2456A0AF24}" type="slidenum">
              <a:rPr lang="en-US" altLang="ko-KR" b="0" smtClean="0"/>
              <a:pPr/>
              <a:t>3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555050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89AB3-A498-9D95-E6B9-99287A4EF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A4469014-3047-7256-B72F-A1CF970F30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A7252330-EC6C-6D33-5125-4482D23FF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21" y="3394626"/>
            <a:ext cx="7010441" cy="2675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B182F30A-2665-2E12-24F7-7B472EDD0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0719" indent="-276120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0718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568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14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0757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0036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31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859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D64E66-C794-403B-91CB-4A2456A0AF24}" type="slidenum">
              <a:rPr lang="en-US" altLang="ko-KR" b="0" smtClean="0"/>
              <a:pPr/>
              <a:t>4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351016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6A4D-6083-694E-DD9B-8592CEC47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534C3273-4457-14C6-3DB1-08E17D33F9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62350C77-7F0A-E23C-EEAA-4270E3A1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21" y="3394626"/>
            <a:ext cx="7010441" cy="2675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69A8F349-902D-E3D4-5088-D55AE370C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0719" indent="-276120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0718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568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14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0757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0036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31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859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D64E66-C794-403B-91CB-4A2456A0AF24}" type="slidenum">
              <a:rPr lang="en-US" altLang="ko-KR" b="0" smtClean="0"/>
              <a:pPr/>
              <a:t>5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2416002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4D87B-54E5-B1B2-9CCF-1D907ECB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슬라이드 이미지 개체 틀 1">
            <a:extLst>
              <a:ext uri="{FF2B5EF4-FFF2-40B4-BE49-F238E27FC236}">
                <a16:creationId xmlns:a16="http://schemas.microsoft.com/office/drawing/2014/main" id="{4E2CDC3D-D1F1-9F94-1CF7-6150C03384B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슬라이드 노트 개체 틀 2">
            <a:extLst>
              <a:ext uri="{FF2B5EF4-FFF2-40B4-BE49-F238E27FC236}">
                <a16:creationId xmlns:a16="http://schemas.microsoft.com/office/drawing/2014/main" id="{E8F149B8-4984-B958-8E9F-44864A599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321" y="3394626"/>
            <a:ext cx="7010441" cy="26757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/>
          <a:p>
            <a:endParaRPr lang="en-US" altLang="ko-KR" dirty="0">
              <a:ea typeface="맑은 고딕"/>
              <a:sym typeface="Wingdings" panose="05000000000000000000" pitchFamily="2" charset="2"/>
            </a:endParaRPr>
          </a:p>
        </p:txBody>
      </p:sp>
      <p:sp>
        <p:nvSpPr>
          <p:cNvPr id="38916" name="슬라이드 번호 개체 틀 3">
            <a:extLst>
              <a:ext uri="{FF2B5EF4-FFF2-40B4-BE49-F238E27FC236}">
                <a16:creationId xmlns:a16="http://schemas.microsoft.com/office/drawing/2014/main" id="{B805752F-BCC6-342E-E9F7-44D69AFE0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/>
          <a:lstStyle>
            <a:lvl1pPr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20719" indent="-276120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10718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5568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01477" indent="-219961" defTabSz="614639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450757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00036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34931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798595" indent="-219961" defTabSz="614639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F3D64E66-C794-403B-91CB-4A2456A0AF24}" type="slidenum">
              <a:rPr lang="en-US" altLang="ko-KR" b="0" smtClean="0"/>
              <a:pPr/>
              <a:t>6</a:t>
            </a:fld>
            <a:endParaRPr lang="en-US" altLang="ko-KR" b="0"/>
          </a:p>
        </p:txBody>
      </p:sp>
    </p:spTree>
    <p:extLst>
      <p:ext uri="{BB962C8B-B14F-4D97-AF65-F5344CB8AC3E}">
        <p14:creationId xmlns:p14="http://schemas.microsoft.com/office/powerpoint/2010/main" val="158125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588" y="6161088"/>
            <a:ext cx="17732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2279650" cy="1073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052775" y="1723133"/>
            <a:ext cx="3800451" cy="541535"/>
          </a:xfrm>
        </p:spPr>
        <p:txBody>
          <a:bodyPr/>
          <a:lstStyle>
            <a:lvl1pPr>
              <a:defRPr sz="29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altLang="ko-KR"/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4113076"/>
            <a:ext cx="6934200" cy="331787"/>
          </a:xfrm>
          <a:prstGeom prst="rect">
            <a:avLst/>
          </a:prstGeom>
          <a:ln algn="ctr"/>
        </p:spPr>
        <p:txBody>
          <a:bodyPr/>
          <a:lstStyle>
            <a:lvl1pPr algn="ctr">
              <a:defRPr sz="1500"/>
            </a:lvl1pPr>
          </a:lstStyle>
          <a:p>
            <a:r>
              <a:rPr lang="ko-KR" altLang="en-US"/>
              <a:t>날짜</a:t>
            </a:r>
          </a:p>
        </p:txBody>
      </p:sp>
    </p:spTree>
    <p:extLst>
      <p:ext uri="{BB962C8B-B14F-4D97-AF65-F5344CB8AC3E}">
        <p14:creationId xmlns:p14="http://schemas.microsoft.com/office/powerpoint/2010/main" val="114426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77788" y="800708"/>
            <a:ext cx="9750425" cy="13827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3767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7788" y="800708"/>
            <a:ext cx="9750425" cy="1382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54795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549785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77788" y="828675"/>
            <a:ext cx="4799012" cy="13827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828675"/>
            <a:ext cx="4799013" cy="13827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8494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58836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02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77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33108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71097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76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57163"/>
            <a:ext cx="3135312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4323" tIns="47169" rIns="94323" bIns="47169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/>
              <a:t>코오롱 대내보고 서식 </a:t>
            </a:r>
            <a:r>
              <a:rPr lang="en-US" altLang="ko-KR"/>
              <a:t>– </a:t>
            </a:r>
            <a:r>
              <a:rPr lang="ko-KR" altLang="en-US"/>
              <a:t>가로</a:t>
            </a:r>
            <a:r>
              <a:rPr lang="en-US" altLang="ko-KR"/>
              <a:t>1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165100" y="698500"/>
            <a:ext cx="85439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028" name="그림 2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800" y="595313"/>
            <a:ext cx="9971088" cy="9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그림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6257925"/>
            <a:ext cx="9899650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그림 5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1175" y="6162675"/>
            <a:ext cx="17732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그림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75" y="6326188"/>
            <a:ext cx="6967538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7002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1700" b="1">
          <a:solidFill>
            <a:srgbClr val="4D4D4D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Font typeface="Wingdings" pitchFamily="2" charset="2"/>
        <a:buChar char="•"/>
        <a:defRPr kumimoji="1" sz="1200">
          <a:solidFill>
            <a:srgbClr val="000000"/>
          </a:solidFill>
          <a:latin typeface="+mn-lt"/>
          <a:ea typeface="+mn-ea"/>
          <a:cs typeface="+mn-cs"/>
        </a:defRPr>
      </a:lvl1pPr>
      <a:lvl2pPr marL="301625" indent="-16033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Font typeface="맑은 고딕" pitchFamily="50" charset="-127"/>
        <a:buChar char="–"/>
        <a:defRPr kumimoji="1" sz="1200">
          <a:solidFill>
            <a:srgbClr val="000000"/>
          </a:solidFill>
          <a:latin typeface="+mn-lt"/>
          <a:ea typeface="+mn-ea"/>
        </a:defRPr>
      </a:lvl2pPr>
      <a:lvl3pPr marL="454025" indent="-1508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Font typeface="Wingdings" pitchFamily="2" charset="2"/>
        <a:buChar char="Ø"/>
        <a:defRPr kumimoji="1" sz="1200">
          <a:solidFill>
            <a:srgbClr val="000000"/>
          </a:solidFill>
          <a:latin typeface="+mn-lt"/>
          <a:ea typeface="+mn-ea"/>
        </a:defRPr>
      </a:lvl3pPr>
      <a:lvl4pPr marL="568325" indent="-112713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Char char="•"/>
        <a:defRPr kumimoji="1" sz="1200">
          <a:solidFill>
            <a:srgbClr val="000000"/>
          </a:solidFill>
          <a:latin typeface="+mn-lt"/>
          <a:ea typeface="+mn-ea"/>
        </a:defRPr>
      </a:lvl4pPr>
      <a:lvl5pPr marL="711200" indent="-141288" algn="just" rtl="0" eaLnBrk="0" fontAlgn="base" hangingPunct="0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5pPr>
      <a:lvl6pPr marL="11684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6pPr>
      <a:lvl7pPr marL="16256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7pPr>
      <a:lvl8pPr marL="20828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8pPr>
      <a:lvl9pPr marL="2540000" indent="-141288" algn="just" rtl="0" eaLnBrk="0" fontAlgn="base">
        <a:lnSpc>
          <a:spcPct val="105000"/>
        </a:lnSpc>
        <a:spcBef>
          <a:spcPct val="15000"/>
        </a:spcBef>
        <a:spcAft>
          <a:spcPct val="30000"/>
        </a:spcAft>
        <a:buClr>
          <a:srgbClr val="4D4D4D"/>
        </a:buClr>
        <a:buSzPct val="50000"/>
        <a:buChar char="•"/>
        <a:defRPr kumimoji="1"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부제목 2"/>
          <p:cNvSpPr>
            <a:spLocks noGrp="1"/>
          </p:cNvSpPr>
          <p:nvPr>
            <p:ph type="subTitle" idx="1"/>
          </p:nvPr>
        </p:nvSpPr>
        <p:spPr>
          <a:xfrm>
            <a:off x="1485900" y="4977172"/>
            <a:ext cx="6934200" cy="331787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2025.01.20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33686" y="2168860"/>
            <a:ext cx="4238661" cy="55399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공정개발실 </a:t>
            </a:r>
            <a:r>
              <a:rPr kumimoji="1" lang="en-US" altLang="ko-KR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Co2 </a:t>
            </a:r>
            <a:r>
              <a:rPr kumimoji="1" lang="ko-KR" altLang="en-US" sz="3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  <a:cs typeface="+mn-cs"/>
              </a:rPr>
              <a:t>배양기</a:t>
            </a:r>
            <a:endParaRPr kumimoji="1" lang="en-US" altLang="ko-KR" sz="105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78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1BFE2-E678-EF19-D34E-C09741DC3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57D013-37EA-B848-F409-62AABF5253D7}"/>
              </a:ext>
            </a:extLst>
          </p:cNvPr>
          <p:cNvSpPr/>
          <p:nvPr/>
        </p:nvSpPr>
        <p:spPr bwMode="auto">
          <a:xfrm>
            <a:off x="166706" y="6314117"/>
            <a:ext cx="9572587" cy="494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586378-F3A7-C5BA-FC7F-CF3C1EB77EC0}"/>
              </a:ext>
            </a:extLst>
          </p:cNvPr>
          <p:cNvSpPr txBox="1"/>
          <p:nvPr/>
        </p:nvSpPr>
        <p:spPr>
          <a:xfrm>
            <a:off x="308484" y="296652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black"/>
                </a:solidFill>
              </a:rPr>
              <a:t>1. </a:t>
            </a:r>
            <a:r>
              <a:rPr kumimoji="1" lang="ko-KR" altLang="en-US" b="1" dirty="0">
                <a:solidFill>
                  <a:prstClr val="black"/>
                </a:solidFill>
              </a:rPr>
              <a:t>이산화탄소배양기</a:t>
            </a:r>
            <a:r>
              <a:rPr kumimoji="1" lang="en-US" altLang="ko-KR" b="1" dirty="0">
                <a:solidFill>
                  <a:prstClr val="black"/>
                </a:solidFill>
              </a:rPr>
              <a:t>(CIB-PD-01)_1</a:t>
            </a:r>
            <a:r>
              <a:rPr kumimoji="1" lang="ko-KR" altLang="en-US" b="1" dirty="0">
                <a:solidFill>
                  <a:prstClr val="black"/>
                </a:solidFill>
              </a:rPr>
              <a:t>차</a:t>
            </a:r>
            <a:endParaRPr lang="en-US" altLang="ko-KR" sz="1800" b="1" dirty="0"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DCC053-54EF-AC5D-E368-53C7B491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" y="846615"/>
            <a:ext cx="7963157" cy="516476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D465F-D980-115F-AD99-94E4408C3CBF}"/>
              </a:ext>
            </a:extLst>
          </p:cNvPr>
          <p:cNvSpPr txBox="1"/>
          <p:nvPr/>
        </p:nvSpPr>
        <p:spPr>
          <a:xfrm>
            <a:off x="3731580" y="2218944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*79.9%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308CE1-132B-21BE-BFFE-22E43F2B7D81}"/>
              </a:ext>
            </a:extLst>
          </p:cNvPr>
          <p:cNvSpPr txBox="1"/>
          <p:nvPr/>
        </p:nvSpPr>
        <p:spPr>
          <a:xfrm>
            <a:off x="5689665" y="2218944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*78~79%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7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08FB-275D-B7E5-1A5D-9D4E40D7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75F3F9C-21B6-77FA-F0D6-D94012014F95}"/>
              </a:ext>
            </a:extLst>
          </p:cNvPr>
          <p:cNvSpPr/>
          <p:nvPr/>
        </p:nvSpPr>
        <p:spPr bwMode="auto">
          <a:xfrm>
            <a:off x="166706" y="6314117"/>
            <a:ext cx="9572587" cy="494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AEC115-C403-5F65-0EBE-64275BAF7022}"/>
              </a:ext>
            </a:extLst>
          </p:cNvPr>
          <p:cNvSpPr txBox="1"/>
          <p:nvPr/>
        </p:nvSpPr>
        <p:spPr>
          <a:xfrm>
            <a:off x="308484" y="296652"/>
            <a:ext cx="4075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black"/>
                </a:solidFill>
              </a:rPr>
              <a:t>2. </a:t>
            </a:r>
            <a:r>
              <a:rPr kumimoji="1" lang="ko-KR" altLang="en-US" b="1" dirty="0">
                <a:solidFill>
                  <a:prstClr val="black"/>
                </a:solidFill>
              </a:rPr>
              <a:t>이산화탄소배양기</a:t>
            </a:r>
            <a:r>
              <a:rPr kumimoji="1" lang="en-US" altLang="ko-KR" b="1" dirty="0">
                <a:solidFill>
                  <a:prstClr val="black"/>
                </a:solidFill>
              </a:rPr>
              <a:t>(CIB-PD-01)_2</a:t>
            </a:r>
            <a:r>
              <a:rPr kumimoji="1" lang="ko-KR" altLang="en-US" b="1" dirty="0">
                <a:solidFill>
                  <a:prstClr val="black"/>
                </a:solidFill>
              </a:rPr>
              <a:t>차</a:t>
            </a:r>
            <a:endParaRPr lang="en-US" altLang="ko-KR" sz="1800" b="1" dirty="0">
              <a:latin typeface="+mn-ea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ko-KR" b="1" dirty="0"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193D89-0115-1BAE-E6BD-9777BC6A3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" y="858224"/>
            <a:ext cx="8206451" cy="51415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FF186C-FF01-ECAB-2643-AB58CB5B108C}"/>
              </a:ext>
            </a:extLst>
          </p:cNvPr>
          <p:cNvSpPr txBox="1"/>
          <p:nvPr/>
        </p:nvSpPr>
        <p:spPr>
          <a:xfrm>
            <a:off x="3233868" y="2265243"/>
            <a:ext cx="6238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*79.5%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81A6-AC5B-B13B-272D-A0012471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CAB6D4EB-8B97-20D2-BE9E-00A6718A99C7}"/>
              </a:ext>
            </a:extLst>
          </p:cNvPr>
          <p:cNvSpPr/>
          <p:nvPr/>
        </p:nvSpPr>
        <p:spPr bwMode="auto">
          <a:xfrm>
            <a:off x="166706" y="6314117"/>
            <a:ext cx="9572587" cy="494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A46F82-96FE-6BF1-A60C-4F6B3558E1AB}"/>
              </a:ext>
            </a:extLst>
          </p:cNvPr>
          <p:cNvSpPr txBox="1"/>
          <p:nvPr/>
        </p:nvSpPr>
        <p:spPr>
          <a:xfrm>
            <a:off x="308484" y="296652"/>
            <a:ext cx="407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black"/>
                </a:solidFill>
              </a:rPr>
              <a:t>3. </a:t>
            </a:r>
            <a:r>
              <a:rPr kumimoji="1" lang="ko-KR" altLang="en-US" b="1" dirty="0">
                <a:solidFill>
                  <a:prstClr val="black"/>
                </a:solidFill>
              </a:rPr>
              <a:t>이산화탄소배양기</a:t>
            </a:r>
            <a:r>
              <a:rPr kumimoji="1" lang="en-US" altLang="ko-KR" b="1" dirty="0">
                <a:solidFill>
                  <a:prstClr val="black"/>
                </a:solidFill>
              </a:rPr>
              <a:t>(CIB-PD-02)_1</a:t>
            </a:r>
            <a:r>
              <a:rPr kumimoji="1" lang="ko-KR" altLang="en-US" b="1" dirty="0">
                <a:solidFill>
                  <a:prstClr val="black"/>
                </a:solidFill>
              </a:rPr>
              <a:t>차</a:t>
            </a:r>
            <a:endParaRPr kumimoji="1" lang="en-US" altLang="ko-KR" b="1" dirty="0">
              <a:solidFill>
                <a:prstClr val="black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6D7967-8C54-D830-AE89-9835760F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4" y="770996"/>
            <a:ext cx="8224324" cy="52015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7515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8601-7835-E5EC-649C-8B61964A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A1403DE-C4B1-D3D2-CACD-B8BE5140A3DD}"/>
              </a:ext>
            </a:extLst>
          </p:cNvPr>
          <p:cNvSpPr/>
          <p:nvPr/>
        </p:nvSpPr>
        <p:spPr bwMode="auto">
          <a:xfrm>
            <a:off x="166706" y="6314117"/>
            <a:ext cx="9572587" cy="494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C11FAC-C6B7-1210-FBB4-3D7036AC099B}"/>
              </a:ext>
            </a:extLst>
          </p:cNvPr>
          <p:cNvSpPr txBox="1"/>
          <p:nvPr/>
        </p:nvSpPr>
        <p:spPr>
          <a:xfrm>
            <a:off x="308484" y="296652"/>
            <a:ext cx="45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black"/>
                </a:solidFill>
              </a:rPr>
              <a:t>4. </a:t>
            </a:r>
            <a:r>
              <a:rPr kumimoji="1" lang="ko-KR" altLang="en-US" b="1" dirty="0">
                <a:solidFill>
                  <a:prstClr val="black"/>
                </a:solidFill>
              </a:rPr>
              <a:t>참고</a:t>
            </a:r>
            <a:r>
              <a:rPr kumimoji="1" lang="en-US" altLang="ko-KR" b="1" dirty="0">
                <a:solidFill>
                  <a:prstClr val="black"/>
                </a:solidFill>
              </a:rPr>
              <a:t>. </a:t>
            </a:r>
            <a:r>
              <a:rPr kumimoji="1" lang="ko-KR" altLang="en-US" b="1" dirty="0">
                <a:solidFill>
                  <a:prstClr val="black"/>
                </a:solidFill>
              </a:rPr>
              <a:t>이산화탄소배양기</a:t>
            </a:r>
            <a:r>
              <a:rPr kumimoji="1" lang="en-US" altLang="ko-KR" b="1" dirty="0">
                <a:solidFill>
                  <a:prstClr val="black"/>
                </a:solidFill>
              </a:rPr>
              <a:t> </a:t>
            </a:r>
            <a:r>
              <a:rPr kumimoji="1" lang="ko-KR" altLang="en-US" b="1" dirty="0">
                <a:solidFill>
                  <a:prstClr val="black"/>
                </a:solidFill>
              </a:rPr>
              <a:t>습도 </a:t>
            </a:r>
            <a:r>
              <a:rPr kumimoji="1" lang="en-US" altLang="ko-KR" b="1" dirty="0">
                <a:solidFill>
                  <a:prstClr val="black"/>
                </a:solidFill>
              </a:rPr>
              <a:t>Pattern-1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5E7580-0166-B872-B136-D51D6C2A6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83" y="729320"/>
            <a:ext cx="8356545" cy="51779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52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161EE-24DD-C7EF-E1CA-7E9980A7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76B06A6-C4C3-4F36-F582-FA7B53E4440B}"/>
              </a:ext>
            </a:extLst>
          </p:cNvPr>
          <p:cNvSpPr/>
          <p:nvPr/>
        </p:nvSpPr>
        <p:spPr bwMode="auto">
          <a:xfrm>
            <a:off x="166706" y="6314117"/>
            <a:ext cx="9572587" cy="49446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E13348-537F-5A9B-C8F0-9AECCDC7C14C}"/>
              </a:ext>
            </a:extLst>
          </p:cNvPr>
          <p:cNvSpPr txBox="1"/>
          <p:nvPr/>
        </p:nvSpPr>
        <p:spPr>
          <a:xfrm>
            <a:off x="308484" y="296652"/>
            <a:ext cx="4562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ko-KR" b="1" dirty="0">
                <a:solidFill>
                  <a:prstClr val="black"/>
                </a:solidFill>
              </a:rPr>
              <a:t>4. </a:t>
            </a:r>
            <a:r>
              <a:rPr kumimoji="1" lang="ko-KR" altLang="en-US" b="1" dirty="0">
                <a:solidFill>
                  <a:prstClr val="black"/>
                </a:solidFill>
              </a:rPr>
              <a:t>참고</a:t>
            </a:r>
            <a:r>
              <a:rPr kumimoji="1" lang="en-US" altLang="ko-KR" b="1" dirty="0">
                <a:solidFill>
                  <a:prstClr val="black"/>
                </a:solidFill>
              </a:rPr>
              <a:t>. </a:t>
            </a:r>
            <a:r>
              <a:rPr kumimoji="1" lang="ko-KR" altLang="en-US" b="1" dirty="0">
                <a:solidFill>
                  <a:prstClr val="black"/>
                </a:solidFill>
              </a:rPr>
              <a:t>이산화탄소배양기</a:t>
            </a:r>
            <a:r>
              <a:rPr kumimoji="1" lang="en-US" altLang="ko-KR" b="1" dirty="0">
                <a:solidFill>
                  <a:prstClr val="black"/>
                </a:solidFill>
              </a:rPr>
              <a:t> </a:t>
            </a:r>
            <a:r>
              <a:rPr kumimoji="1" lang="ko-KR" altLang="en-US" b="1" dirty="0">
                <a:solidFill>
                  <a:prstClr val="black"/>
                </a:solidFill>
              </a:rPr>
              <a:t>습도 </a:t>
            </a:r>
            <a:r>
              <a:rPr kumimoji="1" lang="en-US" altLang="ko-KR" b="1" dirty="0">
                <a:solidFill>
                  <a:prstClr val="black"/>
                </a:solidFill>
              </a:rPr>
              <a:t>Pattern-2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4F24A3-5C84-647B-D8FC-F6668FF90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4" y="764066"/>
            <a:ext cx="7838349" cy="54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1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마스터-A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마스터-A3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sm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1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마스터-A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마스터-A3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마스터-A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5EA34FBBF94C64CA2CDD5E1863A5AFA" ma:contentTypeVersion="13" ma:contentTypeDescription="새 문서를 만듭니다." ma:contentTypeScope="" ma:versionID="0d02251bda5fb8bb0bfc0989581740b7">
  <xsd:schema xmlns:xsd="http://www.w3.org/2001/XMLSchema" xmlns:xs="http://www.w3.org/2001/XMLSchema" xmlns:p="http://schemas.microsoft.com/office/2006/metadata/properties" xmlns:ns2="98945cb5-4684-4cac-88e0-536924f6f41a" xmlns:ns3="a9ccb6a3-3e18-49f8-b8f5-0db75713b37e" targetNamespace="http://schemas.microsoft.com/office/2006/metadata/properties" ma:root="true" ma:fieldsID="a61b854f3f184cfff86dfdd28f664f41" ns2:_="" ns3:_="">
    <xsd:import namespace="98945cb5-4684-4cac-88e0-536924f6f41a"/>
    <xsd:import namespace="a9ccb6a3-3e18-49f8-b8f5-0db75713b3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45cb5-4684-4cac-88e0-536924f6f4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47fc893e-2909-4f97-9ba2-13af51e896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cb6a3-3e18-49f8-b8f5-0db75713b37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402fa6-3884-4fa1-a384-29fe88ab6658}" ma:internalName="TaxCatchAll" ma:showField="CatchAllData" ma:web="a9ccb6a3-3e18-49f8-b8f5-0db75713b3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945cb5-4684-4cac-88e0-536924f6f41a">
      <Terms xmlns="http://schemas.microsoft.com/office/infopath/2007/PartnerControls"/>
    </lcf76f155ced4ddcb4097134ff3c332f>
    <TaxCatchAll xmlns="a9ccb6a3-3e18-49f8-b8f5-0db75713b37e" xsi:nil="true"/>
  </documentManagement>
</p:properties>
</file>

<file path=customXml/itemProps1.xml><?xml version="1.0" encoding="utf-8"?>
<ds:datastoreItem xmlns:ds="http://schemas.openxmlformats.org/officeDocument/2006/customXml" ds:itemID="{C74A7DC3-D1B1-43D5-994E-547146B85359}">
  <ds:schemaRefs>
    <ds:schemaRef ds:uri="98945cb5-4684-4cac-88e0-536924f6f41a"/>
    <ds:schemaRef ds:uri="a9ccb6a3-3e18-49f8-b8f5-0db75713b37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DF5D2F-2439-4F0D-B7E3-DADA2D3BE6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3B9048-534F-468D-AB3D-D756CFDD0B0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a9ccb6a3-3e18-49f8-b8f5-0db75713b37e"/>
    <ds:schemaRef ds:uri="98945cb5-4684-4cac-88e0-536924f6f41a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06fe36f8-59be-4a61-81c0-c77028164c2b}" enabled="1" method="Standard" siteId="{94d56da1-db03-450a-a441-7717e2920e4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57</Words>
  <Application>Microsoft Office PowerPoint</Application>
  <PresentationFormat>A4 용지(210x297mm)</PresentationFormat>
  <Paragraphs>16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굴림</vt:lpstr>
      <vt:lpstr>맑은 고딕</vt:lpstr>
      <vt:lpstr>Wingdings</vt:lpstr>
      <vt:lpstr>마스터-A3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박민아</dc:creator>
  <cp:lastModifiedBy>구형준/QA팀/KBT</cp:lastModifiedBy>
  <cp:revision>19</cp:revision>
  <cp:lastPrinted>2023-08-26T01:57:57Z</cp:lastPrinted>
  <dcterms:created xsi:type="dcterms:W3CDTF">2023-03-15T08:12:05Z</dcterms:created>
  <dcterms:modified xsi:type="dcterms:W3CDTF">2025-01-20T01:53:49Z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0x01010045EA34FBBF94C64CA2CDD5E1863A5AFA</vt:lpwstr>
  </property>
  <property fmtid="{D5CDD505-2E9C-101B-9397-08002B2CF9AE}" pid="3" name="MSIP_Label_06fe36f8-59be-4a61-81c0-c77028164c2b_Enabled">
    <vt:lpwstr>true</vt:lpwstr>
  </property>
  <property fmtid="{D5CDD505-2E9C-101B-9397-08002B2CF9AE}" pid="4" name="MSIP_Label_06fe36f8-59be-4a61-81c0-c77028164c2b_SetDate">
    <vt:lpwstr>2023-08-08T04:53:12Z</vt:lpwstr>
  </property>
  <property fmtid="{D5CDD505-2E9C-101B-9397-08002B2CF9AE}" pid="5" name="MSIP_Label_06fe36f8-59be-4a61-81c0-c77028164c2b_Method">
    <vt:lpwstr>Standard</vt:lpwstr>
  </property>
  <property fmtid="{D5CDD505-2E9C-101B-9397-08002B2CF9AE}" pid="6" name="MSIP_Label_06fe36f8-59be-4a61-81c0-c77028164c2b_Name">
    <vt:lpwstr>일반 - KBT</vt:lpwstr>
  </property>
  <property fmtid="{D5CDD505-2E9C-101B-9397-08002B2CF9AE}" pid="7" name="MSIP_Label_06fe36f8-59be-4a61-81c0-c77028164c2b_SiteId">
    <vt:lpwstr>94d56da1-db03-450a-a441-7717e2920e48</vt:lpwstr>
  </property>
  <property fmtid="{D5CDD505-2E9C-101B-9397-08002B2CF9AE}" pid="8" name="MSIP_Label_06fe36f8-59be-4a61-81c0-c77028164c2b_ActionId">
    <vt:lpwstr>e1e37149-5a18-429c-a1f1-93b48eef6212</vt:lpwstr>
  </property>
  <property fmtid="{D5CDD505-2E9C-101B-9397-08002B2CF9AE}" pid="9" name="MSIP_Label_06fe36f8-59be-4a61-81c0-c77028164c2b_ContentBits">
    <vt:lpwstr>0</vt:lpwstr>
  </property>
  <property fmtid="{D5CDD505-2E9C-101B-9397-08002B2CF9AE}" pid="10" name="MediaServiceImageTags">
    <vt:lpwstr/>
  </property>
</Properties>
</file>