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32600" cy="99631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0B601878-C81D-48AA-9EBD-4EFCC589B7C5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11" autoAdjust="0"/>
  </p:normalViewPr>
  <p:slideViewPr>
    <p:cSldViewPr snapToGrid="0"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60688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00" tIns="45900" rIns="91800" bIns="459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71913" y="0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00" tIns="45900" rIns="91800" bIns="459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5513" y="747713"/>
            <a:ext cx="4981575" cy="3735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1225" y="4732338"/>
            <a:ext cx="5010150" cy="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00" tIns="45900" rIns="91800" bIns="459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64675"/>
            <a:ext cx="2960688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00" tIns="45900" rIns="91800" bIns="459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71913" y="9464675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00" tIns="45900" rIns="91800" bIns="459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sldNum" idx="12"/>
          </p:nvPr>
        </p:nvSpPr>
        <p:spPr>
          <a:xfrm>
            <a:off x="3871913" y="9464675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00" tIns="45900" rIns="91800" bIns="459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47713"/>
            <a:ext cx="4981575" cy="3735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11225" y="4732338"/>
            <a:ext cx="5010150" cy="448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800" tIns="45900" rIns="91800" bIns="4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71913" y="9464675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00" tIns="45900" rIns="91800" bIns="459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47713"/>
            <a:ext cx="4981575" cy="3735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911225" y="4732338"/>
            <a:ext cx="5010150" cy="448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800" tIns="45900" rIns="91800" bIns="4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71913" y="9464675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00" tIns="45900" rIns="91800" bIns="459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47713"/>
            <a:ext cx="4981575" cy="3735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911225" y="4732338"/>
            <a:ext cx="5010150" cy="448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800" tIns="45900" rIns="91800" bIns="4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044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9303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7620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9303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762000" y="15240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4724400" y="15240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9303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marL="3200400" lvl="6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marL="3657600" lvl="7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marL="4114800" lvl="8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9303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2324100" y="-381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 rot="5400000">
            <a:off x="4685507" y="2302668"/>
            <a:ext cx="5791200" cy="194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 rot="5400000">
            <a:off x="712788" y="430213"/>
            <a:ext cx="5791200" cy="569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9303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7620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Times New Roman"/>
                <a:ea typeface="Times New Roman"/>
                <a:cs typeface="Times New Roman"/>
                <a:sym typeface="Times New Roman"/>
              </a:rPr>
              <a:t>12821: Double Shortest Paths</a:t>
            </a:r>
            <a:endParaRPr lang="en-US"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077200" cy="478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zh-TW" sz="2400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★</a:t>
            </a:r>
            <a:r>
              <a:rPr lang="zh-TW" altLang="zh-TW" sz="2400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★★★</a:t>
            </a:r>
            <a:r>
              <a:rPr lang="zh-TW" sz="2400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☆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zh-TW" sz="2400" b="1" dirty="0">
                <a:solidFill>
                  <a:srgbClr val="3BA9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題組：</a:t>
            </a:r>
            <a:r>
              <a:rPr lang="en-US" alt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Contest</a:t>
            </a: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 Archive with Online Judge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zh-TW" sz="2400" b="1" dirty="0">
                <a:solidFill>
                  <a:srgbClr val="3BA9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題號：</a:t>
            </a:r>
            <a:r>
              <a:rPr lang="en-US" alt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12821 : Double Shortest Paths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zh-TW" sz="2400" b="1" dirty="0">
                <a:solidFill>
                  <a:srgbClr val="3BA9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解題者：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蔡宇傑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zh-TW" sz="2400" b="1" dirty="0">
                <a:solidFill>
                  <a:srgbClr val="3BA9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解題日期：</a:t>
            </a:r>
            <a:r>
              <a:rPr 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024</a:t>
            </a:r>
            <a:r>
              <a:rPr 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年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5</a:t>
            </a:r>
            <a:r>
              <a:rPr 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16</a:t>
            </a:r>
            <a:r>
              <a:rPr 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日</a:t>
            </a:r>
            <a:endParaRPr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zh-TW" sz="2400" b="1" dirty="0">
                <a:solidFill>
                  <a:srgbClr val="3BA9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題意：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給一張圖，點與點之間有條有向路徑，每條路徑上有兩個權重，第一次從起點到終點經過這條邊時，消耗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，而如果在第二次經過時，將消耗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d + 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。保證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d &lt;=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d+a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。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第二次經過同一條邊時，困難度會增加。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求兩條從起點到終點的路徑花費最小。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400" b="0" i="0" u="none" strike="noStrike" cap="non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427182" y="390236"/>
            <a:ext cx="8077200" cy="562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zh-TW" sz="2400" b="1" dirty="0">
                <a:solidFill>
                  <a:srgbClr val="3BA9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題意範例：</a:t>
            </a:r>
            <a:r>
              <a:rPr lang="zh-TW" sz="2400" dirty="0">
                <a:solidFill>
                  <a:srgbClr val="3BA9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 </a:t>
            </a:r>
            <a:endParaRPr lang="en-US" altLang="zh-TW" sz="2400" dirty="0">
              <a:solidFill>
                <a:srgbClr val="3BA943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4 4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1 2 5 1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2 4 6 0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1 3 4 0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3 4 9 1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4 4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1 2 5 10          Case 1: 23                                   Case 2: 24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2 4 6 10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1 3 4 10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3 4 9 10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buSzPts val="1440"/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解法：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SPFA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演算法實現最少費用最大流。設定每條路徑容量為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，並且在起點和終點都增加兩條容量為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的路徑，這樣最終就可以找到兩條容量為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且總和為最小的路徑。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854AE05-F7D1-5FBB-DADB-A306530DF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947" y="930275"/>
            <a:ext cx="6412998" cy="15173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400" b="0" i="0" u="none" strike="noStrike" cap="non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381000" y="685800"/>
            <a:ext cx="8077200" cy="562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zh-TW" altLang="en-US" sz="2400" b="1" dirty="0">
                <a:solidFill>
                  <a:srgbClr val="3BA9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解法範例：</a:t>
            </a:r>
            <a:endParaRPr lang="en-US" altLang="zh-TW" sz="2400" b="1" dirty="0">
              <a:solidFill>
                <a:srgbClr val="3BA943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altLang="zh-TW" sz="2000" b="1" dirty="0">
              <a:solidFill>
                <a:srgbClr val="3BA943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altLang="zh-TW" sz="2000" b="1" dirty="0">
              <a:solidFill>
                <a:srgbClr val="3BA943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altLang="zh-TW" sz="2000" b="1" dirty="0">
              <a:solidFill>
                <a:srgbClr val="3BA943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altLang="zh-TW" sz="2000" b="1" dirty="0">
              <a:solidFill>
                <a:srgbClr val="3BA943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altLang="zh-TW" sz="2000" b="1" dirty="0">
              <a:solidFill>
                <a:srgbClr val="3BA943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altLang="zh-TW" sz="2000" b="1" dirty="0">
              <a:solidFill>
                <a:srgbClr val="3BA943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zh-TW" altLang="en-US" sz="2000" b="1" dirty="0">
              <a:solidFill>
                <a:srgbClr val="3BA943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zh-TW" sz="2400" b="1" dirty="0">
                <a:solidFill>
                  <a:srgbClr val="3BA9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討論：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因為可能出現第一次不選最短路徑，讓第二次的路徑更短，使得總體的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cost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會比原本還要小，所以不能使用兩次最短路徑求解。</a:t>
            </a: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4D6316-D1E7-92BC-D18F-F7CC2FEC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338" y="1115642"/>
            <a:ext cx="2372056" cy="172426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361E7A9-4868-E782-9E8A-CF5259D76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057" y="982273"/>
            <a:ext cx="262926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4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71106A-C361-5AF4-7832-1CFB8B54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684108-814E-4EAA-2164-CD117CC7E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524267-4CE9-AFA0-34A7-AB5BFE59B18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5634C2-5CE1-B519-B118-1DE8FE5FD3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  <p:pic>
        <p:nvPicPr>
          <p:cNvPr id="9" name="圖片 8" descr="一張含有 文字, 圖畫, 圖表, 行 的圖片&#10;&#10;自動產生的描述">
            <a:extLst>
              <a:ext uri="{FF2B5EF4-FFF2-40B4-BE49-F238E27FC236}">
                <a16:creationId xmlns:a16="http://schemas.microsoft.com/office/drawing/2014/main" id="{2D24004A-A408-8E03-C9C3-CDB989190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077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4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6B969-934A-7703-76AA-11333F02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0EF0AB-1EEA-91B0-4C2C-D292496A7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03374C-C9CC-5E44-0BA7-0FB5BB336DB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505DEF-6FC1-96A5-7187-DC95C653F7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  <p:pic>
        <p:nvPicPr>
          <p:cNvPr id="7" name="圖片 6" descr="一張含有 文字, 圖表, 圖畫, 行 的圖片&#10;&#10;自動產生的描述">
            <a:extLst>
              <a:ext uri="{FF2B5EF4-FFF2-40B4-BE49-F238E27FC236}">
                <a16:creationId xmlns:a16="http://schemas.microsoft.com/office/drawing/2014/main" id="{E2830F18-6ACE-231F-7C46-3BF544052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726"/>
            <a:ext cx="9144000" cy="562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4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57F96-CC76-2C63-2F67-924D544A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A4ED74-29D5-360C-2488-911615515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436E53-A200-A48F-BC37-C4CED75CB17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D5E508-5849-3195-95F6-2BBD548ADF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  <p:pic>
        <p:nvPicPr>
          <p:cNvPr id="7" name="圖片 6" descr="一張含有 文字, 圖畫, 圖表, 筆跡 的圖片&#10;&#10;自動產生的描述">
            <a:extLst>
              <a:ext uri="{FF2B5EF4-FFF2-40B4-BE49-F238E27FC236}">
                <a16:creationId xmlns:a16="http://schemas.microsoft.com/office/drawing/2014/main" id="{8BE4F851-A824-05C6-7169-840EC851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09"/>
            <a:ext cx="9144000" cy="634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8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4FFEEC-D2F4-113B-1D4C-B06E47D52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7EDD10-D472-2CB7-E37D-4295A7CE5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431F9F-42D7-F297-2262-CA14B2351CF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B994C3D-F9A5-300A-9F87-9985BE0F72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  <p:pic>
        <p:nvPicPr>
          <p:cNvPr id="7" name="圖片 6" descr="一張含有 兒童藝術, 圖畫, 寫生, 行 的圖片&#10;&#10;自動產生的描述">
            <a:extLst>
              <a:ext uri="{FF2B5EF4-FFF2-40B4-BE49-F238E27FC236}">
                <a16:creationId xmlns:a16="http://schemas.microsoft.com/office/drawing/2014/main" id="{DE99568C-71EB-3F28-8D5D-A3AB30EA6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0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696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274</Words>
  <Application>Microsoft Office PowerPoint</Application>
  <PresentationFormat>如螢幕大小 (4:3)</PresentationFormat>
  <Paragraphs>40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Noto Sans Symbols</vt:lpstr>
      <vt:lpstr>標楷體</vt:lpstr>
      <vt:lpstr>Arial</vt:lpstr>
      <vt:lpstr>Tahoma</vt:lpstr>
      <vt:lpstr>Times New Roman</vt:lpstr>
      <vt:lpstr>Blends</vt:lpstr>
      <vt:lpstr>12821: Double Shortest Paths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10703 : Free Spots</dc:title>
  <cp:lastModifiedBy>宇傑 蔡</cp:lastModifiedBy>
  <cp:revision>13</cp:revision>
  <dcterms:modified xsi:type="dcterms:W3CDTF">2024-05-15T16:04:53Z</dcterms:modified>
</cp:coreProperties>
</file>