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32600" cy="99631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0B601878-C81D-48AA-9EBD-4EFCC589B7C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1" autoAdjust="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5513" y="747713"/>
            <a:ext cx="4981575" cy="3735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1225" y="4732338"/>
            <a:ext cx="50101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64675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71913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871913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7713"/>
            <a:ext cx="4981575" cy="3735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1225" y="4732338"/>
            <a:ext cx="5010150" cy="448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800" tIns="45900" rIns="91800" bIns="4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71913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7713"/>
            <a:ext cx="4981575" cy="3735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911225" y="4732338"/>
            <a:ext cx="5010150" cy="448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800" tIns="45900" rIns="91800" bIns="4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71913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7713"/>
            <a:ext cx="4981575" cy="3735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911225" y="4732338"/>
            <a:ext cx="5010150" cy="448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800" tIns="45900" rIns="91800" bIns="4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044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7620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47244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324100" y="-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4685507" y="2302668"/>
            <a:ext cx="5791200" cy="19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712788" y="430213"/>
            <a:ext cx="5791200" cy="56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Times New Roman"/>
                <a:ea typeface="Times New Roman"/>
                <a:cs typeface="Times New Roman"/>
                <a:sym typeface="Times New Roman"/>
              </a:rPr>
              <a:t>13185 : DPA Number I</a:t>
            </a:r>
            <a:endParaRPr lang="en-US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077200" cy="478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zh-TW" sz="24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★</a:t>
            </a:r>
            <a:r>
              <a:rPr lang="zh-TW" altLang="zh-TW" sz="24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★</a:t>
            </a:r>
            <a:r>
              <a:rPr lang="zh-TW" sz="24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☆☆☆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題組：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Contest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 Archive with Online Judge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題號：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13185 : DPA Number I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解題者：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蔡宇傑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解題日期：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024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5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日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題意：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給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一個正整數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請你將它的因數全部相加，除了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本身自己，若加起來的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sum&lt;N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輸出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deficient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sum=N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輸出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perfect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sum&gt;N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輸出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abundant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427182" y="390236"/>
            <a:ext cx="8077200" cy="56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題意範例：</a:t>
            </a:r>
            <a:r>
              <a:rPr lang="zh-TW" sz="2400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 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0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		   5       =&gt;deficient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                       6       =&gt;perfect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                       16     =&gt;deficient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                       18     =&gt;abundant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                       21     =&gt;deficient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                       28     =&gt;perfect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                       29     =&gt;deficient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                       30     =&gt; abundant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                       40     =&gt;abundant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                       43     =&gt;deficient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使用迴圈計算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1~N/2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，若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N %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== 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sum+=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zh-TW" altLang="en-US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8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的因數有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8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sum = 1+2+4 =7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，輸出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deficient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的因數有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:1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sum = 1+2+4+7+14 =28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，輸出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perfect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40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的因數有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:1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40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sum = 1+2+4+5+8+10+20 =50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，輸出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abundant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zh-TW" altLang="en-US" sz="2000" b="1" dirty="0">
              <a:solidFill>
                <a:srgbClr val="3BA94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討論：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無</a:t>
            </a: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4256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236</Words>
  <Application>Microsoft Office PowerPoint</Application>
  <PresentationFormat>如螢幕大小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Noto Sans Symbols</vt:lpstr>
      <vt:lpstr>標楷體</vt:lpstr>
      <vt:lpstr>Arial</vt:lpstr>
      <vt:lpstr>Tahoma</vt:lpstr>
      <vt:lpstr>Times New Roman</vt:lpstr>
      <vt:lpstr>Blends</vt:lpstr>
      <vt:lpstr>13185 : DPA Number I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10703 : Free Spots</dc:title>
  <cp:lastModifiedBy>宇傑 蔡</cp:lastModifiedBy>
  <cp:revision>11</cp:revision>
  <dcterms:modified xsi:type="dcterms:W3CDTF">2024-04-24T16:42:33Z</dcterms:modified>
</cp:coreProperties>
</file>