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70" r:id="rId5"/>
    <p:sldId id="269" r:id="rId6"/>
    <p:sldId id="266" r:id="rId7"/>
    <p:sldId id="272" r:id="rId8"/>
    <p:sldId id="275" r:id="rId9"/>
    <p:sldId id="274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3673299" y="3625071"/>
            <a:ext cx="4914990" cy="4034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코로나로 인해 재택치료를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사람들을 위한 커뮤니티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92098" y="36527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3673299" y="2214563"/>
            <a:ext cx="4845401" cy="1143000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algn="ctr" latinLnBrk="0">
              <a:tabLst>
                <a:tab pos="176213" algn="l"/>
              </a:tabLst>
              <a:defRPr/>
            </a:pPr>
            <a:r>
              <a:rPr lang="ko-KR" altLang="en-US" sz="3600" b="1" i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코뮤니티</a:t>
            </a:r>
            <a:endParaRPr lang="ko-KR" altLang="en-US" sz="2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4FFB9-0509-48A7-8EED-4203FE0D8D21}"/>
              </a:ext>
            </a:extLst>
          </p:cNvPr>
          <p:cNvSpPr txBox="1"/>
          <p:nvPr/>
        </p:nvSpPr>
        <p:spPr>
          <a:xfrm>
            <a:off x="10703293" y="6035040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이정은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B5F7E-E744-49F0-B1E1-3391B1FA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99" y="3591710"/>
            <a:ext cx="537616" cy="5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및 글쓰기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D30A9-30FF-4BC1-9185-766B263AAC49}"/>
              </a:ext>
            </a:extLst>
          </p:cNvPr>
          <p:cNvSpPr/>
          <p:nvPr/>
        </p:nvSpPr>
        <p:spPr>
          <a:xfrm>
            <a:off x="1768986" y="2991419"/>
            <a:ext cx="1831377" cy="4692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B7FE17-667C-4CBA-ACE0-9BAEB74C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60" y="2961832"/>
            <a:ext cx="547000" cy="54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C3CC40-7180-45C8-A54F-EE908FCC3C65}"/>
              </a:ext>
            </a:extLst>
          </p:cNvPr>
          <p:cNvSpPr txBox="1"/>
          <p:nvPr/>
        </p:nvSpPr>
        <p:spPr>
          <a:xfrm>
            <a:off x="1572891" y="3784167"/>
            <a:ext cx="514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검색창으로 원하는 내용을 검색할 수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690BA2-56DE-4DB4-992A-1CF125BF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8" y="2013382"/>
            <a:ext cx="5816868" cy="30045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8F5F93-BD44-4FBA-B533-862A3F66199A}"/>
              </a:ext>
            </a:extLst>
          </p:cNvPr>
          <p:cNvSpPr/>
          <p:nvPr/>
        </p:nvSpPr>
        <p:spPr>
          <a:xfrm>
            <a:off x="5564777" y="1949484"/>
            <a:ext cx="5816867" cy="300454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1D4DE-BE30-4FBD-AD71-FB3C8D1C1DC7}"/>
              </a:ext>
            </a:extLst>
          </p:cNvPr>
          <p:cNvSpPr txBox="1"/>
          <p:nvPr/>
        </p:nvSpPr>
        <p:spPr>
          <a:xfrm>
            <a:off x="5902462" y="5293260"/>
            <a:ext cx="514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글을 올리기 원하는 게시판 선택 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게시판에 글을 업로드할 수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5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게시판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E52DB-E3D9-412B-A9D4-03B68E3B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39" y="2442767"/>
            <a:ext cx="8123207" cy="3755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615391-9F4E-4D43-9D7A-372306733728}"/>
              </a:ext>
            </a:extLst>
          </p:cNvPr>
          <p:cNvSpPr txBox="1"/>
          <p:nvPr/>
        </p:nvSpPr>
        <p:spPr>
          <a:xfrm>
            <a:off x="4112771" y="1953929"/>
            <a:ext cx="8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글제목</a:t>
            </a:r>
            <a:endParaRPr lang="ko-KR" altLang="en-US" sz="1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6BA7E-6EC3-4261-8682-33255D0E87C8}"/>
              </a:ext>
            </a:extLst>
          </p:cNvPr>
          <p:cNvSpPr txBox="1"/>
          <p:nvPr/>
        </p:nvSpPr>
        <p:spPr>
          <a:xfrm>
            <a:off x="2079313" y="1953929"/>
            <a:ext cx="8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글순서</a:t>
            </a:r>
            <a:endParaRPr lang="ko-KR" altLang="en-US" sz="1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2ED92-A7E2-4963-9EDD-9C16BD213B77}"/>
              </a:ext>
            </a:extLst>
          </p:cNvPr>
          <p:cNvSpPr txBox="1"/>
          <p:nvPr/>
        </p:nvSpPr>
        <p:spPr>
          <a:xfrm>
            <a:off x="7133498" y="1953929"/>
            <a:ext cx="8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</a:t>
            </a:r>
            <a:endParaRPr lang="ko-KR" altLang="en-US" sz="1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D8B7F-CA5D-44BE-88FC-22A4B1F3243C}"/>
              </a:ext>
            </a:extLst>
          </p:cNvPr>
          <p:cNvSpPr txBox="1"/>
          <p:nvPr/>
        </p:nvSpPr>
        <p:spPr>
          <a:xfrm>
            <a:off x="8200298" y="1953929"/>
            <a:ext cx="99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작성날짜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47714-1499-4D0B-B81A-44DF2E1017C7}"/>
              </a:ext>
            </a:extLst>
          </p:cNvPr>
          <p:cNvSpPr txBox="1"/>
          <p:nvPr/>
        </p:nvSpPr>
        <p:spPr>
          <a:xfrm>
            <a:off x="9120859" y="1951879"/>
            <a:ext cx="99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조회수</a:t>
            </a:r>
            <a:endParaRPr lang="ko-KR" altLang="en-US" sz="1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647A3F-DC24-4527-B144-70F78E2871E2}"/>
              </a:ext>
            </a:extLst>
          </p:cNvPr>
          <p:cNvSpPr txBox="1"/>
          <p:nvPr/>
        </p:nvSpPr>
        <p:spPr>
          <a:xfrm>
            <a:off x="9894770" y="1951879"/>
            <a:ext cx="85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endParaRPr lang="ko-KR" altLang="en-US" sz="1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38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게시판 요약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FFDBE-37D1-43CA-A69D-8A5524F59D8B}"/>
              </a:ext>
            </a:extLst>
          </p:cNvPr>
          <p:cNvSpPr/>
          <p:nvPr/>
        </p:nvSpPr>
        <p:spPr>
          <a:xfrm>
            <a:off x="3475235" y="1998629"/>
            <a:ext cx="4939822" cy="286074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671E13-9F40-493D-A863-EE5E720306CD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5945146" y="1998629"/>
            <a:ext cx="0" cy="286074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1784BE-1C1A-489F-BC48-2C601A2FE0AB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475235" y="3429000"/>
            <a:ext cx="49398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456DA0-24B0-4A3E-81CC-6FF14169D1AB}"/>
              </a:ext>
            </a:extLst>
          </p:cNvPr>
          <p:cNvSpPr txBox="1"/>
          <p:nvPr/>
        </p:nvSpPr>
        <p:spPr>
          <a:xfrm>
            <a:off x="4296840" y="2625145"/>
            <a:ext cx="12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F576B-C625-4D19-9EB6-0A5CC49CEA27}"/>
              </a:ext>
            </a:extLst>
          </p:cNvPr>
          <p:cNvSpPr txBox="1"/>
          <p:nvPr/>
        </p:nvSpPr>
        <p:spPr>
          <a:xfrm>
            <a:off x="6545184" y="2625145"/>
            <a:ext cx="13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자유게시판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10E08-6AC4-48B7-BE53-92A0B6785A86}"/>
              </a:ext>
            </a:extLst>
          </p:cNvPr>
          <p:cNvSpPr txBox="1"/>
          <p:nvPr/>
        </p:nvSpPr>
        <p:spPr>
          <a:xfrm>
            <a:off x="6714571" y="3904613"/>
            <a:ext cx="13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위로글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87E99-479E-4C69-A706-21F71A5D3AAE}"/>
              </a:ext>
            </a:extLst>
          </p:cNvPr>
          <p:cNvSpPr txBox="1"/>
          <p:nvPr/>
        </p:nvSpPr>
        <p:spPr>
          <a:xfrm>
            <a:off x="4398834" y="3904613"/>
            <a:ext cx="8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꿀팁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58628D0-7544-4F65-95F9-EA45FB527CF6}"/>
              </a:ext>
            </a:extLst>
          </p:cNvPr>
          <p:cNvSpPr/>
          <p:nvPr/>
        </p:nvSpPr>
        <p:spPr>
          <a:xfrm rot="16200000">
            <a:off x="2969508" y="5317260"/>
            <a:ext cx="359343" cy="65211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2C7CD6-3E6B-42EE-B87F-64AFBC227799}"/>
              </a:ext>
            </a:extLst>
          </p:cNvPr>
          <p:cNvSpPr txBox="1"/>
          <p:nvPr/>
        </p:nvSpPr>
        <p:spPr>
          <a:xfrm>
            <a:off x="3600363" y="5350929"/>
            <a:ext cx="514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 해당 게시판으로 이동 가능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글이 많이 작성되거나 조회수가 많은 게시판으로 구성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3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92098" y="36527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FEB90-6C68-4470-9E59-5FAF253B56AE}"/>
              </a:ext>
            </a:extLst>
          </p:cNvPr>
          <p:cNvSpPr/>
          <p:nvPr/>
        </p:nvSpPr>
        <p:spPr>
          <a:xfrm>
            <a:off x="5881036" y="0"/>
            <a:ext cx="6310964" cy="7045693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5A8DF-5603-4BF6-9CEA-5BB5E5BE0BD6}"/>
              </a:ext>
            </a:extLst>
          </p:cNvPr>
          <p:cNvSpPr txBox="1"/>
          <p:nvPr/>
        </p:nvSpPr>
        <p:spPr>
          <a:xfrm>
            <a:off x="7883092" y="2094716"/>
            <a:ext cx="298844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기획의도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소개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소개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F938-7B68-40DE-B48E-CC4CC1CF35FE}"/>
              </a:ext>
            </a:extLst>
          </p:cNvPr>
          <p:cNvSpPr txBox="1"/>
          <p:nvPr/>
        </p:nvSpPr>
        <p:spPr>
          <a:xfrm>
            <a:off x="1203158" y="866274"/>
            <a:ext cx="35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endParaRPr lang="ko-KR" altLang="en-US" sz="5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92098" y="36527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FEB90-6C68-4470-9E59-5FAF253B56AE}"/>
              </a:ext>
            </a:extLst>
          </p:cNvPr>
          <p:cNvSpPr/>
          <p:nvPr/>
        </p:nvSpPr>
        <p:spPr>
          <a:xfrm>
            <a:off x="-625642" y="0"/>
            <a:ext cx="12817642" cy="7045693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C2B7-25BC-49A7-8955-21C3F8DAE9A9}"/>
              </a:ext>
            </a:extLst>
          </p:cNvPr>
          <p:cNvSpPr txBox="1"/>
          <p:nvPr/>
        </p:nvSpPr>
        <p:spPr>
          <a:xfrm>
            <a:off x="4549541" y="3105834"/>
            <a:ext cx="309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기획의도</a:t>
            </a:r>
          </a:p>
        </p:txBody>
      </p:sp>
    </p:spTree>
    <p:extLst>
      <p:ext uri="{BB962C8B-B14F-4D97-AF65-F5344CB8AC3E}">
        <p14:creationId xmlns:p14="http://schemas.microsoft.com/office/powerpoint/2010/main" val="216632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기획의도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A93EE-88A1-4C95-8F53-EE5480D15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95" y="3035557"/>
            <a:ext cx="1525561" cy="15255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BE3F82-BAE8-4F34-B7AD-CD0A0682F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4" y="1442617"/>
            <a:ext cx="1802031" cy="1802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86CDA-7153-4028-9EBE-732129B96B60}"/>
              </a:ext>
            </a:extLst>
          </p:cNvPr>
          <p:cNvSpPr txBox="1"/>
          <p:nvPr/>
        </p:nvSpPr>
        <p:spPr>
          <a:xfrm>
            <a:off x="4350619" y="4995962"/>
            <a:ext cx="644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나와 같은 상황에 있는 사람들과 정보 공유가 가능하며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공감대 형성 및 무료함 탈피할 수 있는 서비스 필요성 인식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E7667-46F8-447C-AE2F-3EEE87C9DE8A}"/>
              </a:ext>
            </a:extLst>
          </p:cNvPr>
          <p:cNvSpPr txBox="1"/>
          <p:nvPr/>
        </p:nvSpPr>
        <p:spPr>
          <a:xfrm>
            <a:off x="2540554" y="2274470"/>
            <a:ext cx="447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재택치료로 밖에 나가지 못하는 무료함 존재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F33E36-340E-4813-81EC-23409492F09D}"/>
              </a:ext>
            </a:extLst>
          </p:cNvPr>
          <p:cNvCxnSpPr/>
          <p:nvPr/>
        </p:nvCxnSpPr>
        <p:spPr>
          <a:xfrm flipV="1">
            <a:off x="1520792" y="1665171"/>
            <a:ext cx="8884117" cy="376347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92098" y="36527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FEB90-6C68-4470-9E59-5FAF253B56AE}"/>
              </a:ext>
            </a:extLst>
          </p:cNvPr>
          <p:cNvSpPr/>
          <p:nvPr/>
        </p:nvSpPr>
        <p:spPr>
          <a:xfrm>
            <a:off x="-625642" y="0"/>
            <a:ext cx="12817642" cy="7045693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C2B7-25BC-49A7-8955-21C3F8DAE9A9}"/>
              </a:ext>
            </a:extLst>
          </p:cNvPr>
          <p:cNvSpPr txBox="1"/>
          <p:nvPr/>
        </p:nvSpPr>
        <p:spPr>
          <a:xfrm>
            <a:off x="4549541" y="3105834"/>
            <a:ext cx="309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5947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9052AE-08F2-4313-9436-DA374F65E2FD}"/>
              </a:ext>
            </a:extLst>
          </p:cNvPr>
          <p:cNvGrpSpPr/>
          <p:nvPr/>
        </p:nvGrpSpPr>
        <p:grpSpPr>
          <a:xfrm>
            <a:off x="827772" y="490884"/>
            <a:ext cx="10558913" cy="6044665"/>
            <a:chOff x="789272" y="442762"/>
            <a:chExt cx="10558913" cy="6044665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692098" y="3652732"/>
              <a:ext cx="196316" cy="17405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0DCA25-6E4D-4514-9179-F50DFB693462}"/>
                </a:ext>
              </a:extLst>
            </p:cNvPr>
            <p:cNvSpPr/>
            <p:nvPr/>
          </p:nvSpPr>
          <p:spPr>
            <a:xfrm>
              <a:off x="789272" y="442762"/>
              <a:ext cx="10558913" cy="604466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1C5E9CB-4628-4091-AAF1-8AAB30AE7A0E}"/>
                </a:ext>
              </a:extLst>
            </p:cNvPr>
            <p:cNvSpPr/>
            <p:nvPr/>
          </p:nvSpPr>
          <p:spPr>
            <a:xfrm>
              <a:off x="907917" y="1115731"/>
              <a:ext cx="10308657" cy="148229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3B45B5-D3EB-4BAE-B9C2-8DD78D20B83C}"/>
                </a:ext>
              </a:extLst>
            </p:cNvPr>
            <p:cNvSpPr/>
            <p:nvPr/>
          </p:nvSpPr>
          <p:spPr>
            <a:xfrm>
              <a:off x="3724977" y="2723948"/>
              <a:ext cx="7491596" cy="361910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78AAC8-3365-4DD2-A4CD-904960FB3166}"/>
                </a:ext>
              </a:extLst>
            </p:cNvPr>
            <p:cNvSpPr/>
            <p:nvPr/>
          </p:nvSpPr>
          <p:spPr>
            <a:xfrm>
              <a:off x="907917" y="2723948"/>
              <a:ext cx="2685448" cy="361910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7F9B1-D5E7-4FE7-82FB-EDD26D3DC95F}"/>
                </a:ext>
              </a:extLst>
            </p:cNvPr>
            <p:cNvSpPr txBox="1"/>
            <p:nvPr/>
          </p:nvSpPr>
          <p:spPr>
            <a:xfrm>
              <a:off x="9480885" y="625358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068F7-BA91-4E50-BD36-BE7A8BE85845}"/>
                </a:ext>
              </a:extLst>
            </p:cNvPr>
            <p:cNvSpPr txBox="1"/>
            <p:nvPr/>
          </p:nvSpPr>
          <p:spPr>
            <a:xfrm>
              <a:off x="10194535" y="625358"/>
              <a:ext cx="90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264F66-6807-4ABC-85FB-9D215ABEDD56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3724977" y="4533498"/>
              <a:ext cx="7491596" cy="1925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C44C319-883D-456E-8EB1-8D4EBDC618B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20" y="2723948"/>
              <a:ext cx="0" cy="36191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DC9164-C2BC-4611-B0B6-1336DF73A912}"/>
                </a:ext>
              </a:extLst>
            </p:cNvPr>
            <p:cNvSpPr txBox="1"/>
            <p:nvPr/>
          </p:nvSpPr>
          <p:spPr>
            <a:xfrm>
              <a:off x="5022851" y="3480276"/>
              <a:ext cx="954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인기글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F1E6A7-E92C-4229-BCCE-B8FD6CA5B6B0}"/>
                </a:ext>
              </a:extLst>
            </p:cNvPr>
            <p:cNvSpPr txBox="1"/>
            <p:nvPr/>
          </p:nvSpPr>
          <p:spPr>
            <a:xfrm>
              <a:off x="8609282" y="3480276"/>
              <a:ext cx="1467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자유게시판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2938B-2906-48E2-92E5-3132979A946C}"/>
                </a:ext>
              </a:extLst>
            </p:cNvPr>
            <p:cNvSpPr txBox="1"/>
            <p:nvPr/>
          </p:nvSpPr>
          <p:spPr>
            <a:xfrm>
              <a:off x="5119102" y="5205861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꿀팁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9E627C-15B8-4994-BC04-7757E742DD8C}"/>
                </a:ext>
              </a:extLst>
            </p:cNvPr>
            <p:cNvSpPr txBox="1"/>
            <p:nvPr/>
          </p:nvSpPr>
          <p:spPr>
            <a:xfrm>
              <a:off x="8871357" y="5223505"/>
              <a:ext cx="954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위로글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7884286-7667-4231-BE68-AE675A75E0C4}"/>
                </a:ext>
              </a:extLst>
            </p:cNvPr>
            <p:cNvSpPr/>
            <p:nvPr/>
          </p:nvSpPr>
          <p:spPr>
            <a:xfrm>
              <a:off x="1106904" y="2873085"/>
              <a:ext cx="2322963" cy="39790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14B999-555E-4C4D-AA0A-3EE5569E337D}"/>
                </a:ext>
              </a:extLst>
            </p:cNvPr>
            <p:cNvSpPr/>
            <p:nvPr/>
          </p:nvSpPr>
          <p:spPr>
            <a:xfrm>
              <a:off x="1147331" y="2891332"/>
              <a:ext cx="2322963" cy="330535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3A0FEB-E765-41F1-A0C4-A7DBD6EE50ED}"/>
                </a:ext>
              </a:extLst>
            </p:cNvPr>
            <p:cNvSpPr txBox="1"/>
            <p:nvPr/>
          </p:nvSpPr>
          <p:spPr>
            <a:xfrm>
              <a:off x="1878832" y="3384435"/>
              <a:ext cx="1236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글쓰기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09D4F0-1264-4088-A265-FD24551E7E91}"/>
                </a:ext>
              </a:extLst>
            </p:cNvPr>
            <p:cNvCxnSpPr>
              <a:cxnSpLocks/>
            </p:cNvCxnSpPr>
            <p:nvPr/>
          </p:nvCxnSpPr>
          <p:spPr>
            <a:xfrm>
              <a:off x="1329921" y="3880386"/>
              <a:ext cx="1876927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138100-768C-4AAA-B2AD-BDBA36878B0C}"/>
                </a:ext>
              </a:extLst>
            </p:cNvPr>
            <p:cNvSpPr txBox="1"/>
            <p:nvPr/>
          </p:nvSpPr>
          <p:spPr>
            <a:xfrm>
              <a:off x="1420913" y="4110506"/>
              <a:ext cx="1236251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인사하기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질문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꿀팁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위로글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자유게시판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9BB0ED-BA00-479D-A320-56B9BFD1820B}"/>
                </a:ext>
              </a:extLst>
            </p:cNvPr>
            <p:cNvSpPr txBox="1"/>
            <p:nvPr/>
          </p:nvSpPr>
          <p:spPr>
            <a:xfrm>
              <a:off x="4581625" y="1585961"/>
              <a:ext cx="3153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안녕하세요 </a:t>
              </a:r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코뮤니티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입니다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05D6F21-57F1-4F00-91BF-A30C9AB89328}"/>
              </a:ext>
            </a:extLst>
          </p:cNvPr>
          <p:cNvSpPr/>
          <p:nvPr/>
        </p:nvSpPr>
        <p:spPr>
          <a:xfrm>
            <a:off x="9023359" y="563074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5763336-66F1-4DA6-BE32-80D81A3BCC0E}"/>
              </a:ext>
            </a:extLst>
          </p:cNvPr>
          <p:cNvSpPr/>
          <p:nvPr/>
        </p:nvSpPr>
        <p:spPr>
          <a:xfrm>
            <a:off x="1214226" y="774546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45A3B7-369C-44E7-8642-B0AF0913F241}"/>
              </a:ext>
            </a:extLst>
          </p:cNvPr>
          <p:cNvSpPr/>
          <p:nvPr/>
        </p:nvSpPr>
        <p:spPr>
          <a:xfrm>
            <a:off x="1068404" y="2852404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64C6F4-1341-4C34-9577-E04DE6A736E6}"/>
              </a:ext>
            </a:extLst>
          </p:cNvPr>
          <p:cNvSpPr/>
          <p:nvPr/>
        </p:nvSpPr>
        <p:spPr>
          <a:xfrm>
            <a:off x="9432757" y="673480"/>
            <a:ext cx="1822316" cy="307777"/>
          </a:xfrm>
          <a:prstGeom prst="rect">
            <a:avLst/>
          </a:prstGeom>
          <a:noFill/>
          <a:ln w="28575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26194E-3386-4A99-B18F-75ABD2811677}"/>
              </a:ext>
            </a:extLst>
          </p:cNvPr>
          <p:cNvSpPr/>
          <p:nvPr/>
        </p:nvSpPr>
        <p:spPr>
          <a:xfrm>
            <a:off x="946417" y="1141226"/>
            <a:ext cx="10308656" cy="1497787"/>
          </a:xfrm>
          <a:prstGeom prst="rect">
            <a:avLst/>
          </a:prstGeom>
          <a:noFill/>
          <a:ln w="28575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6659C0-078E-48D1-9425-1509D66A4F10}"/>
              </a:ext>
            </a:extLst>
          </p:cNvPr>
          <p:cNvSpPr/>
          <p:nvPr/>
        </p:nvSpPr>
        <p:spPr>
          <a:xfrm>
            <a:off x="1167999" y="2939454"/>
            <a:ext cx="2322963" cy="935452"/>
          </a:xfrm>
          <a:prstGeom prst="rect">
            <a:avLst/>
          </a:prstGeom>
          <a:noFill/>
          <a:ln w="28575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5CD9E9-E482-4DED-9494-C8A9D841F2A8}"/>
              </a:ext>
            </a:extLst>
          </p:cNvPr>
          <p:cNvSpPr/>
          <p:nvPr/>
        </p:nvSpPr>
        <p:spPr>
          <a:xfrm>
            <a:off x="1185831" y="3945237"/>
            <a:ext cx="2322963" cy="2330436"/>
          </a:xfrm>
          <a:prstGeom prst="rect">
            <a:avLst/>
          </a:prstGeom>
          <a:noFill/>
          <a:ln w="28575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B872F6-65C2-4000-ABBE-66824D113826}"/>
              </a:ext>
            </a:extLst>
          </p:cNvPr>
          <p:cNvSpPr/>
          <p:nvPr/>
        </p:nvSpPr>
        <p:spPr>
          <a:xfrm>
            <a:off x="3764603" y="2778138"/>
            <a:ext cx="7490464" cy="3613031"/>
          </a:xfrm>
          <a:prstGeom prst="rect">
            <a:avLst/>
          </a:prstGeom>
          <a:noFill/>
          <a:ln w="28575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179E75-5EDC-426A-AD81-29585F25635C}"/>
              </a:ext>
            </a:extLst>
          </p:cNvPr>
          <p:cNvSpPr/>
          <p:nvPr/>
        </p:nvSpPr>
        <p:spPr>
          <a:xfrm>
            <a:off x="3749928" y="2546134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사각형: 둥근 모서리 49">
            <a:extLst>
              <a:ext uri="{FF2B5EF4-FFF2-40B4-BE49-F238E27FC236}">
                <a16:creationId xmlns:a16="http://schemas.microsoft.com/office/drawing/2014/main" id="{9CC0C5B8-4BA8-4B5E-827E-C0A2B68717CC}"/>
              </a:ext>
            </a:extLst>
          </p:cNvPr>
          <p:cNvSpPr/>
          <p:nvPr/>
        </p:nvSpPr>
        <p:spPr>
          <a:xfrm>
            <a:off x="5118642" y="176089"/>
            <a:ext cx="2071430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첫 화면 페이지</a:t>
            </a: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465767-BAA3-49FE-A680-ED0B22DAD800}"/>
              </a:ext>
            </a:extLst>
          </p:cNvPr>
          <p:cNvSpPr/>
          <p:nvPr/>
        </p:nvSpPr>
        <p:spPr>
          <a:xfrm>
            <a:off x="1071749" y="3701192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4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D30A9-30FF-4BC1-9185-766B263AAC49}"/>
              </a:ext>
            </a:extLst>
          </p:cNvPr>
          <p:cNvSpPr/>
          <p:nvPr/>
        </p:nvSpPr>
        <p:spPr>
          <a:xfrm>
            <a:off x="1864093" y="1931908"/>
            <a:ext cx="8755016" cy="43698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5C490-01C7-454E-A1E5-F917E1B68BA1}"/>
              </a:ext>
            </a:extLst>
          </p:cNvPr>
          <p:cNvSpPr txBox="1"/>
          <p:nvPr/>
        </p:nvSpPr>
        <p:spPr>
          <a:xfrm>
            <a:off x="4193920" y="3208877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386BB-1022-4120-8C8D-E0577C8E5BC0}"/>
              </a:ext>
            </a:extLst>
          </p:cNvPr>
          <p:cNvSpPr txBox="1"/>
          <p:nvPr/>
        </p:nvSpPr>
        <p:spPr>
          <a:xfrm>
            <a:off x="4193920" y="3824172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40BDBF-5814-4F17-ABE8-8CA182F5165B}"/>
              </a:ext>
            </a:extLst>
          </p:cNvPr>
          <p:cNvSpPr txBox="1"/>
          <p:nvPr/>
        </p:nvSpPr>
        <p:spPr>
          <a:xfrm>
            <a:off x="5767814" y="2138932"/>
            <a:ext cx="131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ko-KR" altLang="en-US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3F81E7-508A-41E9-A145-35967533846F}"/>
              </a:ext>
            </a:extLst>
          </p:cNvPr>
          <p:cNvSpPr/>
          <p:nvPr/>
        </p:nvSpPr>
        <p:spPr>
          <a:xfrm>
            <a:off x="5853764" y="3189627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575501-7490-41E1-A610-655A1C9BE8F0}"/>
              </a:ext>
            </a:extLst>
          </p:cNvPr>
          <p:cNvSpPr/>
          <p:nvPr/>
        </p:nvSpPr>
        <p:spPr>
          <a:xfrm>
            <a:off x="5853764" y="3804922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6517FB-857A-4412-81D8-56BD591503D4}"/>
              </a:ext>
            </a:extLst>
          </p:cNvPr>
          <p:cNvSpPr/>
          <p:nvPr/>
        </p:nvSpPr>
        <p:spPr>
          <a:xfrm>
            <a:off x="4198734" y="4540341"/>
            <a:ext cx="4502503" cy="599550"/>
          </a:xfrm>
          <a:prstGeom prst="roundRect">
            <a:avLst/>
          </a:prstGeom>
          <a:solidFill>
            <a:srgbClr val="49D2E2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6A9AE-A2DD-41CF-98A9-29CBE53AA9A3}"/>
              </a:ext>
            </a:extLst>
          </p:cNvPr>
          <p:cNvSpPr txBox="1"/>
          <p:nvPr/>
        </p:nvSpPr>
        <p:spPr>
          <a:xfrm>
            <a:off x="5947324" y="4661569"/>
            <a:ext cx="12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5313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D30A9-30FF-4BC1-9185-766B263AAC49}"/>
              </a:ext>
            </a:extLst>
          </p:cNvPr>
          <p:cNvSpPr/>
          <p:nvPr/>
        </p:nvSpPr>
        <p:spPr>
          <a:xfrm>
            <a:off x="1864093" y="1931908"/>
            <a:ext cx="8755016" cy="43698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BE3B-AFAC-411E-A53D-04B99324F2B5}"/>
              </a:ext>
            </a:extLst>
          </p:cNvPr>
          <p:cNvSpPr txBox="1"/>
          <p:nvPr/>
        </p:nvSpPr>
        <p:spPr>
          <a:xfrm>
            <a:off x="4193920" y="4218085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5C490-01C7-454E-A1E5-F917E1B68BA1}"/>
              </a:ext>
            </a:extLst>
          </p:cNvPr>
          <p:cNvSpPr txBox="1"/>
          <p:nvPr/>
        </p:nvSpPr>
        <p:spPr>
          <a:xfrm>
            <a:off x="4193920" y="2987495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386BB-1022-4120-8C8D-E0577C8E5BC0}"/>
              </a:ext>
            </a:extLst>
          </p:cNvPr>
          <p:cNvSpPr txBox="1"/>
          <p:nvPr/>
        </p:nvSpPr>
        <p:spPr>
          <a:xfrm>
            <a:off x="4193920" y="3602790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D223F-4CAA-4E93-A0B5-63A9E8B0E06F}"/>
              </a:ext>
            </a:extLst>
          </p:cNvPr>
          <p:cNvSpPr txBox="1"/>
          <p:nvPr/>
        </p:nvSpPr>
        <p:spPr>
          <a:xfrm>
            <a:off x="4193920" y="4833380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AD573-FF82-4FB0-BDEB-E39CF5A76869}"/>
              </a:ext>
            </a:extLst>
          </p:cNvPr>
          <p:cNvSpPr txBox="1"/>
          <p:nvPr/>
        </p:nvSpPr>
        <p:spPr>
          <a:xfrm>
            <a:off x="4193920" y="5448675"/>
            <a:ext cx="1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40BDBF-5814-4F17-ABE8-8CA182F5165B}"/>
              </a:ext>
            </a:extLst>
          </p:cNvPr>
          <p:cNvSpPr txBox="1"/>
          <p:nvPr/>
        </p:nvSpPr>
        <p:spPr>
          <a:xfrm>
            <a:off x="5767814" y="2138932"/>
            <a:ext cx="131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ko-KR" altLang="en-US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3F81E7-508A-41E9-A145-35967533846F}"/>
              </a:ext>
            </a:extLst>
          </p:cNvPr>
          <p:cNvSpPr/>
          <p:nvPr/>
        </p:nvSpPr>
        <p:spPr>
          <a:xfrm>
            <a:off x="5853764" y="2968245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575501-7490-41E1-A610-655A1C9BE8F0}"/>
              </a:ext>
            </a:extLst>
          </p:cNvPr>
          <p:cNvSpPr/>
          <p:nvPr/>
        </p:nvSpPr>
        <p:spPr>
          <a:xfrm>
            <a:off x="5853764" y="3583540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48EA02-1C15-402D-8242-939AD55424A8}"/>
              </a:ext>
            </a:extLst>
          </p:cNvPr>
          <p:cNvSpPr/>
          <p:nvPr/>
        </p:nvSpPr>
        <p:spPr>
          <a:xfrm>
            <a:off x="5853764" y="4218085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23BE75-9AA6-451C-A286-B2AA3D23B088}"/>
              </a:ext>
            </a:extLst>
          </p:cNvPr>
          <p:cNvSpPr/>
          <p:nvPr/>
        </p:nvSpPr>
        <p:spPr>
          <a:xfrm>
            <a:off x="5850041" y="4870816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585777-4278-45C1-B83D-43A66CD264C4}"/>
              </a:ext>
            </a:extLst>
          </p:cNvPr>
          <p:cNvSpPr/>
          <p:nvPr/>
        </p:nvSpPr>
        <p:spPr>
          <a:xfrm>
            <a:off x="5850040" y="5448675"/>
            <a:ext cx="2751221" cy="36933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48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49">
            <a:extLst>
              <a:ext uri="{FF2B5EF4-FFF2-40B4-BE49-F238E27FC236}">
                <a16:creationId xmlns:a16="http://schemas.microsoft.com/office/drawing/2014/main" id="{A473765E-D58E-4ACD-8537-DA33F5EF6990}"/>
              </a:ext>
            </a:extLst>
          </p:cNvPr>
          <p:cNvSpPr/>
          <p:nvPr/>
        </p:nvSpPr>
        <p:spPr>
          <a:xfrm>
            <a:off x="510139" y="360011"/>
            <a:ext cx="1135780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ko-KR" altLang="en-US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소개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02D9A-DCD0-45BF-8844-0782DECA4632}"/>
              </a:ext>
            </a:extLst>
          </p:cNvPr>
          <p:cNvSpPr/>
          <p:nvPr/>
        </p:nvSpPr>
        <p:spPr>
          <a:xfrm>
            <a:off x="1082518" y="1256093"/>
            <a:ext cx="490373" cy="490373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FAB2E-B9B6-4515-9C1C-980FF4A862EF}"/>
              </a:ext>
            </a:extLst>
          </p:cNvPr>
          <p:cNvSpPr txBox="1"/>
          <p:nvPr/>
        </p:nvSpPr>
        <p:spPr>
          <a:xfrm>
            <a:off x="1684936" y="1316613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소개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D30A9-30FF-4BC1-9185-766B263AAC49}"/>
              </a:ext>
            </a:extLst>
          </p:cNvPr>
          <p:cNvSpPr/>
          <p:nvPr/>
        </p:nvSpPr>
        <p:spPr>
          <a:xfrm>
            <a:off x="1718492" y="2255883"/>
            <a:ext cx="8755016" cy="9561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5AB03-FAB8-46DA-BCE9-B19400FD25A9}"/>
              </a:ext>
            </a:extLst>
          </p:cNvPr>
          <p:cNvSpPr txBox="1"/>
          <p:nvPr/>
        </p:nvSpPr>
        <p:spPr>
          <a:xfrm>
            <a:off x="4466120" y="2533921"/>
            <a:ext cx="326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코뮤니티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71D95-2F0E-44E2-B038-9D216389E041}"/>
              </a:ext>
            </a:extLst>
          </p:cNvPr>
          <p:cNvSpPr txBox="1"/>
          <p:nvPr/>
        </p:nvSpPr>
        <p:spPr>
          <a:xfrm>
            <a:off x="3919084" y="4658253"/>
            <a:ext cx="514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카페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소개글을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공지가 있을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공지글을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5425739-D482-4017-83E2-F8BF3EDCA4A5}"/>
              </a:ext>
            </a:extLst>
          </p:cNvPr>
          <p:cNvSpPr/>
          <p:nvPr/>
        </p:nvSpPr>
        <p:spPr>
          <a:xfrm>
            <a:off x="3458676" y="4398746"/>
            <a:ext cx="5601904" cy="139566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38C7F91-9C4B-46AE-9992-3360F708AE56}"/>
              </a:ext>
            </a:extLst>
          </p:cNvPr>
          <p:cNvSpPr/>
          <p:nvPr/>
        </p:nvSpPr>
        <p:spPr>
          <a:xfrm>
            <a:off x="6009371" y="3471576"/>
            <a:ext cx="359343" cy="65211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03304"/>
      </p:ext>
    </p:extLst>
  </p:cSld>
  <p:clrMapOvr>
    <a:masterClrMapping/>
  </p:clrMapOvr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185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나눔스퀘어_ac Bold</vt:lpstr>
      <vt:lpstr>맑은 고딕</vt:lpstr>
      <vt:lpstr>Arial</vt:lpstr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정은</cp:lastModifiedBy>
  <cp:revision>27</cp:revision>
  <dcterms:created xsi:type="dcterms:W3CDTF">2022-01-25T06:50:28Z</dcterms:created>
  <dcterms:modified xsi:type="dcterms:W3CDTF">2022-02-15T15:09:25Z</dcterms:modified>
</cp:coreProperties>
</file>