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0" y="9898856"/>
            <a:ext cx="20104100" cy="1409700"/>
          </a:xfrm>
          <a:prstGeom prst="rect">
            <a:avLst/>
          </a:prstGeom>
        </p:spPr>
      </p:pic>
      <p:pic>
        <p:nvPicPr>
          <p:cNvPr id="17" name="bg object 17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805060" y="805060"/>
            <a:ext cx="1490670" cy="891408"/>
          </a:xfrm>
          <a:prstGeom prst="rect">
            <a:avLst/>
          </a:prstGeom>
        </p:spPr>
      </p:pic>
      <p:sp>
        <p:nvSpPr>
          <p:cNvPr id="18" name="bg object 18"/>
          <p:cNvSpPr/>
          <p:nvPr userDrawn="1"/>
        </p:nvSpPr>
        <p:spPr>
          <a:xfrm>
            <a:off x="17613883" y="805063"/>
            <a:ext cx="2490470" cy="610870"/>
          </a:xfrm>
          <a:custGeom>
            <a:avLst/>
            <a:gdLst/>
            <a:ahLst/>
            <a:cxnLst/>
            <a:rect l="l" t="t" r="r" b="b"/>
            <a:pathLst>
              <a:path w="2490469" h="610869">
                <a:moveTo>
                  <a:pt x="2490217" y="0"/>
                </a:moveTo>
                <a:lnTo>
                  <a:pt x="291059" y="0"/>
                </a:lnTo>
                <a:lnTo>
                  <a:pt x="243847" y="3809"/>
                </a:lnTo>
                <a:lnTo>
                  <a:pt x="199061" y="14838"/>
                </a:lnTo>
                <a:lnTo>
                  <a:pt x="157300" y="32487"/>
                </a:lnTo>
                <a:lnTo>
                  <a:pt x="119162" y="56157"/>
                </a:lnTo>
                <a:lnTo>
                  <a:pt x="85248" y="85248"/>
                </a:lnTo>
                <a:lnTo>
                  <a:pt x="56157" y="119162"/>
                </a:lnTo>
                <a:lnTo>
                  <a:pt x="32487" y="157300"/>
                </a:lnTo>
                <a:lnTo>
                  <a:pt x="14838" y="199061"/>
                </a:lnTo>
                <a:lnTo>
                  <a:pt x="3809" y="243847"/>
                </a:lnTo>
                <a:lnTo>
                  <a:pt x="0" y="291059"/>
                </a:lnTo>
                <a:lnTo>
                  <a:pt x="0" y="319382"/>
                </a:lnTo>
                <a:lnTo>
                  <a:pt x="3809" y="366597"/>
                </a:lnTo>
                <a:lnTo>
                  <a:pt x="14838" y="411385"/>
                </a:lnTo>
                <a:lnTo>
                  <a:pt x="32487" y="453148"/>
                </a:lnTo>
                <a:lnTo>
                  <a:pt x="56157" y="491287"/>
                </a:lnTo>
                <a:lnTo>
                  <a:pt x="85248" y="525202"/>
                </a:lnTo>
                <a:lnTo>
                  <a:pt x="119162" y="554294"/>
                </a:lnTo>
                <a:lnTo>
                  <a:pt x="157300" y="577965"/>
                </a:lnTo>
                <a:lnTo>
                  <a:pt x="199061" y="595614"/>
                </a:lnTo>
                <a:lnTo>
                  <a:pt x="243847" y="606643"/>
                </a:lnTo>
                <a:lnTo>
                  <a:pt x="291059" y="610452"/>
                </a:lnTo>
                <a:lnTo>
                  <a:pt x="2490217" y="610452"/>
                </a:lnTo>
                <a:lnTo>
                  <a:pt x="2490217" y="0"/>
                </a:lnTo>
                <a:close/>
              </a:path>
            </a:pathLst>
          </a:custGeom>
          <a:solidFill>
            <a:srgbClr val="EC6C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861275" y="880083"/>
            <a:ext cx="1450975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  <p:pic>
        <p:nvPicPr>
          <p:cNvPr id="28" name="object 28"/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8038481" y="8825724"/>
            <a:ext cx="1375814" cy="14602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61275" y="880083"/>
            <a:ext cx="1450975" cy="443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>
                <a:latin typeface="思源黑体 CN Bold" panose="020B0800000000000000" charset="-122"/>
                <a:ea typeface="思源黑体 CN Bold" panose="020B0800000000000000" charset="-122"/>
              </a:rPr>
              <a:t>新人介绍</a:t>
            </a:r>
            <a:endParaRPr spc="-15" dirty="0"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58679" y="2393287"/>
            <a:ext cx="1596390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zh-CN" altLang="en-US" sz="4100" b="1" spc="-20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Microsoft JhengHei" panose="020B0604030504040204" charset="-120"/>
              </a:rPr>
              <a:t>潘锐琦</a:t>
            </a:r>
            <a:endParaRPr lang="zh-CN" altLang="en-US" sz="4100" b="1" spc="-20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Microsoft JhengHei" panose="020B0604030504040204" charset="-12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769929" y="2393287"/>
            <a:ext cx="2119630" cy="645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100" b="1" spc="-15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  <a:cs typeface="Microsoft JhengHei" panose="020B0604030504040204" charset="-120"/>
              </a:rPr>
              <a:t>个人履历</a:t>
            </a:r>
            <a:endParaRPr sz="4100" b="1" spc="-15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  <a:cs typeface="Microsoft JhengHei" panose="020B0604030504040204" charset="-12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064" y="6443835"/>
            <a:ext cx="1587500" cy="386715"/>
          </a:xfrm>
          <a:custGeom>
            <a:avLst/>
            <a:gdLst/>
            <a:ahLst/>
            <a:cxnLst/>
            <a:rect l="l" t="t" r="r" b="b"/>
            <a:pathLst>
              <a:path w="1587500" h="386715">
                <a:moveTo>
                  <a:pt x="1393769" y="0"/>
                </a:moveTo>
                <a:lnTo>
                  <a:pt x="193250" y="0"/>
                </a:lnTo>
                <a:lnTo>
                  <a:pt x="148939" y="5103"/>
                </a:lnTo>
                <a:lnTo>
                  <a:pt x="108263" y="19642"/>
                </a:lnTo>
                <a:lnTo>
                  <a:pt x="72382" y="42454"/>
                </a:lnTo>
                <a:lnTo>
                  <a:pt x="42454" y="72382"/>
                </a:lnTo>
                <a:lnTo>
                  <a:pt x="19642" y="108263"/>
                </a:lnTo>
                <a:lnTo>
                  <a:pt x="5103" y="148939"/>
                </a:lnTo>
                <a:lnTo>
                  <a:pt x="0" y="193250"/>
                </a:lnTo>
                <a:lnTo>
                  <a:pt x="5103" y="237561"/>
                </a:lnTo>
                <a:lnTo>
                  <a:pt x="19642" y="278237"/>
                </a:lnTo>
                <a:lnTo>
                  <a:pt x="42454" y="314119"/>
                </a:lnTo>
                <a:lnTo>
                  <a:pt x="72382" y="344046"/>
                </a:lnTo>
                <a:lnTo>
                  <a:pt x="108263" y="366859"/>
                </a:lnTo>
                <a:lnTo>
                  <a:pt x="148939" y="381397"/>
                </a:lnTo>
                <a:lnTo>
                  <a:pt x="193250" y="386501"/>
                </a:lnTo>
                <a:lnTo>
                  <a:pt x="1393769" y="386501"/>
                </a:lnTo>
                <a:lnTo>
                  <a:pt x="1438079" y="381397"/>
                </a:lnTo>
                <a:lnTo>
                  <a:pt x="1478755" y="366859"/>
                </a:lnTo>
                <a:lnTo>
                  <a:pt x="1514637" y="344046"/>
                </a:lnTo>
                <a:lnTo>
                  <a:pt x="1544564" y="314119"/>
                </a:lnTo>
                <a:lnTo>
                  <a:pt x="1567377" y="278237"/>
                </a:lnTo>
                <a:lnTo>
                  <a:pt x="1581915" y="237561"/>
                </a:lnTo>
                <a:lnTo>
                  <a:pt x="1587019" y="193250"/>
                </a:lnTo>
                <a:lnTo>
                  <a:pt x="1581915" y="148939"/>
                </a:lnTo>
                <a:lnTo>
                  <a:pt x="1567377" y="108263"/>
                </a:lnTo>
                <a:lnTo>
                  <a:pt x="1544564" y="72382"/>
                </a:lnTo>
                <a:lnTo>
                  <a:pt x="1514637" y="42454"/>
                </a:lnTo>
                <a:lnTo>
                  <a:pt x="1478755" y="19642"/>
                </a:lnTo>
                <a:lnTo>
                  <a:pt x="1438079" y="5103"/>
                </a:lnTo>
                <a:lnTo>
                  <a:pt x="1393769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69717" y="6462606"/>
            <a:ext cx="107251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兴趣爱好</a:t>
            </a:r>
            <a:endParaRPr sz="2050" spc="-1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5063" y="7268078"/>
            <a:ext cx="1581150" cy="386715"/>
          </a:xfrm>
          <a:custGeom>
            <a:avLst/>
            <a:gdLst/>
            <a:ahLst/>
            <a:cxnLst/>
            <a:rect l="l" t="t" r="r" b="b"/>
            <a:pathLst>
              <a:path w="1581150" h="386715">
                <a:moveTo>
                  <a:pt x="1387675" y="0"/>
                </a:moveTo>
                <a:lnTo>
                  <a:pt x="193250" y="0"/>
                </a:lnTo>
                <a:lnTo>
                  <a:pt x="148939" y="5103"/>
                </a:lnTo>
                <a:lnTo>
                  <a:pt x="108263" y="19642"/>
                </a:lnTo>
                <a:lnTo>
                  <a:pt x="72382" y="42454"/>
                </a:lnTo>
                <a:lnTo>
                  <a:pt x="42454" y="72382"/>
                </a:lnTo>
                <a:lnTo>
                  <a:pt x="19642" y="108263"/>
                </a:lnTo>
                <a:lnTo>
                  <a:pt x="5103" y="148939"/>
                </a:lnTo>
                <a:lnTo>
                  <a:pt x="0" y="193250"/>
                </a:lnTo>
                <a:lnTo>
                  <a:pt x="5103" y="237561"/>
                </a:lnTo>
                <a:lnTo>
                  <a:pt x="19642" y="278237"/>
                </a:lnTo>
                <a:lnTo>
                  <a:pt x="42454" y="314119"/>
                </a:lnTo>
                <a:lnTo>
                  <a:pt x="72382" y="344046"/>
                </a:lnTo>
                <a:lnTo>
                  <a:pt x="108263" y="366859"/>
                </a:lnTo>
                <a:lnTo>
                  <a:pt x="148939" y="381397"/>
                </a:lnTo>
                <a:lnTo>
                  <a:pt x="193250" y="386501"/>
                </a:lnTo>
                <a:lnTo>
                  <a:pt x="1387675" y="386501"/>
                </a:lnTo>
                <a:lnTo>
                  <a:pt x="1431985" y="381397"/>
                </a:lnTo>
                <a:lnTo>
                  <a:pt x="1472661" y="366859"/>
                </a:lnTo>
                <a:lnTo>
                  <a:pt x="1508543" y="344046"/>
                </a:lnTo>
                <a:lnTo>
                  <a:pt x="1538470" y="314119"/>
                </a:lnTo>
                <a:lnTo>
                  <a:pt x="1561283" y="278237"/>
                </a:lnTo>
                <a:lnTo>
                  <a:pt x="1575821" y="237561"/>
                </a:lnTo>
                <a:lnTo>
                  <a:pt x="1580925" y="193250"/>
                </a:lnTo>
                <a:lnTo>
                  <a:pt x="1575821" y="148939"/>
                </a:lnTo>
                <a:lnTo>
                  <a:pt x="1561283" y="108263"/>
                </a:lnTo>
                <a:lnTo>
                  <a:pt x="1538470" y="72382"/>
                </a:lnTo>
                <a:lnTo>
                  <a:pt x="1508543" y="42454"/>
                </a:lnTo>
                <a:lnTo>
                  <a:pt x="1472661" y="19642"/>
                </a:lnTo>
                <a:lnTo>
                  <a:pt x="1431985" y="5103"/>
                </a:lnTo>
                <a:lnTo>
                  <a:pt x="1387675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190168" y="7286851"/>
            <a:ext cx="8108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座右铭</a:t>
            </a:r>
            <a:endParaRPr sz="2050" spc="-2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0320" y="6420485"/>
            <a:ext cx="5334635" cy="3917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0"/>
              </a:spcBef>
            </a:pPr>
            <a:r>
              <a:rPr lang="zh-CN" altLang="en-US" sz="245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阅读，写博客，冥想，跑步</a:t>
            </a:r>
            <a:endParaRPr lang="zh-CN" altLang="en-US" sz="245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063" y="8595169"/>
            <a:ext cx="1581150" cy="386715"/>
          </a:xfrm>
          <a:custGeom>
            <a:avLst/>
            <a:gdLst/>
            <a:ahLst/>
            <a:cxnLst/>
            <a:rect l="l" t="t" r="r" b="b"/>
            <a:pathLst>
              <a:path w="1581150" h="386715">
                <a:moveTo>
                  <a:pt x="1387675" y="0"/>
                </a:moveTo>
                <a:lnTo>
                  <a:pt x="193250" y="0"/>
                </a:lnTo>
                <a:lnTo>
                  <a:pt x="148939" y="5103"/>
                </a:lnTo>
                <a:lnTo>
                  <a:pt x="108263" y="19642"/>
                </a:lnTo>
                <a:lnTo>
                  <a:pt x="72382" y="42454"/>
                </a:lnTo>
                <a:lnTo>
                  <a:pt x="42454" y="72382"/>
                </a:lnTo>
                <a:lnTo>
                  <a:pt x="19642" y="108263"/>
                </a:lnTo>
                <a:lnTo>
                  <a:pt x="5103" y="148939"/>
                </a:lnTo>
                <a:lnTo>
                  <a:pt x="0" y="193250"/>
                </a:lnTo>
                <a:lnTo>
                  <a:pt x="5103" y="237561"/>
                </a:lnTo>
                <a:lnTo>
                  <a:pt x="19642" y="278237"/>
                </a:lnTo>
                <a:lnTo>
                  <a:pt x="42454" y="314119"/>
                </a:lnTo>
                <a:lnTo>
                  <a:pt x="72382" y="344046"/>
                </a:lnTo>
                <a:lnTo>
                  <a:pt x="108263" y="366859"/>
                </a:lnTo>
                <a:lnTo>
                  <a:pt x="148939" y="381397"/>
                </a:lnTo>
                <a:lnTo>
                  <a:pt x="193250" y="386501"/>
                </a:lnTo>
                <a:lnTo>
                  <a:pt x="1387675" y="386501"/>
                </a:lnTo>
                <a:lnTo>
                  <a:pt x="1431985" y="381397"/>
                </a:lnTo>
                <a:lnTo>
                  <a:pt x="1472661" y="366859"/>
                </a:lnTo>
                <a:lnTo>
                  <a:pt x="1508543" y="344046"/>
                </a:lnTo>
                <a:lnTo>
                  <a:pt x="1538470" y="314119"/>
                </a:lnTo>
                <a:lnTo>
                  <a:pt x="1561283" y="278237"/>
                </a:lnTo>
                <a:lnTo>
                  <a:pt x="1575821" y="237561"/>
                </a:lnTo>
                <a:lnTo>
                  <a:pt x="1580925" y="193250"/>
                </a:lnTo>
                <a:lnTo>
                  <a:pt x="1575821" y="148939"/>
                </a:lnTo>
                <a:lnTo>
                  <a:pt x="1561283" y="108263"/>
                </a:lnTo>
                <a:lnTo>
                  <a:pt x="1538470" y="72382"/>
                </a:lnTo>
                <a:lnTo>
                  <a:pt x="1508543" y="42454"/>
                </a:lnTo>
                <a:lnTo>
                  <a:pt x="1472661" y="19642"/>
                </a:lnTo>
                <a:lnTo>
                  <a:pt x="1431985" y="5103"/>
                </a:lnTo>
                <a:lnTo>
                  <a:pt x="1387675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8395" y="8613943"/>
            <a:ext cx="1334770" cy="32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想对大家说</a:t>
            </a:r>
            <a:endParaRPr sz="2050" spc="-1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1384" y="3824268"/>
            <a:ext cx="794385" cy="374650"/>
          </a:xfrm>
          <a:custGeom>
            <a:avLst/>
            <a:gdLst/>
            <a:ahLst/>
            <a:cxnLst/>
            <a:rect l="l" t="t" r="r" b="b"/>
            <a:pathLst>
              <a:path w="794385" h="374650">
                <a:moveTo>
                  <a:pt x="600641" y="0"/>
                </a:moveTo>
                <a:lnTo>
                  <a:pt x="193250" y="0"/>
                </a:lnTo>
                <a:lnTo>
                  <a:pt x="141876" y="6023"/>
                </a:lnTo>
                <a:lnTo>
                  <a:pt x="95713" y="23305"/>
                </a:lnTo>
                <a:lnTo>
                  <a:pt x="56601" y="50664"/>
                </a:lnTo>
                <a:lnTo>
                  <a:pt x="26384" y="86917"/>
                </a:lnTo>
                <a:lnTo>
                  <a:pt x="6903" y="130882"/>
                </a:lnTo>
                <a:lnTo>
                  <a:pt x="0" y="181376"/>
                </a:lnTo>
                <a:lnTo>
                  <a:pt x="5103" y="225687"/>
                </a:lnTo>
                <a:lnTo>
                  <a:pt x="19642" y="266363"/>
                </a:lnTo>
                <a:lnTo>
                  <a:pt x="42454" y="302245"/>
                </a:lnTo>
                <a:lnTo>
                  <a:pt x="72382" y="332172"/>
                </a:lnTo>
                <a:lnTo>
                  <a:pt x="108263" y="354985"/>
                </a:lnTo>
                <a:lnTo>
                  <a:pt x="148939" y="369523"/>
                </a:lnTo>
                <a:lnTo>
                  <a:pt x="193250" y="374627"/>
                </a:lnTo>
                <a:lnTo>
                  <a:pt x="600641" y="374627"/>
                </a:lnTo>
                <a:lnTo>
                  <a:pt x="644952" y="369523"/>
                </a:lnTo>
                <a:lnTo>
                  <a:pt x="685628" y="354985"/>
                </a:lnTo>
                <a:lnTo>
                  <a:pt x="721509" y="332172"/>
                </a:lnTo>
                <a:lnTo>
                  <a:pt x="751437" y="302245"/>
                </a:lnTo>
                <a:lnTo>
                  <a:pt x="774249" y="266363"/>
                </a:lnTo>
                <a:lnTo>
                  <a:pt x="788788" y="225687"/>
                </a:lnTo>
                <a:lnTo>
                  <a:pt x="793892" y="181376"/>
                </a:lnTo>
                <a:lnTo>
                  <a:pt x="786988" y="130882"/>
                </a:lnTo>
                <a:lnTo>
                  <a:pt x="767507" y="86917"/>
                </a:lnTo>
                <a:lnTo>
                  <a:pt x="737290" y="50664"/>
                </a:lnTo>
                <a:lnTo>
                  <a:pt x="698178" y="23305"/>
                </a:lnTo>
                <a:lnTo>
                  <a:pt x="652015" y="6023"/>
                </a:lnTo>
                <a:lnTo>
                  <a:pt x="600641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093855" y="3831173"/>
            <a:ext cx="549275" cy="3289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部门</a:t>
            </a:r>
            <a:endParaRPr sz="2050" spc="-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1384" y="4499334"/>
            <a:ext cx="794385" cy="374650"/>
          </a:xfrm>
          <a:custGeom>
            <a:avLst/>
            <a:gdLst/>
            <a:ahLst/>
            <a:cxnLst/>
            <a:rect l="l" t="t" r="r" b="b"/>
            <a:pathLst>
              <a:path w="794385" h="374650">
                <a:moveTo>
                  <a:pt x="600641" y="0"/>
                </a:moveTo>
                <a:lnTo>
                  <a:pt x="193250" y="0"/>
                </a:lnTo>
                <a:lnTo>
                  <a:pt x="141876" y="6023"/>
                </a:lnTo>
                <a:lnTo>
                  <a:pt x="95713" y="23305"/>
                </a:lnTo>
                <a:lnTo>
                  <a:pt x="56601" y="50664"/>
                </a:lnTo>
                <a:lnTo>
                  <a:pt x="26384" y="86917"/>
                </a:lnTo>
                <a:lnTo>
                  <a:pt x="6903" y="130882"/>
                </a:lnTo>
                <a:lnTo>
                  <a:pt x="0" y="181376"/>
                </a:lnTo>
                <a:lnTo>
                  <a:pt x="5103" y="225687"/>
                </a:lnTo>
                <a:lnTo>
                  <a:pt x="19642" y="266363"/>
                </a:lnTo>
                <a:lnTo>
                  <a:pt x="42454" y="302245"/>
                </a:lnTo>
                <a:lnTo>
                  <a:pt x="72382" y="332172"/>
                </a:lnTo>
                <a:lnTo>
                  <a:pt x="108263" y="354985"/>
                </a:lnTo>
                <a:lnTo>
                  <a:pt x="148939" y="369523"/>
                </a:lnTo>
                <a:lnTo>
                  <a:pt x="193250" y="374627"/>
                </a:lnTo>
                <a:lnTo>
                  <a:pt x="600641" y="374627"/>
                </a:lnTo>
                <a:lnTo>
                  <a:pt x="644952" y="369523"/>
                </a:lnTo>
                <a:lnTo>
                  <a:pt x="685628" y="354985"/>
                </a:lnTo>
                <a:lnTo>
                  <a:pt x="721509" y="332172"/>
                </a:lnTo>
                <a:lnTo>
                  <a:pt x="751437" y="302245"/>
                </a:lnTo>
                <a:lnTo>
                  <a:pt x="774249" y="266363"/>
                </a:lnTo>
                <a:lnTo>
                  <a:pt x="788788" y="225687"/>
                </a:lnTo>
                <a:lnTo>
                  <a:pt x="793892" y="181376"/>
                </a:lnTo>
                <a:lnTo>
                  <a:pt x="786988" y="130882"/>
                </a:lnTo>
                <a:lnTo>
                  <a:pt x="767507" y="86917"/>
                </a:lnTo>
                <a:lnTo>
                  <a:pt x="737290" y="50664"/>
                </a:lnTo>
                <a:lnTo>
                  <a:pt x="698178" y="23305"/>
                </a:lnTo>
                <a:lnTo>
                  <a:pt x="652015" y="6023"/>
                </a:lnTo>
                <a:lnTo>
                  <a:pt x="600641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093860" y="4506239"/>
            <a:ext cx="54927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岗位</a:t>
            </a:r>
            <a:endParaRPr sz="2050" spc="-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71384" y="5174398"/>
            <a:ext cx="794385" cy="374650"/>
          </a:xfrm>
          <a:custGeom>
            <a:avLst/>
            <a:gdLst/>
            <a:ahLst/>
            <a:cxnLst/>
            <a:rect l="l" t="t" r="r" b="b"/>
            <a:pathLst>
              <a:path w="794385" h="374650">
                <a:moveTo>
                  <a:pt x="600641" y="0"/>
                </a:moveTo>
                <a:lnTo>
                  <a:pt x="193250" y="0"/>
                </a:lnTo>
                <a:lnTo>
                  <a:pt x="141876" y="6023"/>
                </a:lnTo>
                <a:lnTo>
                  <a:pt x="95713" y="23305"/>
                </a:lnTo>
                <a:lnTo>
                  <a:pt x="56601" y="50664"/>
                </a:lnTo>
                <a:lnTo>
                  <a:pt x="26384" y="86917"/>
                </a:lnTo>
                <a:lnTo>
                  <a:pt x="6903" y="130882"/>
                </a:lnTo>
                <a:lnTo>
                  <a:pt x="0" y="181376"/>
                </a:lnTo>
                <a:lnTo>
                  <a:pt x="5103" y="225687"/>
                </a:lnTo>
                <a:lnTo>
                  <a:pt x="19642" y="266363"/>
                </a:lnTo>
                <a:lnTo>
                  <a:pt x="42454" y="302245"/>
                </a:lnTo>
                <a:lnTo>
                  <a:pt x="72382" y="332172"/>
                </a:lnTo>
                <a:lnTo>
                  <a:pt x="108263" y="354985"/>
                </a:lnTo>
                <a:lnTo>
                  <a:pt x="148939" y="369523"/>
                </a:lnTo>
                <a:lnTo>
                  <a:pt x="193250" y="374627"/>
                </a:lnTo>
                <a:lnTo>
                  <a:pt x="600641" y="374627"/>
                </a:lnTo>
                <a:lnTo>
                  <a:pt x="644952" y="369523"/>
                </a:lnTo>
                <a:lnTo>
                  <a:pt x="685628" y="354985"/>
                </a:lnTo>
                <a:lnTo>
                  <a:pt x="721509" y="332172"/>
                </a:lnTo>
                <a:lnTo>
                  <a:pt x="751437" y="302245"/>
                </a:lnTo>
                <a:lnTo>
                  <a:pt x="774249" y="266363"/>
                </a:lnTo>
                <a:lnTo>
                  <a:pt x="788788" y="225687"/>
                </a:lnTo>
                <a:lnTo>
                  <a:pt x="793892" y="181376"/>
                </a:lnTo>
                <a:lnTo>
                  <a:pt x="786988" y="130882"/>
                </a:lnTo>
                <a:lnTo>
                  <a:pt x="767507" y="86917"/>
                </a:lnTo>
                <a:lnTo>
                  <a:pt x="737290" y="50664"/>
                </a:lnTo>
                <a:lnTo>
                  <a:pt x="698178" y="23305"/>
                </a:lnTo>
                <a:lnTo>
                  <a:pt x="652015" y="6023"/>
                </a:lnTo>
                <a:lnTo>
                  <a:pt x="600641" y="0"/>
                </a:lnTo>
                <a:close/>
              </a:path>
            </a:pathLst>
          </a:custGeom>
          <a:solidFill>
            <a:srgbClr val="EFEF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093855" y="5181304"/>
            <a:ext cx="54927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工号</a:t>
            </a:r>
            <a:endParaRPr sz="2050" spc="-25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37760" y="3800475"/>
            <a:ext cx="3469640" cy="384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Android </a:t>
            </a:r>
            <a:r>
              <a:rPr lang="zh-CN" altLang="en-US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系统研发</a:t>
            </a:r>
            <a:r>
              <a:rPr lang="en-US" altLang="zh-CN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 2 </a:t>
            </a:r>
            <a:r>
              <a:rPr lang="zh-CN" altLang="en-US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部</a:t>
            </a:r>
            <a:endParaRPr lang="zh-CN" altLang="en-US" sz="240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37760" y="4484370"/>
            <a:ext cx="3295015" cy="384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Android </a:t>
            </a:r>
            <a:r>
              <a:rPr lang="zh-CN" altLang="en-US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开发工程师</a:t>
            </a:r>
            <a:endParaRPr lang="zh-CN" altLang="en-US" sz="240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7760" y="5168265"/>
            <a:ext cx="1671320" cy="384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zh-CN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01344</a:t>
            </a:r>
            <a:endParaRPr lang="en-US" altLang="zh-CN" sz="240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71387" y="3226854"/>
            <a:ext cx="1530350" cy="99695"/>
          </a:xfrm>
          <a:custGeom>
            <a:avLst/>
            <a:gdLst/>
            <a:ahLst/>
            <a:cxnLst/>
            <a:rect l="l" t="t" r="r" b="b"/>
            <a:pathLst>
              <a:path w="1530350" h="99695">
                <a:moveTo>
                  <a:pt x="1529723" y="0"/>
                </a:moveTo>
                <a:lnTo>
                  <a:pt x="0" y="0"/>
                </a:lnTo>
                <a:lnTo>
                  <a:pt x="0" y="99494"/>
                </a:lnTo>
                <a:lnTo>
                  <a:pt x="1529723" y="99494"/>
                </a:lnTo>
                <a:lnTo>
                  <a:pt x="1529723" y="0"/>
                </a:lnTo>
                <a:close/>
              </a:path>
            </a:pathLst>
          </a:custGeom>
          <a:solidFill>
            <a:srgbClr val="EC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2782490" y="3226854"/>
            <a:ext cx="1530350" cy="99695"/>
          </a:xfrm>
          <a:custGeom>
            <a:avLst/>
            <a:gdLst/>
            <a:ahLst/>
            <a:cxnLst/>
            <a:rect l="l" t="t" r="r" b="b"/>
            <a:pathLst>
              <a:path w="1530350" h="99695">
                <a:moveTo>
                  <a:pt x="1529723" y="0"/>
                </a:moveTo>
                <a:lnTo>
                  <a:pt x="0" y="0"/>
                </a:lnTo>
                <a:lnTo>
                  <a:pt x="0" y="99494"/>
                </a:lnTo>
                <a:lnTo>
                  <a:pt x="1529723" y="99494"/>
                </a:lnTo>
                <a:lnTo>
                  <a:pt x="1529723" y="0"/>
                </a:lnTo>
                <a:close/>
              </a:path>
            </a:pathLst>
          </a:custGeom>
          <a:solidFill>
            <a:srgbClr val="EC6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2769850" y="3559810"/>
            <a:ext cx="6701155" cy="5092700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 algn="just">
              <a:lnSpc>
                <a:spcPct val="153000"/>
              </a:lnSpc>
              <a:spcBef>
                <a:spcPts val="95"/>
              </a:spcBef>
            </a:pPr>
            <a:r>
              <a:rPr lang="en-US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高考</a:t>
            </a: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617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23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年暨南大学计算机科学系软件工程专业毕业。</a:t>
            </a:r>
            <a:endParaRPr lang="zh-CN" altLang="en-US" sz="2400" u="none" strike="noStrike" kern="0" cap="none" spc="0" normalizeH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3000"/>
              </a:lnSpc>
              <a:spcBef>
                <a:spcPts val="95"/>
              </a:spcBef>
            </a:pP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蓝桥杯算法竞赛三等奖</a:t>
            </a:r>
            <a:endParaRPr lang="zh-CN" altLang="en-US" sz="2400" u="none" strike="noStrike" kern="0" cap="none" spc="0" normalizeH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marR="5080" algn="just">
              <a:lnSpc>
                <a:spcPct val="153000"/>
              </a:lnSpc>
              <a:spcBef>
                <a:spcPts val="95"/>
              </a:spcBef>
            </a:pP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翼辉信息技术有限公司负责维护和解决内核的</a:t>
            </a: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bug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Android APP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开发，</a:t>
            </a: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Framework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层也做过</a:t>
            </a:r>
            <a:r>
              <a:rPr lang="en-US" altLang="zh-CN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ANR</a:t>
            </a:r>
            <a:r>
              <a:rPr lang="zh-CN" altLang="en-US" sz="2400" u="none" strike="noStrike" kern="0" cap="none" spc="0" normalizeH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监控的增强。</a:t>
            </a:r>
            <a:endParaRPr lang="zh-CN" altLang="en-US" sz="2400" u="none" strike="noStrike" kern="0" cap="none" spc="0" normalizeH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60320" y="7113270"/>
            <a:ext cx="8532495" cy="116522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marL="12700" marR="5080" algn="l">
              <a:lnSpc>
                <a:spcPct val="136000"/>
              </a:lnSpc>
              <a:spcBef>
                <a:spcPts val="95"/>
              </a:spcBef>
            </a:pPr>
            <a:r>
              <a:rPr lang="zh-CN" altLang="en-US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你不必害怕沉沦堕落，只消你能不断地自拔与更新。</a:t>
            </a:r>
            <a:endParaRPr lang="zh-CN" altLang="en-US" sz="240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60044" y="8455763"/>
            <a:ext cx="8533765" cy="101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36000"/>
              </a:lnSpc>
              <a:spcBef>
                <a:spcPts val="95"/>
              </a:spcBef>
            </a:pPr>
            <a:r>
              <a:rPr lang="zh-CN" altLang="en-US" sz="2400" u="none" strike="noStrike" kern="0" cap="none" spc="0" normalizeH="0" dirty="0">
                <a:latin typeface="微软雅黑" panose="020B0503020204020204" charset="-122"/>
                <a:ea typeface="微软雅黑" panose="020B0503020204020204" charset="-122"/>
                <a:cs typeface="宋体" panose="02010600030101010101" pitchFamily="2" charset="-122"/>
              </a:rPr>
              <a:t>同舟共济扬帆起，乘风破浪万里航，很荣幸成为这艘技术巨轮的新桨手，在接下来的航程中，还望能和大家和谐相处</a:t>
            </a:r>
            <a:endParaRPr lang="en-US" altLang="zh-CN" sz="2400" u="none" strike="noStrike" kern="0" cap="none" spc="0" normalizeH="0" dirty="0">
              <a:latin typeface="微软雅黑" panose="020B0503020204020204" charset="-122"/>
              <a:ea typeface="微软雅黑" panose="020B0503020204020204" charset="-122"/>
              <a:cs typeface="宋体" panose="02010600030101010101" pitchFamily="2" charset="-122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930034" y="2111260"/>
            <a:ext cx="0" cy="8174990"/>
          </a:xfrm>
          <a:custGeom>
            <a:avLst/>
            <a:gdLst/>
            <a:ahLst/>
            <a:cxnLst/>
            <a:rect l="l" t="t" r="r" b="b"/>
            <a:pathLst>
              <a:path h="8174990">
                <a:moveTo>
                  <a:pt x="0" y="0"/>
                </a:moveTo>
                <a:lnTo>
                  <a:pt x="0" y="8174683"/>
                </a:lnTo>
              </a:path>
            </a:pathLst>
          </a:custGeom>
          <a:ln w="1454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圆角矩形 30"/>
          <p:cNvSpPr/>
          <p:nvPr/>
        </p:nvSpPr>
        <p:spPr>
          <a:xfrm>
            <a:off x="805064" y="2393315"/>
            <a:ext cx="2522220" cy="3227070"/>
          </a:xfrm>
          <a:prstGeom prst="roundRect">
            <a:avLst>
              <a:gd name="adj" fmla="val 9446"/>
            </a:avLst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  </a:t>
            </a:r>
            <a:endParaRPr lang="en-US" altLang="zh-CN"/>
          </a:p>
        </p:txBody>
      </p:sp>
      <p:pic>
        <p:nvPicPr>
          <p:cNvPr id="23" name="图片 22" descr="头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70" y="2149475"/>
            <a:ext cx="2327275" cy="3424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思源黑体 CN Bold</vt:lpstr>
      <vt:lpstr>黑体</vt:lpstr>
      <vt:lpstr>微软雅黑</vt:lpstr>
      <vt:lpstr>Microsoft JhengHei</vt:lpstr>
      <vt:lpstr>Calibri</vt:lpstr>
      <vt:lpstr>Arial Unicode MS</vt:lpstr>
      <vt:lpstr>Office Theme</vt:lpstr>
      <vt:lpstr>新人介绍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新人介绍</dc:title>
  <dc:creator/>
  <cp:lastModifiedBy>jjjjjjava</cp:lastModifiedBy>
  <cp:revision>5</cp:revision>
  <dcterms:created xsi:type="dcterms:W3CDTF">2025-02-12T05:21:00Z</dcterms:created>
  <dcterms:modified xsi:type="dcterms:W3CDTF">2025-05-09T06:02:53Z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2025-02-13T08:00:00Z</vt:filetime>
  </property>
  <property fmtid="{D5CDD505-2E9C-101B-9397-08002B2CF9AE}" pid="3" name="Creator">
    <vt:lpwstr>Adobe Illustrator 27.8 (Windows)</vt:lpwstr>
  </property>
  <property fmtid="{D5CDD505-2E9C-101B-9397-08002B2CF9AE}" pid="4" name="CreatorVersion">
    <vt:lpwstr>21.0.0</vt:lpwstr>
  </property>
  <property fmtid="{D5CDD505-2E9C-101B-9397-08002B2CF9AE}" pid="5" name="LastSaved">
    <vt:filetime>2025-02-13T08:00:00Z</vt:filetime>
  </property>
  <property fmtid="{D5CDD505-2E9C-101B-9397-08002B2CF9AE}" pid="6" name="Producer">
    <vt:lpwstr>Adobe PDF library 17.00</vt:lpwstr>
  </property>
  <property fmtid="{D5CDD505-2E9C-101B-9397-08002B2CF9AE}" pid="7" name="ICV">
    <vt:lpwstr>CFE1BEE753354BA5884C984396AEF22F_12</vt:lpwstr>
  </property>
  <property fmtid="{D5CDD505-2E9C-101B-9397-08002B2CF9AE}" pid="8" name="KSOProductBuildVer">
    <vt:lpwstr>2052-12.1.0.20784</vt:lpwstr>
  </property>
</Properties>
</file>