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07" name="본문 첫 번째 줄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속성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1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862804876_960x639.jpg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824910546_2681x1332.jpg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575395635_960x639.jpg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이미지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이미지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92709243_1322x1323.jpeg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제목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1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824910546_2681x1332.jpg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0" name="슬라이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89" name="의제 부제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9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4826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0922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7018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3114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9210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5306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1402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7498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359400" marR="0" indent="-482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localhost:8080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Vue.js"/>
          <p:cNvSpPr txBox="1"/>
          <p:nvPr>
            <p:ph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b="0" spc="-300" sz="15000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Vue.js</a:t>
            </a:r>
          </a:p>
        </p:txBody>
      </p:sp>
      <p:pic>
        <p:nvPicPr>
          <p:cNvPr id="15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54104" y="5732"/>
            <a:ext cx="15828213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개념정리…"/>
          <p:cNvSpPr txBox="1"/>
          <p:nvPr>
            <p:ph type="subTitle" sz="half" idx="1"/>
          </p:nvPr>
        </p:nvSpPr>
        <p:spPr>
          <a:xfrm>
            <a:off x="1206500" y="8122035"/>
            <a:ext cx="21971000" cy="3307278"/>
          </a:xfrm>
          <a:prstGeom prst="rect">
            <a:avLst/>
          </a:prstGeom>
        </p:spPr>
        <p:txBody>
          <a:bodyPr/>
          <a:lstStyle/>
          <a:p>
            <a:pPr marL="552979" indent="-552979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35495E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개념정리</a:t>
            </a:r>
          </a:p>
          <a:p>
            <a:pPr marL="552979" indent="-552979" defTabSz="2438338">
              <a:lnSpc>
                <a:spcPct val="90000"/>
              </a:lnSpc>
              <a:spcBef>
                <a:spcPts val="4500"/>
              </a:spcBef>
              <a:buSzPct val="123000"/>
              <a:buChar char="•"/>
              <a:defRPr b="0" sz="4800">
                <a:solidFill>
                  <a:srgbClr val="35495E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todo-list 만들기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할 일 추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할 일 추가</a:t>
            </a:r>
          </a:p>
        </p:txBody>
      </p:sp>
      <p:sp>
        <p:nvSpPr>
          <p:cNvPr id="186" name="TodoInput.vue에서 입력한 내용을 localStorage에 저장하는 기능 구현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TodoInput.vue에서 입력한 내용을 localStorage에 저장하는 기능 구현</a:t>
            </a:r>
          </a:p>
          <a:p>
            <a:pPr lvl="1" marL="11625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web Storage API 사용 </a:t>
            </a:r>
          </a:p>
          <a:p>
            <a:pPr lvl="2" marL="17721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직관적으로 key/value 데이터를 안전하게 저장할 수 있음</a:t>
            </a:r>
          </a:p>
          <a:p>
            <a:pPr lvl="2" marL="17721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localStorage는 브라우저를 종료해도 데이터가 계속 남아있음 </a:t>
            </a:r>
          </a:p>
          <a:p>
            <a:pPr lvl="3" marL="2381779" indent="-552979">
              <a:lnSpc>
                <a:spcPct val="120000"/>
              </a:lnSpc>
              <a:defRPr sz="4800">
                <a:solidFill>
                  <a:srgbClr val="A9A9A9"/>
                </a:solidFill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sessionStorage는 세션이 종료되면 데이터도 사라짐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할 일 추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할 일 추가</a:t>
            </a:r>
          </a:p>
        </p:txBody>
      </p:sp>
      <p:grpSp>
        <p:nvGrpSpPr>
          <p:cNvPr id="191" name="이미지 갤러리"/>
          <p:cNvGrpSpPr/>
          <p:nvPr/>
        </p:nvGrpSpPr>
        <p:grpSpPr>
          <a:xfrm>
            <a:off x="1175275" y="2986077"/>
            <a:ext cx="20800703" cy="9524054"/>
            <a:chOff x="0" y="0"/>
            <a:chExt cx="20800702" cy="9524052"/>
          </a:xfrm>
        </p:grpSpPr>
        <p:pic>
          <p:nvPicPr>
            <p:cNvPr id="189" name="스크린샷 2021-05-10 오후 11.30.54.png" descr="스크린샷 2021-05-10 오후 11.30.54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3" t="0" r="73" b="0"/>
            <a:stretch>
              <a:fillRect/>
            </a:stretch>
          </p:blipFill>
          <p:spPr>
            <a:xfrm>
              <a:off x="0" y="0"/>
              <a:ext cx="20800703" cy="8660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0" name="data : newTodoItem 생성 &gt; v-model에 적용"/>
            <p:cNvSpPr/>
            <p:nvPr/>
          </p:nvSpPr>
          <p:spPr>
            <a:xfrm>
              <a:off x="0" y="8736652"/>
              <a:ext cx="20800703" cy="787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l">
                <a:lnSpc>
                  <a:spcPct val="90000"/>
                </a:lnSpc>
                <a:spcBef>
                  <a:spcPts val="4500"/>
                </a:spcBef>
                <a:defRPr sz="3400">
                  <a:latin typeface="Noto Sans CJK KR Regular"/>
                  <a:ea typeface="Noto Sans CJK KR Regular"/>
                  <a:cs typeface="Noto Sans CJK KR Regular"/>
                  <a:sym typeface="Noto Sans CJK KR Regular"/>
                </a:defRPr>
              </a:lvl1pPr>
            </a:lstStyle>
            <a:p>
              <a:pPr/>
              <a:r>
                <a:t>data : newTodoItem 생성 &gt; v-model에 적용</a:t>
              </a:r>
            </a:p>
          </p:txBody>
        </p:sp>
      </p:grpSp>
      <p:pic>
        <p:nvPicPr>
          <p:cNvPr id="192" name="스크린샷 2021-05-10 오후 11.32.18.png" descr="스크린샷 2021-05-10 오후 11.32.18.png"/>
          <p:cNvPicPr>
            <a:picLocks noChangeAspect="1"/>
          </p:cNvPicPr>
          <p:nvPr/>
        </p:nvPicPr>
        <p:blipFill>
          <a:blip r:embed="rId3">
            <a:extLst/>
          </a:blip>
          <a:srcRect l="0" t="1687" r="0" b="0"/>
          <a:stretch>
            <a:fillRect/>
          </a:stretch>
        </p:blipFill>
        <p:spPr>
          <a:xfrm>
            <a:off x="12508807" y="5975787"/>
            <a:ext cx="11468822" cy="70924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할 일 추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할 일 추가</a:t>
            </a:r>
          </a:p>
        </p:txBody>
      </p:sp>
      <p:pic>
        <p:nvPicPr>
          <p:cNvPr id="195" name="스크린샷 2021-05-10 오후 11.36.58.png" descr="스크린샷 2021-05-10 오후 11.36.5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3510" y="2793515"/>
            <a:ext cx="8479858" cy="102086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스크린샷 2021-05-10 오후 11.37.43.png" descr="스크린샷 2021-05-10 오후 11.37.4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17391" y="4859302"/>
            <a:ext cx="9332355" cy="8085795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setItem()을 사용하여 localStorage에 담기"/>
          <p:cNvSpPr txBox="1"/>
          <p:nvPr/>
        </p:nvSpPr>
        <p:spPr>
          <a:xfrm>
            <a:off x="10221335" y="3616804"/>
            <a:ext cx="7998106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90000"/>
              </a:lnSpc>
              <a:spcBef>
                <a:spcPts val="4500"/>
              </a:spcBef>
              <a:defRPr sz="3400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lvl1pPr>
          </a:lstStyle>
          <a:p>
            <a:pPr/>
            <a:r>
              <a:t>setItem()을 사용하여 localStorage에 담기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할 일 표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할 일 표시</a:t>
            </a:r>
          </a:p>
        </p:txBody>
      </p:sp>
      <p:sp>
        <p:nvSpPr>
          <p:cNvPr id="200" name="TodoTaskList.vue에서 작업…"/>
          <p:cNvSpPr txBox="1"/>
          <p:nvPr>
            <p:ph type="body" sz="half" idx="1"/>
          </p:nvPr>
        </p:nvSpPr>
        <p:spPr>
          <a:xfrm>
            <a:off x="1206500" y="2637416"/>
            <a:ext cx="10738642" cy="9867100"/>
          </a:xfrm>
          <a:prstGeom prst="rect">
            <a:avLst/>
          </a:prstGeom>
        </p:spPr>
        <p:txBody>
          <a:bodyPr/>
          <a:lstStyle/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TodoTaskList.vue에서 작업</a:t>
            </a:r>
          </a:p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created 시점에서 로컬스토리지에 저장된 값들을 지정한 배열에 넣고 해당 배열을 v-for로 렌더링</a:t>
            </a:r>
          </a:p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v-for는 item in items 형태로, 배열 기반으로 리스트를 렌더링 할 수 있음</a:t>
            </a:r>
          </a:p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getItem()메서드는 keyName을 인자로  KeyValue를 리턴</a:t>
            </a:r>
          </a:p>
        </p:txBody>
      </p:sp>
      <p:pic>
        <p:nvPicPr>
          <p:cNvPr id="201" name="스크린샷 2021-05-10 오후 11.51.56.png" descr="스크린샷 2021-05-10 오후 11.51.56.png"/>
          <p:cNvPicPr>
            <a:picLocks noChangeAspect="1"/>
          </p:cNvPicPr>
          <p:nvPr/>
        </p:nvPicPr>
        <p:blipFill>
          <a:blip r:embed="rId2">
            <a:extLst/>
          </a:blip>
          <a:srcRect l="0" t="0" r="17483" b="0"/>
          <a:stretch>
            <a:fillRect/>
          </a:stretch>
        </p:blipFill>
        <p:spPr>
          <a:xfrm>
            <a:off x="12709528" y="2290345"/>
            <a:ext cx="10967019" cy="10561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할 일에 날짜 표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할 일에 날짜 표시</a:t>
            </a:r>
          </a:p>
        </p:txBody>
      </p:sp>
      <p:sp>
        <p:nvSpPr>
          <p:cNvPr id="204" name="common.js로 만들어서 호출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>
            <a:lvl1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lvl1pPr>
          </a:lstStyle>
          <a:p>
            <a:pPr/>
            <a:r>
              <a:t>common.js로 만들어서 호출</a:t>
            </a:r>
          </a:p>
        </p:txBody>
      </p:sp>
      <p:grpSp>
        <p:nvGrpSpPr>
          <p:cNvPr id="207" name="그룹"/>
          <p:cNvGrpSpPr/>
          <p:nvPr/>
        </p:nvGrpSpPr>
        <p:grpSpPr>
          <a:xfrm>
            <a:off x="1332547" y="3809758"/>
            <a:ext cx="13210919" cy="5365095"/>
            <a:chOff x="0" y="0"/>
            <a:chExt cx="13210917" cy="5365093"/>
          </a:xfrm>
        </p:grpSpPr>
        <p:pic>
          <p:nvPicPr>
            <p:cNvPr id="205" name="스크린샷 2021-05-10 오후 11.57.29.png" descr="스크린샷 2021-05-10 오후 11.57.29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3210918" cy="480212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4903727"/>
              <a:ext cx="13210918" cy="461367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noAutofit/>
            </a:bodyPr>
            <a:lstStyle>
              <a:lvl1pPr algn="l"/>
            </a:lstStyle>
            <a:p>
              <a:pPr/>
              <a:r>
                <a:t>common.js</a:t>
              </a:r>
            </a:p>
          </p:txBody>
        </p:sp>
      </p:grpSp>
      <p:pic>
        <p:nvPicPr>
          <p:cNvPr id="208" name="스크린샷 2021-05-10 오후 11.56.36.png" descr="스크린샷 2021-05-10 오후 11.56.3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44309" y="6094974"/>
            <a:ext cx="13487721" cy="73269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목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목차</a:t>
            </a:r>
          </a:p>
        </p:txBody>
      </p:sp>
      <p:sp>
        <p:nvSpPr>
          <p:cNvPr id="156" name="vue, vue-cli, vue/cli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vue, vue-cli, vue/cli </a:t>
            </a:r>
          </a:p>
          <a:p>
            <a:pPr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webpack 설치 및 세팅 방법</a:t>
            </a:r>
          </a:p>
          <a:p>
            <a:pPr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babel, ESLint</a:t>
            </a:r>
          </a:p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todo-list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Vue cli 설치 및 프로젝트 생성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컴포넌트 생성 및 연결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컴포넌트 스타일링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vue, vue-cli, @vue/c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vue, vue-cli, @vue/cli</a:t>
            </a:r>
          </a:p>
        </p:txBody>
      </p:sp>
      <p:sp>
        <p:nvSpPr>
          <p:cNvPr id="159" name="vue cli : 타이핑으로 명령어를 입력하여 원하는 바를 실행시키는 도구 (cmd, terminal과 같음)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vue cli : 타이핑으로 명령어를 입력하여 원하는 바를 실행시키는 도구 (cmd, terminal과 같음)</a:t>
            </a:r>
          </a:p>
          <a:p>
            <a:pPr marL="542544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로컬서버 실행 명령어는 package.json에서 설정 가능 (npm run dev/build/serve …)</a:t>
            </a:r>
          </a:p>
          <a:p>
            <a:pPr marL="542544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설치방법</a:t>
            </a:r>
          </a:p>
          <a:p>
            <a:pPr lvl="1" marL="1085088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 -g vue (-g : 전역설치)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 vue만 설치 : webpack을 따로 설치 / webpack.config.js 설정을 별도로 해줘야 함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webpack 설치 하면 node_modules 생성</a:t>
            </a:r>
          </a:p>
          <a:p>
            <a:pPr lvl="1" marL="1085088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 -g vue-cli 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vue cli 2 설치 : webpack.config.js 파일이 최상단 디렉토리에 생성 (별도 설정 x)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node_modules 자동 설치 안됨. </a:t>
            </a:r>
          </a:p>
          <a:p>
            <a:pPr lvl="1" marL="1085088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 -g @vue/cli 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vue cli 3 설치 : webpack.config.js 파일이 없음. root 디렉토리에 vue.config.js 파일을 생성하고 내용 추가  </a:t>
            </a:r>
          </a:p>
          <a:p>
            <a:pPr lvl="2" marL="1627632" indent="-542544" defTabSz="2170121">
              <a:lnSpc>
                <a:spcPct val="50000"/>
              </a:lnSpc>
              <a:spcBef>
                <a:spcPts val="4000"/>
              </a:spcBef>
              <a:defRPr sz="3382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node_modules 자동 설치</a:t>
            </a:r>
          </a:p>
        </p:txBody>
      </p:sp>
      <p:sp>
        <p:nvSpPr>
          <p:cNvPr id="160" name="https://velog.io/@recordboy/Vue-Cli-초기-세팅"/>
          <p:cNvSpPr txBox="1"/>
          <p:nvPr/>
        </p:nvSpPr>
        <p:spPr>
          <a:xfrm>
            <a:off x="17632447" y="12597278"/>
            <a:ext cx="6261508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https://velog.io/@recordboy/Vue-Cli-초기-세팅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babel / ESLi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babel / ESLint</a:t>
            </a:r>
          </a:p>
        </p:txBody>
      </p:sp>
      <p:sp>
        <p:nvSpPr>
          <p:cNvPr id="163" name="Babel : 브라우저가 이해하지 못하는 최신 자바스크립트 문법을 이해할 수 있는 문법으로 변환시켜 주는 자바스트립트 컴파일러  (ES6 &gt; ES5)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Babel : 브라우저가 이해하지 못하는 최신 자바스크립트 문법을 이해할 수 있는 문법으로 변환시켜 주는 자바스트립트 컴파일러  (ES6 &gt; ES5)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ESLint : 코딩 스타일 가이드를 따르지 않거나 문제가 있는 코드 / 안티 패턴을 찾아 표시를 달아놓는 도구</a:t>
            </a:r>
          </a:p>
        </p:txBody>
      </p:sp>
      <p:sp>
        <p:nvSpPr>
          <p:cNvPr id="164" name="https://velog.io/@recordboy/Vue-Cli-초기-세팅"/>
          <p:cNvSpPr txBox="1"/>
          <p:nvPr/>
        </p:nvSpPr>
        <p:spPr>
          <a:xfrm>
            <a:off x="17632447" y="12597278"/>
            <a:ext cx="6261508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https://velog.io/@recordboy/Vue-Cli-초기-세팅</a:t>
            </a:r>
          </a:p>
        </p:txBody>
      </p:sp>
      <p:sp>
        <p:nvSpPr>
          <p:cNvPr id="165" name=": cli 설치하면 알아서 설치 됨"/>
          <p:cNvSpPr txBox="1"/>
          <p:nvPr/>
        </p:nvSpPr>
        <p:spPr>
          <a:xfrm>
            <a:off x="7392242" y="818181"/>
            <a:ext cx="12448668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spc="-170" sz="8500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: cli 설치하면 알아서 설치 됨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ebpack 설치 및 세팅 방법 : vue만 설치했을 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webpack 설치 및 세팅 방법 : vue만 설치했을 때</a:t>
            </a:r>
          </a:p>
        </p:txBody>
      </p:sp>
      <p:sp>
        <p:nvSpPr>
          <p:cNvPr id="168" name="npm init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init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package name &gt; package.json 자동생성 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 vue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i webpack webpack-cli -D 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webpack.config.js 생성</a:t>
            </a: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webpack 설정 추가 (entry</a:t>
            </a:r>
            <a:r>
              <a:rPr>
                <a:solidFill>
                  <a:srgbClr val="D4D4D4"/>
                </a:solidFill>
              </a:rPr>
              <a:t>, </a:t>
            </a:r>
            <a:r>
              <a:t>module, plugins, output)</a:t>
            </a:r>
            <a:endParaRPr>
              <a:solidFill>
                <a:srgbClr val="D4D4D4"/>
              </a:solidFill>
            </a:endParaRPr>
          </a:p>
          <a:p>
            <a:pPr marL="609600" indent="-609600"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run build :  vue만 설치 했을 때 / cli2로 했을 때 &gt; 수정할 때마다 해야함</a:t>
            </a:r>
          </a:p>
        </p:txBody>
      </p:sp>
      <p:sp>
        <p:nvSpPr>
          <p:cNvPr id="169" name="출처 : 유튜브 제로초"/>
          <p:cNvSpPr txBox="1"/>
          <p:nvPr/>
        </p:nvSpPr>
        <p:spPr>
          <a:xfrm>
            <a:off x="21357666" y="12597278"/>
            <a:ext cx="2562454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출처 : 유튜브 제로초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Vue cli 설치 및 프로젝트 생성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Vue cli 설치 및 프로젝트 생성</a:t>
            </a:r>
          </a:p>
        </p:txBody>
      </p:sp>
      <p:sp>
        <p:nvSpPr>
          <p:cNvPr id="172" name="노드설치 : 노드파일 다운로드 후 설치 (터미널에서 node -v, npm -v로 버전확인)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노드설치 : 노드파일 다운로드 후 설치 (터미널에서 node -v, npm -v로 버전확인)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Vue cli 3 설치 : npm i -g @vue/cli</a:t>
            </a:r>
          </a:p>
          <a:p>
            <a:pPr lvl="1">
              <a:defRPr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권한에러 발생 : 명령어 앞에 sudo를 붙이면 됨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프로젝트 생성 : vue create 프로젝트명 입력 후 default vue 2 선택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설치 완료~ 🥳</a:t>
            </a:r>
          </a:p>
        </p:txBody>
      </p:sp>
      <p:sp>
        <p:nvSpPr>
          <p:cNvPr id="173" name="출처 : https://nykim.work/73"/>
          <p:cNvSpPr txBox="1"/>
          <p:nvPr/>
        </p:nvSpPr>
        <p:spPr>
          <a:xfrm>
            <a:off x="20083201" y="12597278"/>
            <a:ext cx="3876752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출처 : https://nykim.work/73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o-list : 컴포넌트 생성 및 연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todo-list : 컴포넌트 생성 및 연결</a:t>
            </a:r>
          </a:p>
        </p:txBody>
      </p:sp>
      <p:sp>
        <p:nvSpPr>
          <p:cNvPr id="176" name="생성된 프로젝트 디렉토리 중 component에 필요한 컴포넌트 파일들을 생성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생성된 프로젝트 디렉토리 중 component에 필요한 컴포넌트 파일들을 생성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app.vue에서 각 컴포넌트들을 import하여 연결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각 컴포넌트에 마크업(퍼블리싱)</a:t>
            </a: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</a:p>
          <a:p>
            <a:pPr>
              <a:defRPr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</a:p>
          <a:p>
            <a:pPr>
              <a:defRPr>
                <a:solidFill>
                  <a:srgbClr val="A9A9A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npm run serve : </a:t>
            </a:r>
            <a:r>
              <a:rPr u="sng">
                <a:hlinkClick r:id="rId2" invalidUrl="" action="" tgtFrame="" tooltip="" history="1" highlightClick="0" endSnd="0"/>
              </a:rPr>
              <a:t>http://localhost:8080/</a:t>
            </a:r>
            <a:r>
              <a:t> 에서 확인 (파일을 저장하면 알아서 새로고침 됨)</a:t>
            </a:r>
          </a:p>
        </p:txBody>
      </p:sp>
      <p:sp>
        <p:nvSpPr>
          <p:cNvPr id="177" name="출처 : https://nykim.work/73"/>
          <p:cNvSpPr txBox="1"/>
          <p:nvPr/>
        </p:nvSpPr>
        <p:spPr>
          <a:xfrm>
            <a:off x="20083201" y="12597278"/>
            <a:ext cx="3876752" cy="487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6C6C6C"/>
                </a:solidFill>
              </a:defRPr>
            </a:lvl1pPr>
          </a:lstStyle>
          <a:p>
            <a:pPr/>
            <a:r>
              <a:t>출처 : https://nykim.work/73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odo-list : 컴포넌트 스타일링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todo-list : 컴포넌트 스타일링</a:t>
            </a:r>
          </a:p>
        </p:txBody>
      </p:sp>
      <p:sp>
        <p:nvSpPr>
          <p:cNvPr id="180" name="reset css 설치 : npm i reset-css-complete…"/>
          <p:cNvSpPr txBox="1"/>
          <p:nvPr>
            <p:ph type="body" idx="1"/>
          </p:nvPr>
        </p:nvSpPr>
        <p:spPr>
          <a:xfrm>
            <a:off x="1206500" y="26501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361950" indent="-361950" defTabSz="1828754">
              <a:spcBef>
                <a:spcPts val="3300"/>
              </a:spcBef>
              <a:defRPr sz="2850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reset css 설치 : npm i reset-css-complete</a:t>
            </a:r>
          </a:p>
          <a:p>
            <a:pPr lvl="1" marL="819150" indent="-361950" defTabSz="1828754">
              <a:spcBef>
                <a:spcPts val="3300"/>
              </a:spcBef>
              <a:defRPr sz="2850">
                <a:solidFill>
                  <a:srgbClr val="A9A9A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reset css : html tag에 기본적으로 설정되어있는 style들 초기화 해주는 css</a:t>
            </a:r>
          </a:p>
          <a:p>
            <a:pPr marL="361950" indent="-361950" defTabSz="1828754">
              <a:spcBef>
                <a:spcPts val="3300"/>
              </a:spcBef>
              <a:defRPr sz="2850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app.vue에서 @import ‘~reset-css-complete/reset.css’로 설치한 css import</a:t>
            </a:r>
          </a:p>
          <a:p>
            <a:pPr lvl="1" marL="819150" indent="-361950" defTabSz="1828754">
              <a:spcBef>
                <a:spcPts val="3300"/>
              </a:spcBef>
              <a:defRPr sz="2850">
                <a:solidFill>
                  <a:srgbClr val="A9A9A9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그 외 필요한 font, icon 등 npm으로 설치 후 import</a:t>
            </a:r>
          </a:p>
          <a:p>
            <a:pPr marL="361950" indent="-361950" defTabSz="1828754">
              <a:spcBef>
                <a:spcPts val="3300"/>
              </a:spcBef>
              <a:defRPr sz="2850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assets/style/common.css 추가 &gt; 공통 css 추가</a:t>
            </a:r>
          </a:p>
          <a:p>
            <a:pPr marL="361950" indent="-361950" defTabSz="1828754">
              <a:spcBef>
                <a:spcPts val="3300"/>
              </a:spcBef>
              <a:defRPr sz="2850"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각 컴포넌트에 알맞는 css 추가</a:t>
            </a:r>
          </a:p>
          <a:p>
            <a:pPr marL="361950" indent="-361950" defTabSz="1828754">
              <a:spcBef>
                <a:spcPts val="3300"/>
              </a:spcBef>
              <a:defRPr sz="2850"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</a:p>
          <a:p>
            <a:pPr marL="361950" indent="-361950" defTabSz="1828754">
              <a:spcBef>
                <a:spcPts val="3300"/>
              </a:spcBef>
              <a:defRPr sz="2850"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</a:p>
          <a:p>
            <a:pPr marL="361950" indent="-361950" defTabSz="1828754">
              <a:spcBef>
                <a:spcPts val="3300"/>
              </a:spcBef>
              <a:defRPr sz="2850"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에러 : sass/scss 추가 - npm i node-sass sass-loader : compile 에러가 계속 나서 그냥 css로 작업함</a:t>
            </a:r>
          </a:p>
          <a:p>
            <a:pPr lvl="1" marL="819150" indent="-361950" defTabSz="1828754">
              <a:spcBef>
                <a:spcPts val="3300"/>
              </a:spcBef>
              <a:defRPr sz="2850"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브라우저에서는 .scss를 인식하지 못하고 .css만 인식하기 때문에 변경하는 작업이 필요함</a:t>
            </a:r>
          </a:p>
          <a:p>
            <a:pPr lvl="1" marL="819150" indent="-361950" defTabSz="1828754">
              <a:spcBef>
                <a:spcPts val="3300"/>
              </a:spcBef>
              <a:defRPr sz="2850">
                <a:solidFill>
                  <a:srgbClr val="6C6C6C"/>
                </a:solidFill>
                <a:latin typeface="Noto Sans CJK KR Regular"/>
                <a:ea typeface="Noto Sans CJK KR Regular"/>
                <a:cs typeface="Noto Sans CJK KR Regular"/>
                <a:sym typeface="Noto Sans CJK KR Regular"/>
              </a:defRPr>
            </a:pPr>
            <a:r>
              <a:t>실제로 sass/scss를 css로 컴파일 하는것은 node-sass이고 sass-loader는 웹팩 플러그인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odo-list 순서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23821">
              <a:defRPr b="0" spc="-141" sz="7054">
                <a:solidFill>
                  <a:srgbClr val="42B983"/>
                </a:solidFill>
                <a:latin typeface="Noto Sans CJK KR Bold"/>
                <a:ea typeface="Noto Sans CJK KR Bold"/>
                <a:cs typeface="Noto Sans CJK KR Bold"/>
                <a:sym typeface="Noto Sans CJK KR Bold"/>
              </a:defRPr>
            </a:lvl1pPr>
          </a:lstStyle>
          <a:p>
            <a:pPr/>
            <a:r>
              <a:t>todo-list 순서</a:t>
            </a:r>
          </a:p>
        </p:txBody>
      </p:sp>
      <p:sp>
        <p:nvSpPr>
          <p:cNvPr id="183" name="todo-list : 할 일 목록 구현하기…"/>
          <p:cNvSpPr txBox="1"/>
          <p:nvPr>
            <p:ph type="body" idx="1"/>
          </p:nvPr>
        </p:nvSpPr>
        <p:spPr>
          <a:xfrm>
            <a:off x="1206500" y="2637416"/>
            <a:ext cx="21971000" cy="9867100"/>
          </a:xfrm>
          <a:prstGeom prst="rect">
            <a:avLst/>
          </a:prstGeom>
        </p:spPr>
        <p:txBody>
          <a:bodyPr/>
          <a:lstStyle/>
          <a:p>
            <a:pPr marL="552979" indent="-552979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todo-list : 할 일 목록 구현하기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할 일 추가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할 일 표시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할 일에 날짜 표시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할 일의 완료 여부 표시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할 일 삭제</a:t>
            </a:r>
          </a:p>
          <a:p>
            <a:pPr lvl="1">
              <a:defRPr sz="4800">
                <a:latin typeface="Noto Sans CJK KR Medium"/>
                <a:ea typeface="Noto Sans CJK KR Medium"/>
                <a:cs typeface="Noto Sans CJK KR Medium"/>
                <a:sym typeface="Noto Sans CJK KR Medium"/>
              </a:defRPr>
            </a:pPr>
            <a:r>
              <a:t>모두 삭제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