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4"/>
  </p:normalViewPr>
  <p:slideViewPr>
    <p:cSldViewPr snapToGrid="0" snapToObjects="1">
      <p:cViewPr varScale="1">
        <p:scale>
          <a:sx n="57" d="100"/>
          <a:sy n="57" d="100"/>
        </p:scale>
        <p:origin x="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jie\Dropbox\201709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njie\Desktop\Xc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Sheet1!$L$15</c:f>
              <c:strCache>
                <c:ptCount val="1"/>
                <c:pt idx="0">
                  <c:v>Xc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Sheet1!$N$18:$N$52</c:f>
                <c:numCache>
                  <c:formatCode>General</c:formatCode>
                  <c:ptCount val="35"/>
                  <c:pt idx="0">
                    <c:v>6.6406091370558376E-2</c:v>
                  </c:pt>
                  <c:pt idx="1">
                    <c:v>1.119551899177315E-2</c:v>
                  </c:pt>
                  <c:pt idx="3">
                    <c:v>0.25313028764805418</c:v>
                  </c:pt>
                  <c:pt idx="4">
                    <c:v>0.14225888324873096</c:v>
                  </c:pt>
                  <c:pt idx="5">
                    <c:v>0.14267343485617601</c:v>
                  </c:pt>
                  <c:pt idx="6">
                    <c:v>5.3079526226734348E-2</c:v>
                  </c:pt>
                  <c:pt idx="7">
                    <c:v>0.13477157360406092</c:v>
                  </c:pt>
                  <c:pt idx="8">
                    <c:v>0.15922165820642978</c:v>
                  </c:pt>
                  <c:pt idx="10">
                    <c:v>5.4314720812182748E-2</c:v>
                  </c:pt>
                  <c:pt idx="11">
                    <c:v>3.2890016920473775E-2</c:v>
                  </c:pt>
                  <c:pt idx="12">
                    <c:v>7.5490693739424714E-2</c:v>
                  </c:pt>
                  <c:pt idx="13">
                    <c:v>3.7191201353637904E-2</c:v>
                  </c:pt>
                  <c:pt idx="14">
                    <c:v>1.4760886989046219E-2</c:v>
                  </c:pt>
                  <c:pt idx="15">
                    <c:v>0.16687817258883247</c:v>
                  </c:pt>
                  <c:pt idx="16">
                    <c:v>8.8542422044960128E-2</c:v>
                  </c:pt>
                  <c:pt idx="17">
                    <c:v>2.2694585448392555E-2</c:v>
                  </c:pt>
                  <c:pt idx="19">
                    <c:v>6.4340101522842641E-2</c:v>
                  </c:pt>
                  <c:pt idx="20">
                    <c:v>1.3531544597534445E-2</c:v>
                  </c:pt>
                  <c:pt idx="21">
                    <c:v>7.3209249858996059E-2</c:v>
                  </c:pt>
                  <c:pt idx="22">
                    <c:v>2.9673223350253807E-2</c:v>
                  </c:pt>
                  <c:pt idx="23">
                    <c:v>4.377157360406092E-2</c:v>
                  </c:pt>
                  <c:pt idx="24">
                    <c:v>7.3168963016678773E-2</c:v>
                  </c:pt>
                  <c:pt idx="25">
                    <c:v>9.568527918781726E-2</c:v>
                  </c:pt>
                  <c:pt idx="26">
                    <c:v>3.1685813518567994E-2</c:v>
                  </c:pt>
                  <c:pt idx="27">
                    <c:v>3.0253807106598987E-2</c:v>
                  </c:pt>
                  <c:pt idx="28">
                    <c:v>3.9632955876610705E-2</c:v>
                  </c:pt>
                  <c:pt idx="29">
                    <c:v>2.2725497852401407E-2</c:v>
                  </c:pt>
                  <c:pt idx="30">
                    <c:v>7.8299492385786804E-2</c:v>
                  </c:pt>
                  <c:pt idx="32">
                    <c:v>9.3316412859560077E-2</c:v>
                  </c:pt>
                  <c:pt idx="33">
                    <c:v>4.6349082389691529E-2</c:v>
                  </c:pt>
                  <c:pt idx="34">
                    <c:v>0.11260575296108291</c:v>
                  </c:pt>
                </c:numCache>
              </c:numRef>
            </c:plus>
            <c:minus>
              <c:numRef>
                <c:f>Sheet1!$N$18:$N$52</c:f>
                <c:numCache>
                  <c:formatCode>General</c:formatCode>
                  <c:ptCount val="35"/>
                  <c:pt idx="0">
                    <c:v>6.6406091370558376E-2</c:v>
                  </c:pt>
                  <c:pt idx="1">
                    <c:v>1.119551899177315E-2</c:v>
                  </c:pt>
                  <c:pt idx="3">
                    <c:v>0.25313028764805418</c:v>
                  </c:pt>
                  <c:pt idx="4">
                    <c:v>0.14225888324873096</c:v>
                  </c:pt>
                  <c:pt idx="5">
                    <c:v>0.14267343485617601</c:v>
                  </c:pt>
                  <c:pt idx="6">
                    <c:v>5.3079526226734348E-2</c:v>
                  </c:pt>
                  <c:pt idx="7">
                    <c:v>0.13477157360406092</c:v>
                  </c:pt>
                  <c:pt idx="8">
                    <c:v>0.15922165820642978</c:v>
                  </c:pt>
                  <c:pt idx="10">
                    <c:v>5.4314720812182748E-2</c:v>
                  </c:pt>
                  <c:pt idx="11">
                    <c:v>3.2890016920473775E-2</c:v>
                  </c:pt>
                  <c:pt idx="12">
                    <c:v>7.5490693739424714E-2</c:v>
                  </c:pt>
                  <c:pt idx="13">
                    <c:v>3.7191201353637904E-2</c:v>
                  </c:pt>
                  <c:pt idx="14">
                    <c:v>1.4760886989046219E-2</c:v>
                  </c:pt>
                  <c:pt idx="15">
                    <c:v>0.16687817258883247</c:v>
                  </c:pt>
                  <c:pt idx="16">
                    <c:v>8.8542422044960128E-2</c:v>
                  </c:pt>
                  <c:pt idx="17">
                    <c:v>2.2694585448392555E-2</c:v>
                  </c:pt>
                  <c:pt idx="19">
                    <c:v>6.4340101522842641E-2</c:v>
                  </c:pt>
                  <c:pt idx="20">
                    <c:v>1.3531544597534445E-2</c:v>
                  </c:pt>
                  <c:pt idx="21">
                    <c:v>7.3209249858996059E-2</c:v>
                  </c:pt>
                  <c:pt idx="22">
                    <c:v>2.9673223350253807E-2</c:v>
                  </c:pt>
                  <c:pt idx="23">
                    <c:v>4.377157360406092E-2</c:v>
                  </c:pt>
                  <c:pt idx="24">
                    <c:v>7.3168963016678773E-2</c:v>
                  </c:pt>
                  <c:pt idx="25">
                    <c:v>9.568527918781726E-2</c:v>
                  </c:pt>
                  <c:pt idx="26">
                    <c:v>3.1685813518567994E-2</c:v>
                  </c:pt>
                  <c:pt idx="27">
                    <c:v>3.0253807106598987E-2</c:v>
                  </c:pt>
                  <c:pt idx="28">
                    <c:v>3.9632955876610705E-2</c:v>
                  </c:pt>
                  <c:pt idx="29">
                    <c:v>2.2725497852401407E-2</c:v>
                  </c:pt>
                  <c:pt idx="30">
                    <c:v>7.8299492385786804E-2</c:v>
                  </c:pt>
                  <c:pt idx="32">
                    <c:v>9.3316412859560077E-2</c:v>
                  </c:pt>
                  <c:pt idx="33">
                    <c:v>4.6349082389691529E-2</c:v>
                  </c:pt>
                  <c:pt idx="34">
                    <c:v>0.11260575296108291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Sheet1!$A$18:$A$52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Sheet1!$L$18:$L$52</c:f>
              <c:numCache>
                <c:formatCode>#\ ??/100</c:formatCode>
                <c:ptCount val="35"/>
                <c:pt idx="0">
                  <c:v>0.33203045685279187</c:v>
                </c:pt>
                <c:pt idx="1">
                  <c:v>0.3246700507614213</c:v>
                </c:pt>
                <c:pt idx="3">
                  <c:v>0.75939086294416236</c:v>
                </c:pt>
                <c:pt idx="4">
                  <c:v>0.56903553299492382</c:v>
                </c:pt>
                <c:pt idx="5">
                  <c:v>0.42802030456852791</c:v>
                </c:pt>
                <c:pt idx="6">
                  <c:v>0.3184771573604061</c:v>
                </c:pt>
                <c:pt idx="7">
                  <c:v>0.53908629441624367</c:v>
                </c:pt>
                <c:pt idx="8">
                  <c:v>0.47766497461928931</c:v>
                </c:pt>
                <c:pt idx="10">
                  <c:v>0.38020304568527924</c:v>
                </c:pt>
                <c:pt idx="11">
                  <c:v>0.49335025380710656</c:v>
                </c:pt>
                <c:pt idx="12">
                  <c:v>0.45294416243654823</c:v>
                </c:pt>
                <c:pt idx="13">
                  <c:v>0.5578680203045685</c:v>
                </c:pt>
                <c:pt idx="14">
                  <c:v>0.56091370558375631</c:v>
                </c:pt>
                <c:pt idx="15">
                  <c:v>0.6675126903553299</c:v>
                </c:pt>
                <c:pt idx="16">
                  <c:v>0.61979695431472082</c:v>
                </c:pt>
                <c:pt idx="17">
                  <c:v>0.54467005076142128</c:v>
                </c:pt>
                <c:pt idx="19">
                  <c:v>0.51472081218274113</c:v>
                </c:pt>
                <c:pt idx="20">
                  <c:v>0.47360406091370555</c:v>
                </c:pt>
                <c:pt idx="21">
                  <c:v>0.65888324873096449</c:v>
                </c:pt>
                <c:pt idx="22">
                  <c:v>0.47477157360406091</c:v>
                </c:pt>
                <c:pt idx="23">
                  <c:v>0.43771573604060915</c:v>
                </c:pt>
                <c:pt idx="24">
                  <c:v>0.51218274111675133</c:v>
                </c:pt>
                <c:pt idx="25">
                  <c:v>0.57411167512690353</c:v>
                </c:pt>
                <c:pt idx="26">
                  <c:v>0.60203045685279188</c:v>
                </c:pt>
                <c:pt idx="27">
                  <c:v>0.60507614213197969</c:v>
                </c:pt>
                <c:pt idx="28">
                  <c:v>0.51522842639593913</c:v>
                </c:pt>
                <c:pt idx="29">
                  <c:v>0.59086294416243657</c:v>
                </c:pt>
                <c:pt idx="30">
                  <c:v>0.62639593908629443</c:v>
                </c:pt>
                <c:pt idx="32">
                  <c:v>0.55989847715736041</c:v>
                </c:pt>
                <c:pt idx="33">
                  <c:v>0.60253807106598989</c:v>
                </c:pt>
                <c:pt idx="34">
                  <c:v>0.67563451776649741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D-8648-BAB9-30F796DF5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033408"/>
        <c:axId val="483006400"/>
      </c:scatterChart>
      <c:valAx>
        <c:axId val="483033408"/>
        <c:scaling>
          <c:orientation val="minMax"/>
          <c:max val="14"/>
          <c:min val="8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3006400"/>
        <c:crosses val="autoZero"/>
        <c:crossBetween val="midCat"/>
      </c:valAx>
      <c:valAx>
        <c:axId val="483006400"/>
        <c:scaling>
          <c:orientation val="minMax"/>
          <c:max val="1"/>
        </c:scaling>
        <c:delete val="0"/>
        <c:axPos val="l"/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3033408"/>
        <c:crosses val="autoZero"/>
        <c:crossBetween val="midCat"/>
        <c:majorUnit val="0.2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results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Sheet1!$B$2:$B$41</c:f>
              <c:numCache>
                <c:formatCode>#\ ??/100</c:formatCode>
                <c:ptCount val="40"/>
                <c:pt idx="0">
                  <c:v>0.33203045685279187</c:v>
                </c:pt>
                <c:pt idx="1">
                  <c:v>0.3246700507614213</c:v>
                </c:pt>
                <c:pt idx="5">
                  <c:v>0.75939086294416236</c:v>
                </c:pt>
                <c:pt idx="6">
                  <c:v>0.56903553299492382</c:v>
                </c:pt>
                <c:pt idx="7">
                  <c:v>0.42802030456852791</c:v>
                </c:pt>
                <c:pt idx="8">
                  <c:v>0.3184771573604061</c:v>
                </c:pt>
                <c:pt idx="9">
                  <c:v>0.53908629441624367</c:v>
                </c:pt>
                <c:pt idx="10">
                  <c:v>0.47766497461928931</c:v>
                </c:pt>
                <c:pt idx="13">
                  <c:v>0.38020304568527924</c:v>
                </c:pt>
                <c:pt idx="14">
                  <c:v>0.49335025380710656</c:v>
                </c:pt>
                <c:pt idx="15">
                  <c:v>0.45294416243654823</c:v>
                </c:pt>
                <c:pt idx="16">
                  <c:v>0.5578680203045685</c:v>
                </c:pt>
                <c:pt idx="17">
                  <c:v>0.56091370558375631</c:v>
                </c:pt>
                <c:pt idx="18">
                  <c:v>0.6675126903553299</c:v>
                </c:pt>
                <c:pt idx="19">
                  <c:v>0.61979695431472082</c:v>
                </c:pt>
                <c:pt idx="20">
                  <c:v>0.54467005076142128</c:v>
                </c:pt>
                <c:pt idx="22">
                  <c:v>0.51472081218274113</c:v>
                </c:pt>
                <c:pt idx="23">
                  <c:v>0.47360406091370555</c:v>
                </c:pt>
                <c:pt idx="24">
                  <c:v>0.65888324873096449</c:v>
                </c:pt>
                <c:pt idx="25">
                  <c:v>0.47477157360406091</c:v>
                </c:pt>
                <c:pt idx="26">
                  <c:v>0.43771573604060915</c:v>
                </c:pt>
                <c:pt idx="27">
                  <c:v>0.51218274111675133</c:v>
                </c:pt>
                <c:pt idx="28">
                  <c:v>0.57411167512690353</c:v>
                </c:pt>
                <c:pt idx="29">
                  <c:v>0.60203045685279188</c:v>
                </c:pt>
                <c:pt idx="30">
                  <c:v>0.60507614213197969</c:v>
                </c:pt>
                <c:pt idx="31">
                  <c:v>0.51522842639593913</c:v>
                </c:pt>
                <c:pt idx="32">
                  <c:v>0.59086294416243657</c:v>
                </c:pt>
                <c:pt idx="33">
                  <c:v>0.62639593908629443</c:v>
                </c:pt>
                <c:pt idx="35">
                  <c:v>0.55989847715736041</c:v>
                </c:pt>
                <c:pt idx="36">
                  <c:v>0.60253807106598989</c:v>
                </c:pt>
                <c:pt idx="37">
                  <c:v>0.67563451776649741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53-DD41-A49A-7718CF2DC3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Majumdar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Sheet1!$C$2:$C$41</c:f>
              <c:numCache>
                <c:formatCode>General</c:formatCode>
                <c:ptCount val="40"/>
                <c:pt idx="12">
                  <c:v>0.43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53-DD41-A49A-7718CF2DC3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Marshall-monodisperse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4"/>
            <c:marker>
              <c:symbol val="square"/>
              <c:size val="6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353-DD41-A49A-7718CF2DC38C}"/>
              </c:ext>
            </c:extLst>
          </c:dPt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Sheet1!$D$2:$D$41</c:f>
              <c:numCache>
                <c:formatCode>General</c:formatCode>
                <c:ptCount val="40"/>
                <c:pt idx="4">
                  <c:v>0.85</c:v>
                </c:pt>
                <c:pt idx="39">
                  <c:v>0.89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53-DD41-A49A-7718CF2DC3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Marshall-polydisperse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Sheet1!$E$2:$E$41</c:f>
              <c:numCache>
                <c:formatCode>General</c:formatCode>
                <c:ptCount val="40"/>
                <c:pt idx="2">
                  <c:v>0.54</c:v>
                </c:pt>
                <c:pt idx="38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353-DD41-A49A-7718CF2DC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1110255"/>
        <c:axId val="2020893567"/>
      </c:scatterChart>
      <c:valAx>
        <c:axId val="2021110255"/>
        <c:scaling>
          <c:orientation val="minMax"/>
          <c:max val="14"/>
          <c:min val="8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20893567"/>
        <c:crosses val="autoZero"/>
        <c:crossBetween val="midCat"/>
      </c:valAx>
      <c:valAx>
        <c:axId val="2020893567"/>
        <c:scaling>
          <c:orientation val="minMax"/>
        </c:scaling>
        <c:delete val="0"/>
        <c:axPos val="l"/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21110255"/>
        <c:crosses val="autoZero"/>
        <c:crossBetween val="midCat"/>
        <c:majorUnit val="0.2"/>
      </c:valAx>
      <c:spPr>
        <a:noFill/>
        <a:ln w="15875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C71B-B195-6C4C-AA66-3CB64339A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E453-C9C4-9C42-BB10-5941245B7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FC4A-E0F9-2C42-8019-1539373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B1A4-6F11-C149-9B63-90FE455B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EEDD-BEDC-3F4B-BC58-8F5F7D8D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90AD-29BC-9041-A350-486BC41B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0EDA-6F74-3347-9840-5128CDBB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9FA7-F454-2149-8F05-FC2E3BB1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1485-5F87-6F46-A29C-C52F339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B033-4D90-E84B-95F0-DCF43CDF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6D750-9827-D744-9E15-5E32FDF0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E4126-D832-1146-9136-B3A626B0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C1A32-B94D-0747-BF44-4C5127C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D35A-5592-6243-A6DC-5013E35F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26E4-CCCA-3440-B4D5-0F6A50EA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1EE7-13ED-574B-B179-16388767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D5A8-4314-5E40-A740-781D41E8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0CF7-E0BA-2A42-BBD9-242BF812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5E2A-D147-2242-8A5E-33F84EFC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E436-3C9E-DC44-B896-0BB5764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35BA-0F8A-E94A-8447-2018BA12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779C5-1083-FC4A-92BF-7A84AA2B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FC84-7750-1B40-A5FF-87DB1DC1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4DC6-82CF-D34B-B8AE-7173DA5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29E6-CDB5-A14A-8858-63F5499F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13C3-5AF6-CF40-8A29-152A5F7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DFDB-0655-AA44-A49B-0CA9ED16E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E2CF-52B4-F340-874D-DA91DDCB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68CC-2D0A-A047-A191-5D8FD99F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1111-6694-D941-903D-AE74352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8105-5D10-EE4A-BBB0-95DDD35C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7470-DD30-AE4F-9B94-69EB0FAE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CB79-C678-D14A-ADBA-844E8662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A4BED-C781-3D4E-AEF8-401A28D8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48ACF-C7BC-E24D-A358-CA539AC42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B11A-B1EE-F54A-A2EE-E4F28101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1C6E8-D3C8-7C4C-A82C-B449AD69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A4AC-60EC-C849-BA2B-6BA905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70ED6-605F-0B49-86EC-18817C5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641-261E-ED4A-AAA6-E9BC732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3DDE5-9825-2C46-A464-5EED6D64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29E9-FCAD-AB45-BEFB-DFB7532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DC09F-3ACA-244C-A675-C5A8B2A1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6674A-03E2-204D-9726-1A5BFB9C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B359B-7001-4243-9C8F-AA32039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58C8-8EAE-5548-850D-DB04DAD0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6AA-FA93-9441-9759-65956D22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92EF-4619-F943-8B93-0CAED5A8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8BF-09C3-AA4C-8619-E34CED5C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9CAC-CD70-434B-908E-448F312B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EAF9-306E-0E45-8335-784186B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0E6D-C1B0-1B4F-A07F-8CD9E09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37BF-126A-124B-A8DF-7015AE3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1E95E-7F0C-AF43-A975-865A0F613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2BFF-196B-8D4B-B401-091BCE94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9ABD8-D03B-9C4F-A20B-F8F38917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4225-1AE1-2548-AC5A-B4070062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13B3-B8B3-2C47-87A0-8AC23E4F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D980A-8B25-7447-B736-C7ACCFB4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3570-EBAF-B545-9281-7F16401A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06FE-9663-DA4A-A1FC-A4D4C53B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6352-6B4E-4843-8C77-57A7D9422E1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876A-2F6B-3F4D-80C6-7B14F13F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56FB-C940-5B4B-AEAC-D6E57D0D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126014"/>
              </p:ext>
            </p:extLst>
          </p:nvPr>
        </p:nvGraphicFramePr>
        <p:xfrm>
          <a:off x="7333491" y="2500313"/>
          <a:ext cx="4583043" cy="330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1D080A-2135-C54C-B04D-01C7575480B4}"/>
              </a:ext>
            </a:extLst>
          </p:cNvPr>
          <p:cNvSpPr txBox="1"/>
          <p:nvPr/>
        </p:nvSpPr>
        <p:spPr>
          <a:xfrm>
            <a:off x="9729261" y="575871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en-US" sz="16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MS Reference Sans Serif" panose="020B0604030504040204" pitchFamily="34" charset="0"/>
              </a:rPr>
              <a:t></a:t>
            </a:r>
            <a:endParaRPr lang="en-US" sz="12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2A0972-2EDD-2A4D-89B2-6A13AC1F2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221990"/>
              </p:ext>
            </p:extLst>
          </p:nvPr>
        </p:nvGraphicFramePr>
        <p:xfrm>
          <a:off x="839294" y="2500313"/>
          <a:ext cx="6026080" cy="32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DA697E-46E5-3E4C-A895-CE0969950583}"/>
              </a:ext>
            </a:extLst>
          </p:cNvPr>
          <p:cNvSpPr txBox="1"/>
          <p:nvPr/>
        </p:nvSpPr>
        <p:spPr>
          <a:xfrm>
            <a:off x="2980754" y="578146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en-US" sz="16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MS Reference Sans Serif" panose="020B0604030504040204" pitchFamily="34" charset="0"/>
              </a:rPr>
              <a:t>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407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7</cp:revision>
  <dcterms:created xsi:type="dcterms:W3CDTF">2018-09-29T20:48:36Z</dcterms:created>
  <dcterms:modified xsi:type="dcterms:W3CDTF">2018-10-21T00:15:58Z</dcterms:modified>
</cp:coreProperties>
</file>