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6C35-4993-4D7C-98B2-144E4DEAC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9447F-2C40-4A78-8D3C-D5BF178E1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9F0BB-0B93-4718-8F31-D3D28A96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16E6-FA0E-4EAF-8654-5AAFC242BCF7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1E60C-ACF7-47D9-BCF6-D91C40F5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ACC2C-0BB5-45E1-8DFE-5132C106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440E-DC4E-4E29-B24B-77EFE433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8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0403-0628-4720-ACB8-07C36DFA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16A60-9921-46E4-9EC2-57931E413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57036-8ACC-421C-92EB-C5CEF90E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16E6-FA0E-4EAF-8654-5AAFC242BCF7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9123C-8F81-4E86-8D0B-F513113D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C05D5-404D-4240-B86F-8411DCF0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440E-DC4E-4E29-B24B-77EFE433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6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C3B8CF-2351-4187-8E0E-39E0F4A78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BEFFF-6E8C-4B6D-9D95-4D2A4286E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DE72D-0BD2-45CA-9A36-7B9E67D4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16E6-FA0E-4EAF-8654-5AAFC242BCF7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BC8E-623A-46B3-AE56-6F93A0FD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70243-5797-4D6F-8806-12D50A69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440E-DC4E-4E29-B24B-77EFE433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7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4FAE-D65E-44B6-836F-F895D588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2FCAB-3BCB-4B54-941A-FAA3530B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43554-0FE6-454E-9AC4-299958A1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16E6-FA0E-4EAF-8654-5AAFC242BCF7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8A80D-73A8-439F-9580-93774D78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D87BE-D741-45ED-983F-1F254A10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440E-DC4E-4E29-B24B-77EFE433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7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3399-A730-448B-A618-C70191B3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A5A7B-0E0B-4DED-993E-BBBA0A1AC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85B7-AE6D-4683-84EE-836D6338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16E6-FA0E-4EAF-8654-5AAFC242BCF7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3C506-17D2-433F-BE10-B73D1A1C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1859B-0C40-4CE9-9D7E-0E4992C4E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440E-DC4E-4E29-B24B-77EFE433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9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EBA9-2DB7-412F-AC5D-177BFE57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FF544-CBB7-45A6-B308-6A3629ABB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E9C8F-D1EA-4891-A146-5DD5DC1A7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538C4-6DC4-4436-8BB8-276B6A8A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16E6-FA0E-4EAF-8654-5AAFC242BCF7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E6D70-3853-4F0F-8E32-469401A6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F8B5A-AE0B-467C-8EF4-F8633B7E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440E-DC4E-4E29-B24B-77EFE433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9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6851-B28C-45C1-A714-78A876AE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40A00-BED2-4CA8-89A7-59EBD65D9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05B8A-8B48-4955-BD02-E68F7C138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9E8AAA-6E5C-48F7-A69F-F0E9877FE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CF084-FB9C-4AEA-98A5-55A3A7D7D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D39502-22A5-4A8F-B73C-AA892E77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16E6-FA0E-4EAF-8654-5AAFC242BCF7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52D675-B9E8-4DEE-A4EB-D595AB18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B7B94-0DF8-4A7D-BA39-E309C0AE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440E-DC4E-4E29-B24B-77EFE433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7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0149B-2E4D-49FE-9AF2-9F477CE9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557A0B-A02E-4A57-BF5D-E93A614B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16E6-FA0E-4EAF-8654-5AAFC242BCF7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5BD84-CEBC-40C3-B8A8-C7AC2FA0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28551-53D5-43E7-9DE7-AC24EE59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440E-DC4E-4E29-B24B-77EFE433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8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59769-0229-49D0-B85F-6F55AA44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16E6-FA0E-4EAF-8654-5AAFC242BCF7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55B383-1DCD-4C8E-BBE7-7F87D25B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54044-E50E-4C8B-BB42-658AEE71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440E-DC4E-4E29-B24B-77EFE433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3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03541-CE5F-4DAD-B5BC-A8096A0A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01EE5-BFC7-4448-A078-40FBE8B5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7E43-BFBC-4135-B7F9-BAA9FFC08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799A9-AC00-4026-ACF4-7AB53EF8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16E6-FA0E-4EAF-8654-5AAFC242BCF7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E46CD-B15E-4A7D-B4D8-215F66381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DD88D-3EA9-4364-A4B9-BBAD8A08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440E-DC4E-4E29-B24B-77EFE433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B002-4F4B-48EC-A1B5-A530A3A0A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9D1D9-CC16-4D28-8748-5FE1F2407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5DC00-AA42-4FC4-8DE2-6962A214A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27C32-A040-4590-9868-C10CC897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16E6-FA0E-4EAF-8654-5AAFC242BCF7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98242-B905-4B47-9B1B-488BB646D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2425B-139E-451D-A575-89573E16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440E-DC4E-4E29-B24B-77EFE433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5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DA26F-511D-488D-8F53-81D8C87E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E9398-D307-486E-BFBB-F5489F42C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DC4AE-8AF9-4AB4-B148-09B07612D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816E6-FA0E-4EAF-8654-5AAFC242BCF7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3D977-2A8F-403B-B074-0DAF27D04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AD1FF-2829-44F3-98B5-9C11CB409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5440E-DC4E-4E29-B24B-77EFE433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3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be 6">
            <a:extLst>
              <a:ext uri="{FF2B5EF4-FFF2-40B4-BE49-F238E27FC236}">
                <a16:creationId xmlns:a16="http://schemas.microsoft.com/office/drawing/2014/main" id="{2497308C-BFEC-4214-BCAB-AFA98C779F80}"/>
              </a:ext>
            </a:extLst>
          </p:cNvPr>
          <p:cNvSpPr/>
          <p:nvPr/>
        </p:nvSpPr>
        <p:spPr>
          <a:xfrm>
            <a:off x="3048001" y="2006719"/>
            <a:ext cx="5147732" cy="1752481"/>
          </a:xfrm>
          <a:prstGeom prst="cube">
            <a:avLst>
              <a:gd name="adj" fmla="val 673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6B5AD-A181-420C-AF8D-5E0721005690}"/>
              </a:ext>
            </a:extLst>
          </p:cNvPr>
          <p:cNvSpPr txBox="1"/>
          <p:nvPr/>
        </p:nvSpPr>
        <p:spPr>
          <a:xfrm>
            <a:off x="4783860" y="372116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23C839-2727-4DB6-811C-6D2C9CAE22AD}"/>
              </a:ext>
            </a:extLst>
          </p:cNvPr>
          <p:cNvSpPr txBox="1"/>
          <p:nvPr/>
        </p:nvSpPr>
        <p:spPr>
          <a:xfrm>
            <a:off x="7690963" y="294063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05DB8F-F96F-4197-ABB4-B0ECA9D7BF1E}"/>
              </a:ext>
            </a:extLst>
          </p:cNvPr>
          <p:cNvSpPr txBox="1"/>
          <p:nvPr/>
        </p:nvSpPr>
        <p:spPr>
          <a:xfrm>
            <a:off x="2714257" y="3197948"/>
            <a:ext cx="264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A7FD07-F725-49DA-AC49-1A1274E16280}"/>
                  </a:ext>
                </a:extLst>
              </p:cNvPr>
              <p:cNvSpPr txBox="1"/>
              <p:nvPr/>
            </p:nvSpPr>
            <p:spPr>
              <a:xfrm>
                <a:off x="5304376" y="2359739"/>
                <a:ext cx="6349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A7FD07-F725-49DA-AC49-1A1274E16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376" y="2359739"/>
                <a:ext cx="63498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4295C3-C556-4894-8A15-21AB7E7493BF}"/>
                  </a:ext>
                </a:extLst>
              </p:cNvPr>
              <p:cNvSpPr txBox="1"/>
              <p:nvPr/>
            </p:nvSpPr>
            <p:spPr>
              <a:xfrm>
                <a:off x="4734501" y="3167390"/>
                <a:ext cx="5028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𝜎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4295C3-C556-4894-8A15-21AB7E749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501" y="3167390"/>
                <a:ext cx="50283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1F8927-5794-4C83-A7B8-9A9B197BD621}"/>
                  </a:ext>
                </a:extLst>
              </p:cNvPr>
              <p:cNvSpPr txBox="1"/>
              <p:nvPr/>
            </p:nvSpPr>
            <p:spPr>
              <a:xfrm>
                <a:off x="7439548" y="2555328"/>
                <a:ext cx="5028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𝜎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1F8927-5794-4C83-A7B8-9A9B197BD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548" y="2555328"/>
                <a:ext cx="50283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0273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Junjie Yin</dc:creator>
  <cp:lastModifiedBy>Junjie Yin</cp:lastModifiedBy>
  <cp:revision>3</cp:revision>
  <dcterms:created xsi:type="dcterms:W3CDTF">2018-10-20T22:18:01Z</dcterms:created>
  <dcterms:modified xsi:type="dcterms:W3CDTF">2018-10-20T22:33:00Z</dcterms:modified>
</cp:coreProperties>
</file>